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34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2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slide+xml" PartName="/ppt/slides/slide30.xml"/>
  <Override ContentType="application/vnd.openxmlformats-officedocument.presentationml.slide+xml" PartName="/ppt/slides/slide31.xml"/>
  <Override ContentType="application/vnd.openxmlformats-officedocument.presentationml.slide+xml" PartName="/ppt/slides/slide32.xml"/>
  <Override ContentType="application/vnd.openxmlformats-officedocument.presentationml.slide+xml" PartName="/ppt/slides/slide33.xml"/>
  <Override ContentType="application/vnd.openxmlformats-officedocument.presentationml.slide+xml" PartName="/ppt/slides/slide34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"/>
  </p:notesMasterIdLst>
  <p:sldIdLst>
    <p:sldId id="256" r:id="rId4"/>
    <p:sldId id="257" r:id="rId5"/>
    <p:sldId id="284" r:id="rId6"/>
    <p:sldId id="259" r:id="rId7"/>
    <p:sldId id="290" r:id="rId8"/>
    <p:sldId id="288" r:id="rId9"/>
    <p:sldId id="263" r:id="rId10"/>
    <p:sldId id="289" r:id="rId11"/>
    <p:sldId id="267" r:id="rId12"/>
    <p:sldId id="264" r:id="rId13"/>
    <p:sldId id="291" r:id="rId14"/>
    <p:sldId id="266" r:id="rId15"/>
    <p:sldId id="292" r:id="rId16"/>
    <p:sldId id="293" r:id="rId17"/>
    <p:sldId id="295" r:id="rId18"/>
    <p:sldId id="268" r:id="rId19"/>
    <p:sldId id="261" r:id="rId20"/>
    <p:sldId id="296" r:id="rId21"/>
    <p:sldId id="273" r:id="rId22"/>
    <p:sldId id="270" r:id="rId23"/>
    <p:sldId id="297" r:id="rId24"/>
    <p:sldId id="298" r:id="rId25"/>
    <p:sldId id="272" r:id="rId26"/>
    <p:sldId id="279" r:id="rId27"/>
    <p:sldId id="260" r:id="rId28"/>
    <p:sldId id="299" r:id="rId29"/>
    <p:sldId id="282" r:id="rId30"/>
    <p:sldId id="271" r:id="rId31"/>
    <p:sldId id="300" r:id="rId32"/>
    <p:sldId id="269" r:id="rId33"/>
    <p:sldId id="280" r:id="rId34"/>
    <p:sldId id="262" r:id="rId35"/>
    <p:sldId id="265" r:id="rId36"/>
    <p:sldId id="281" r:id="rId37"/>
  </p:sldIdLst>
  <p:sldSz cx="9144000" cy="5143500" type="screen16x9"/>
  <p:notesSz cx="6858000" cy="9144000"/>
  <p:custDataLst>
    <p:tags r:id="rId38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06" autoAdjust="0"/>
    <p:restoredTop sz="94660"/>
  </p:normalViewPr>
  <p:slideViewPr>
    <p:cSldViewPr>
      <p:cViewPr varScale="1">
        <p:scale>
          <a:sx n="141" d="100"/>
          <a:sy n="141" d="100"/>
        </p:scale>
        <p:origin x="954" y="126"/>
      </p:cViewPr>
      <p:guideLst>
        <p:guide orient="horz" pos="1620"/>
        <p:guide pos="2880"/>
      </p:guideLst>
    </p:cSldViewPr>
  </p:slideViewPr>
  <p:notesTextViewPr>
    <p:cViewPr>
      <p:scale>
        <a:sx n="125" d="100"/>
        <a:sy n="125" d="100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7.xml" Type="http://schemas.openxmlformats.org/officeDocument/2006/relationships/slide"/><Relationship Id="rId11" Target="slides/slide8.xml" Type="http://schemas.openxmlformats.org/officeDocument/2006/relationships/slide"/><Relationship Id="rId12" Target="slides/slide9.xml" Type="http://schemas.openxmlformats.org/officeDocument/2006/relationships/slide"/><Relationship Id="rId13" Target="slides/slide10.xml" Type="http://schemas.openxmlformats.org/officeDocument/2006/relationships/slide"/><Relationship Id="rId14" Target="slides/slide11.xml" Type="http://schemas.openxmlformats.org/officeDocument/2006/relationships/slide"/><Relationship Id="rId15" Target="slides/slide12.xml" Type="http://schemas.openxmlformats.org/officeDocument/2006/relationships/slide"/><Relationship Id="rId16" Target="slides/slide13.xml" Type="http://schemas.openxmlformats.org/officeDocument/2006/relationships/slide"/><Relationship Id="rId17" Target="slides/slide14.xml" Type="http://schemas.openxmlformats.org/officeDocument/2006/relationships/slide"/><Relationship Id="rId18" Target="slides/slide15.xml" Type="http://schemas.openxmlformats.org/officeDocument/2006/relationships/slide"/><Relationship Id="rId19" Target="slides/slide16.xml" Type="http://schemas.openxmlformats.org/officeDocument/2006/relationships/slide"/><Relationship Id="rId2" Target="slideMasters/slideMaster2.xml" Type="http://schemas.openxmlformats.org/officeDocument/2006/relationships/slideMaster"/><Relationship Id="rId20" Target="slides/slide17.xml" Type="http://schemas.openxmlformats.org/officeDocument/2006/relationships/slide"/><Relationship Id="rId21" Target="slides/slide18.xml" Type="http://schemas.openxmlformats.org/officeDocument/2006/relationships/slide"/><Relationship Id="rId22" Target="slides/slide19.xml" Type="http://schemas.openxmlformats.org/officeDocument/2006/relationships/slide"/><Relationship Id="rId23" Target="slides/slide20.xml" Type="http://schemas.openxmlformats.org/officeDocument/2006/relationships/slide"/><Relationship Id="rId24" Target="slides/slide21.xml" Type="http://schemas.openxmlformats.org/officeDocument/2006/relationships/slide"/><Relationship Id="rId25" Target="slides/slide22.xml" Type="http://schemas.openxmlformats.org/officeDocument/2006/relationships/slide"/><Relationship Id="rId26" Target="slides/slide23.xml" Type="http://schemas.openxmlformats.org/officeDocument/2006/relationships/slide"/><Relationship Id="rId27" Target="slides/slide24.xml" Type="http://schemas.openxmlformats.org/officeDocument/2006/relationships/slide"/><Relationship Id="rId28" Target="slides/slide25.xml" Type="http://schemas.openxmlformats.org/officeDocument/2006/relationships/slide"/><Relationship Id="rId29" Target="slides/slide26.xml" Type="http://schemas.openxmlformats.org/officeDocument/2006/relationships/slide"/><Relationship Id="rId3" Target="notesMasters/notesMaster1.xml" Type="http://schemas.openxmlformats.org/officeDocument/2006/relationships/notesMaster"/><Relationship Id="rId30" Target="slides/slide27.xml" Type="http://schemas.openxmlformats.org/officeDocument/2006/relationships/slide"/><Relationship Id="rId31" Target="slides/slide28.xml" Type="http://schemas.openxmlformats.org/officeDocument/2006/relationships/slide"/><Relationship Id="rId32" Target="slides/slide29.xml" Type="http://schemas.openxmlformats.org/officeDocument/2006/relationships/slide"/><Relationship Id="rId33" Target="slides/slide30.xml" Type="http://schemas.openxmlformats.org/officeDocument/2006/relationships/slide"/><Relationship Id="rId34" Target="slides/slide31.xml" Type="http://schemas.openxmlformats.org/officeDocument/2006/relationships/slide"/><Relationship Id="rId35" Target="slides/slide32.xml" Type="http://schemas.openxmlformats.org/officeDocument/2006/relationships/slide"/><Relationship Id="rId36" Target="slides/slide33.xml" Type="http://schemas.openxmlformats.org/officeDocument/2006/relationships/slide"/><Relationship Id="rId37" Target="slides/slide34.xml" Type="http://schemas.openxmlformats.org/officeDocument/2006/relationships/slide"/><Relationship Id="rId38" Target="tags/tag1.xml" Type="http://schemas.openxmlformats.org/officeDocument/2006/relationships/tags"/><Relationship Id="rId39" Target="presProps.xml" Type="http://schemas.openxmlformats.org/officeDocument/2006/relationships/presProps"/><Relationship Id="rId4" Target="slides/slide1.xml" Type="http://schemas.openxmlformats.org/officeDocument/2006/relationships/slide"/><Relationship Id="rId40" Target="viewProps.xml" Type="http://schemas.openxmlformats.org/officeDocument/2006/relationships/viewProps"/><Relationship Id="rId41" Target="theme/theme1.xml" Type="http://schemas.openxmlformats.org/officeDocument/2006/relationships/theme"/><Relationship Id="rId42" Target="tableStyles.xml" Type="http://schemas.openxmlformats.org/officeDocument/2006/relationships/tableStyles"/><Relationship Id="rId5" Target="slides/slide2.xml" Type="http://schemas.openxmlformats.org/officeDocument/2006/relationships/slide"/><Relationship Id="rId6" Target="slides/slide3.xml" Type="http://schemas.openxmlformats.org/officeDocument/2006/relationships/slide"/><Relationship Id="rId7" Target="slides/slide4.xml" Type="http://schemas.openxmlformats.org/officeDocument/2006/relationships/slide"/><Relationship Id="rId8" Target="slides/slide5.xml" Type="http://schemas.openxmlformats.org/officeDocument/2006/relationships/slide"/><Relationship Id="rId9" Target="slides/slide6.xml" Type="http://schemas.openxmlformats.org/officeDocument/2006/relationships/slide"/></Relationships>
</file>

<file path=ppt/notesMasters/_rels/notesMaster1.xml.rels><?xml version="1.0" encoding="UTF-8" standalone="yes"?><Relationships xmlns="http://schemas.openxmlformats.org/package/2006/relationships"><Relationship Id="rId1" Target="../theme/theme3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3B58EF-4ABD-40F4-ACA4-FE81D742E6DD}" type="datetimeFigureOut">
              <a:rPr lang="zh-CN" altLang="en-US" smtClean="0"/>
              <a:t>2018/6/2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1FC198-2D83-4DFC-8CDD-7D23AF44D41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2941111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arget="../slides/slide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0.xml.rels><?xml version="1.0" encoding="UTF-8" standalone="yes"?><Relationships xmlns="http://schemas.openxmlformats.org/package/2006/relationships"><Relationship Id="rId1" Target="../slides/slide10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1.xml.rels><?xml version="1.0" encoding="UTF-8" standalone="yes"?><Relationships xmlns="http://schemas.openxmlformats.org/package/2006/relationships"><Relationship Id="rId1" Target="../slides/slide1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2.xml.rels><?xml version="1.0" encoding="UTF-8" standalone="yes"?><Relationships xmlns="http://schemas.openxmlformats.org/package/2006/relationships"><Relationship Id="rId1" Target="../slides/slide1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3.xml.rels><?xml version="1.0" encoding="UTF-8" standalone="yes"?><Relationships xmlns="http://schemas.openxmlformats.org/package/2006/relationships"><Relationship Id="rId1" Target="../slides/slide1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4.xml.rels><?xml version="1.0" encoding="UTF-8" standalone="yes"?><Relationships xmlns="http://schemas.openxmlformats.org/package/2006/relationships"><Relationship Id="rId1" Target="../slides/slide1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5.xml.rels><?xml version="1.0" encoding="UTF-8" standalone="yes"?><Relationships xmlns="http://schemas.openxmlformats.org/package/2006/relationships"><Relationship Id="rId1" Target="../slides/slide1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6.xml.rels><?xml version="1.0" encoding="UTF-8" standalone="yes"?><Relationships xmlns="http://schemas.openxmlformats.org/package/2006/relationships"><Relationship Id="rId1" Target="../slides/slide1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7.xml.rels><?xml version="1.0" encoding="UTF-8" standalone="yes"?><Relationships xmlns="http://schemas.openxmlformats.org/package/2006/relationships"><Relationship Id="rId1" Target="../slides/slide17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8.xml.rels><?xml version="1.0" encoding="UTF-8" standalone="yes"?><Relationships xmlns="http://schemas.openxmlformats.org/package/2006/relationships"><Relationship Id="rId1" Target="../slides/slide18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9.xml.rels><?xml version="1.0" encoding="UTF-8" standalone="yes"?><Relationships xmlns="http://schemas.openxmlformats.org/package/2006/relationships"><Relationship Id="rId1" Target="../slides/slide19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.xml.rels><?xml version="1.0" encoding="UTF-8" standalone="yes"?><Relationships xmlns="http://schemas.openxmlformats.org/package/2006/relationships"><Relationship Id="rId1" Target="../slides/slide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0.xml.rels><?xml version="1.0" encoding="UTF-8" standalone="yes"?><Relationships xmlns="http://schemas.openxmlformats.org/package/2006/relationships"><Relationship Id="rId1" Target="../slides/slide20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1.xml.rels><?xml version="1.0" encoding="UTF-8" standalone="yes"?><Relationships xmlns="http://schemas.openxmlformats.org/package/2006/relationships"><Relationship Id="rId1" Target="../slides/slide2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2.xml.rels><?xml version="1.0" encoding="UTF-8" standalone="yes"?><Relationships xmlns="http://schemas.openxmlformats.org/package/2006/relationships"><Relationship Id="rId1" Target="../slides/slide2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3.xml.rels><?xml version="1.0" encoding="UTF-8" standalone="yes"?><Relationships xmlns="http://schemas.openxmlformats.org/package/2006/relationships"><Relationship Id="rId1" Target="../slides/slide2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4.xml.rels><?xml version="1.0" encoding="UTF-8" standalone="yes"?><Relationships xmlns="http://schemas.openxmlformats.org/package/2006/relationships"><Relationship Id="rId1" Target="../slides/slide2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5.xml.rels><?xml version="1.0" encoding="UTF-8" standalone="yes"?><Relationships xmlns="http://schemas.openxmlformats.org/package/2006/relationships"><Relationship Id="rId1" Target="../slides/slide2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6.xml.rels><?xml version="1.0" encoding="UTF-8" standalone="yes"?><Relationships xmlns="http://schemas.openxmlformats.org/package/2006/relationships"><Relationship Id="rId1" Target="../slides/slide2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7.xml.rels><?xml version="1.0" encoding="UTF-8" standalone="yes"?><Relationships xmlns="http://schemas.openxmlformats.org/package/2006/relationships"><Relationship Id="rId1" Target="../slides/slide27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8.xml.rels><?xml version="1.0" encoding="UTF-8" standalone="yes"?><Relationships xmlns="http://schemas.openxmlformats.org/package/2006/relationships"><Relationship Id="rId1" Target="../slides/slide28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9.xml.rels><?xml version="1.0" encoding="UTF-8" standalone="yes"?><Relationships xmlns="http://schemas.openxmlformats.org/package/2006/relationships"><Relationship Id="rId1" Target="../slides/slide29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3.xml.rels><?xml version="1.0" encoding="UTF-8" standalone="yes"?><Relationships xmlns="http://schemas.openxmlformats.org/package/2006/relationships"><Relationship Id="rId1" Target="../slides/slide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30.xml.rels><?xml version="1.0" encoding="UTF-8" standalone="yes"?><Relationships xmlns="http://schemas.openxmlformats.org/package/2006/relationships"><Relationship Id="rId1" Target="../slides/slide30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31.xml.rels><?xml version="1.0" encoding="UTF-8" standalone="yes"?><Relationships xmlns="http://schemas.openxmlformats.org/package/2006/relationships"><Relationship Id="rId1" Target="../slides/slide3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32.xml.rels><?xml version="1.0" encoding="UTF-8" standalone="yes"?><Relationships xmlns="http://schemas.openxmlformats.org/package/2006/relationships"><Relationship Id="rId1" Target="../slides/slide3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33.xml.rels><?xml version="1.0" encoding="UTF-8" standalone="yes"?><Relationships xmlns="http://schemas.openxmlformats.org/package/2006/relationships"><Relationship Id="rId1" Target="../slides/slide3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34.xml.rels><?xml version="1.0" encoding="UTF-8" standalone="yes"?><Relationships xmlns="http://schemas.openxmlformats.org/package/2006/relationships"><Relationship Id="rId1" Target="../slides/slide3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4.xml.rels><?xml version="1.0" encoding="UTF-8" standalone="yes"?><Relationships xmlns="http://schemas.openxmlformats.org/package/2006/relationships"><Relationship Id="rId1" Target="../slides/slide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5.xml.rels><?xml version="1.0" encoding="UTF-8" standalone="yes"?><Relationships xmlns="http://schemas.openxmlformats.org/package/2006/relationships"><Relationship Id="rId1" Target="../slides/slide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6.xml.rels><?xml version="1.0" encoding="UTF-8" standalone="yes"?><Relationships xmlns="http://schemas.openxmlformats.org/package/2006/relationships"><Relationship Id="rId1" Target="../slides/slide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7.xml.rels><?xml version="1.0" encoding="UTF-8" standalone="yes"?><Relationships xmlns="http://schemas.openxmlformats.org/package/2006/relationships"><Relationship Id="rId1" Target="../slides/slide7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8.xml.rels><?xml version="1.0" encoding="UTF-8" standalone="yes"?><Relationships xmlns="http://schemas.openxmlformats.org/package/2006/relationships"><Relationship Id="rId1" Target="../slides/slide8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9.xml.rels><?xml version="1.0" encoding="UTF-8" standalone="yes"?><Relationships xmlns="http://schemas.openxmlformats.org/package/2006/relationships"><Relationship Id="rId1" Target="../slides/slide9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9954159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7032189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4983906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7745402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7536843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1559759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45062347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22600690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42467648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29166405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5626694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81394658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70025228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73864700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84112232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49103979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06196098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5271252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93318240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00409638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57250810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091697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4738108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97600012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30096619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0410047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35506317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6449382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9664964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0271104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8185137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4401791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3579456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10427416"/>
      </p:ext>
    </p:extLst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5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6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7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8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9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media/image1.jpeg" Type="http://schemas.openxmlformats.org/officeDocument/2006/relationships/image"/><Relationship Id="rId2" Target="../slideMasters/slideMaster1.xml" Type="http://schemas.openxmlformats.org/officeDocument/2006/relationships/slideMaster"/></Relationships>
</file>

<file path=ppt/slideLayouts/_rels/slideLayout20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1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media/image1.jpeg" Type="http://schemas.openxmlformats.org/officeDocument/2006/relationships/image"/><Relationship Id="rId2" Target="../media/image2.png" Type="http://schemas.openxmlformats.org/officeDocument/2006/relationships/image"/><Relationship Id="rId3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DF8838-2596-481A-81BD-BA549497E720}" type="datetimeFigureOut">
              <a:rPr lang="zh-CN" altLang="en-US"/>
              <a:pPr>
                <a:defRPr/>
              </a:pPr>
              <a:t>2018/6/2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7507C5-9851-4EF6-82C9-5647805156C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086661413"/>
      </p:ext>
    </p:extLst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3F2B87-989E-4F4D-A3D6-9B10DAD785BB}" type="datetimeFigureOut">
              <a:rPr lang="zh-CN" altLang="en-US"/>
              <a:pPr>
                <a:defRPr/>
              </a:pPr>
              <a:t>2018/6/2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954EB6-7BED-43FD-8483-DCA0766CC83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961131042"/>
      </p:ext>
    </p:extLst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DB09A5-729D-4B62-9A05-E166FB412201}" type="datetimeFigureOut">
              <a:rPr lang="zh-CN" altLang="en-US"/>
              <a:pPr>
                <a:defRPr/>
              </a:pPr>
              <a:t>2018/6/2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A21541-2C8E-4FE7-AD01-6AECC40AD2E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015735017"/>
      </p:ext>
    </p:extLst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795417"/>
      </p:ext>
    </p:extLst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412383604"/>
      </p:ext>
    </p:extLst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39527121"/>
      </p:ext>
    </p:extLst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819695352"/>
      </p:ext>
    </p:extLst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879276170"/>
      </p:ext>
    </p:extLst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294045806"/>
      </p:ext>
    </p:extLst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387654266"/>
      </p:ext>
    </p:extLst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342846352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116" y="0"/>
            <a:ext cx="9144000" cy="51435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6008" y="123478"/>
            <a:ext cx="2741856" cy="277143"/>
          </a:xfrm>
        </p:spPr>
        <p:txBody>
          <a:bodyPr/>
          <a:lstStyle>
            <a:lvl1pPr algn="l">
              <a:defRPr sz="1600" b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4" name="矩形 3"/>
          <p:cNvSpPr/>
          <p:nvPr userDrawn="1"/>
        </p:nvSpPr>
        <p:spPr>
          <a:xfrm>
            <a:off x="0" y="449610"/>
            <a:ext cx="9144000" cy="4693890"/>
          </a:xfrm>
          <a:prstGeom prst="rect">
            <a:avLst/>
          </a:prstGeom>
          <a:gradFill flip="none" rotWithShape="1">
            <a:gsLst>
              <a:gs pos="0">
                <a:srgbClr val="CCD0D1"/>
              </a:gs>
              <a:gs pos="49200">
                <a:srgbClr val="E8EAE9"/>
              </a:gs>
              <a:gs pos="100000">
                <a:srgbClr val="FCFCFC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流程图: 离页连接符 20"/>
          <p:cNvSpPr/>
          <p:nvPr userDrawn="1"/>
        </p:nvSpPr>
        <p:spPr>
          <a:xfrm>
            <a:off x="213424" y="-1"/>
            <a:ext cx="381569" cy="561975"/>
          </a:xfrm>
          <a:prstGeom prst="flowChartOffpageConnector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val="3867021280"/>
      </p:ext>
    </p:extLst>
  </p:cSld>
  <p:clrMapOvr>
    <a:masterClrMapping/>
  </p:clrMapOvr>
  <p:transition/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164194014"/>
      </p:ext>
    </p:extLst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939519333"/>
      </p:ext>
    </p:extLst>
  </p:cSld>
  <p:clrMapOvr>
    <a:masterClrMapping/>
  </p:clrMapOvr>
  <p:transition/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339475348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102D13-023C-493B-946F-6334B1550202}" type="datetimeFigureOut">
              <a:rPr lang="zh-CN" altLang="en-US"/>
              <a:pPr>
                <a:defRPr/>
              </a:pPr>
              <a:t>2018/6/2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027665-4685-4CFB-A4DF-574C5BBB638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876076856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70EC45-3C31-4C3D-8B77-22FF0C9AAD4A}" type="datetimeFigureOut">
              <a:rPr lang="zh-CN" altLang="en-US"/>
              <a:pPr>
                <a:defRPr/>
              </a:pPr>
              <a:t>2018/6/2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4074A8-D729-49BB-A7BC-DB2359C77DB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561664714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DE339D-55A7-444C-B9D1-1957295915E5}" type="datetimeFigureOut">
              <a:rPr lang="zh-CN" altLang="en-US"/>
              <a:pPr>
                <a:defRPr/>
              </a:pPr>
              <a:t>2018/6/2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B3A32D-1FCD-4730-805F-780D3DD8791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02299264"/>
      </p:ext>
    </p:extLst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42A674-53CD-422B-9892-C4EF0827967E}" type="datetimeFigureOut">
              <a:rPr lang="zh-CN" altLang="en-US"/>
              <a:pPr>
                <a:defRPr/>
              </a:pPr>
              <a:t>2018/6/2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B350D4-CBC2-4A07-BB4A-B4CC231CE9C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475662367"/>
      </p:ext>
    </p:extLst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5118EC-EDEF-4F9C-852D-0A464BD53A70}" type="datetimeFigureOut">
              <a:rPr lang="zh-CN" altLang="en-US"/>
              <a:pPr>
                <a:defRPr/>
              </a:pPr>
              <a:t>2018/6/2</a:t>
            </a:fld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CC5073-A55C-4F3C-8D7B-130473455D1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116" y="0"/>
            <a:ext cx="9144000" cy="5143500"/>
          </a:xfrm>
          <a:prstGeom prst="rect">
            <a:avLst/>
          </a:prstGeom>
        </p:spPr>
      </p:pic>
      <p:sp>
        <p:nvSpPr>
          <p:cNvPr id="6" name="矩形 5"/>
          <p:cNvSpPr/>
          <p:nvPr userDrawn="1"/>
        </p:nvSpPr>
        <p:spPr>
          <a:xfrm>
            <a:off x="784" y="2211710"/>
            <a:ext cx="9144000" cy="2931790"/>
          </a:xfrm>
          <a:custGeom>
            <a:rect l="l" t="t" r="r" b="b"/>
            <a:pathLst>
              <a:path w="9144000" h="2931790">
                <a:moveTo>
                  <a:pt x="0" y="0"/>
                </a:moveTo>
                <a:lnTo>
                  <a:pt x="3824456" y="0"/>
                </a:lnTo>
                <a:cubicBezTo>
                  <a:pt x="3824456" y="26976"/>
                  <a:pt x="3831542" y="51749"/>
                  <a:pt x="3844079" y="73220"/>
                </a:cubicBezTo>
                <a:lnTo>
                  <a:pt x="4145508" y="600620"/>
                </a:lnTo>
                <a:cubicBezTo>
                  <a:pt x="4157500" y="622091"/>
                  <a:pt x="4175488" y="640258"/>
                  <a:pt x="4197836" y="653470"/>
                </a:cubicBezTo>
                <a:cubicBezTo>
                  <a:pt x="4220185" y="666683"/>
                  <a:pt x="4245258" y="672739"/>
                  <a:pt x="4269242" y="672739"/>
                </a:cubicBezTo>
                <a:lnTo>
                  <a:pt x="4869920" y="672739"/>
                </a:lnTo>
                <a:cubicBezTo>
                  <a:pt x="4895539" y="673289"/>
                  <a:pt x="4921158" y="667233"/>
                  <a:pt x="4944596" y="653470"/>
                </a:cubicBezTo>
                <a:cubicBezTo>
                  <a:pt x="4966945" y="640258"/>
                  <a:pt x="4984387" y="622091"/>
                  <a:pt x="4996924" y="601171"/>
                </a:cubicBezTo>
                <a:lnTo>
                  <a:pt x="5296718" y="75972"/>
                </a:lnTo>
                <a:cubicBezTo>
                  <a:pt x="5310345" y="53951"/>
                  <a:pt x="5317976" y="28077"/>
                  <a:pt x="5317976" y="0"/>
                </a:cubicBezTo>
                <a:lnTo>
                  <a:pt x="9144000" y="0"/>
                </a:lnTo>
                <a:lnTo>
                  <a:pt x="9144000" y="2931790"/>
                </a:lnTo>
                <a:lnTo>
                  <a:pt x="0" y="293179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TextBox 7"/>
          <p:cNvSpPr>
            <a:spLocks noChangeArrowheads="1"/>
          </p:cNvSpPr>
          <p:nvPr userDrawn="1"/>
        </p:nvSpPr>
        <p:spPr bwMode="auto">
          <a:xfrm>
            <a:off x="2491740" y="607789"/>
            <a:ext cx="416052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00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Swis721 Th BT" pitchFamily="34" charset="0"/>
                <a:ea typeface="微软雅黑" pitchFamily="34" charset="-122"/>
                <a:cs typeface="LilyUPC" pitchFamily="34" charset="-34"/>
                <a:sym typeface="微软雅黑" pitchFamily="34" charset="-122"/>
              </a:rPr>
              <a:t>THE BUSENESS PLAN</a:t>
            </a:r>
            <a:endParaRPr lang="zh-CN" altLang="en-US" sz="2000">
              <a:solidFill>
                <a:schemeClr val="accent1">
                  <a:lumMod val="20000"/>
                  <a:lumOff val="80000"/>
                </a:schemeClr>
              </a:solidFill>
              <a:latin typeface="Swis721 Th BT" pitchFamily="34" charset="0"/>
              <a:ea typeface="微软雅黑" panose="020b0503020204020204" pitchFamily="34" charset="-122"/>
              <a:cs typeface="LilyUPC" pitchFamily="34" charset="-34"/>
              <a:sym typeface="微软雅黑" panose="020b0503020204020204" pitchFamily="34" charset="-122"/>
            </a:endParaRPr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4115271" y="197982"/>
            <a:ext cx="913458" cy="280266"/>
          </a:xfrm>
          <a:prstGeom prst="rect">
            <a:avLst/>
          </a:prstGeom>
        </p:spPr>
      </p:pic>
    </p:spTree>
    <p:extLst>
      <p:ext uri="{BB962C8B-B14F-4D97-AF65-F5344CB8AC3E}">
        <p14:creationId val="1171751361"/>
      </p:ext>
    </p:extLst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3165C5-19AB-4D7E-BF4E-8030D4BC8E07}" type="datetimeFigureOut">
              <a:rPr lang="zh-CN" altLang="en-US"/>
              <a:pPr>
                <a:defRPr/>
              </a:pPr>
              <a:t>2018/6/2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C2AC4E-50CB-4334-996F-7EE8464BD26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4154850208"/>
      </p:ext>
    </p:extLst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C6AEFD-D42C-445E-A078-69D256A721CC}" type="datetimeFigureOut">
              <a:rPr lang="zh-CN" altLang="en-US"/>
              <a:pPr>
                <a:defRPr/>
              </a:pPr>
              <a:t>2018/6/2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B7A587-D83B-45BF-80B0-EB01029C556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684016476"/>
      </p:ext>
    </p:extLst>
  </p:cSld>
  <p:clrMapOvr>
    <a:masterClrMapping/>
  </p:clrMapOvr>
  <p:transition/>
  <p:timing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media/image3.jpeg" Type="http://schemas.openxmlformats.org/officeDocument/2006/relationships/image"/><Relationship Id="rId13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_rels/slideMaster2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10" Target="../slideLayouts/slideLayout21.xml" Type="http://schemas.openxmlformats.org/officeDocument/2006/relationships/slideLayout"/><Relationship Id="rId11" Target="../slideLayouts/slideLayout22.xml" Type="http://schemas.openxmlformats.org/officeDocument/2006/relationships/slideLayout"/><Relationship Id="rId12" Target="../theme/theme2.xml" Type="http://schemas.openxmlformats.org/officeDocument/2006/relationships/theme"/><Relationship Id="rId2" Target="../slideLayouts/slideLayout13.xml" Type="http://schemas.openxmlformats.org/officeDocument/2006/relationships/slideLayout"/><Relationship Id="rId3" Target="../slideLayouts/slideLayout14.xml" Type="http://schemas.openxmlformats.org/officeDocument/2006/relationships/slideLayout"/><Relationship Id="rId4" Target="../slideLayouts/slideLayout15.xml" Type="http://schemas.openxmlformats.org/officeDocument/2006/relationships/slideLayout"/><Relationship Id="rId5" Target="../slideLayouts/slideLayout16.xml" Type="http://schemas.openxmlformats.org/officeDocument/2006/relationships/slideLayout"/><Relationship Id="rId6" Target="../slideLayouts/slideLayout17.xml" Type="http://schemas.openxmlformats.org/officeDocument/2006/relationships/slideLayout"/><Relationship Id="rId7" Target="../slideLayouts/slideLayout18.xml" Type="http://schemas.openxmlformats.org/officeDocument/2006/relationships/slideLayout"/><Relationship Id="rId8" Target="../slideLayouts/slideLayout19.xml" Type="http://schemas.openxmlformats.org/officeDocument/2006/relationships/slideLayout"/><Relationship Id="rId9" Target="../slideLayouts/slideLayout20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1">
          <a:blip r:embed="rId12">
            <a:lum/>
          </a:blip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ct val="0"/>
              </a:spcBef>
              <a:spcAft>
                <a:spcPct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BCA76A6C-E1BF-41A9-90D8-1F55C472F0D3}" type="datetimeFigureOut">
              <a:rPr lang="zh-CN" altLang="en-US"/>
              <a:pPr>
                <a:defRPr/>
              </a:pPr>
              <a:t>2018/6/2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ct val="0"/>
              </a:spcBef>
              <a:spcAft>
                <a:spcPct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ct val="0"/>
              </a:spcBef>
              <a:spcAft>
                <a:spcPct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4AC6EAE7-8652-497A-B0B9-2516C5BD65F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ct val="0"/>
              </a:spcBef>
              <a:spcAft>
                <a:spcPct val="0"/>
              </a:spcAft>
            </a:pPr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宋体" panose="02010600030101010101" pitchFamily="2" charset="-122"/>
              </a:rPr>
              <a:pPr fontAlgn="auto">
                <a:spcBef>
                  <a:spcPct val="0"/>
                </a:spcBef>
                <a:spcAft>
                  <a:spcPct val="0"/>
                </a:spcAft>
              </a:pPr>
              <a:t>2018/6/2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ct val="0"/>
              </a:spcBef>
              <a:spcAft>
                <a:spcPct val="0"/>
              </a:spcAft>
            </a:pPr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宋体" panose="02010600030101010101" pitchFamily="2" charset="-122"/>
              </a:rPr>
              <a:pPr fontAlgn="auto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val="3361805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iming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1.xml" Type="http://schemas.openxmlformats.org/officeDocument/2006/relationships/notesSlide"/><Relationship Id="rId3" Target="../media/image4.jpeg" Type="http://schemas.openxmlformats.org/officeDocument/2006/relationships/image"/><Relationship Id="rId4" Target="../media/image5.png" Type="http://schemas.openxmlformats.org/officeDocument/2006/relationships/image"/><Relationship Id="rId5" Target="../media/image6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0.xml" Type="http://schemas.openxmlformats.org/officeDocument/2006/relationships/notesSlide"/></Relationships>
</file>

<file path=ppt/slides/_rels/slide11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1.xml" Type="http://schemas.openxmlformats.org/officeDocument/2006/relationships/notesSlide"/></Relationships>
</file>

<file path=ppt/slides/_rels/slide12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2.xml" Type="http://schemas.openxmlformats.org/officeDocument/2006/relationships/notesSlide"/></Relationships>
</file>

<file path=ppt/slides/_rels/slide13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3.xml" Type="http://schemas.openxmlformats.org/officeDocument/2006/relationships/notesSlide"/></Relationships>
</file>

<file path=ppt/slides/_rels/slide14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4.xml" Type="http://schemas.openxmlformats.org/officeDocument/2006/relationships/notesSlide"/></Relationships>
</file>

<file path=ppt/slides/_rels/slide15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5.xml" Type="http://schemas.openxmlformats.org/officeDocument/2006/relationships/notesSlide"/></Relationships>
</file>

<file path=ppt/slides/_rels/slide1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6.xml" Type="http://schemas.openxmlformats.org/officeDocument/2006/relationships/notesSlide"/></Relationships>
</file>

<file path=ppt/slides/_rels/slide17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7.xml" Type="http://schemas.openxmlformats.org/officeDocument/2006/relationships/notesSlide"/><Relationship Id="rId3" Target="../media/image16.jpeg" Type="http://schemas.openxmlformats.org/officeDocument/2006/relationships/image"/></Relationships>
</file>

<file path=ppt/slides/_rels/slide18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8.xml" Type="http://schemas.openxmlformats.org/officeDocument/2006/relationships/notesSlide"/></Relationships>
</file>

<file path=ppt/slides/_rels/slide19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9.xml" Type="http://schemas.openxmlformats.org/officeDocument/2006/relationships/notesSlid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2.xml" Type="http://schemas.openxmlformats.org/officeDocument/2006/relationships/notesSlide"/><Relationship Id="rId3" Target="../media/image7.jpeg" Type="http://schemas.openxmlformats.org/officeDocument/2006/relationships/image"/></Relationships>
</file>

<file path=ppt/slides/_rels/slide20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20.xml" Type="http://schemas.openxmlformats.org/officeDocument/2006/relationships/notesSlide"/></Relationships>
</file>

<file path=ppt/slides/_rels/slide21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21.xml" Type="http://schemas.openxmlformats.org/officeDocument/2006/relationships/notesSlide"/></Relationships>
</file>

<file path=ppt/slides/_rels/slide22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22.xml" Type="http://schemas.openxmlformats.org/officeDocument/2006/relationships/notesSlide"/></Relationships>
</file>

<file path=ppt/slides/_rels/slide2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23.xml" Type="http://schemas.openxmlformats.org/officeDocument/2006/relationships/notesSlide"/></Relationships>
</file>

<file path=ppt/slides/_rels/slide24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24.xml" Type="http://schemas.openxmlformats.org/officeDocument/2006/relationships/notesSlide"/><Relationship Id="rId3" Target="../media/image17.png" Type="http://schemas.openxmlformats.org/officeDocument/2006/relationships/image"/></Relationships>
</file>

<file path=ppt/slides/_rels/slide25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25.xml" Type="http://schemas.openxmlformats.org/officeDocument/2006/relationships/notesSlide"/></Relationships>
</file>

<file path=ppt/slides/_rels/slide26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26.xml" Type="http://schemas.openxmlformats.org/officeDocument/2006/relationships/notesSlide"/></Relationships>
</file>

<file path=ppt/slides/_rels/slide27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27.xml" Type="http://schemas.openxmlformats.org/officeDocument/2006/relationships/notesSlide"/></Relationships>
</file>

<file path=ppt/slides/_rels/slide28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28.xml" Type="http://schemas.openxmlformats.org/officeDocument/2006/relationships/notesSlide"/></Relationships>
</file>

<file path=ppt/slides/_rels/slide2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29.xml" Type="http://schemas.openxmlformats.org/officeDocument/2006/relationships/notesSlid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3.xml" Type="http://schemas.openxmlformats.org/officeDocument/2006/relationships/notesSlide"/><Relationship Id="rId3" Target="../media/image7.jpeg" Type="http://schemas.openxmlformats.org/officeDocument/2006/relationships/image"/></Relationships>
</file>

<file path=ppt/slides/_rels/slide30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30.xml" Type="http://schemas.openxmlformats.org/officeDocument/2006/relationships/notesSlide"/></Relationships>
</file>

<file path=ppt/slides/_rels/slide31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31.xml" Type="http://schemas.openxmlformats.org/officeDocument/2006/relationships/notesSlide"/></Relationships>
</file>

<file path=ppt/slides/_rels/slide32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32.xml" Type="http://schemas.openxmlformats.org/officeDocument/2006/relationships/notesSlide"/></Relationships>
</file>

<file path=ppt/slides/_rels/slide33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33.xml" Type="http://schemas.openxmlformats.org/officeDocument/2006/relationships/notesSlide"/></Relationships>
</file>

<file path=ppt/slides/_rels/slide34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34.xml" Type="http://schemas.openxmlformats.org/officeDocument/2006/relationships/notesSlide"/><Relationship Id="rId3" Target="../media/image7.jpeg" Type="http://schemas.openxmlformats.org/officeDocument/2006/relationships/image"/><Relationship Id="rId4" Target="../media/image18.png" Type="http://schemas.openxmlformats.org/officeDocument/2006/relationships/image"/><Relationship Id="rId5" Target="../media/image5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4.xml" Type="http://schemas.openxmlformats.org/officeDocument/2006/relationships/notesSlide"/><Relationship Id="rId3" Target="../media/image8.jpeg" Type="http://schemas.openxmlformats.org/officeDocument/2006/relationships/image"/><Relationship Id="rId4" Target="../media/image9.jpe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5.xml" Type="http://schemas.openxmlformats.org/officeDocument/2006/relationships/notesSlide"/><Relationship Id="rId3" Target="../media/image10.jpe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6.xml" Type="http://schemas.openxmlformats.org/officeDocument/2006/relationships/notesSlide"/><Relationship Id="rId3" Target="../media/image11.jpeg" Type="http://schemas.openxmlformats.org/officeDocument/2006/relationships/image"/><Relationship Id="rId4" Target="../media/image12.jpe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7.xml" Type="http://schemas.openxmlformats.org/officeDocument/2006/relationships/notesSlide"/><Relationship Id="rId3" Target="../media/image13.jpeg" Type="http://schemas.openxmlformats.org/officeDocument/2006/relationships/image"/><Relationship Id="rId4" Target="../media/image14.png" Type="http://schemas.openxmlformats.org/officeDocument/2006/relationships/image"/><Relationship Id="rId5" Target="../media/image12.jpeg" Type="http://schemas.openxmlformats.org/officeDocument/2006/relationships/image"/><Relationship Id="rId6" Target="../media/image15.jpe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8.xml" Type="http://schemas.openxmlformats.org/officeDocument/2006/relationships/notesSlid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9.xml" Type="http://schemas.openxmlformats.org/officeDocument/2006/relationships/notesSlide"/><Relationship Id="rId3" Target="../media/image7.jpeg" Type="http://schemas.openxmlformats.org/officeDocument/2006/relationships/image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-21701" y="0"/>
            <a:ext cx="9274221" cy="5143498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3310128"/>
            <a:ext cx="9252520" cy="1833372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3507854"/>
            <a:ext cx="9252520" cy="1636776"/>
          </a:xfrm>
          <a:prstGeom prst="rect">
            <a:avLst/>
          </a:prstGeom>
        </p:spPr>
      </p:pic>
      <p:pic>
        <p:nvPicPr>
          <p:cNvPr hidden="1"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-21701" y="3300784"/>
            <a:ext cx="9144000" cy="1833372"/>
          </a:xfrm>
          <a:prstGeom prst="rect">
            <a:avLst/>
          </a:prstGeom>
        </p:spPr>
      </p:pic>
      <p:sp>
        <p:nvSpPr>
          <p:cNvPr id="4" name="TextBox 7"/>
          <p:cNvSpPr>
            <a:spLocks noChangeArrowheads="1"/>
          </p:cNvSpPr>
          <p:nvPr/>
        </p:nvSpPr>
        <p:spPr bwMode="auto">
          <a:xfrm>
            <a:off x="4139952" y="3363838"/>
            <a:ext cx="4392488" cy="18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 wrap="square">
            <a:spAutoFit/>
          </a:bodyPr>
          <a:lstStyle/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r>
              <a:rPr altLang="en-US" b="1" lang="zh-CN" smtClean="0" sz="1200">
                <a:solidFill>
                  <a:schemeClr val="accent2">
                    <a:lumMod val="60000"/>
                    <a:lumOff val="40000"/>
                  </a:schemeClr>
                </a:solidFill>
                <a:latin charset="-122" pitchFamily="34" typeface="微软雅黑"/>
                <a:ea charset="-122" pitchFamily="34" typeface="微软雅黑"/>
                <a:sym charset="-122" pitchFamily="34" typeface="微软雅黑"/>
              </a:rPr>
              <a:t>这里输入关于什么的创业、商业计划书或公司团队名称</a:t>
            </a:r>
          </a:p>
        </p:txBody>
      </p:sp>
      <p:sp>
        <p:nvSpPr>
          <p:cNvPr id="5" name="TextBox 7"/>
          <p:cNvSpPr>
            <a:spLocks noChangeArrowheads="1"/>
          </p:cNvSpPr>
          <p:nvPr/>
        </p:nvSpPr>
        <p:spPr bwMode="auto">
          <a:xfrm>
            <a:off x="2555776" y="2355726"/>
            <a:ext cx="4968552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 wrap="square">
            <a:spAutoFit/>
          </a:bodyPr>
          <a:lstStyle/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r>
              <a:rPr altLang="en-US" b="1" lang="zh-CN" smtClean="0" sz="40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  <a:sym charset="-122" pitchFamily="34" typeface="微软雅黑"/>
              </a:rPr>
              <a:t>创业/商业融资计划书</a:t>
            </a:r>
          </a:p>
        </p:txBody>
      </p:sp>
      <p:sp>
        <p:nvSpPr>
          <p:cNvPr id="8" name="TextBox 7"/>
          <p:cNvSpPr>
            <a:spLocks noChangeArrowheads="1"/>
          </p:cNvSpPr>
          <p:nvPr/>
        </p:nvSpPr>
        <p:spPr bwMode="auto">
          <a:xfrm>
            <a:off x="2555776" y="1707654"/>
            <a:ext cx="4968552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 wrap="square">
            <a:spAutoFit/>
          </a:bodyPr>
          <a:lstStyle/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r>
              <a:rPr altLang="zh-CN" lang="en-US" smtClean="0" sz="4000">
                <a:solidFill>
                  <a:schemeClr val="accent2">
                    <a:lumMod val="60000"/>
                    <a:lumOff val="40000"/>
                  </a:schemeClr>
                </a:solidFill>
                <a:latin charset="-34" pitchFamily="34" typeface="LilyUPC"/>
                <a:ea charset="-122" pitchFamily="34" typeface="微软雅黑"/>
                <a:cs charset="-34" pitchFamily="34" typeface="LilyUPC"/>
                <a:sym charset="-122" pitchFamily="34" typeface="微软雅黑"/>
              </a:rPr>
              <a:t>THE BUSENESS PLAN</a:t>
            </a:r>
          </a:p>
        </p:txBody>
      </p:sp>
      <p:sp>
        <p:nvSpPr>
          <p:cNvPr id="9" name="椭圆 8"/>
          <p:cNvSpPr/>
          <p:nvPr/>
        </p:nvSpPr>
        <p:spPr>
          <a:xfrm>
            <a:off x="5076056" y="-308570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" name="矩形 1"/>
          <p:cNvSpPr/>
          <p:nvPr/>
        </p:nvSpPr>
        <p:spPr>
          <a:xfrm>
            <a:off x="0" y="3300784"/>
            <a:ext cx="9144000" cy="3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0" name="矩形 9"/>
          <p:cNvSpPr/>
          <p:nvPr/>
        </p:nvSpPr>
        <p:spPr>
          <a:xfrm>
            <a:off x="-206790" y="3300784"/>
            <a:ext cx="3819668" cy="3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11" name="组合 10"/>
          <p:cNvGrpSpPr/>
          <p:nvPr/>
        </p:nvGrpSpPr>
        <p:grpSpPr>
          <a:xfrm>
            <a:off x="2450661" y="470202"/>
            <a:ext cx="343825" cy="309997"/>
            <a:chOff x="4634991" y="2138335"/>
            <a:chExt cx="428348" cy="386204"/>
          </a:xfrm>
        </p:grpSpPr>
        <p:sp>
          <p:nvSpPr>
            <p:cNvPr id="25" name="Freeform 5"/>
            <p:cNvSpPr/>
            <p:nvPr/>
          </p:nvSpPr>
          <p:spPr bwMode="auto">
            <a:xfrm>
              <a:off x="4634991" y="2138335"/>
              <a:ext cx="428348" cy="386204"/>
            </a:xfrm>
            <a:custGeom>
              <a:gdLst>
                <a:gd fmla="*/ 2151 w 2740" name="T0"/>
                <a:gd fmla="*/ 2315 h 2446" name="T1"/>
                <a:gd fmla="*/ 2055 w 2740" name="T2"/>
                <a:gd fmla="*/ 2410 h 2446" name="T3"/>
                <a:gd fmla="*/ 1918 w 2740" name="T4"/>
                <a:gd fmla="*/ 2445 h 2446" name="T5"/>
                <a:gd fmla="*/ 816 w 2740" name="T6"/>
                <a:gd fmla="*/ 2445 h 2446" name="T7"/>
                <a:gd fmla="*/ 685 w 2740" name="T8"/>
                <a:gd fmla="*/ 2410 h 2446" name="T9"/>
                <a:gd fmla="*/ 589 w 2740" name="T10"/>
                <a:gd fmla="*/ 2314 h 2446" name="T11"/>
                <a:gd fmla="*/ 36 w 2740" name="T12"/>
                <a:gd fmla="*/ 1356 h 2446" name="T13"/>
                <a:gd fmla="*/ 0 w 2740" name="T14"/>
                <a:gd fmla="*/ 1223 h 2446" name="T15"/>
                <a:gd fmla="*/ 36 w 2740" name="T16"/>
                <a:gd fmla="*/ 1089 h 2446" name="T17"/>
                <a:gd fmla="*/ 587 w 2740" name="T18"/>
                <a:gd fmla="*/ 135 h 2446" name="T19"/>
                <a:gd fmla="*/ 685 w 2740" name="T20"/>
                <a:gd fmla="*/ 37 h 2446" name="T21"/>
                <a:gd fmla="*/ 810 w 2740" name="T22"/>
                <a:gd fmla="*/ 1 h 2446" name="T23"/>
                <a:gd fmla="*/ 1916 w 2740" name="T24"/>
                <a:gd fmla="*/ 1 h 2446" name="T25"/>
                <a:gd fmla="*/ 2055 w 2740" name="T26"/>
                <a:gd fmla="*/ 37 h 2446" name="T27"/>
                <a:gd fmla="*/ 2151 w 2740" name="T28"/>
                <a:gd fmla="*/ 132 h 2446" name="T29"/>
                <a:gd fmla="*/ 2702 w 2740" name="T30"/>
                <a:gd fmla="*/ 1086 h 2446" name="T31"/>
                <a:gd fmla="*/ 2740 w 2740" name="T32"/>
                <a:gd fmla="*/ 1223 h 2446" name="T33"/>
                <a:gd fmla="*/ 2701 w 2740" name="T34"/>
                <a:gd fmla="*/ 1361 h 2446" name="T35"/>
                <a:gd fmla="*/ 2151 w 2740" name="T36"/>
                <a:gd fmla="*/ 2315 h 2446" name="T3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b="b" l="0" r="r" t="0"/>
              <a:pathLst>
                <a:path h="2446" w="2740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solidFill>
              <a:schemeClr val="accent2"/>
            </a:solidFill>
            <a:ln cap="flat" w="9525">
              <a:noFill/>
              <a:prstDash val="solid"/>
              <a:miter lim="800000"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6" name="KSO_Shape"/>
            <p:cNvSpPr/>
            <p:nvPr/>
          </p:nvSpPr>
          <p:spPr bwMode="auto">
            <a:xfrm>
              <a:off x="4711293" y="2236765"/>
              <a:ext cx="275742" cy="189342"/>
            </a:xfrm>
            <a:custGeom>
              <a:gdLst>
                <a:gd fmla="*/ 2147483646 w 112" name="T0"/>
                <a:gd fmla="*/ 2147483646 h 77" name="T1"/>
                <a:gd fmla="*/ 2147483646 w 112" name="T2"/>
                <a:gd fmla="*/ 2147483646 h 77" name="T3"/>
                <a:gd fmla="*/ 2147483646 w 112" name="T4"/>
                <a:gd fmla="*/ 2147483646 h 77" name="T5"/>
                <a:gd fmla="*/ 2147483646 w 112" name="T6"/>
                <a:gd fmla="*/ 2147483646 h 77" name="T7"/>
                <a:gd fmla="*/ 2147483646 w 112" name="T8"/>
                <a:gd fmla="*/ 2147483646 h 77" name="T9"/>
                <a:gd fmla="*/ 0 w 112" name="T10"/>
                <a:gd fmla="*/ 2147483646 h 77" name="T11"/>
                <a:gd fmla="*/ 2147483646 w 112" name="T12"/>
                <a:gd fmla="*/ 2147483646 h 77" name="T13"/>
                <a:gd fmla="*/ 2147483646 w 112" name="T14"/>
                <a:gd fmla="*/ 2147483646 h 77" name="T15"/>
                <a:gd fmla="*/ 2147483646 w 112" name="T16"/>
                <a:gd fmla="*/ 2147483646 h 77" name="T17"/>
                <a:gd fmla="*/ 2147483646 w 112" name="T18"/>
                <a:gd fmla="*/ 2147483646 h 77" name="T19"/>
                <a:gd fmla="*/ 2147483646 w 112" name="T20"/>
                <a:gd fmla="*/ 2147483646 h 77" name="T21"/>
                <a:gd fmla="*/ 2147483646 w 112" name="T22"/>
                <a:gd fmla="*/ 2147483646 h 77" name="T23"/>
                <a:gd fmla="*/ 2147483646 w 112" name="T24"/>
                <a:gd fmla="*/ 2147483646 h 77" name="T25"/>
                <a:gd fmla="*/ 2147483646 w 112" name="T26"/>
                <a:gd fmla="*/ 2147483646 h 77" name="T27"/>
                <a:gd fmla="*/ 2147483646 w 112" name="T28"/>
                <a:gd fmla="*/ 2147483646 h 77" name="T29"/>
                <a:gd fmla="*/ 2147483646 w 112" name="T30"/>
                <a:gd fmla="*/ 2147483646 h 77" name="T31"/>
                <a:gd fmla="*/ 2147483646 w 112" name="T32"/>
                <a:gd fmla="*/ 2147483646 h 77" name="T33"/>
                <a:gd fmla="*/ 2147483646 w 112" name="T34"/>
                <a:gd fmla="*/ 2147483646 h 77" name="T35"/>
                <a:gd fmla="*/ 2147483646 w 112" name="T36"/>
                <a:gd fmla="*/ 2147483646 h 77" name="T37"/>
                <a:gd fmla="*/ 2147483646 w 112" name="T38"/>
                <a:gd fmla="*/ 2147483646 h 77" name="T39"/>
                <a:gd fmla="*/ 2147483646 w 112" name="T40"/>
                <a:gd fmla="*/ 2147483646 h 77" name="T41"/>
                <a:gd fmla="*/ 2147483646 w 112" name="T42"/>
                <a:gd fmla="*/ 2147483646 h 77" name="T43"/>
                <a:gd fmla="*/ 2147483646 w 112" name="T44"/>
                <a:gd fmla="*/ 2147483646 h 77" name="T45"/>
                <a:gd fmla="*/ 2147483646 w 112" name="T46"/>
                <a:gd fmla="*/ 2147483646 h 77" name="T47"/>
                <a:gd fmla="*/ 2147483646 w 112" name="T48"/>
                <a:gd fmla="*/ 2147483646 h 77" name="T49"/>
                <a:gd fmla="*/ 2147483646 w 112" name="T50"/>
                <a:gd fmla="*/ 2147483646 h 77" name="T51"/>
                <a:gd fmla="*/ 2147483646 w 112" name="T52"/>
                <a:gd fmla="*/ 2147483646 h 77" name="T53"/>
                <a:gd fmla="*/ 2147483646 w 112" name="T54"/>
                <a:gd fmla="*/ 2147483646 h 77" name="T55"/>
                <a:gd fmla="*/ 2147483646 w 112" name="T56"/>
                <a:gd fmla="*/ 2147483646 h 77" name="T57"/>
                <a:gd fmla="*/ 2147483646 w 112" name="T58"/>
                <a:gd fmla="*/ 2147483646 h 77" name="T59"/>
                <a:gd fmla="*/ 2147483646 w 112" name="T60"/>
                <a:gd fmla="*/ 2147483646 h 77" name="T61"/>
                <a:gd fmla="*/ 2147483646 w 112" name="T62"/>
                <a:gd fmla="*/ 2147483646 h 77" name="T63"/>
                <a:gd fmla="*/ 2147483646 w 112" name="T64"/>
                <a:gd fmla="*/ 2147483646 h 77" name="T65"/>
                <a:gd fmla="*/ 2147483646 w 112" name="T66"/>
                <a:gd fmla="*/ 2147483646 h 77" name="T67"/>
                <a:gd fmla="*/ 2147483646 w 112" name="T68"/>
                <a:gd fmla="*/ 2147483646 h 77" name="T69"/>
                <a:gd fmla="*/ 2147483646 w 112" name="T70"/>
                <a:gd fmla="*/ 2147483646 h 77" name="T71"/>
                <a:gd fmla="*/ 2147483646 w 112" name="T72"/>
                <a:gd fmla="*/ 2147483646 h 77" name="T73"/>
                <a:gd fmla="*/ 2147483646 w 112" name="T74"/>
                <a:gd fmla="*/ 2147483646 h 77" name="T75"/>
                <a:gd fmla="*/ 2147483646 w 112" name="T76"/>
                <a:gd fmla="*/ 2147483646 h 77" name="T77"/>
                <a:gd fmla="*/ 2147483646 w 112" name="T78"/>
                <a:gd fmla="*/ 2147483646 h 77" name="T79"/>
                <a:gd fmla="*/ 2147483646 w 112" name="T80"/>
                <a:gd fmla="*/ 2147483646 h 77" name="T81"/>
                <a:gd fmla="*/ 2147483646 w 112" name="T82"/>
                <a:gd fmla="*/ 2147483646 h 77" name="T83"/>
                <a:gd fmla="*/ 2147483646 w 112" name="T84"/>
                <a:gd fmla="*/ 2147483646 h 77" name="T85"/>
                <a:gd fmla="*/ 2147483646 w 112" name="T86"/>
                <a:gd fmla="*/ 2147483646 h 77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</a:gdLst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b="b" l="0" r="r" t="0"/>
              <a:pathLst>
                <a:path h="77" w="112">
                  <a:moveTo>
                    <a:pt x="56" y="0"/>
                  </a:moveTo>
                  <a:cubicBezTo>
                    <a:pt x="62" y="0"/>
                    <a:pt x="66" y="4"/>
                    <a:pt x="66" y="10"/>
                  </a:cubicBezTo>
                  <a:cubicBezTo>
                    <a:pt x="66" y="15"/>
                    <a:pt x="62" y="20"/>
                    <a:pt x="56" y="20"/>
                  </a:cubicBezTo>
                  <a:cubicBezTo>
                    <a:pt x="51" y="20"/>
                    <a:pt x="46" y="15"/>
                    <a:pt x="46" y="10"/>
                  </a:cubicBezTo>
                  <a:cubicBezTo>
                    <a:pt x="46" y="4"/>
                    <a:pt x="51" y="0"/>
                    <a:pt x="56" y="0"/>
                  </a:cubicBezTo>
                  <a:close/>
                  <a:moveTo>
                    <a:pt x="15" y="49"/>
                  </a:moveTo>
                  <a:cubicBezTo>
                    <a:pt x="15" y="66"/>
                    <a:pt x="15" y="66"/>
                    <a:pt x="15" y="66"/>
                  </a:cubicBezTo>
                  <a:cubicBezTo>
                    <a:pt x="10" y="66"/>
                    <a:pt x="10" y="66"/>
                    <a:pt x="10" y="66"/>
                  </a:cubicBezTo>
                  <a:cubicBezTo>
                    <a:pt x="10" y="52"/>
                    <a:pt x="10" y="52"/>
                    <a:pt x="10" y="52"/>
                  </a:cubicBezTo>
                  <a:cubicBezTo>
                    <a:pt x="9" y="52"/>
                    <a:pt x="9" y="52"/>
                    <a:pt x="9" y="52"/>
                  </a:cubicBezTo>
                  <a:cubicBezTo>
                    <a:pt x="9" y="66"/>
                    <a:pt x="9" y="66"/>
                    <a:pt x="9" y="66"/>
                  </a:cubicBezTo>
                  <a:cubicBezTo>
                    <a:pt x="4" y="66"/>
                    <a:pt x="4" y="66"/>
                    <a:pt x="4" y="66"/>
                  </a:cubicBezTo>
                  <a:cubicBezTo>
                    <a:pt x="4" y="49"/>
                    <a:pt x="4" y="49"/>
                    <a:pt x="4" y="49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1"/>
                    <a:pt x="1" y="29"/>
                    <a:pt x="4" y="29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3" y="30"/>
                    <a:pt x="13" y="30"/>
                    <a:pt x="13" y="31"/>
                  </a:cubicBezTo>
                  <a:cubicBezTo>
                    <a:pt x="13" y="49"/>
                    <a:pt x="13" y="49"/>
                    <a:pt x="13" y="49"/>
                  </a:cubicBezTo>
                  <a:cubicBezTo>
                    <a:pt x="15" y="49"/>
                    <a:pt x="15" y="49"/>
                    <a:pt x="15" y="49"/>
                  </a:cubicBezTo>
                  <a:close/>
                  <a:moveTo>
                    <a:pt x="10" y="15"/>
                  </a:moveTo>
                  <a:cubicBezTo>
                    <a:pt x="13" y="15"/>
                    <a:pt x="16" y="18"/>
                    <a:pt x="16" y="22"/>
                  </a:cubicBezTo>
                  <a:cubicBezTo>
                    <a:pt x="16" y="23"/>
                    <a:pt x="16" y="24"/>
                    <a:pt x="15" y="25"/>
                  </a:cubicBezTo>
                  <a:cubicBezTo>
                    <a:pt x="15" y="26"/>
                    <a:pt x="15" y="26"/>
                    <a:pt x="14" y="26"/>
                  </a:cubicBezTo>
                  <a:cubicBezTo>
                    <a:pt x="13" y="27"/>
                    <a:pt x="12" y="28"/>
                    <a:pt x="10" y="28"/>
                  </a:cubicBezTo>
                  <a:cubicBezTo>
                    <a:pt x="6" y="28"/>
                    <a:pt x="3" y="25"/>
                    <a:pt x="3" y="22"/>
                  </a:cubicBezTo>
                  <a:cubicBezTo>
                    <a:pt x="3" y="18"/>
                    <a:pt x="6" y="15"/>
                    <a:pt x="10" y="15"/>
                  </a:cubicBezTo>
                  <a:close/>
                  <a:moveTo>
                    <a:pt x="96" y="49"/>
                  </a:moveTo>
                  <a:cubicBezTo>
                    <a:pt x="96" y="66"/>
                    <a:pt x="96" y="66"/>
                    <a:pt x="96" y="66"/>
                  </a:cubicBezTo>
                  <a:cubicBezTo>
                    <a:pt x="101" y="66"/>
                    <a:pt x="101" y="66"/>
                    <a:pt x="101" y="66"/>
                  </a:cubicBezTo>
                  <a:cubicBezTo>
                    <a:pt x="101" y="52"/>
                    <a:pt x="101" y="52"/>
                    <a:pt x="101" y="52"/>
                  </a:cubicBezTo>
                  <a:cubicBezTo>
                    <a:pt x="102" y="52"/>
                    <a:pt x="102" y="52"/>
                    <a:pt x="102" y="52"/>
                  </a:cubicBezTo>
                  <a:cubicBezTo>
                    <a:pt x="102" y="66"/>
                    <a:pt x="102" y="66"/>
                    <a:pt x="102" y="66"/>
                  </a:cubicBezTo>
                  <a:cubicBezTo>
                    <a:pt x="107" y="66"/>
                    <a:pt x="107" y="66"/>
                    <a:pt x="107" y="66"/>
                  </a:cubicBezTo>
                  <a:cubicBezTo>
                    <a:pt x="107" y="49"/>
                    <a:pt x="107" y="49"/>
                    <a:pt x="107" y="49"/>
                  </a:cubicBezTo>
                  <a:cubicBezTo>
                    <a:pt x="107" y="46"/>
                    <a:pt x="107" y="46"/>
                    <a:pt x="107" y="46"/>
                  </a:cubicBezTo>
                  <a:cubicBezTo>
                    <a:pt x="107" y="37"/>
                    <a:pt x="107" y="37"/>
                    <a:pt x="107" y="37"/>
                  </a:cubicBezTo>
                  <a:cubicBezTo>
                    <a:pt x="107" y="37"/>
                    <a:pt x="107" y="37"/>
                    <a:pt x="107" y="37"/>
                  </a:cubicBezTo>
                  <a:cubicBezTo>
                    <a:pt x="107" y="46"/>
                    <a:pt x="107" y="46"/>
                    <a:pt x="107" y="46"/>
                  </a:cubicBezTo>
                  <a:cubicBezTo>
                    <a:pt x="112" y="46"/>
                    <a:pt x="112" y="46"/>
                    <a:pt x="112" y="46"/>
                  </a:cubicBezTo>
                  <a:cubicBezTo>
                    <a:pt x="112" y="33"/>
                    <a:pt x="112" y="33"/>
                    <a:pt x="112" y="33"/>
                  </a:cubicBezTo>
                  <a:cubicBezTo>
                    <a:pt x="112" y="31"/>
                    <a:pt x="110" y="29"/>
                    <a:pt x="107" y="29"/>
                  </a:cubicBezTo>
                  <a:cubicBezTo>
                    <a:pt x="98" y="29"/>
                    <a:pt x="98" y="29"/>
                    <a:pt x="98" y="29"/>
                  </a:cubicBezTo>
                  <a:cubicBezTo>
                    <a:pt x="98" y="30"/>
                    <a:pt x="98" y="30"/>
                    <a:pt x="98" y="3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6" y="49"/>
                    <a:pt x="96" y="49"/>
                    <a:pt x="96" y="49"/>
                  </a:cubicBezTo>
                  <a:close/>
                  <a:moveTo>
                    <a:pt x="101" y="15"/>
                  </a:moveTo>
                  <a:cubicBezTo>
                    <a:pt x="98" y="15"/>
                    <a:pt x="95" y="18"/>
                    <a:pt x="95" y="22"/>
                  </a:cubicBezTo>
                  <a:cubicBezTo>
                    <a:pt x="95" y="23"/>
                    <a:pt x="95" y="24"/>
                    <a:pt x="96" y="25"/>
                  </a:cubicBezTo>
                  <a:cubicBezTo>
                    <a:pt x="96" y="26"/>
                    <a:pt x="97" y="26"/>
                    <a:pt x="97" y="26"/>
                  </a:cubicBezTo>
                  <a:cubicBezTo>
                    <a:pt x="98" y="27"/>
                    <a:pt x="100" y="28"/>
                    <a:pt x="101" y="28"/>
                  </a:cubicBezTo>
                  <a:cubicBezTo>
                    <a:pt x="105" y="28"/>
                    <a:pt x="108" y="25"/>
                    <a:pt x="108" y="22"/>
                  </a:cubicBezTo>
                  <a:cubicBezTo>
                    <a:pt x="108" y="18"/>
                    <a:pt x="105" y="15"/>
                    <a:pt x="101" y="15"/>
                  </a:cubicBezTo>
                  <a:close/>
                  <a:moveTo>
                    <a:pt x="75" y="51"/>
                  </a:moveTo>
                  <a:cubicBezTo>
                    <a:pt x="75" y="72"/>
                    <a:pt x="75" y="72"/>
                    <a:pt x="75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54"/>
                    <a:pt x="80" y="54"/>
                    <a:pt x="80" y="54"/>
                  </a:cubicBezTo>
                  <a:cubicBezTo>
                    <a:pt x="82" y="54"/>
                    <a:pt x="82" y="54"/>
                    <a:pt x="82" y="54"/>
                  </a:cubicBezTo>
                  <a:cubicBezTo>
                    <a:pt x="82" y="72"/>
                    <a:pt x="82" y="72"/>
                    <a:pt x="82" y="72"/>
                  </a:cubicBezTo>
                  <a:cubicBezTo>
                    <a:pt x="87" y="72"/>
                    <a:pt x="87" y="72"/>
                    <a:pt x="87" y="72"/>
                  </a:cubicBezTo>
                  <a:cubicBezTo>
                    <a:pt x="87" y="51"/>
                    <a:pt x="87" y="51"/>
                    <a:pt x="87" y="51"/>
                  </a:cubicBezTo>
                  <a:cubicBezTo>
                    <a:pt x="87" y="47"/>
                    <a:pt x="87" y="47"/>
                    <a:pt x="87" y="47"/>
                  </a:cubicBezTo>
                  <a:cubicBezTo>
                    <a:pt x="87" y="36"/>
                    <a:pt x="87" y="36"/>
                    <a:pt x="87" y="36"/>
                  </a:cubicBezTo>
                  <a:cubicBezTo>
                    <a:pt x="88" y="36"/>
                    <a:pt x="88" y="36"/>
                    <a:pt x="88" y="36"/>
                  </a:cubicBezTo>
                  <a:cubicBezTo>
                    <a:pt x="88" y="47"/>
                    <a:pt x="88" y="47"/>
                    <a:pt x="88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4" y="28"/>
                    <a:pt x="91" y="26"/>
                    <a:pt x="88" y="26"/>
                  </a:cubicBezTo>
                  <a:cubicBezTo>
                    <a:pt x="77" y="26"/>
                    <a:pt x="77" y="26"/>
                    <a:pt x="77" y="26"/>
                  </a:cubicBezTo>
                  <a:cubicBezTo>
                    <a:pt x="77" y="27"/>
                    <a:pt x="77" y="28"/>
                    <a:pt x="77" y="28"/>
                  </a:cubicBezTo>
                  <a:cubicBezTo>
                    <a:pt x="77" y="51"/>
                    <a:pt x="77" y="51"/>
                    <a:pt x="77" y="51"/>
                  </a:cubicBezTo>
                  <a:cubicBezTo>
                    <a:pt x="75" y="51"/>
                    <a:pt x="75" y="51"/>
                    <a:pt x="75" y="51"/>
                  </a:cubicBezTo>
                  <a:close/>
                  <a:moveTo>
                    <a:pt x="65" y="47"/>
                  </a:moveTo>
                  <a:cubicBezTo>
                    <a:pt x="65" y="32"/>
                    <a:pt x="65" y="32"/>
                    <a:pt x="65" y="32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50"/>
                    <a:pt x="64" y="50"/>
                    <a:pt x="64" y="50"/>
                  </a:cubicBezTo>
                  <a:cubicBezTo>
                    <a:pt x="64" y="77"/>
                    <a:pt x="64" y="77"/>
                    <a:pt x="64" y="77"/>
                  </a:cubicBezTo>
                  <a:cubicBezTo>
                    <a:pt x="57" y="77"/>
                    <a:pt x="57" y="77"/>
                    <a:pt x="57" y="77"/>
                  </a:cubicBezTo>
                  <a:cubicBezTo>
                    <a:pt x="57" y="55"/>
                    <a:pt x="57" y="55"/>
                    <a:pt x="57" y="55"/>
                  </a:cubicBezTo>
                  <a:cubicBezTo>
                    <a:pt x="55" y="55"/>
                    <a:pt x="55" y="55"/>
                    <a:pt x="55" y="55"/>
                  </a:cubicBezTo>
                  <a:cubicBezTo>
                    <a:pt x="55" y="77"/>
                    <a:pt x="55" y="77"/>
                    <a:pt x="55" y="77"/>
                  </a:cubicBezTo>
                  <a:cubicBezTo>
                    <a:pt x="48" y="77"/>
                    <a:pt x="48" y="77"/>
                    <a:pt x="48" y="77"/>
                  </a:cubicBezTo>
                  <a:cubicBezTo>
                    <a:pt x="48" y="50"/>
                    <a:pt x="48" y="50"/>
                    <a:pt x="48" y="50"/>
                  </a:cubicBezTo>
                  <a:cubicBezTo>
                    <a:pt x="48" y="47"/>
                    <a:pt x="48" y="47"/>
                    <a:pt x="48" y="47"/>
                  </a:cubicBezTo>
                  <a:cubicBezTo>
                    <a:pt x="48" y="32"/>
                    <a:pt x="48" y="32"/>
                    <a:pt x="48" y="32"/>
                  </a:cubicBezTo>
                  <a:cubicBezTo>
                    <a:pt x="47" y="32"/>
                    <a:pt x="47" y="32"/>
                    <a:pt x="47" y="32"/>
                  </a:cubicBezTo>
                  <a:cubicBezTo>
                    <a:pt x="47" y="47"/>
                    <a:pt x="47" y="47"/>
                    <a:pt x="47" y="47"/>
                  </a:cubicBezTo>
                  <a:cubicBezTo>
                    <a:pt x="41" y="47"/>
                    <a:pt x="41" y="47"/>
                    <a:pt x="41" y="47"/>
                  </a:cubicBezTo>
                  <a:cubicBezTo>
                    <a:pt x="41" y="27"/>
                    <a:pt x="41" y="27"/>
                    <a:pt x="41" y="27"/>
                  </a:cubicBezTo>
                  <a:cubicBezTo>
                    <a:pt x="41" y="24"/>
                    <a:pt x="44" y="21"/>
                    <a:pt x="47" y="21"/>
                  </a:cubicBezTo>
                  <a:cubicBezTo>
                    <a:pt x="66" y="21"/>
                    <a:pt x="46" y="21"/>
                    <a:pt x="65" y="21"/>
                  </a:cubicBezTo>
                  <a:cubicBezTo>
                    <a:pt x="69" y="21"/>
                    <a:pt x="71" y="24"/>
                    <a:pt x="71" y="2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0" y="47"/>
                    <a:pt x="68" y="47"/>
                    <a:pt x="65" y="47"/>
                  </a:cubicBezTo>
                  <a:close/>
                  <a:moveTo>
                    <a:pt x="37" y="51"/>
                  </a:moveTo>
                  <a:cubicBezTo>
                    <a:pt x="37" y="72"/>
                    <a:pt x="37" y="72"/>
                    <a:pt x="37" y="72"/>
                  </a:cubicBezTo>
                  <a:cubicBezTo>
                    <a:pt x="31" y="72"/>
                    <a:pt x="31" y="72"/>
                    <a:pt x="31" y="72"/>
                  </a:cubicBezTo>
                  <a:cubicBezTo>
                    <a:pt x="31" y="54"/>
                    <a:pt x="31" y="54"/>
                    <a:pt x="31" y="54"/>
                  </a:cubicBezTo>
                  <a:cubicBezTo>
                    <a:pt x="30" y="54"/>
                    <a:pt x="30" y="54"/>
                    <a:pt x="30" y="54"/>
                  </a:cubicBezTo>
                  <a:cubicBezTo>
                    <a:pt x="30" y="72"/>
                    <a:pt x="30" y="72"/>
                    <a:pt x="30" y="72"/>
                  </a:cubicBezTo>
                  <a:cubicBezTo>
                    <a:pt x="24" y="72"/>
                    <a:pt x="24" y="72"/>
                    <a:pt x="24" y="72"/>
                  </a:cubicBezTo>
                  <a:cubicBezTo>
                    <a:pt x="24" y="51"/>
                    <a:pt x="24" y="51"/>
                    <a:pt x="24" y="51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18" y="47"/>
                    <a:pt x="18" y="47"/>
                    <a:pt x="18" y="47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18" y="28"/>
                    <a:pt x="20" y="26"/>
                    <a:pt x="23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7"/>
                    <a:pt x="35" y="28"/>
                    <a:pt x="35" y="28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7" y="51"/>
                    <a:pt x="37" y="51"/>
                    <a:pt x="37" y="51"/>
                  </a:cubicBezTo>
                  <a:close/>
                  <a:moveTo>
                    <a:pt x="31" y="9"/>
                  </a:moveTo>
                  <a:cubicBezTo>
                    <a:pt x="35" y="9"/>
                    <a:pt x="39" y="12"/>
                    <a:pt x="39" y="17"/>
                  </a:cubicBezTo>
                  <a:cubicBezTo>
                    <a:pt x="39" y="19"/>
                    <a:pt x="38" y="20"/>
                    <a:pt x="37" y="22"/>
                  </a:cubicBezTo>
                  <a:cubicBezTo>
                    <a:pt x="37" y="22"/>
                    <a:pt x="37" y="22"/>
                    <a:pt x="37" y="23"/>
                  </a:cubicBezTo>
                  <a:cubicBezTo>
                    <a:pt x="35" y="24"/>
                    <a:pt x="33" y="25"/>
                    <a:pt x="31" y="25"/>
                  </a:cubicBezTo>
                  <a:cubicBezTo>
                    <a:pt x="26" y="25"/>
                    <a:pt x="22" y="21"/>
                    <a:pt x="22" y="17"/>
                  </a:cubicBezTo>
                  <a:cubicBezTo>
                    <a:pt x="22" y="12"/>
                    <a:pt x="26" y="9"/>
                    <a:pt x="31" y="9"/>
                  </a:cubicBezTo>
                  <a:close/>
                  <a:moveTo>
                    <a:pt x="81" y="9"/>
                  </a:moveTo>
                  <a:cubicBezTo>
                    <a:pt x="76" y="9"/>
                    <a:pt x="73" y="12"/>
                    <a:pt x="73" y="17"/>
                  </a:cubicBezTo>
                  <a:cubicBezTo>
                    <a:pt x="73" y="19"/>
                    <a:pt x="73" y="20"/>
                    <a:pt x="74" y="22"/>
                  </a:cubicBezTo>
                  <a:cubicBezTo>
                    <a:pt x="75" y="22"/>
                    <a:pt x="75" y="22"/>
                    <a:pt x="75" y="23"/>
                  </a:cubicBezTo>
                  <a:cubicBezTo>
                    <a:pt x="77" y="24"/>
                    <a:pt x="79" y="25"/>
                    <a:pt x="81" y="25"/>
                  </a:cubicBezTo>
                  <a:cubicBezTo>
                    <a:pt x="85" y="25"/>
                    <a:pt x="89" y="21"/>
                    <a:pt x="89" y="17"/>
                  </a:cubicBezTo>
                  <a:cubicBezTo>
                    <a:pt x="89" y="12"/>
                    <a:pt x="85" y="9"/>
                    <a:pt x="81" y="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anchor="ctr">
              <a:scene3d>
                <a:camera prst="orthographicFront"/>
                <a:lightRig dir="t" rig="threeP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altLang="en-US" lang="zh-CN">
                <a:solidFill>
                  <a:srgbClr val="FFFFFF"/>
                </a:solidFill>
                <a:ea charset="-122" panose="02010600030101010101" pitchFamily="2" typeface="宋体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2809900" y="470202"/>
            <a:ext cx="343825" cy="309997"/>
            <a:chOff x="5076056" y="2138335"/>
            <a:chExt cx="428348" cy="386204"/>
          </a:xfrm>
        </p:grpSpPr>
        <p:sp>
          <p:nvSpPr>
            <p:cNvPr id="27" name="Freeform 5"/>
            <p:cNvSpPr/>
            <p:nvPr/>
          </p:nvSpPr>
          <p:spPr bwMode="auto">
            <a:xfrm>
              <a:off x="5076056" y="2138335"/>
              <a:ext cx="428348" cy="386204"/>
            </a:xfrm>
            <a:custGeom>
              <a:gdLst>
                <a:gd fmla="*/ 2151 w 2740" name="T0"/>
                <a:gd fmla="*/ 2315 h 2446" name="T1"/>
                <a:gd fmla="*/ 2055 w 2740" name="T2"/>
                <a:gd fmla="*/ 2410 h 2446" name="T3"/>
                <a:gd fmla="*/ 1918 w 2740" name="T4"/>
                <a:gd fmla="*/ 2445 h 2446" name="T5"/>
                <a:gd fmla="*/ 816 w 2740" name="T6"/>
                <a:gd fmla="*/ 2445 h 2446" name="T7"/>
                <a:gd fmla="*/ 685 w 2740" name="T8"/>
                <a:gd fmla="*/ 2410 h 2446" name="T9"/>
                <a:gd fmla="*/ 589 w 2740" name="T10"/>
                <a:gd fmla="*/ 2314 h 2446" name="T11"/>
                <a:gd fmla="*/ 36 w 2740" name="T12"/>
                <a:gd fmla="*/ 1356 h 2446" name="T13"/>
                <a:gd fmla="*/ 0 w 2740" name="T14"/>
                <a:gd fmla="*/ 1223 h 2446" name="T15"/>
                <a:gd fmla="*/ 36 w 2740" name="T16"/>
                <a:gd fmla="*/ 1089 h 2446" name="T17"/>
                <a:gd fmla="*/ 587 w 2740" name="T18"/>
                <a:gd fmla="*/ 135 h 2446" name="T19"/>
                <a:gd fmla="*/ 685 w 2740" name="T20"/>
                <a:gd fmla="*/ 37 h 2446" name="T21"/>
                <a:gd fmla="*/ 810 w 2740" name="T22"/>
                <a:gd fmla="*/ 1 h 2446" name="T23"/>
                <a:gd fmla="*/ 1916 w 2740" name="T24"/>
                <a:gd fmla="*/ 1 h 2446" name="T25"/>
                <a:gd fmla="*/ 2055 w 2740" name="T26"/>
                <a:gd fmla="*/ 37 h 2446" name="T27"/>
                <a:gd fmla="*/ 2151 w 2740" name="T28"/>
                <a:gd fmla="*/ 132 h 2446" name="T29"/>
                <a:gd fmla="*/ 2702 w 2740" name="T30"/>
                <a:gd fmla="*/ 1086 h 2446" name="T31"/>
                <a:gd fmla="*/ 2740 w 2740" name="T32"/>
                <a:gd fmla="*/ 1223 h 2446" name="T33"/>
                <a:gd fmla="*/ 2701 w 2740" name="T34"/>
                <a:gd fmla="*/ 1361 h 2446" name="T35"/>
                <a:gd fmla="*/ 2151 w 2740" name="T36"/>
                <a:gd fmla="*/ 2315 h 2446" name="T3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b="b" l="0" r="r" t="0"/>
              <a:pathLst>
                <a:path h="2446" w="2740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solidFill>
              <a:schemeClr val="accent2"/>
            </a:solidFill>
            <a:ln cap="flat" w="9525">
              <a:noFill/>
              <a:prstDash val="solid"/>
              <a:miter lim="800000"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8" name="KSO_Shape"/>
            <p:cNvSpPr/>
            <p:nvPr/>
          </p:nvSpPr>
          <p:spPr bwMode="auto">
            <a:xfrm>
              <a:off x="5175472" y="2244479"/>
              <a:ext cx="229514" cy="195468"/>
            </a:xfrm>
            <a:custGeom>
              <a:gdLst>
                <a:gd fmla="*/ 432030 w 2125663" name="T0"/>
                <a:gd fmla="*/ 1344893 h 1811338" name="T1"/>
                <a:gd fmla="*/ 462740 w 2125663" name="T2"/>
                <a:gd fmla="*/ 1477960 h 1811338" name="T3"/>
                <a:gd fmla="*/ 513638 w 2125663" name="T4"/>
                <a:gd fmla="*/ 1557743 h 1811338" name="T5"/>
                <a:gd fmla="*/ 516481 w 2125663" name="T6"/>
                <a:gd fmla="*/ 1336346 h 1811338" name="T7"/>
                <a:gd fmla="*/ 503401 w 2125663" name="T8"/>
                <a:gd fmla="*/ 1310416 h 1811338" name="T9"/>
                <a:gd fmla="*/ 515913 w 2125663" name="T10"/>
                <a:gd fmla="*/ 1250009 h 1811338" name="T11"/>
                <a:gd fmla="*/ 618846 w 2125663" name="T12"/>
                <a:gd fmla="*/ 1242885 h 1811338" name="T13"/>
                <a:gd fmla="*/ 643583 w 2125663" name="T14"/>
                <a:gd fmla="*/ 1263116 h 1811338" name="T15"/>
                <a:gd fmla="*/ 642446 w 2125663" name="T16"/>
                <a:gd fmla="*/ 1324948 h 1811338" name="T17"/>
                <a:gd fmla="*/ 619414 w 2125663" name="T18"/>
                <a:gd fmla="*/ 1342899 h 1811338" name="T19"/>
                <a:gd fmla="*/ 664057 w 2125663" name="T20"/>
                <a:gd fmla="*/ 1524691 h 1811338" name="T21"/>
                <a:gd fmla="*/ 704434 w 2125663" name="T22"/>
                <a:gd fmla="*/ 1417553 h 1811338" name="T23"/>
                <a:gd fmla="*/ 725191 w 2125663" name="T24"/>
                <a:gd fmla="*/ 1259697 h 1811338" name="T25"/>
                <a:gd fmla="*/ 857412 w 2125663" name="T26"/>
                <a:gd fmla="*/ 1192451 h 1811338" name="T27"/>
                <a:gd fmla="*/ 923096 w 2125663" name="T28"/>
                <a:gd fmla="*/ 1212682 h 1811338" name="T29"/>
                <a:gd fmla="*/ 970013 w 2125663" name="T30"/>
                <a:gd fmla="*/ 1259697 h 1811338" name="T31"/>
                <a:gd fmla="*/ 990201 w 2125663" name="T32"/>
                <a:gd fmla="*/ 1325233 h 1811338" name="T33"/>
                <a:gd fmla="*/ 980818 w 2125663" name="T34"/>
                <a:gd fmla="*/ 1537228 h 1811338" name="T35"/>
                <a:gd fmla="*/ 935891 w 2125663" name="T36"/>
                <a:gd fmla="*/ 1570566 h 1811338" name="T37"/>
                <a:gd fmla="*/ 798837 w 2125663" name="T38"/>
                <a:gd fmla="*/ 1607608 h 1811338" name="T39"/>
                <a:gd fmla="*/ 617424 w 2125663" name="T40"/>
                <a:gd fmla="*/ 1622140 h 1811338" name="T41"/>
                <a:gd fmla="*/ 428049 w 2125663" name="T42"/>
                <a:gd fmla="*/ 1615872 h 1811338" name="T43"/>
                <a:gd fmla="*/ 264551 w 2125663" name="T44"/>
                <a:gd fmla="*/ 1588232 h 1811338" name="T45"/>
                <a:gd fmla="*/ 180669 w 2125663" name="T46"/>
                <a:gd fmla="*/ 1549481 h 1811338" name="T47"/>
                <a:gd fmla="*/ 159912 w 2125663" name="T48"/>
                <a:gd fmla="*/ 1517283 h 1811338" name="T49"/>
                <a:gd fmla="*/ 167873 w 2125663" name="T50"/>
                <a:gd fmla="*/ 1284201 h 1811338" name="T51"/>
                <a:gd fmla="*/ 205123 w 2125663" name="T52"/>
                <a:gd fmla="*/ 1228638 h 1811338" name="T53"/>
                <a:gd fmla="*/ 264266 w 2125663" name="T54"/>
                <a:gd fmla="*/ 1196440 h 1811338" name="T55"/>
                <a:gd fmla="*/ 421225 w 2125663" name="T56"/>
                <a:gd fmla="*/ 1183048 h 1811338" name="T57"/>
                <a:gd fmla="*/ 433514 w 2125663" name="T58"/>
                <a:gd fmla="*/ 761303 h 1811338" name="T59"/>
                <a:gd fmla="*/ 391450 w 2125663" name="T60"/>
                <a:gd fmla="*/ 813630 h 1811338" name="T61"/>
                <a:gd fmla="*/ 379229 w 2125663" name="T62"/>
                <a:gd fmla="*/ 902075 h 1811338" name="T63"/>
                <a:gd fmla="*/ 414756 w 2125663" name="T64"/>
                <a:gd fmla="*/ 1016114 h 1811338" name="T65"/>
                <a:gd fmla="*/ 487516 w 2125663" name="T66"/>
                <a:gd fmla="*/ 1099439 h 1811338" name="T67"/>
                <a:gd fmla="*/ 567666 w 2125663" name="T68"/>
                <a:gd fmla="*/ 1135272 h 1811338" name="T69"/>
                <a:gd fmla="*/ 645542 w 2125663" name="T70"/>
                <a:gd fmla="*/ 1111099 h 1811338" name="T71"/>
                <a:gd fmla="*/ 722282 w 2125663" name="T72"/>
                <a:gd fmla="*/ 1035452 h 1811338" name="T73"/>
                <a:gd fmla="*/ 767757 w 2125663" name="T74"/>
                <a:gd fmla="*/ 926248 h 1811338" name="T75"/>
                <a:gd fmla="*/ 666290 w 2125663" name="T76"/>
                <a:gd fmla="*/ 863967 h 1811338" name="T77"/>
                <a:gd fmla="*/ 546918 w 2125663" name="T78"/>
                <a:gd fmla="*/ 832116 h 1811338" name="T79"/>
                <a:gd fmla="*/ 484389 w 2125663" name="T80"/>
                <a:gd fmla="*/ 790595 h 1811338" name="T81"/>
                <a:gd fmla="*/ 452273 w 2125663" name="T82"/>
                <a:gd fmla="*/ 760734 h 1811338" name="T83"/>
                <a:gd fmla="*/ 568234 w 2125663" name="T84"/>
                <a:gd fmla="*/ 587258 h 1811338" name="T85"/>
                <a:gd fmla="*/ 631616 w 2125663" name="T86"/>
                <a:gd fmla="*/ 594937 h 1811338" name="T87"/>
                <a:gd fmla="*/ 705513 w 2125663" name="T88"/>
                <a:gd fmla="*/ 631054 h 1811338" name="T89"/>
                <a:gd fmla="*/ 790210 w 2125663" name="T90"/>
                <a:gd fmla="*/ 732864 h 1811338" name="T91"/>
                <a:gd fmla="*/ 826306 w 2125663" name="T92"/>
                <a:gd fmla="*/ 873920 h 1811338" name="T93"/>
                <a:gd fmla="*/ 818064 w 2125663" name="T94"/>
                <a:gd fmla="*/ 959237 h 1811338" name="T95"/>
                <a:gd fmla="*/ 780831 w 2125663" name="T96"/>
                <a:gd fmla="*/ 1048534 h 1811338" name="T97"/>
                <a:gd fmla="*/ 687607 w 2125663" name="T98"/>
                <a:gd fmla="*/ 1148922 h 1811338" name="T99"/>
                <a:gd fmla="*/ 588983 w 2125663" name="T100"/>
                <a:gd fmla="*/ 1190727 h 1811338" name="T101"/>
                <a:gd fmla="*/ 525033 w 2125663" name="T102"/>
                <a:gd fmla="*/ 1182480 h 1811338" name="T103"/>
                <a:gd fmla="*/ 421293 w 2125663" name="T104"/>
                <a:gd fmla="*/ 1115081 h 1811338" name="T105"/>
                <a:gd fmla="*/ 345406 w 2125663" name="T106"/>
                <a:gd fmla="*/ 1002463 h 1811338" name="T107"/>
                <a:gd fmla="*/ 325511 w 2125663" name="T108"/>
                <a:gd fmla="*/ 929092 h 1811338" name="T109"/>
                <a:gd fmla="*/ 330627 w 2125663" name="T110"/>
                <a:gd fmla="*/ 813915 h 1811338" name="T111"/>
                <a:gd fmla="*/ 388324 w 2125663" name="T112"/>
                <a:gd fmla="*/ 686510 h 1811338" name="T113"/>
                <a:gd fmla="*/ 482400 w 2125663" name="T114"/>
                <a:gd fmla="*/ 608303 h 1811338" name="T115"/>
                <a:gd fmla="*/ 542939 w 2125663" name="T116"/>
                <a:gd fmla="*/ 589534 h 1811338" name="T117"/>
                <a:gd fmla="*/ 0 w 2125663" name="T118"/>
                <a:gd fmla="*/ 0 h 1811338" name="T119"/>
                <a:gd fmla="*/ 174993 w 2125663" name="T120"/>
                <a:gd fmla="*/ 1118883 h 1811338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60000 65536" name="T162"/>
                <a:gd fmla="*/ 0 60000 65536" name="T163"/>
                <a:gd fmla="*/ 0 60000 65536" name="T164"/>
                <a:gd fmla="*/ 0 60000 65536" name="T165"/>
                <a:gd fmla="*/ 0 60000 65536" name="T166"/>
                <a:gd fmla="*/ 0 60000 65536" name="T167"/>
                <a:gd fmla="*/ 0 60000 65536" name="T168"/>
                <a:gd fmla="*/ 0 60000 65536" name="T169"/>
                <a:gd fmla="*/ 0 60000 65536" name="T170"/>
                <a:gd fmla="*/ 0 60000 65536" name="T171"/>
                <a:gd fmla="*/ 0 60000 65536" name="T172"/>
                <a:gd fmla="*/ 0 60000 65536" name="T173"/>
                <a:gd fmla="*/ 0 60000 65536" name="T174"/>
                <a:gd fmla="*/ 0 60000 65536" name="T175"/>
                <a:gd fmla="*/ 0 60000 65536" name="T176"/>
                <a:gd fmla="*/ 0 60000 65536" name="T177"/>
                <a:gd fmla="*/ 0 60000 65536" name="T178"/>
                <a:gd fmla="*/ 0 60000 65536" name="T179"/>
                <a:gd fmla="*/ 0 60000 65536" name="T180"/>
                <a:gd fmla="*/ 0 60000 65536" name="T181"/>
                <a:gd fmla="*/ 0 60000 65536" name="T182"/>
              </a:gdLst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b="b" l="0" r="r" t="0"/>
              <a:pathLst>
                <a:path h="1811338" w="2125663">
                  <a:moveTo>
                    <a:pt x="470017" y="1320800"/>
                  </a:moveTo>
                  <a:lnTo>
                    <a:pt x="470335" y="1343069"/>
                  </a:lnTo>
                  <a:lnTo>
                    <a:pt x="471286" y="1364382"/>
                  </a:lnTo>
                  <a:lnTo>
                    <a:pt x="472238" y="1385696"/>
                  </a:lnTo>
                  <a:lnTo>
                    <a:pt x="473190" y="1406374"/>
                  </a:lnTo>
                  <a:lnTo>
                    <a:pt x="474459" y="1426415"/>
                  </a:lnTo>
                  <a:lnTo>
                    <a:pt x="476363" y="1446139"/>
                  </a:lnTo>
                  <a:lnTo>
                    <a:pt x="478267" y="1464908"/>
                  </a:lnTo>
                  <a:lnTo>
                    <a:pt x="480170" y="1483677"/>
                  </a:lnTo>
                  <a:lnTo>
                    <a:pt x="482074" y="1501491"/>
                  </a:lnTo>
                  <a:lnTo>
                    <a:pt x="484612" y="1518988"/>
                  </a:lnTo>
                  <a:lnTo>
                    <a:pt x="487468" y="1535530"/>
                  </a:lnTo>
                  <a:lnTo>
                    <a:pt x="490323" y="1552072"/>
                  </a:lnTo>
                  <a:lnTo>
                    <a:pt x="493179" y="1567660"/>
                  </a:lnTo>
                  <a:lnTo>
                    <a:pt x="496352" y="1582611"/>
                  </a:lnTo>
                  <a:lnTo>
                    <a:pt x="500159" y="1597563"/>
                  </a:lnTo>
                  <a:lnTo>
                    <a:pt x="503649" y="1611560"/>
                  </a:lnTo>
                  <a:lnTo>
                    <a:pt x="507774" y="1624921"/>
                  </a:lnTo>
                  <a:lnTo>
                    <a:pt x="511899" y="1637646"/>
                  </a:lnTo>
                  <a:lnTo>
                    <a:pt x="516341" y="1650052"/>
                  </a:lnTo>
                  <a:lnTo>
                    <a:pt x="520783" y="1661505"/>
                  </a:lnTo>
                  <a:lnTo>
                    <a:pt x="525859" y="1672639"/>
                  </a:lnTo>
                  <a:lnTo>
                    <a:pt x="530936" y="1683137"/>
                  </a:lnTo>
                  <a:lnTo>
                    <a:pt x="536329" y="1692998"/>
                  </a:lnTo>
                  <a:lnTo>
                    <a:pt x="541723" y="1702224"/>
                  </a:lnTo>
                  <a:lnTo>
                    <a:pt x="547752" y="1710813"/>
                  </a:lnTo>
                  <a:lnTo>
                    <a:pt x="553463" y="1718766"/>
                  </a:lnTo>
                  <a:lnTo>
                    <a:pt x="559808" y="1726083"/>
                  </a:lnTo>
                  <a:lnTo>
                    <a:pt x="566154" y="1732763"/>
                  </a:lnTo>
                  <a:lnTo>
                    <a:pt x="573134" y="1739125"/>
                  </a:lnTo>
                  <a:lnTo>
                    <a:pt x="580114" y="1744215"/>
                  </a:lnTo>
                  <a:lnTo>
                    <a:pt x="587412" y="1749305"/>
                  </a:lnTo>
                  <a:lnTo>
                    <a:pt x="594709" y="1753123"/>
                  </a:lnTo>
                  <a:lnTo>
                    <a:pt x="594709" y="1499901"/>
                  </a:lnTo>
                  <a:lnTo>
                    <a:pt x="591537" y="1499264"/>
                  </a:lnTo>
                  <a:lnTo>
                    <a:pt x="588047" y="1498310"/>
                  </a:lnTo>
                  <a:lnTo>
                    <a:pt x="584874" y="1497038"/>
                  </a:lnTo>
                  <a:lnTo>
                    <a:pt x="582018" y="1495765"/>
                  </a:lnTo>
                  <a:lnTo>
                    <a:pt x="579163" y="1494175"/>
                  </a:lnTo>
                  <a:lnTo>
                    <a:pt x="576307" y="1491948"/>
                  </a:lnTo>
                  <a:lnTo>
                    <a:pt x="573769" y="1489721"/>
                  </a:lnTo>
                  <a:lnTo>
                    <a:pt x="571548" y="1487494"/>
                  </a:lnTo>
                  <a:lnTo>
                    <a:pt x="569327" y="1484949"/>
                  </a:lnTo>
                  <a:lnTo>
                    <a:pt x="567106" y="1482404"/>
                  </a:lnTo>
                  <a:lnTo>
                    <a:pt x="565519" y="1479223"/>
                  </a:lnTo>
                  <a:lnTo>
                    <a:pt x="564250" y="1476360"/>
                  </a:lnTo>
                  <a:lnTo>
                    <a:pt x="563298" y="1473179"/>
                  </a:lnTo>
                  <a:lnTo>
                    <a:pt x="562347" y="1469998"/>
                  </a:lnTo>
                  <a:lnTo>
                    <a:pt x="562029" y="1466180"/>
                  </a:lnTo>
                  <a:lnTo>
                    <a:pt x="561712" y="1462999"/>
                  </a:lnTo>
                  <a:lnTo>
                    <a:pt x="561712" y="1425143"/>
                  </a:lnTo>
                  <a:lnTo>
                    <a:pt x="562029" y="1421007"/>
                  </a:lnTo>
                  <a:lnTo>
                    <a:pt x="562664" y="1417508"/>
                  </a:lnTo>
                  <a:lnTo>
                    <a:pt x="563616" y="1414009"/>
                  </a:lnTo>
                  <a:lnTo>
                    <a:pt x="564885" y="1410191"/>
                  </a:lnTo>
                  <a:lnTo>
                    <a:pt x="566154" y="1407010"/>
                  </a:lnTo>
                  <a:lnTo>
                    <a:pt x="568375" y="1403829"/>
                  </a:lnTo>
                  <a:lnTo>
                    <a:pt x="570596" y="1400966"/>
                  </a:lnTo>
                  <a:lnTo>
                    <a:pt x="572817" y="1398103"/>
                  </a:lnTo>
                  <a:lnTo>
                    <a:pt x="575673" y="1395558"/>
                  </a:lnTo>
                  <a:lnTo>
                    <a:pt x="578528" y="1393649"/>
                  </a:lnTo>
                  <a:lnTo>
                    <a:pt x="581701" y="1391741"/>
                  </a:lnTo>
                  <a:lnTo>
                    <a:pt x="584874" y="1390150"/>
                  </a:lnTo>
                  <a:lnTo>
                    <a:pt x="588364" y="1388878"/>
                  </a:lnTo>
                  <a:lnTo>
                    <a:pt x="592171" y="1387605"/>
                  </a:lnTo>
                  <a:lnTo>
                    <a:pt x="595979" y="1386969"/>
                  </a:lnTo>
                  <a:lnTo>
                    <a:pt x="599786" y="1386969"/>
                  </a:lnTo>
                  <a:lnTo>
                    <a:pt x="682597" y="1386969"/>
                  </a:lnTo>
                  <a:lnTo>
                    <a:pt x="686721" y="1386969"/>
                  </a:lnTo>
                  <a:lnTo>
                    <a:pt x="690529" y="1387605"/>
                  </a:lnTo>
                  <a:lnTo>
                    <a:pt x="694019" y="1388878"/>
                  </a:lnTo>
                  <a:lnTo>
                    <a:pt x="697826" y="1390150"/>
                  </a:lnTo>
                  <a:lnTo>
                    <a:pt x="700999" y="1391741"/>
                  </a:lnTo>
                  <a:lnTo>
                    <a:pt x="704172" y="1393649"/>
                  </a:lnTo>
                  <a:lnTo>
                    <a:pt x="707345" y="1395558"/>
                  </a:lnTo>
                  <a:lnTo>
                    <a:pt x="709883" y="1398103"/>
                  </a:lnTo>
                  <a:lnTo>
                    <a:pt x="712104" y="1400966"/>
                  </a:lnTo>
                  <a:lnTo>
                    <a:pt x="714325" y="1403829"/>
                  </a:lnTo>
                  <a:lnTo>
                    <a:pt x="716229" y="1407010"/>
                  </a:lnTo>
                  <a:lnTo>
                    <a:pt x="718132" y="1410191"/>
                  </a:lnTo>
                  <a:lnTo>
                    <a:pt x="719402" y="1414009"/>
                  </a:lnTo>
                  <a:lnTo>
                    <a:pt x="720353" y="1417508"/>
                  </a:lnTo>
                  <a:lnTo>
                    <a:pt x="720671" y="1421007"/>
                  </a:lnTo>
                  <a:lnTo>
                    <a:pt x="720988" y="1425143"/>
                  </a:lnTo>
                  <a:lnTo>
                    <a:pt x="720988" y="1462999"/>
                  </a:lnTo>
                  <a:lnTo>
                    <a:pt x="720988" y="1466180"/>
                  </a:lnTo>
                  <a:lnTo>
                    <a:pt x="720353" y="1469998"/>
                  </a:lnTo>
                  <a:lnTo>
                    <a:pt x="719719" y="1473179"/>
                  </a:lnTo>
                  <a:lnTo>
                    <a:pt x="718450" y="1476360"/>
                  </a:lnTo>
                  <a:lnTo>
                    <a:pt x="716863" y="1479223"/>
                  </a:lnTo>
                  <a:lnTo>
                    <a:pt x="715277" y="1482404"/>
                  </a:lnTo>
                  <a:lnTo>
                    <a:pt x="713373" y="1484949"/>
                  </a:lnTo>
                  <a:lnTo>
                    <a:pt x="711469" y="1487494"/>
                  </a:lnTo>
                  <a:lnTo>
                    <a:pt x="708931" y="1489721"/>
                  </a:lnTo>
                  <a:lnTo>
                    <a:pt x="706710" y="1491948"/>
                  </a:lnTo>
                  <a:lnTo>
                    <a:pt x="703537" y="1494175"/>
                  </a:lnTo>
                  <a:lnTo>
                    <a:pt x="700682" y="1495765"/>
                  </a:lnTo>
                  <a:lnTo>
                    <a:pt x="697826" y="1497038"/>
                  </a:lnTo>
                  <a:lnTo>
                    <a:pt x="694653" y="1498310"/>
                  </a:lnTo>
                  <a:lnTo>
                    <a:pt x="691163" y="1499264"/>
                  </a:lnTo>
                  <a:lnTo>
                    <a:pt x="687991" y="1499901"/>
                  </a:lnTo>
                  <a:lnTo>
                    <a:pt x="687991" y="1753123"/>
                  </a:lnTo>
                  <a:lnTo>
                    <a:pt x="695605" y="1749305"/>
                  </a:lnTo>
                  <a:lnTo>
                    <a:pt x="702586" y="1744215"/>
                  </a:lnTo>
                  <a:lnTo>
                    <a:pt x="709566" y="1739125"/>
                  </a:lnTo>
                  <a:lnTo>
                    <a:pt x="716229" y="1732763"/>
                  </a:lnTo>
                  <a:lnTo>
                    <a:pt x="722892" y="1726083"/>
                  </a:lnTo>
                  <a:lnTo>
                    <a:pt x="729237" y="1718766"/>
                  </a:lnTo>
                  <a:lnTo>
                    <a:pt x="734948" y="1710813"/>
                  </a:lnTo>
                  <a:lnTo>
                    <a:pt x="740977" y="1702224"/>
                  </a:lnTo>
                  <a:lnTo>
                    <a:pt x="746371" y="1692998"/>
                  </a:lnTo>
                  <a:lnTo>
                    <a:pt x="751447" y="1683137"/>
                  </a:lnTo>
                  <a:lnTo>
                    <a:pt x="756841" y="1672639"/>
                  </a:lnTo>
                  <a:lnTo>
                    <a:pt x="761600" y="1661505"/>
                  </a:lnTo>
                  <a:lnTo>
                    <a:pt x="766359" y="1650052"/>
                  </a:lnTo>
                  <a:lnTo>
                    <a:pt x="770801" y="1637646"/>
                  </a:lnTo>
                  <a:lnTo>
                    <a:pt x="774926" y="1624921"/>
                  </a:lnTo>
                  <a:lnTo>
                    <a:pt x="779051" y="1611560"/>
                  </a:lnTo>
                  <a:lnTo>
                    <a:pt x="782541" y="1597563"/>
                  </a:lnTo>
                  <a:lnTo>
                    <a:pt x="786031" y="1582611"/>
                  </a:lnTo>
                  <a:lnTo>
                    <a:pt x="789521" y="1567660"/>
                  </a:lnTo>
                  <a:lnTo>
                    <a:pt x="792377" y="1552072"/>
                  </a:lnTo>
                  <a:lnTo>
                    <a:pt x="795232" y="1535530"/>
                  </a:lnTo>
                  <a:lnTo>
                    <a:pt x="797770" y="1518988"/>
                  </a:lnTo>
                  <a:lnTo>
                    <a:pt x="800626" y="1501491"/>
                  </a:lnTo>
                  <a:lnTo>
                    <a:pt x="802530" y="1483677"/>
                  </a:lnTo>
                  <a:lnTo>
                    <a:pt x="804751" y="1464908"/>
                  </a:lnTo>
                  <a:lnTo>
                    <a:pt x="806337" y="1446139"/>
                  </a:lnTo>
                  <a:lnTo>
                    <a:pt x="807923" y="1426415"/>
                  </a:lnTo>
                  <a:lnTo>
                    <a:pt x="809193" y="1406374"/>
                  </a:lnTo>
                  <a:lnTo>
                    <a:pt x="810779" y="1385696"/>
                  </a:lnTo>
                  <a:lnTo>
                    <a:pt x="811731" y="1364382"/>
                  </a:lnTo>
                  <a:lnTo>
                    <a:pt x="812365" y="1343069"/>
                  </a:lnTo>
                  <a:lnTo>
                    <a:pt x="813000" y="1320800"/>
                  </a:lnTo>
                  <a:lnTo>
                    <a:pt x="840921" y="1322709"/>
                  </a:lnTo>
                  <a:lnTo>
                    <a:pt x="866621" y="1324300"/>
                  </a:lnTo>
                  <a:lnTo>
                    <a:pt x="909771" y="1327481"/>
                  </a:lnTo>
                  <a:lnTo>
                    <a:pt x="938644" y="1330026"/>
                  </a:lnTo>
                  <a:lnTo>
                    <a:pt x="948797" y="1330980"/>
                  </a:lnTo>
                  <a:lnTo>
                    <a:pt x="956729" y="1331298"/>
                  </a:lnTo>
                  <a:lnTo>
                    <a:pt x="964661" y="1331934"/>
                  </a:lnTo>
                  <a:lnTo>
                    <a:pt x="972593" y="1332889"/>
                  </a:lnTo>
                  <a:lnTo>
                    <a:pt x="980208" y="1334161"/>
                  </a:lnTo>
                  <a:lnTo>
                    <a:pt x="987823" y="1335752"/>
                  </a:lnTo>
                  <a:lnTo>
                    <a:pt x="995437" y="1337979"/>
                  </a:lnTo>
                  <a:lnTo>
                    <a:pt x="1002418" y="1340205"/>
                  </a:lnTo>
                  <a:lnTo>
                    <a:pt x="1009715" y="1343387"/>
                  </a:lnTo>
                  <a:lnTo>
                    <a:pt x="1016378" y="1346250"/>
                  </a:lnTo>
                  <a:lnTo>
                    <a:pt x="1023358" y="1349749"/>
                  </a:lnTo>
                  <a:lnTo>
                    <a:pt x="1030021" y="1353885"/>
                  </a:lnTo>
                  <a:lnTo>
                    <a:pt x="1036050" y="1357702"/>
                  </a:lnTo>
                  <a:lnTo>
                    <a:pt x="1042395" y="1361837"/>
                  </a:lnTo>
                  <a:lnTo>
                    <a:pt x="1048106" y="1366927"/>
                  </a:lnTo>
                  <a:lnTo>
                    <a:pt x="1053817" y="1371699"/>
                  </a:lnTo>
                  <a:lnTo>
                    <a:pt x="1059211" y="1377107"/>
                  </a:lnTo>
                  <a:lnTo>
                    <a:pt x="1064605" y="1382197"/>
                  </a:lnTo>
                  <a:lnTo>
                    <a:pt x="1069364" y="1388241"/>
                  </a:lnTo>
                  <a:lnTo>
                    <a:pt x="1073806" y="1393967"/>
                  </a:lnTo>
                  <a:lnTo>
                    <a:pt x="1078248" y="1400012"/>
                  </a:lnTo>
                  <a:lnTo>
                    <a:pt x="1082373" y="1406374"/>
                  </a:lnTo>
                  <a:lnTo>
                    <a:pt x="1085863" y="1413054"/>
                  </a:lnTo>
                  <a:lnTo>
                    <a:pt x="1089670" y="1419735"/>
                  </a:lnTo>
                  <a:lnTo>
                    <a:pt x="1092843" y="1426734"/>
                  </a:lnTo>
                  <a:lnTo>
                    <a:pt x="1095381" y="1433732"/>
                  </a:lnTo>
                  <a:lnTo>
                    <a:pt x="1097920" y="1441049"/>
                  </a:lnTo>
                  <a:lnTo>
                    <a:pt x="1100141" y="1448684"/>
                  </a:lnTo>
                  <a:lnTo>
                    <a:pt x="1101727" y="1456000"/>
                  </a:lnTo>
                  <a:lnTo>
                    <a:pt x="1103314" y="1463635"/>
                  </a:lnTo>
                  <a:lnTo>
                    <a:pt x="1104265" y="1471588"/>
                  </a:lnTo>
                  <a:lnTo>
                    <a:pt x="1104900" y="1479541"/>
                  </a:lnTo>
                  <a:lnTo>
                    <a:pt x="1104900" y="1487494"/>
                  </a:lnTo>
                  <a:lnTo>
                    <a:pt x="1104900" y="1686000"/>
                  </a:lnTo>
                  <a:lnTo>
                    <a:pt x="1104900" y="1690135"/>
                  </a:lnTo>
                  <a:lnTo>
                    <a:pt x="1104265" y="1693953"/>
                  </a:lnTo>
                  <a:lnTo>
                    <a:pt x="1103631" y="1697770"/>
                  </a:lnTo>
                  <a:lnTo>
                    <a:pt x="1102362" y="1701906"/>
                  </a:lnTo>
                  <a:lnTo>
                    <a:pt x="1101093" y="1705405"/>
                  </a:lnTo>
                  <a:lnTo>
                    <a:pt x="1099189" y="1709222"/>
                  </a:lnTo>
                  <a:lnTo>
                    <a:pt x="1096968" y="1713040"/>
                  </a:lnTo>
                  <a:lnTo>
                    <a:pt x="1094430" y="1716221"/>
                  </a:lnTo>
                  <a:lnTo>
                    <a:pt x="1091891" y="1719720"/>
                  </a:lnTo>
                  <a:lnTo>
                    <a:pt x="1089036" y="1722901"/>
                  </a:lnTo>
                  <a:lnTo>
                    <a:pt x="1085546" y="1726719"/>
                  </a:lnTo>
                  <a:lnTo>
                    <a:pt x="1082056" y="1729900"/>
                  </a:lnTo>
                  <a:lnTo>
                    <a:pt x="1078248" y="1732763"/>
                  </a:lnTo>
                  <a:lnTo>
                    <a:pt x="1074124" y="1736262"/>
                  </a:lnTo>
                  <a:lnTo>
                    <a:pt x="1069682" y="1739125"/>
                  </a:lnTo>
                  <a:lnTo>
                    <a:pt x="1065240" y="1741989"/>
                  </a:lnTo>
                  <a:lnTo>
                    <a:pt x="1055404" y="1748033"/>
                  </a:lnTo>
                  <a:lnTo>
                    <a:pt x="1044299" y="1753441"/>
                  </a:lnTo>
                  <a:lnTo>
                    <a:pt x="1032560" y="1758531"/>
                  </a:lnTo>
                  <a:lnTo>
                    <a:pt x="1019868" y="1763939"/>
                  </a:lnTo>
                  <a:lnTo>
                    <a:pt x="1005908" y="1768392"/>
                  </a:lnTo>
                  <a:lnTo>
                    <a:pt x="991630" y="1773164"/>
                  </a:lnTo>
                  <a:lnTo>
                    <a:pt x="976718" y="1777300"/>
                  </a:lnTo>
                  <a:lnTo>
                    <a:pt x="960854" y="1781117"/>
                  </a:lnTo>
                  <a:lnTo>
                    <a:pt x="944038" y="1784934"/>
                  </a:lnTo>
                  <a:lnTo>
                    <a:pt x="927222" y="1788434"/>
                  </a:lnTo>
                  <a:lnTo>
                    <a:pt x="909454" y="1791615"/>
                  </a:lnTo>
                  <a:lnTo>
                    <a:pt x="891369" y="1794796"/>
                  </a:lnTo>
                  <a:lnTo>
                    <a:pt x="872332" y="1797341"/>
                  </a:lnTo>
                  <a:lnTo>
                    <a:pt x="853295" y="1799886"/>
                  </a:lnTo>
                  <a:lnTo>
                    <a:pt x="833941" y="1801795"/>
                  </a:lnTo>
                  <a:lnTo>
                    <a:pt x="813952" y="1804022"/>
                  </a:lnTo>
                  <a:lnTo>
                    <a:pt x="793328" y="1805930"/>
                  </a:lnTo>
                  <a:lnTo>
                    <a:pt x="773022" y="1807203"/>
                  </a:lnTo>
                  <a:lnTo>
                    <a:pt x="752399" y="1808475"/>
                  </a:lnTo>
                  <a:lnTo>
                    <a:pt x="731458" y="1809748"/>
                  </a:lnTo>
                  <a:lnTo>
                    <a:pt x="710200" y="1810384"/>
                  </a:lnTo>
                  <a:lnTo>
                    <a:pt x="688942" y="1811020"/>
                  </a:lnTo>
                  <a:lnTo>
                    <a:pt x="667684" y="1811338"/>
                  </a:lnTo>
                  <a:lnTo>
                    <a:pt x="646427" y="1811338"/>
                  </a:lnTo>
                  <a:lnTo>
                    <a:pt x="625486" y="1811338"/>
                  </a:lnTo>
                  <a:lnTo>
                    <a:pt x="603911" y="1811020"/>
                  </a:lnTo>
                  <a:lnTo>
                    <a:pt x="582653" y="1810384"/>
                  </a:lnTo>
                  <a:lnTo>
                    <a:pt x="561395" y="1809748"/>
                  </a:lnTo>
                  <a:lnTo>
                    <a:pt x="540137" y="1808475"/>
                  </a:lnTo>
                  <a:lnTo>
                    <a:pt x="518879" y="1807203"/>
                  </a:lnTo>
                  <a:lnTo>
                    <a:pt x="498573" y="1805930"/>
                  </a:lnTo>
                  <a:lnTo>
                    <a:pt x="477632" y="1804022"/>
                  </a:lnTo>
                  <a:lnTo>
                    <a:pt x="457326" y="1801795"/>
                  </a:lnTo>
                  <a:lnTo>
                    <a:pt x="437337" y="1799886"/>
                  </a:lnTo>
                  <a:lnTo>
                    <a:pt x="417983" y="1797341"/>
                  </a:lnTo>
                  <a:lnTo>
                    <a:pt x="398629" y="1794796"/>
                  </a:lnTo>
                  <a:lnTo>
                    <a:pt x="379909" y="1791615"/>
                  </a:lnTo>
                  <a:lnTo>
                    <a:pt x="361824" y="1788434"/>
                  </a:lnTo>
                  <a:lnTo>
                    <a:pt x="344056" y="1784934"/>
                  </a:lnTo>
                  <a:lnTo>
                    <a:pt x="327240" y="1781117"/>
                  </a:lnTo>
                  <a:lnTo>
                    <a:pt x="310741" y="1777300"/>
                  </a:lnTo>
                  <a:lnTo>
                    <a:pt x="295195" y="1773164"/>
                  </a:lnTo>
                  <a:lnTo>
                    <a:pt x="280600" y="1768392"/>
                  </a:lnTo>
                  <a:lnTo>
                    <a:pt x="266322" y="1763939"/>
                  </a:lnTo>
                  <a:lnTo>
                    <a:pt x="252996" y="1758531"/>
                  </a:lnTo>
                  <a:lnTo>
                    <a:pt x="240622" y="1753441"/>
                  </a:lnTo>
                  <a:lnTo>
                    <a:pt x="229517" y="1748033"/>
                  </a:lnTo>
                  <a:lnTo>
                    <a:pt x="219047" y="1741989"/>
                  </a:lnTo>
                  <a:lnTo>
                    <a:pt x="214288" y="1739125"/>
                  </a:lnTo>
                  <a:lnTo>
                    <a:pt x="209846" y="1736262"/>
                  </a:lnTo>
                  <a:lnTo>
                    <a:pt x="205404" y="1732763"/>
                  </a:lnTo>
                  <a:lnTo>
                    <a:pt x="201596" y="1729900"/>
                  </a:lnTo>
                  <a:lnTo>
                    <a:pt x="198106" y="1726719"/>
                  </a:lnTo>
                  <a:lnTo>
                    <a:pt x="194299" y="1722901"/>
                  </a:lnTo>
                  <a:lnTo>
                    <a:pt x="191443" y="1719720"/>
                  </a:lnTo>
                  <a:lnTo>
                    <a:pt x="188588" y="1716221"/>
                  </a:lnTo>
                  <a:lnTo>
                    <a:pt x="186367" y="1713040"/>
                  </a:lnTo>
                  <a:lnTo>
                    <a:pt x="183828" y="1709222"/>
                  </a:lnTo>
                  <a:lnTo>
                    <a:pt x="181925" y="1705405"/>
                  </a:lnTo>
                  <a:lnTo>
                    <a:pt x="180338" y="1701906"/>
                  </a:lnTo>
                  <a:lnTo>
                    <a:pt x="179386" y="1697770"/>
                  </a:lnTo>
                  <a:lnTo>
                    <a:pt x="178435" y="1693953"/>
                  </a:lnTo>
                  <a:lnTo>
                    <a:pt x="177800" y="1690135"/>
                  </a:lnTo>
                  <a:lnTo>
                    <a:pt x="177800" y="1686000"/>
                  </a:lnTo>
                  <a:lnTo>
                    <a:pt x="177800" y="1487494"/>
                  </a:lnTo>
                  <a:lnTo>
                    <a:pt x="178117" y="1479541"/>
                  </a:lnTo>
                  <a:lnTo>
                    <a:pt x="178435" y="1471588"/>
                  </a:lnTo>
                  <a:lnTo>
                    <a:pt x="179386" y="1463635"/>
                  </a:lnTo>
                  <a:lnTo>
                    <a:pt x="180973" y="1456000"/>
                  </a:lnTo>
                  <a:lnTo>
                    <a:pt x="182559" y="1448684"/>
                  </a:lnTo>
                  <a:lnTo>
                    <a:pt x="184463" y="1441049"/>
                  </a:lnTo>
                  <a:lnTo>
                    <a:pt x="187318" y="1433732"/>
                  </a:lnTo>
                  <a:lnTo>
                    <a:pt x="190174" y="1426734"/>
                  </a:lnTo>
                  <a:lnTo>
                    <a:pt x="193030" y="1419735"/>
                  </a:lnTo>
                  <a:lnTo>
                    <a:pt x="196520" y="1413054"/>
                  </a:lnTo>
                  <a:lnTo>
                    <a:pt x="200327" y="1406374"/>
                  </a:lnTo>
                  <a:lnTo>
                    <a:pt x="204452" y="1400012"/>
                  </a:lnTo>
                  <a:lnTo>
                    <a:pt x="208576" y="1393967"/>
                  </a:lnTo>
                  <a:lnTo>
                    <a:pt x="213336" y="1388241"/>
                  </a:lnTo>
                  <a:lnTo>
                    <a:pt x="218095" y="1382197"/>
                  </a:lnTo>
                  <a:lnTo>
                    <a:pt x="223489" y="1377107"/>
                  </a:lnTo>
                  <a:lnTo>
                    <a:pt x="228883" y="1371699"/>
                  </a:lnTo>
                  <a:lnTo>
                    <a:pt x="234594" y="1366927"/>
                  </a:lnTo>
                  <a:lnTo>
                    <a:pt x="240305" y="1361837"/>
                  </a:lnTo>
                  <a:lnTo>
                    <a:pt x="246650" y="1357702"/>
                  </a:lnTo>
                  <a:lnTo>
                    <a:pt x="252679" y="1353885"/>
                  </a:lnTo>
                  <a:lnTo>
                    <a:pt x="259659" y="1349749"/>
                  </a:lnTo>
                  <a:lnTo>
                    <a:pt x="266005" y="1346250"/>
                  </a:lnTo>
                  <a:lnTo>
                    <a:pt x="272985" y="1343387"/>
                  </a:lnTo>
                  <a:lnTo>
                    <a:pt x="280282" y="1340205"/>
                  </a:lnTo>
                  <a:lnTo>
                    <a:pt x="287263" y="1337979"/>
                  </a:lnTo>
                  <a:lnTo>
                    <a:pt x="294877" y="1335752"/>
                  </a:lnTo>
                  <a:lnTo>
                    <a:pt x="302492" y="1334161"/>
                  </a:lnTo>
                  <a:lnTo>
                    <a:pt x="310107" y="1332889"/>
                  </a:lnTo>
                  <a:lnTo>
                    <a:pt x="318039" y="1331934"/>
                  </a:lnTo>
                  <a:lnTo>
                    <a:pt x="325971" y="1331298"/>
                  </a:lnTo>
                  <a:lnTo>
                    <a:pt x="333903" y="1330980"/>
                  </a:lnTo>
                  <a:lnTo>
                    <a:pt x="344056" y="1330026"/>
                  </a:lnTo>
                  <a:lnTo>
                    <a:pt x="372929" y="1327481"/>
                  </a:lnTo>
                  <a:lnTo>
                    <a:pt x="415762" y="1324300"/>
                  </a:lnTo>
                  <a:lnTo>
                    <a:pt x="441779" y="1322709"/>
                  </a:lnTo>
                  <a:lnTo>
                    <a:pt x="470017" y="1320800"/>
                  </a:lnTo>
                  <a:close/>
                  <a:moveTo>
                    <a:pt x="1004887" y="995363"/>
                  </a:moveTo>
                  <a:lnTo>
                    <a:pt x="1176337" y="995363"/>
                  </a:lnTo>
                  <a:lnTo>
                    <a:pt x="1176337" y="1265238"/>
                  </a:lnTo>
                  <a:lnTo>
                    <a:pt x="1004887" y="1265238"/>
                  </a:lnTo>
                  <a:lnTo>
                    <a:pt x="1004887" y="995363"/>
                  </a:lnTo>
                  <a:close/>
                  <a:moveTo>
                    <a:pt x="493561" y="847408"/>
                  </a:moveTo>
                  <a:lnTo>
                    <a:pt x="491024" y="847726"/>
                  </a:lnTo>
                  <a:lnTo>
                    <a:pt x="488804" y="848043"/>
                  </a:lnTo>
                  <a:lnTo>
                    <a:pt x="485950" y="848996"/>
                  </a:lnTo>
                  <a:lnTo>
                    <a:pt x="483730" y="849948"/>
                  </a:lnTo>
                  <a:lnTo>
                    <a:pt x="481510" y="851218"/>
                  </a:lnTo>
                  <a:lnTo>
                    <a:pt x="479290" y="852806"/>
                  </a:lnTo>
                  <a:lnTo>
                    <a:pt x="475167" y="856933"/>
                  </a:lnTo>
                  <a:lnTo>
                    <a:pt x="470727" y="861061"/>
                  </a:lnTo>
                  <a:lnTo>
                    <a:pt x="466604" y="865823"/>
                  </a:lnTo>
                  <a:lnTo>
                    <a:pt x="462482" y="871221"/>
                  </a:lnTo>
                  <a:lnTo>
                    <a:pt x="454553" y="882651"/>
                  </a:lnTo>
                  <a:lnTo>
                    <a:pt x="448527" y="890906"/>
                  </a:lnTo>
                  <a:lnTo>
                    <a:pt x="442819" y="899478"/>
                  </a:lnTo>
                  <a:lnTo>
                    <a:pt x="436793" y="908368"/>
                  </a:lnTo>
                  <a:lnTo>
                    <a:pt x="431402" y="917893"/>
                  </a:lnTo>
                  <a:lnTo>
                    <a:pt x="429499" y="926783"/>
                  </a:lnTo>
                  <a:lnTo>
                    <a:pt x="427596" y="935673"/>
                  </a:lnTo>
                  <a:lnTo>
                    <a:pt x="426010" y="945198"/>
                  </a:lnTo>
                  <a:lnTo>
                    <a:pt x="424742" y="954406"/>
                  </a:lnTo>
                  <a:lnTo>
                    <a:pt x="423790" y="963931"/>
                  </a:lnTo>
                  <a:lnTo>
                    <a:pt x="423156" y="973773"/>
                  </a:lnTo>
                  <a:lnTo>
                    <a:pt x="422839" y="982981"/>
                  </a:lnTo>
                  <a:lnTo>
                    <a:pt x="422839" y="992823"/>
                  </a:lnTo>
                  <a:lnTo>
                    <a:pt x="423156" y="1007111"/>
                  </a:lnTo>
                  <a:lnTo>
                    <a:pt x="424107" y="1020764"/>
                  </a:lnTo>
                  <a:lnTo>
                    <a:pt x="426010" y="1034099"/>
                  </a:lnTo>
                  <a:lnTo>
                    <a:pt x="428547" y="1047434"/>
                  </a:lnTo>
                  <a:lnTo>
                    <a:pt x="432036" y="1060769"/>
                  </a:lnTo>
                  <a:lnTo>
                    <a:pt x="435525" y="1073469"/>
                  </a:lnTo>
                  <a:lnTo>
                    <a:pt x="439965" y="1086169"/>
                  </a:lnTo>
                  <a:lnTo>
                    <a:pt x="445039" y="1098551"/>
                  </a:lnTo>
                  <a:lnTo>
                    <a:pt x="450430" y="1110934"/>
                  </a:lnTo>
                  <a:lnTo>
                    <a:pt x="456456" y="1122999"/>
                  </a:lnTo>
                  <a:lnTo>
                    <a:pt x="462799" y="1134429"/>
                  </a:lnTo>
                  <a:lnTo>
                    <a:pt x="469459" y="1145541"/>
                  </a:lnTo>
                  <a:lnTo>
                    <a:pt x="477070" y="1156019"/>
                  </a:lnTo>
                  <a:lnTo>
                    <a:pt x="484364" y="1166496"/>
                  </a:lnTo>
                  <a:lnTo>
                    <a:pt x="492293" y="1176656"/>
                  </a:lnTo>
                  <a:lnTo>
                    <a:pt x="500539" y="1186181"/>
                  </a:lnTo>
                  <a:lnTo>
                    <a:pt x="508784" y="1195389"/>
                  </a:lnTo>
                  <a:lnTo>
                    <a:pt x="517347" y="1204279"/>
                  </a:lnTo>
                  <a:lnTo>
                    <a:pt x="526227" y="1212216"/>
                  </a:lnTo>
                  <a:lnTo>
                    <a:pt x="535107" y="1220154"/>
                  </a:lnTo>
                  <a:lnTo>
                    <a:pt x="543987" y="1227456"/>
                  </a:lnTo>
                  <a:lnTo>
                    <a:pt x="553184" y="1234124"/>
                  </a:lnTo>
                  <a:lnTo>
                    <a:pt x="562381" y="1240474"/>
                  </a:lnTo>
                  <a:lnTo>
                    <a:pt x="571578" y="1245871"/>
                  </a:lnTo>
                  <a:lnTo>
                    <a:pt x="580775" y="1250951"/>
                  </a:lnTo>
                  <a:lnTo>
                    <a:pt x="589655" y="1255079"/>
                  </a:lnTo>
                  <a:lnTo>
                    <a:pt x="598853" y="1258889"/>
                  </a:lnTo>
                  <a:lnTo>
                    <a:pt x="607732" y="1262381"/>
                  </a:lnTo>
                  <a:lnTo>
                    <a:pt x="616612" y="1264604"/>
                  </a:lnTo>
                  <a:lnTo>
                    <a:pt x="624858" y="1266509"/>
                  </a:lnTo>
                  <a:lnTo>
                    <a:pt x="633421" y="1267461"/>
                  </a:lnTo>
                  <a:lnTo>
                    <a:pt x="641349" y="1267779"/>
                  </a:lnTo>
                  <a:lnTo>
                    <a:pt x="649595" y="1267461"/>
                  </a:lnTo>
                  <a:lnTo>
                    <a:pt x="657524" y="1266509"/>
                  </a:lnTo>
                  <a:lnTo>
                    <a:pt x="666404" y="1264604"/>
                  </a:lnTo>
                  <a:lnTo>
                    <a:pt x="674967" y="1262381"/>
                  </a:lnTo>
                  <a:lnTo>
                    <a:pt x="684164" y="1258889"/>
                  </a:lnTo>
                  <a:lnTo>
                    <a:pt x="692726" y="1255079"/>
                  </a:lnTo>
                  <a:lnTo>
                    <a:pt x="701924" y="1250951"/>
                  </a:lnTo>
                  <a:lnTo>
                    <a:pt x="711121" y="1245871"/>
                  </a:lnTo>
                  <a:lnTo>
                    <a:pt x="720318" y="1240474"/>
                  </a:lnTo>
                  <a:lnTo>
                    <a:pt x="729515" y="1234124"/>
                  </a:lnTo>
                  <a:lnTo>
                    <a:pt x="738395" y="1227456"/>
                  </a:lnTo>
                  <a:lnTo>
                    <a:pt x="747592" y="1220154"/>
                  </a:lnTo>
                  <a:lnTo>
                    <a:pt x="756472" y="1212216"/>
                  </a:lnTo>
                  <a:lnTo>
                    <a:pt x="765352" y="1204279"/>
                  </a:lnTo>
                  <a:lnTo>
                    <a:pt x="773915" y="1195389"/>
                  </a:lnTo>
                  <a:lnTo>
                    <a:pt x="782160" y="1186181"/>
                  </a:lnTo>
                  <a:lnTo>
                    <a:pt x="790406" y="1176656"/>
                  </a:lnTo>
                  <a:lnTo>
                    <a:pt x="798652" y="1166496"/>
                  </a:lnTo>
                  <a:lnTo>
                    <a:pt x="805946" y="1156019"/>
                  </a:lnTo>
                  <a:lnTo>
                    <a:pt x="813240" y="1145541"/>
                  </a:lnTo>
                  <a:lnTo>
                    <a:pt x="819900" y="1134429"/>
                  </a:lnTo>
                  <a:lnTo>
                    <a:pt x="826243" y="1122999"/>
                  </a:lnTo>
                  <a:lnTo>
                    <a:pt x="831952" y="1110934"/>
                  </a:lnTo>
                  <a:lnTo>
                    <a:pt x="837660" y="1098551"/>
                  </a:lnTo>
                  <a:lnTo>
                    <a:pt x="842417" y="1086169"/>
                  </a:lnTo>
                  <a:lnTo>
                    <a:pt x="847174" y="1073469"/>
                  </a:lnTo>
                  <a:lnTo>
                    <a:pt x="850980" y="1060769"/>
                  </a:lnTo>
                  <a:lnTo>
                    <a:pt x="853834" y="1047434"/>
                  </a:lnTo>
                  <a:lnTo>
                    <a:pt x="856689" y="1034099"/>
                  </a:lnTo>
                  <a:lnTo>
                    <a:pt x="858592" y="1020764"/>
                  </a:lnTo>
                  <a:lnTo>
                    <a:pt x="859543" y="1007111"/>
                  </a:lnTo>
                  <a:lnTo>
                    <a:pt x="860177" y="992823"/>
                  </a:lnTo>
                  <a:lnTo>
                    <a:pt x="859860" y="984886"/>
                  </a:lnTo>
                  <a:lnTo>
                    <a:pt x="859543" y="976313"/>
                  </a:lnTo>
                  <a:lnTo>
                    <a:pt x="837343" y="975361"/>
                  </a:lnTo>
                  <a:lnTo>
                    <a:pt x="814509" y="973773"/>
                  </a:lnTo>
                  <a:lnTo>
                    <a:pt x="791040" y="970916"/>
                  </a:lnTo>
                  <a:lnTo>
                    <a:pt x="767255" y="968058"/>
                  </a:lnTo>
                  <a:lnTo>
                    <a:pt x="743469" y="964566"/>
                  </a:lnTo>
                  <a:lnTo>
                    <a:pt x="719366" y="960438"/>
                  </a:lnTo>
                  <a:lnTo>
                    <a:pt x="695898" y="955041"/>
                  </a:lnTo>
                  <a:lnTo>
                    <a:pt x="684481" y="952501"/>
                  </a:lnTo>
                  <a:lnTo>
                    <a:pt x="673064" y="949643"/>
                  </a:lnTo>
                  <a:lnTo>
                    <a:pt x="661964" y="946468"/>
                  </a:lnTo>
                  <a:lnTo>
                    <a:pt x="651181" y="943293"/>
                  </a:lnTo>
                  <a:lnTo>
                    <a:pt x="640398" y="940118"/>
                  </a:lnTo>
                  <a:lnTo>
                    <a:pt x="629932" y="936308"/>
                  </a:lnTo>
                  <a:lnTo>
                    <a:pt x="620101" y="932816"/>
                  </a:lnTo>
                  <a:lnTo>
                    <a:pt x="610270" y="929006"/>
                  </a:lnTo>
                  <a:lnTo>
                    <a:pt x="601073" y="924878"/>
                  </a:lnTo>
                  <a:lnTo>
                    <a:pt x="592510" y="921068"/>
                  </a:lnTo>
                  <a:lnTo>
                    <a:pt x="583947" y="916941"/>
                  </a:lnTo>
                  <a:lnTo>
                    <a:pt x="576018" y="912178"/>
                  </a:lnTo>
                  <a:lnTo>
                    <a:pt x="568724" y="907733"/>
                  </a:lnTo>
                  <a:lnTo>
                    <a:pt x="561747" y="903288"/>
                  </a:lnTo>
                  <a:lnTo>
                    <a:pt x="555404" y="898208"/>
                  </a:lnTo>
                  <a:lnTo>
                    <a:pt x="550013" y="893128"/>
                  </a:lnTo>
                  <a:lnTo>
                    <a:pt x="544938" y="887731"/>
                  </a:lnTo>
                  <a:lnTo>
                    <a:pt x="540498" y="882651"/>
                  </a:lnTo>
                  <a:lnTo>
                    <a:pt x="536376" y="876936"/>
                  </a:lnTo>
                  <a:lnTo>
                    <a:pt x="532253" y="872173"/>
                  </a:lnTo>
                  <a:lnTo>
                    <a:pt x="528447" y="867728"/>
                  </a:lnTo>
                  <a:lnTo>
                    <a:pt x="524641" y="863601"/>
                  </a:lnTo>
                  <a:lnTo>
                    <a:pt x="520836" y="860426"/>
                  </a:lnTo>
                  <a:lnTo>
                    <a:pt x="517347" y="857251"/>
                  </a:lnTo>
                  <a:lnTo>
                    <a:pt x="514176" y="854393"/>
                  </a:lnTo>
                  <a:lnTo>
                    <a:pt x="511004" y="852488"/>
                  </a:lnTo>
                  <a:lnTo>
                    <a:pt x="507833" y="850583"/>
                  </a:lnTo>
                  <a:lnTo>
                    <a:pt x="504661" y="849313"/>
                  </a:lnTo>
                  <a:lnTo>
                    <a:pt x="501807" y="848361"/>
                  </a:lnTo>
                  <a:lnTo>
                    <a:pt x="499270" y="847726"/>
                  </a:lnTo>
                  <a:lnTo>
                    <a:pt x="496099" y="847408"/>
                  </a:lnTo>
                  <a:lnTo>
                    <a:pt x="493561" y="847408"/>
                  </a:lnTo>
                  <a:close/>
                  <a:moveTo>
                    <a:pt x="1304925" y="828675"/>
                  </a:moveTo>
                  <a:lnTo>
                    <a:pt x="1476375" y="828675"/>
                  </a:lnTo>
                  <a:lnTo>
                    <a:pt x="1476375" y="1252538"/>
                  </a:lnTo>
                  <a:lnTo>
                    <a:pt x="1304925" y="1252538"/>
                  </a:lnTo>
                  <a:lnTo>
                    <a:pt x="1304925" y="828675"/>
                  </a:lnTo>
                  <a:close/>
                  <a:moveTo>
                    <a:pt x="634055" y="655638"/>
                  </a:moveTo>
                  <a:lnTo>
                    <a:pt x="641349" y="655638"/>
                  </a:lnTo>
                  <a:lnTo>
                    <a:pt x="648644" y="655638"/>
                  </a:lnTo>
                  <a:lnTo>
                    <a:pt x="655938" y="655956"/>
                  </a:lnTo>
                  <a:lnTo>
                    <a:pt x="662915" y="656591"/>
                  </a:lnTo>
                  <a:lnTo>
                    <a:pt x="669892" y="657226"/>
                  </a:lnTo>
                  <a:lnTo>
                    <a:pt x="677187" y="658178"/>
                  </a:lnTo>
                  <a:lnTo>
                    <a:pt x="684164" y="659766"/>
                  </a:lnTo>
                  <a:lnTo>
                    <a:pt x="691141" y="661036"/>
                  </a:lnTo>
                  <a:lnTo>
                    <a:pt x="698118" y="662623"/>
                  </a:lnTo>
                  <a:lnTo>
                    <a:pt x="704778" y="664211"/>
                  </a:lnTo>
                  <a:lnTo>
                    <a:pt x="711438" y="666433"/>
                  </a:lnTo>
                  <a:lnTo>
                    <a:pt x="718415" y="668338"/>
                  </a:lnTo>
                  <a:lnTo>
                    <a:pt x="724758" y="670878"/>
                  </a:lnTo>
                  <a:lnTo>
                    <a:pt x="731418" y="673418"/>
                  </a:lnTo>
                  <a:lnTo>
                    <a:pt x="737761" y="676276"/>
                  </a:lnTo>
                  <a:lnTo>
                    <a:pt x="744421" y="679133"/>
                  </a:lnTo>
                  <a:lnTo>
                    <a:pt x="750446" y="682308"/>
                  </a:lnTo>
                  <a:lnTo>
                    <a:pt x="763132" y="688976"/>
                  </a:lnTo>
                  <a:lnTo>
                    <a:pt x="775500" y="696596"/>
                  </a:lnTo>
                  <a:lnTo>
                    <a:pt x="787235" y="704533"/>
                  </a:lnTo>
                  <a:lnTo>
                    <a:pt x="798652" y="713423"/>
                  </a:lnTo>
                  <a:lnTo>
                    <a:pt x="809435" y="722631"/>
                  </a:lnTo>
                  <a:lnTo>
                    <a:pt x="819900" y="732791"/>
                  </a:lnTo>
                  <a:lnTo>
                    <a:pt x="830049" y="743586"/>
                  </a:lnTo>
                  <a:lnTo>
                    <a:pt x="839880" y="754698"/>
                  </a:lnTo>
                  <a:lnTo>
                    <a:pt x="849394" y="766446"/>
                  </a:lnTo>
                  <a:lnTo>
                    <a:pt x="858274" y="778511"/>
                  </a:lnTo>
                  <a:lnTo>
                    <a:pt x="866520" y="791211"/>
                  </a:lnTo>
                  <a:lnTo>
                    <a:pt x="874449" y="804546"/>
                  </a:lnTo>
                  <a:lnTo>
                    <a:pt x="881743" y="818198"/>
                  </a:lnTo>
                  <a:lnTo>
                    <a:pt x="888403" y="832168"/>
                  </a:lnTo>
                  <a:lnTo>
                    <a:pt x="894746" y="847091"/>
                  </a:lnTo>
                  <a:lnTo>
                    <a:pt x="900137" y="861696"/>
                  </a:lnTo>
                  <a:lnTo>
                    <a:pt x="905529" y="876936"/>
                  </a:lnTo>
                  <a:lnTo>
                    <a:pt x="909651" y="892811"/>
                  </a:lnTo>
                  <a:lnTo>
                    <a:pt x="913457" y="908686"/>
                  </a:lnTo>
                  <a:lnTo>
                    <a:pt x="916946" y="924878"/>
                  </a:lnTo>
                  <a:lnTo>
                    <a:pt x="919166" y="941706"/>
                  </a:lnTo>
                  <a:lnTo>
                    <a:pt x="921068" y="958533"/>
                  </a:lnTo>
                  <a:lnTo>
                    <a:pt x="922020" y="975678"/>
                  </a:lnTo>
                  <a:lnTo>
                    <a:pt x="922337" y="992823"/>
                  </a:lnTo>
                  <a:lnTo>
                    <a:pt x="922337" y="1002031"/>
                  </a:lnTo>
                  <a:lnTo>
                    <a:pt x="922020" y="1010921"/>
                  </a:lnTo>
                  <a:lnTo>
                    <a:pt x="921386" y="1019811"/>
                  </a:lnTo>
                  <a:lnTo>
                    <a:pt x="920434" y="1028384"/>
                  </a:lnTo>
                  <a:lnTo>
                    <a:pt x="919483" y="1037274"/>
                  </a:lnTo>
                  <a:lnTo>
                    <a:pt x="918214" y="1045846"/>
                  </a:lnTo>
                  <a:lnTo>
                    <a:pt x="916628" y="1054419"/>
                  </a:lnTo>
                  <a:lnTo>
                    <a:pt x="915043" y="1062674"/>
                  </a:lnTo>
                  <a:lnTo>
                    <a:pt x="912823" y="1070929"/>
                  </a:lnTo>
                  <a:lnTo>
                    <a:pt x="910603" y="1079501"/>
                  </a:lnTo>
                  <a:lnTo>
                    <a:pt x="908383" y="1087756"/>
                  </a:lnTo>
                  <a:lnTo>
                    <a:pt x="906163" y="1095694"/>
                  </a:lnTo>
                  <a:lnTo>
                    <a:pt x="903309" y="1103631"/>
                  </a:lnTo>
                  <a:lnTo>
                    <a:pt x="900137" y="1111569"/>
                  </a:lnTo>
                  <a:lnTo>
                    <a:pt x="897283" y="1119189"/>
                  </a:lnTo>
                  <a:lnTo>
                    <a:pt x="894111" y="1126809"/>
                  </a:lnTo>
                  <a:lnTo>
                    <a:pt x="887134" y="1141731"/>
                  </a:lnTo>
                  <a:lnTo>
                    <a:pt x="879523" y="1156336"/>
                  </a:lnTo>
                  <a:lnTo>
                    <a:pt x="871277" y="1170624"/>
                  </a:lnTo>
                  <a:lnTo>
                    <a:pt x="862714" y="1184276"/>
                  </a:lnTo>
                  <a:lnTo>
                    <a:pt x="853517" y="1197611"/>
                  </a:lnTo>
                  <a:lnTo>
                    <a:pt x="843686" y="1209994"/>
                  </a:lnTo>
                  <a:lnTo>
                    <a:pt x="833854" y="1222376"/>
                  </a:lnTo>
                  <a:lnTo>
                    <a:pt x="823389" y="1233806"/>
                  </a:lnTo>
                  <a:lnTo>
                    <a:pt x="812606" y="1244919"/>
                  </a:lnTo>
                  <a:lnTo>
                    <a:pt x="801823" y="1255396"/>
                  </a:lnTo>
                  <a:lnTo>
                    <a:pt x="790406" y="1265239"/>
                  </a:lnTo>
                  <a:lnTo>
                    <a:pt x="778989" y="1274446"/>
                  </a:lnTo>
                  <a:lnTo>
                    <a:pt x="767255" y="1282701"/>
                  </a:lnTo>
                  <a:lnTo>
                    <a:pt x="755521" y="1290956"/>
                  </a:lnTo>
                  <a:lnTo>
                    <a:pt x="743786" y="1298259"/>
                  </a:lnTo>
                  <a:lnTo>
                    <a:pt x="732052" y="1304609"/>
                  </a:lnTo>
                  <a:lnTo>
                    <a:pt x="720318" y="1310641"/>
                  </a:lnTo>
                  <a:lnTo>
                    <a:pt x="708584" y="1315721"/>
                  </a:lnTo>
                  <a:lnTo>
                    <a:pt x="696849" y="1320166"/>
                  </a:lnTo>
                  <a:lnTo>
                    <a:pt x="685432" y="1323659"/>
                  </a:lnTo>
                  <a:lnTo>
                    <a:pt x="674015" y="1326516"/>
                  </a:lnTo>
                  <a:lnTo>
                    <a:pt x="662915" y="1328421"/>
                  </a:lnTo>
                  <a:lnTo>
                    <a:pt x="657207" y="1329374"/>
                  </a:lnTo>
                  <a:lnTo>
                    <a:pt x="652132" y="1329691"/>
                  </a:lnTo>
                  <a:lnTo>
                    <a:pt x="646424" y="1330009"/>
                  </a:lnTo>
                  <a:lnTo>
                    <a:pt x="641349" y="1330326"/>
                  </a:lnTo>
                  <a:lnTo>
                    <a:pt x="635958" y="1330009"/>
                  </a:lnTo>
                  <a:lnTo>
                    <a:pt x="630884" y="1329691"/>
                  </a:lnTo>
                  <a:lnTo>
                    <a:pt x="625492" y="1329374"/>
                  </a:lnTo>
                  <a:lnTo>
                    <a:pt x="620101" y="1328421"/>
                  </a:lnTo>
                  <a:lnTo>
                    <a:pt x="609001" y="1326516"/>
                  </a:lnTo>
                  <a:lnTo>
                    <a:pt x="597584" y="1323659"/>
                  </a:lnTo>
                  <a:lnTo>
                    <a:pt x="585850" y="1320166"/>
                  </a:lnTo>
                  <a:lnTo>
                    <a:pt x="574433" y="1315721"/>
                  </a:lnTo>
                  <a:lnTo>
                    <a:pt x="562698" y="1310641"/>
                  </a:lnTo>
                  <a:lnTo>
                    <a:pt x="550647" y="1304609"/>
                  </a:lnTo>
                  <a:lnTo>
                    <a:pt x="538913" y="1298259"/>
                  </a:lnTo>
                  <a:lnTo>
                    <a:pt x="527179" y="1290956"/>
                  </a:lnTo>
                  <a:lnTo>
                    <a:pt x="515444" y="1282701"/>
                  </a:lnTo>
                  <a:lnTo>
                    <a:pt x="503710" y="1274446"/>
                  </a:lnTo>
                  <a:lnTo>
                    <a:pt x="492293" y="1265239"/>
                  </a:lnTo>
                  <a:lnTo>
                    <a:pt x="481193" y="1255396"/>
                  </a:lnTo>
                  <a:lnTo>
                    <a:pt x="470093" y="1244919"/>
                  </a:lnTo>
                  <a:lnTo>
                    <a:pt x="459310" y="1233806"/>
                  </a:lnTo>
                  <a:lnTo>
                    <a:pt x="448845" y="1222376"/>
                  </a:lnTo>
                  <a:lnTo>
                    <a:pt x="438696" y="1209994"/>
                  </a:lnTo>
                  <a:lnTo>
                    <a:pt x="429499" y="1197611"/>
                  </a:lnTo>
                  <a:lnTo>
                    <a:pt x="419985" y="1184276"/>
                  </a:lnTo>
                  <a:lnTo>
                    <a:pt x="411422" y="1170624"/>
                  </a:lnTo>
                  <a:lnTo>
                    <a:pt x="403176" y="1156336"/>
                  </a:lnTo>
                  <a:lnTo>
                    <a:pt x="395565" y="1141731"/>
                  </a:lnTo>
                  <a:lnTo>
                    <a:pt x="388588" y="1126809"/>
                  </a:lnTo>
                  <a:lnTo>
                    <a:pt x="385416" y="1119189"/>
                  </a:lnTo>
                  <a:lnTo>
                    <a:pt x="382245" y="1111569"/>
                  </a:lnTo>
                  <a:lnTo>
                    <a:pt x="379390" y="1103631"/>
                  </a:lnTo>
                  <a:lnTo>
                    <a:pt x="376853" y="1095694"/>
                  </a:lnTo>
                  <a:lnTo>
                    <a:pt x="374316" y="1087756"/>
                  </a:lnTo>
                  <a:lnTo>
                    <a:pt x="372096" y="1079501"/>
                  </a:lnTo>
                  <a:lnTo>
                    <a:pt x="369559" y="1070929"/>
                  </a:lnTo>
                  <a:lnTo>
                    <a:pt x="367656" y="1062674"/>
                  </a:lnTo>
                  <a:lnTo>
                    <a:pt x="366071" y="1054419"/>
                  </a:lnTo>
                  <a:lnTo>
                    <a:pt x="364485" y="1045846"/>
                  </a:lnTo>
                  <a:lnTo>
                    <a:pt x="363216" y="1037274"/>
                  </a:lnTo>
                  <a:lnTo>
                    <a:pt x="362265" y="1028384"/>
                  </a:lnTo>
                  <a:lnTo>
                    <a:pt x="361313" y="1019811"/>
                  </a:lnTo>
                  <a:lnTo>
                    <a:pt x="360996" y="1010921"/>
                  </a:lnTo>
                  <a:lnTo>
                    <a:pt x="360362" y="1002031"/>
                  </a:lnTo>
                  <a:lnTo>
                    <a:pt x="360362" y="992823"/>
                  </a:lnTo>
                  <a:lnTo>
                    <a:pt x="360679" y="975678"/>
                  </a:lnTo>
                  <a:lnTo>
                    <a:pt x="361948" y="958533"/>
                  </a:lnTo>
                  <a:lnTo>
                    <a:pt x="363533" y="941706"/>
                  </a:lnTo>
                  <a:lnTo>
                    <a:pt x="366071" y="924878"/>
                  </a:lnTo>
                  <a:lnTo>
                    <a:pt x="368925" y="908686"/>
                  </a:lnTo>
                  <a:lnTo>
                    <a:pt x="373048" y="892811"/>
                  </a:lnTo>
                  <a:lnTo>
                    <a:pt x="377171" y="876936"/>
                  </a:lnTo>
                  <a:lnTo>
                    <a:pt x="382245" y="861696"/>
                  </a:lnTo>
                  <a:lnTo>
                    <a:pt x="387953" y="847091"/>
                  </a:lnTo>
                  <a:lnTo>
                    <a:pt x="393979" y="832168"/>
                  </a:lnTo>
                  <a:lnTo>
                    <a:pt x="400956" y="818198"/>
                  </a:lnTo>
                  <a:lnTo>
                    <a:pt x="408568" y="804546"/>
                  </a:lnTo>
                  <a:lnTo>
                    <a:pt x="416179" y="791211"/>
                  </a:lnTo>
                  <a:lnTo>
                    <a:pt x="424425" y="778511"/>
                  </a:lnTo>
                  <a:lnTo>
                    <a:pt x="433305" y="766446"/>
                  </a:lnTo>
                  <a:lnTo>
                    <a:pt x="442819" y="754698"/>
                  </a:lnTo>
                  <a:lnTo>
                    <a:pt x="452650" y="743586"/>
                  </a:lnTo>
                  <a:lnTo>
                    <a:pt x="462482" y="732791"/>
                  </a:lnTo>
                  <a:lnTo>
                    <a:pt x="473264" y="722631"/>
                  </a:lnTo>
                  <a:lnTo>
                    <a:pt x="484047" y="713423"/>
                  </a:lnTo>
                  <a:lnTo>
                    <a:pt x="495464" y="704533"/>
                  </a:lnTo>
                  <a:lnTo>
                    <a:pt x="507516" y="696596"/>
                  </a:lnTo>
                  <a:lnTo>
                    <a:pt x="519567" y="688976"/>
                  </a:lnTo>
                  <a:lnTo>
                    <a:pt x="531936" y="682308"/>
                  </a:lnTo>
                  <a:lnTo>
                    <a:pt x="538278" y="679133"/>
                  </a:lnTo>
                  <a:lnTo>
                    <a:pt x="544938" y="676276"/>
                  </a:lnTo>
                  <a:lnTo>
                    <a:pt x="551281" y="673418"/>
                  </a:lnTo>
                  <a:lnTo>
                    <a:pt x="557941" y="670878"/>
                  </a:lnTo>
                  <a:lnTo>
                    <a:pt x="564284" y="668338"/>
                  </a:lnTo>
                  <a:lnTo>
                    <a:pt x="571261" y="666433"/>
                  </a:lnTo>
                  <a:lnTo>
                    <a:pt x="577921" y="664211"/>
                  </a:lnTo>
                  <a:lnTo>
                    <a:pt x="584898" y="662623"/>
                  </a:lnTo>
                  <a:lnTo>
                    <a:pt x="591875" y="661036"/>
                  </a:lnTo>
                  <a:lnTo>
                    <a:pt x="598535" y="659766"/>
                  </a:lnTo>
                  <a:lnTo>
                    <a:pt x="605830" y="658178"/>
                  </a:lnTo>
                  <a:lnTo>
                    <a:pt x="612490" y="657226"/>
                  </a:lnTo>
                  <a:lnTo>
                    <a:pt x="619784" y="656591"/>
                  </a:lnTo>
                  <a:lnTo>
                    <a:pt x="627078" y="655956"/>
                  </a:lnTo>
                  <a:lnTo>
                    <a:pt x="634055" y="655638"/>
                  </a:lnTo>
                  <a:close/>
                  <a:moveTo>
                    <a:pt x="1604962" y="463550"/>
                  </a:moveTo>
                  <a:lnTo>
                    <a:pt x="1776412" y="463550"/>
                  </a:lnTo>
                  <a:lnTo>
                    <a:pt x="1776412" y="1252538"/>
                  </a:lnTo>
                  <a:lnTo>
                    <a:pt x="1604962" y="1252538"/>
                  </a:lnTo>
                  <a:lnTo>
                    <a:pt x="1604962" y="463550"/>
                  </a:lnTo>
                  <a:close/>
                  <a:moveTo>
                    <a:pt x="0" y="0"/>
                  </a:moveTo>
                  <a:lnTo>
                    <a:pt x="2125663" y="0"/>
                  </a:lnTo>
                  <a:lnTo>
                    <a:pt x="2125663" y="171553"/>
                  </a:lnTo>
                  <a:lnTo>
                    <a:pt x="2039621" y="171553"/>
                  </a:lnTo>
                  <a:lnTo>
                    <a:pt x="2039621" y="1577975"/>
                  </a:lnTo>
                  <a:lnTo>
                    <a:pt x="1252220" y="1577975"/>
                  </a:lnTo>
                  <a:lnTo>
                    <a:pt x="1252220" y="1449310"/>
                  </a:lnTo>
                  <a:lnTo>
                    <a:pt x="1911033" y="1449310"/>
                  </a:lnTo>
                  <a:lnTo>
                    <a:pt x="1911033" y="171553"/>
                  </a:lnTo>
                  <a:lnTo>
                    <a:pt x="195263" y="171553"/>
                  </a:lnTo>
                  <a:lnTo>
                    <a:pt x="195263" y="1249164"/>
                  </a:lnTo>
                  <a:lnTo>
                    <a:pt x="66675" y="1249164"/>
                  </a:lnTo>
                  <a:lnTo>
                    <a:pt x="66675" y="171553"/>
                  </a:lnTo>
                  <a:lnTo>
                    <a:pt x="0" y="1715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anchor="ctr">
              <a:scene3d>
                <a:camera prst="orthographicFront"/>
                <a:lightRig dir="t" rig="threeP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altLang="en-US" lang="zh-CN">
                <a:solidFill>
                  <a:srgbClr val="FFFFFF"/>
                </a:solidFill>
                <a:ea charset="-122" panose="02010600030101010101" pitchFamily="2" typeface="宋体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3169139" y="470202"/>
            <a:ext cx="343825" cy="309997"/>
            <a:chOff x="5557128" y="2138335"/>
            <a:chExt cx="428348" cy="386204"/>
          </a:xfrm>
        </p:grpSpPr>
        <p:sp>
          <p:nvSpPr>
            <p:cNvPr id="29" name="Freeform 5"/>
            <p:cNvSpPr/>
            <p:nvPr/>
          </p:nvSpPr>
          <p:spPr bwMode="auto">
            <a:xfrm>
              <a:off x="5557128" y="2138335"/>
              <a:ext cx="428348" cy="386204"/>
            </a:xfrm>
            <a:custGeom>
              <a:gdLst>
                <a:gd fmla="*/ 2151 w 2740" name="T0"/>
                <a:gd fmla="*/ 2315 h 2446" name="T1"/>
                <a:gd fmla="*/ 2055 w 2740" name="T2"/>
                <a:gd fmla="*/ 2410 h 2446" name="T3"/>
                <a:gd fmla="*/ 1918 w 2740" name="T4"/>
                <a:gd fmla="*/ 2445 h 2446" name="T5"/>
                <a:gd fmla="*/ 816 w 2740" name="T6"/>
                <a:gd fmla="*/ 2445 h 2446" name="T7"/>
                <a:gd fmla="*/ 685 w 2740" name="T8"/>
                <a:gd fmla="*/ 2410 h 2446" name="T9"/>
                <a:gd fmla="*/ 589 w 2740" name="T10"/>
                <a:gd fmla="*/ 2314 h 2446" name="T11"/>
                <a:gd fmla="*/ 36 w 2740" name="T12"/>
                <a:gd fmla="*/ 1356 h 2446" name="T13"/>
                <a:gd fmla="*/ 0 w 2740" name="T14"/>
                <a:gd fmla="*/ 1223 h 2446" name="T15"/>
                <a:gd fmla="*/ 36 w 2740" name="T16"/>
                <a:gd fmla="*/ 1089 h 2446" name="T17"/>
                <a:gd fmla="*/ 587 w 2740" name="T18"/>
                <a:gd fmla="*/ 135 h 2446" name="T19"/>
                <a:gd fmla="*/ 685 w 2740" name="T20"/>
                <a:gd fmla="*/ 37 h 2446" name="T21"/>
                <a:gd fmla="*/ 810 w 2740" name="T22"/>
                <a:gd fmla="*/ 1 h 2446" name="T23"/>
                <a:gd fmla="*/ 1916 w 2740" name="T24"/>
                <a:gd fmla="*/ 1 h 2446" name="T25"/>
                <a:gd fmla="*/ 2055 w 2740" name="T26"/>
                <a:gd fmla="*/ 37 h 2446" name="T27"/>
                <a:gd fmla="*/ 2151 w 2740" name="T28"/>
                <a:gd fmla="*/ 132 h 2446" name="T29"/>
                <a:gd fmla="*/ 2702 w 2740" name="T30"/>
                <a:gd fmla="*/ 1086 h 2446" name="T31"/>
                <a:gd fmla="*/ 2740 w 2740" name="T32"/>
                <a:gd fmla="*/ 1223 h 2446" name="T33"/>
                <a:gd fmla="*/ 2701 w 2740" name="T34"/>
                <a:gd fmla="*/ 1361 h 2446" name="T35"/>
                <a:gd fmla="*/ 2151 w 2740" name="T36"/>
                <a:gd fmla="*/ 2315 h 2446" name="T3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b="b" l="0" r="r" t="0"/>
              <a:pathLst>
                <a:path h="2446" w="2740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solidFill>
              <a:schemeClr val="accent2"/>
            </a:solidFill>
            <a:ln cap="flat" w="9525">
              <a:noFill/>
              <a:prstDash val="solid"/>
              <a:miter lim="800000"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0" name="KSO_Shape"/>
            <p:cNvSpPr/>
            <p:nvPr/>
          </p:nvSpPr>
          <p:spPr bwMode="auto">
            <a:xfrm>
              <a:off x="5652120" y="2208685"/>
              <a:ext cx="238362" cy="235978"/>
            </a:xfrm>
            <a:custGeom>
              <a:gdLst>
                <a:gd fmla="*/ 615878 w 2390775" name="T0"/>
                <a:gd fmla="*/ 1467970 h 2365376" name="T1"/>
                <a:gd fmla="*/ 587250 w 2390775" name="T2"/>
                <a:gd fmla="*/ 1401697 h 2365376" name="T3"/>
                <a:gd fmla="*/ 1282649 w 2390775" name="T4"/>
                <a:gd fmla="*/ 1393474 h 2365376" name="T5"/>
                <a:gd fmla="*/ 1180915 w 2390775" name="T6"/>
                <a:gd fmla="*/ 1446870 h 2365376" name="T7"/>
                <a:gd fmla="*/ 1210073 w 2390775" name="T8"/>
                <a:gd fmla="*/ 1382167 h 2365376" name="T9"/>
                <a:gd fmla="*/ 653657 w 2390775" name="T10"/>
                <a:gd fmla="*/ 1314699 h 2365376" name="T11"/>
                <a:gd fmla="*/ 646041 w 2390775" name="T12"/>
                <a:gd fmla="*/ 1180275 h 2365376" name="T13"/>
                <a:gd fmla="*/ 589870 w 2390775" name="T14"/>
                <a:gd fmla="*/ 1105327 h 2365376" name="T15"/>
                <a:gd fmla="*/ 599516 w 2390775" name="T16"/>
                <a:gd fmla="*/ 1141280 h 2365376" name="T17"/>
                <a:gd fmla="*/ 579914 w 2390775" name="T18"/>
                <a:gd fmla="*/ 1158779 h 2365376" name="T19"/>
                <a:gd fmla="*/ 541333 w 2390775" name="T20"/>
                <a:gd fmla="*/ 1105965 h 2365376" name="T21"/>
                <a:gd fmla="*/ 1137260 w 2390775" name="T22"/>
                <a:gd fmla="*/ 1009231 h 2365376" name="T23"/>
                <a:gd fmla="*/ 1143562 w 2390775" name="T24"/>
                <a:gd fmla="*/ 1026145 h 2365376" name="T25"/>
                <a:gd fmla="*/ 1096615 w 2390775" name="T26"/>
                <a:gd fmla="*/ 1069549 h 2365376" name="T27"/>
                <a:gd fmla="*/ 1102602 w 2390775" name="T28"/>
                <a:gd fmla="*/ 1001572 h 2365376" name="T29"/>
                <a:gd fmla="*/ 972739 w 2390775" name="T30"/>
                <a:gd fmla="*/ 835988 h 2365376" name="T31"/>
                <a:gd fmla="*/ 989500 w 2390775" name="T32"/>
                <a:gd fmla="*/ 1138672 h 2365376" name="T33"/>
                <a:gd fmla="*/ 639427 w 2390775" name="T34"/>
                <a:gd fmla="*/ 1423644 h 2365376" name="T35"/>
                <a:gd fmla="*/ 599898 w 2390775" name="T36"/>
                <a:gd fmla="*/ 1003302 h 2365376" name="T37"/>
                <a:gd fmla="*/ 529694 w 2390775" name="T38"/>
                <a:gd fmla="*/ 1090596 h 2365376" name="T39"/>
                <a:gd fmla="*/ 602428 w 2390775" name="T40"/>
                <a:gd fmla="*/ 868249 h 2365376" name="T41"/>
                <a:gd fmla="*/ 861740 w 2390775" name="T42"/>
                <a:gd fmla="*/ 924231 h 2365376" name="T43"/>
                <a:gd fmla="*/ 755609 w 2390775" name="T44"/>
                <a:gd fmla="*/ 542052 h 2365376" name="T45"/>
                <a:gd fmla="*/ 929665 w 2390775" name="T46"/>
                <a:gd fmla="*/ 525915 h 2365376" name="T47"/>
                <a:gd fmla="*/ 909019 w 2390775" name="T48"/>
                <a:gd fmla="*/ 571798 h 2365376" name="T49"/>
                <a:gd fmla="*/ 936652 w 2390775" name="T50"/>
                <a:gd fmla="*/ 586353 h 2365376" name="T51"/>
                <a:gd fmla="*/ 928394 w 2390775" name="T52"/>
                <a:gd fmla="*/ 688879 h 2365376" name="T53"/>
                <a:gd fmla="*/ 840414 w 2390775" name="T54"/>
                <a:gd fmla="*/ 772101 h 2365376" name="T55"/>
                <a:gd fmla="*/ 742269 w 2390775" name="T56"/>
                <a:gd fmla="*/ 675588 h 2365376" name="T57"/>
                <a:gd fmla="*/ 738139 w 2390775" name="T58"/>
                <a:gd fmla="*/ 608504 h 2365376" name="T59"/>
                <a:gd fmla="*/ 761643 w 2390775" name="T60"/>
                <a:gd fmla="*/ 510093 h 2365376" name="T61"/>
                <a:gd fmla="*/ 617010 w 2390775" name="T62"/>
                <a:gd fmla="*/ 449064 h 2365376" name="T63"/>
                <a:gd fmla="*/ 350272 w 2390775" name="T64"/>
                <a:gd fmla="*/ 638327 h 2365376" name="T65"/>
                <a:gd fmla="*/ 215163 w 2390775" name="T66"/>
                <a:gd fmla="*/ 939947 h 2365376" name="T67"/>
                <a:gd fmla="*/ 256613 w 2390775" name="T68"/>
                <a:gd fmla="*/ 1277331 h 2365376" name="T69"/>
                <a:gd fmla="*/ 458486 w 2390775" name="T70"/>
                <a:gd fmla="*/ 1534008 h 2365376" name="T71"/>
                <a:gd fmla="*/ 767308 w 2390775" name="T72"/>
                <a:gd fmla="*/ 1655225 h 2365376" name="T73"/>
                <a:gd fmla="*/ 1101127 w 2390775" name="T74"/>
                <a:gd fmla="*/ 1596674 h 2365376" name="T75"/>
                <a:gd fmla="*/ 1347614 w 2390775" name="T76"/>
                <a:gd fmla="*/ 1383040 h 2365376" name="T77"/>
                <a:gd fmla="*/ 1453614 w 2390775" name="T78"/>
                <a:gd fmla="*/ 1066861 h 2365376" name="T79"/>
                <a:gd fmla="*/ 1378939 w 2390775" name="T80"/>
                <a:gd fmla="*/ 738024 h 2365376" name="T81"/>
                <a:gd fmla="*/ 1153652 w 2390775" name="T82"/>
                <a:gd fmla="*/ 501602 h 2365376" name="T83"/>
                <a:gd fmla="*/ 831224 w 2390775" name="T84"/>
                <a:gd fmla="*/ 411085 h 2365376" name="T85"/>
                <a:gd fmla="*/ 989432 w 2390775" name="T86"/>
                <a:gd fmla="*/ 315187 h 2365376" name="T87"/>
                <a:gd fmla="*/ 1471649 w 2390775" name="T88"/>
                <a:gd fmla="*/ 671876 h 2365376" name="T89"/>
                <a:gd fmla="*/ 1554866 w 2390775" name="T90"/>
                <a:gd fmla="*/ 1171938 h 2365376" name="T91"/>
                <a:gd fmla="*/ 1239716 w 2390775" name="T92"/>
                <a:gd fmla="*/ 1647313 h 2365376" name="T93"/>
                <a:gd fmla="*/ 646121 w 2390775" name="T94"/>
                <a:gd fmla="*/ 1748275 h 2365376" name="T95"/>
                <a:gd fmla="*/ 110112 w 2390775" name="T96"/>
                <a:gd fmla="*/ 1186813 h 2365376" name="T97"/>
                <a:gd fmla="*/ 251551 w 2390775" name="T98"/>
                <a:gd fmla="*/ 580725 h 2365376" name="T99"/>
                <a:gd fmla="*/ 1549044 w 2390775" name="T100"/>
                <a:gd fmla="*/ 160116 h 2365376" name="T101"/>
                <a:gd fmla="*/ 1461002 w 2390775" name="T102"/>
                <a:gd fmla="*/ 284475 h 2365376" name="T103"/>
                <a:gd fmla="*/ 1550307 w 2390775" name="T104"/>
                <a:gd fmla="*/ 426554 h 2365376" name="T105"/>
                <a:gd fmla="*/ 1719764 w 2390775" name="T106"/>
                <a:gd fmla="*/ 380038 h 2365376" name="T107"/>
                <a:gd fmla="*/ 1735543 w 2390775" name="T108"/>
                <a:gd fmla="*/ 232579 h 2365376" name="T109"/>
                <a:gd fmla="*/ 1705909 w 2390775" name="T110"/>
                <a:gd fmla="*/ 94508 h 2365376" name="T111"/>
                <a:gd fmla="*/ 1774050 w 2390775" name="T112"/>
                <a:gd fmla="*/ 148403 h 2365376" name="T113"/>
                <a:gd fmla="*/ 1781614 w 2390775" name="T114"/>
                <a:gd fmla="*/ 428769 h 2365376" name="T115"/>
                <a:gd fmla="*/ 1600166 w 2390775" name="T116"/>
                <a:gd fmla="*/ 516104 h 2365376" name="T117"/>
                <a:gd fmla="*/ 1452167 w 2390775" name="T118"/>
                <a:gd fmla="*/ 455349 h 2365376" name="T119"/>
                <a:gd fmla="*/ 1310478 w 2390775" name="T120"/>
                <a:gd fmla="*/ 259477 h 2365376" name="T121"/>
                <a:gd fmla="*/ 1562614 w 2390775" name="T122"/>
                <a:gd fmla="*/ 74046 h 236537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60000 65536" name="T162"/>
                <a:gd fmla="*/ 0 60000 65536" name="T163"/>
                <a:gd fmla="*/ 0 60000 65536" name="T164"/>
                <a:gd fmla="*/ 0 60000 65536" name="T165"/>
                <a:gd fmla="*/ 0 60000 65536" name="T166"/>
                <a:gd fmla="*/ 0 60000 65536" name="T167"/>
                <a:gd fmla="*/ 0 60000 65536" name="T168"/>
                <a:gd fmla="*/ 0 60000 65536" name="T169"/>
                <a:gd fmla="*/ 0 60000 65536" name="T170"/>
                <a:gd fmla="*/ 0 60000 65536" name="T171"/>
                <a:gd fmla="*/ 0 60000 65536" name="T172"/>
                <a:gd fmla="*/ 0 60000 65536" name="T173"/>
                <a:gd fmla="*/ 0 60000 65536" name="T174"/>
                <a:gd fmla="*/ 0 60000 65536" name="T175"/>
                <a:gd fmla="*/ 0 60000 65536" name="T176"/>
                <a:gd fmla="*/ 0 60000 65536" name="T177"/>
                <a:gd fmla="*/ 0 60000 65536" name="T178"/>
                <a:gd fmla="*/ 0 60000 65536" name="T179"/>
                <a:gd fmla="*/ 0 60000 65536" name="T180"/>
                <a:gd fmla="*/ 0 60000 65536" name="T181"/>
                <a:gd fmla="*/ 0 60000 65536" name="T182"/>
                <a:gd fmla="*/ 0 60000 65536" name="T183"/>
                <a:gd fmla="*/ 0 60000 65536" name="T184"/>
                <a:gd fmla="*/ 0 60000 65536" name="T185"/>
              </a:gdLst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b="b" l="0" r="r" t="0"/>
              <a:pathLst>
                <a:path h="2365376" w="2390775">
                  <a:moveTo>
                    <a:pt x="761351" y="1739900"/>
                  </a:moveTo>
                  <a:lnTo>
                    <a:pt x="791690" y="1805294"/>
                  </a:lnTo>
                  <a:lnTo>
                    <a:pt x="794883" y="1808051"/>
                  </a:lnTo>
                  <a:lnTo>
                    <a:pt x="797278" y="1811991"/>
                  </a:lnTo>
                  <a:lnTo>
                    <a:pt x="800871" y="1817112"/>
                  </a:lnTo>
                  <a:lnTo>
                    <a:pt x="803266" y="1822233"/>
                  </a:lnTo>
                  <a:lnTo>
                    <a:pt x="804065" y="1825384"/>
                  </a:lnTo>
                  <a:lnTo>
                    <a:pt x="804863" y="1828536"/>
                  </a:lnTo>
                  <a:lnTo>
                    <a:pt x="804863" y="1831687"/>
                  </a:lnTo>
                  <a:lnTo>
                    <a:pt x="804863" y="1834839"/>
                  </a:lnTo>
                  <a:lnTo>
                    <a:pt x="804065" y="1837990"/>
                  </a:lnTo>
                  <a:lnTo>
                    <a:pt x="802867" y="1841142"/>
                  </a:lnTo>
                  <a:lnTo>
                    <a:pt x="801670" y="1842718"/>
                  </a:lnTo>
                  <a:lnTo>
                    <a:pt x="799674" y="1844687"/>
                  </a:lnTo>
                  <a:lnTo>
                    <a:pt x="797278" y="1845475"/>
                  </a:lnTo>
                  <a:lnTo>
                    <a:pt x="794484" y="1845869"/>
                  </a:lnTo>
                  <a:lnTo>
                    <a:pt x="790891" y="1846263"/>
                  </a:lnTo>
                  <a:lnTo>
                    <a:pt x="787698" y="1845869"/>
                  </a:lnTo>
                  <a:lnTo>
                    <a:pt x="784105" y="1845475"/>
                  </a:lnTo>
                  <a:lnTo>
                    <a:pt x="780512" y="1844293"/>
                  </a:lnTo>
                  <a:lnTo>
                    <a:pt x="776520" y="1842718"/>
                  </a:lnTo>
                  <a:lnTo>
                    <a:pt x="772927" y="1841142"/>
                  </a:lnTo>
                  <a:lnTo>
                    <a:pt x="768935" y="1839172"/>
                  </a:lnTo>
                  <a:lnTo>
                    <a:pt x="765343" y="1836809"/>
                  </a:lnTo>
                  <a:lnTo>
                    <a:pt x="761750" y="1834051"/>
                  </a:lnTo>
                  <a:lnTo>
                    <a:pt x="758955" y="1831294"/>
                  </a:lnTo>
                  <a:lnTo>
                    <a:pt x="756161" y="1827748"/>
                  </a:lnTo>
                  <a:lnTo>
                    <a:pt x="754165" y="1824597"/>
                  </a:lnTo>
                  <a:lnTo>
                    <a:pt x="748975" y="1815536"/>
                  </a:lnTo>
                  <a:lnTo>
                    <a:pt x="745782" y="1808839"/>
                  </a:lnTo>
                  <a:lnTo>
                    <a:pt x="743387" y="1803718"/>
                  </a:lnTo>
                  <a:lnTo>
                    <a:pt x="742588" y="1799385"/>
                  </a:lnTo>
                  <a:lnTo>
                    <a:pt x="742588" y="1795051"/>
                  </a:lnTo>
                  <a:lnTo>
                    <a:pt x="743387" y="1790718"/>
                  </a:lnTo>
                  <a:lnTo>
                    <a:pt x="746181" y="1778112"/>
                  </a:lnTo>
                  <a:lnTo>
                    <a:pt x="746979" y="1774173"/>
                  </a:lnTo>
                  <a:lnTo>
                    <a:pt x="746979" y="1772203"/>
                  </a:lnTo>
                  <a:lnTo>
                    <a:pt x="746181" y="1771021"/>
                  </a:lnTo>
                  <a:lnTo>
                    <a:pt x="745383" y="1770627"/>
                  </a:lnTo>
                  <a:lnTo>
                    <a:pt x="742987" y="1770627"/>
                  </a:lnTo>
                  <a:lnTo>
                    <a:pt x="742189" y="1770233"/>
                  </a:lnTo>
                  <a:lnTo>
                    <a:pt x="741790" y="1769839"/>
                  </a:lnTo>
                  <a:lnTo>
                    <a:pt x="738596" y="1761961"/>
                  </a:lnTo>
                  <a:lnTo>
                    <a:pt x="736999" y="1758021"/>
                  </a:lnTo>
                  <a:lnTo>
                    <a:pt x="736600" y="1756052"/>
                  </a:lnTo>
                  <a:lnTo>
                    <a:pt x="736600" y="1754476"/>
                  </a:lnTo>
                  <a:lnTo>
                    <a:pt x="742189" y="1750536"/>
                  </a:lnTo>
                  <a:lnTo>
                    <a:pt x="747379" y="1747385"/>
                  </a:lnTo>
                  <a:lnTo>
                    <a:pt x="750971" y="1745021"/>
                  </a:lnTo>
                  <a:lnTo>
                    <a:pt x="754165" y="1743839"/>
                  </a:lnTo>
                  <a:lnTo>
                    <a:pt x="758556" y="1741870"/>
                  </a:lnTo>
                  <a:lnTo>
                    <a:pt x="759754" y="1741870"/>
                  </a:lnTo>
                  <a:lnTo>
                    <a:pt x="761351" y="1739900"/>
                  </a:lnTo>
                  <a:close/>
                  <a:moveTo>
                    <a:pt x="1554438" y="1730375"/>
                  </a:moveTo>
                  <a:lnTo>
                    <a:pt x="1565575" y="1730375"/>
                  </a:lnTo>
                  <a:lnTo>
                    <a:pt x="1575916" y="1730375"/>
                  </a:lnTo>
                  <a:lnTo>
                    <a:pt x="1586258" y="1731163"/>
                  </a:lnTo>
                  <a:lnTo>
                    <a:pt x="1591031" y="1731951"/>
                  </a:lnTo>
                  <a:lnTo>
                    <a:pt x="1595008" y="1733133"/>
                  </a:lnTo>
                  <a:lnTo>
                    <a:pt x="1598986" y="1734314"/>
                  </a:lnTo>
                  <a:lnTo>
                    <a:pt x="1602168" y="1735890"/>
                  </a:lnTo>
                  <a:lnTo>
                    <a:pt x="1605350" y="1737860"/>
                  </a:lnTo>
                  <a:lnTo>
                    <a:pt x="1607339" y="1739830"/>
                  </a:lnTo>
                  <a:lnTo>
                    <a:pt x="1608929" y="1741799"/>
                  </a:lnTo>
                  <a:lnTo>
                    <a:pt x="1609725" y="1744951"/>
                  </a:lnTo>
                  <a:lnTo>
                    <a:pt x="1609725" y="1747708"/>
                  </a:lnTo>
                  <a:lnTo>
                    <a:pt x="1608929" y="1751648"/>
                  </a:lnTo>
                  <a:lnTo>
                    <a:pt x="1607339" y="1755193"/>
                  </a:lnTo>
                  <a:lnTo>
                    <a:pt x="1604554" y="1759920"/>
                  </a:lnTo>
                  <a:lnTo>
                    <a:pt x="1600577" y="1764648"/>
                  </a:lnTo>
                  <a:lnTo>
                    <a:pt x="1595804" y="1769769"/>
                  </a:lnTo>
                  <a:lnTo>
                    <a:pt x="1589042" y="1776072"/>
                  </a:lnTo>
                  <a:lnTo>
                    <a:pt x="1582678" y="1781193"/>
                  </a:lnTo>
                  <a:lnTo>
                    <a:pt x="1576314" y="1786314"/>
                  </a:lnTo>
                  <a:lnTo>
                    <a:pt x="1570348" y="1790647"/>
                  </a:lnTo>
                  <a:lnTo>
                    <a:pt x="1563586" y="1794193"/>
                  </a:lnTo>
                  <a:lnTo>
                    <a:pt x="1557222" y="1797738"/>
                  </a:lnTo>
                  <a:lnTo>
                    <a:pt x="1550461" y="1800496"/>
                  </a:lnTo>
                  <a:lnTo>
                    <a:pt x="1544097" y="1802466"/>
                  </a:lnTo>
                  <a:lnTo>
                    <a:pt x="1537733" y="1804829"/>
                  </a:lnTo>
                  <a:lnTo>
                    <a:pt x="1530971" y="1806799"/>
                  </a:lnTo>
                  <a:lnTo>
                    <a:pt x="1524607" y="1807981"/>
                  </a:lnTo>
                  <a:lnTo>
                    <a:pt x="1518243" y="1809163"/>
                  </a:lnTo>
                  <a:lnTo>
                    <a:pt x="1505117" y="1811132"/>
                  </a:lnTo>
                  <a:lnTo>
                    <a:pt x="1491992" y="1812314"/>
                  </a:lnTo>
                  <a:lnTo>
                    <a:pt x="1486026" y="1813102"/>
                  </a:lnTo>
                  <a:lnTo>
                    <a:pt x="1483241" y="1813890"/>
                  </a:lnTo>
                  <a:lnTo>
                    <a:pt x="1482048" y="1814678"/>
                  </a:lnTo>
                  <a:lnTo>
                    <a:pt x="1481253" y="1815072"/>
                  </a:lnTo>
                  <a:lnTo>
                    <a:pt x="1480855" y="1815859"/>
                  </a:lnTo>
                  <a:lnTo>
                    <a:pt x="1480855" y="1817041"/>
                  </a:lnTo>
                  <a:lnTo>
                    <a:pt x="1481253" y="1818617"/>
                  </a:lnTo>
                  <a:lnTo>
                    <a:pt x="1482048" y="1819799"/>
                  </a:lnTo>
                  <a:lnTo>
                    <a:pt x="1482048" y="1821375"/>
                  </a:lnTo>
                  <a:lnTo>
                    <a:pt x="1482048" y="1821769"/>
                  </a:lnTo>
                  <a:lnTo>
                    <a:pt x="1480855" y="1822556"/>
                  </a:lnTo>
                  <a:lnTo>
                    <a:pt x="1471309" y="1830829"/>
                  </a:lnTo>
                  <a:lnTo>
                    <a:pt x="1465343" y="1834375"/>
                  </a:lnTo>
                  <a:lnTo>
                    <a:pt x="1463354" y="1835556"/>
                  </a:lnTo>
                  <a:lnTo>
                    <a:pt x="1461365" y="1836738"/>
                  </a:lnTo>
                  <a:lnTo>
                    <a:pt x="1452615" y="1830041"/>
                  </a:lnTo>
                  <a:lnTo>
                    <a:pt x="1445853" y="1824132"/>
                  </a:lnTo>
                  <a:lnTo>
                    <a:pt x="1440285" y="1819405"/>
                  </a:lnTo>
                  <a:lnTo>
                    <a:pt x="1437103" y="1815072"/>
                  </a:lnTo>
                  <a:lnTo>
                    <a:pt x="1434716" y="1812314"/>
                  </a:lnTo>
                  <a:lnTo>
                    <a:pt x="1433125" y="1810344"/>
                  </a:lnTo>
                  <a:lnTo>
                    <a:pt x="1432330" y="1808375"/>
                  </a:lnTo>
                  <a:lnTo>
                    <a:pt x="1428750" y="1806799"/>
                  </a:lnTo>
                  <a:lnTo>
                    <a:pt x="1512675" y="1734314"/>
                  </a:lnTo>
                  <a:lnTo>
                    <a:pt x="1518641" y="1733527"/>
                  </a:lnTo>
                  <a:lnTo>
                    <a:pt x="1533755" y="1731951"/>
                  </a:lnTo>
                  <a:lnTo>
                    <a:pt x="1543699" y="1731163"/>
                  </a:lnTo>
                  <a:lnTo>
                    <a:pt x="1554438" y="1730375"/>
                  </a:lnTo>
                  <a:close/>
                  <a:moveTo>
                    <a:pt x="588962" y="1535113"/>
                  </a:moveTo>
                  <a:lnTo>
                    <a:pt x="694496" y="1535113"/>
                  </a:lnTo>
                  <a:lnTo>
                    <a:pt x="694496" y="1557872"/>
                  </a:lnTo>
                  <a:lnTo>
                    <a:pt x="694894" y="1558271"/>
                  </a:lnTo>
                  <a:lnTo>
                    <a:pt x="696885" y="1560268"/>
                  </a:lnTo>
                  <a:lnTo>
                    <a:pt x="698478" y="1560667"/>
                  </a:lnTo>
                  <a:lnTo>
                    <a:pt x="700469" y="1561466"/>
                  </a:lnTo>
                  <a:lnTo>
                    <a:pt x="704053" y="1561865"/>
                  </a:lnTo>
                  <a:lnTo>
                    <a:pt x="707239" y="1561865"/>
                  </a:lnTo>
                  <a:lnTo>
                    <a:pt x="711222" y="1561865"/>
                  </a:lnTo>
                  <a:lnTo>
                    <a:pt x="714407" y="1561466"/>
                  </a:lnTo>
                  <a:lnTo>
                    <a:pt x="716797" y="1560667"/>
                  </a:lnTo>
                  <a:lnTo>
                    <a:pt x="718390" y="1560268"/>
                  </a:lnTo>
                  <a:lnTo>
                    <a:pt x="720381" y="1558271"/>
                  </a:lnTo>
                  <a:lnTo>
                    <a:pt x="720779" y="1557872"/>
                  </a:lnTo>
                  <a:lnTo>
                    <a:pt x="720779" y="1535113"/>
                  </a:lnTo>
                  <a:lnTo>
                    <a:pt x="820737" y="1535113"/>
                  </a:lnTo>
                  <a:lnTo>
                    <a:pt x="820737" y="1644117"/>
                  </a:lnTo>
                  <a:lnTo>
                    <a:pt x="820339" y="1648908"/>
                  </a:lnTo>
                  <a:lnTo>
                    <a:pt x="819144" y="1652901"/>
                  </a:lnTo>
                  <a:lnTo>
                    <a:pt x="816755" y="1656894"/>
                  </a:lnTo>
                  <a:lnTo>
                    <a:pt x="814365" y="1660088"/>
                  </a:lnTo>
                  <a:lnTo>
                    <a:pt x="810781" y="1663283"/>
                  </a:lnTo>
                  <a:lnTo>
                    <a:pt x="806799" y="1665279"/>
                  </a:lnTo>
                  <a:lnTo>
                    <a:pt x="802418" y="1666477"/>
                  </a:lnTo>
                  <a:lnTo>
                    <a:pt x="797639" y="1666876"/>
                  </a:lnTo>
                  <a:lnTo>
                    <a:pt x="612060" y="1666876"/>
                  </a:lnTo>
                  <a:lnTo>
                    <a:pt x="607281" y="1666477"/>
                  </a:lnTo>
                  <a:lnTo>
                    <a:pt x="602901" y="1665279"/>
                  </a:lnTo>
                  <a:lnTo>
                    <a:pt x="598918" y="1663283"/>
                  </a:lnTo>
                  <a:lnTo>
                    <a:pt x="595732" y="1660088"/>
                  </a:lnTo>
                  <a:lnTo>
                    <a:pt x="592546" y="1656894"/>
                  </a:lnTo>
                  <a:lnTo>
                    <a:pt x="590555" y="1652901"/>
                  </a:lnTo>
                  <a:lnTo>
                    <a:pt x="589360" y="1648908"/>
                  </a:lnTo>
                  <a:lnTo>
                    <a:pt x="588962" y="1644117"/>
                  </a:lnTo>
                  <a:lnTo>
                    <a:pt x="588962" y="1535113"/>
                  </a:lnTo>
                  <a:close/>
                  <a:moveTo>
                    <a:pt x="612060" y="1476375"/>
                  </a:moveTo>
                  <a:lnTo>
                    <a:pt x="797639" y="1476375"/>
                  </a:lnTo>
                  <a:lnTo>
                    <a:pt x="802418" y="1476769"/>
                  </a:lnTo>
                  <a:lnTo>
                    <a:pt x="806799" y="1477950"/>
                  </a:lnTo>
                  <a:lnTo>
                    <a:pt x="810781" y="1480312"/>
                  </a:lnTo>
                  <a:lnTo>
                    <a:pt x="814365" y="1483068"/>
                  </a:lnTo>
                  <a:lnTo>
                    <a:pt x="816755" y="1486611"/>
                  </a:lnTo>
                  <a:lnTo>
                    <a:pt x="819144" y="1490155"/>
                  </a:lnTo>
                  <a:lnTo>
                    <a:pt x="820339" y="1494485"/>
                  </a:lnTo>
                  <a:lnTo>
                    <a:pt x="820737" y="1498816"/>
                  </a:lnTo>
                  <a:lnTo>
                    <a:pt x="820737" y="1525588"/>
                  </a:lnTo>
                  <a:lnTo>
                    <a:pt x="588962" y="1525588"/>
                  </a:lnTo>
                  <a:lnTo>
                    <a:pt x="588962" y="1498816"/>
                  </a:lnTo>
                  <a:lnTo>
                    <a:pt x="589360" y="1494485"/>
                  </a:lnTo>
                  <a:lnTo>
                    <a:pt x="590555" y="1490155"/>
                  </a:lnTo>
                  <a:lnTo>
                    <a:pt x="592546" y="1486611"/>
                  </a:lnTo>
                  <a:lnTo>
                    <a:pt x="595732" y="1483068"/>
                  </a:lnTo>
                  <a:lnTo>
                    <a:pt x="598918" y="1480312"/>
                  </a:lnTo>
                  <a:lnTo>
                    <a:pt x="602901" y="1477950"/>
                  </a:lnTo>
                  <a:lnTo>
                    <a:pt x="607281" y="1476769"/>
                  </a:lnTo>
                  <a:lnTo>
                    <a:pt x="612060" y="1476375"/>
                  </a:lnTo>
                  <a:close/>
                  <a:moveTo>
                    <a:pt x="725449" y="1381125"/>
                  </a:moveTo>
                  <a:lnTo>
                    <a:pt x="730525" y="1381524"/>
                  </a:lnTo>
                  <a:lnTo>
                    <a:pt x="732087" y="1381524"/>
                  </a:lnTo>
                  <a:lnTo>
                    <a:pt x="734430" y="1382322"/>
                  </a:lnTo>
                  <a:lnTo>
                    <a:pt x="737554" y="1384317"/>
                  </a:lnTo>
                  <a:lnTo>
                    <a:pt x="740287" y="1386312"/>
                  </a:lnTo>
                  <a:lnTo>
                    <a:pt x="743411" y="1389505"/>
                  </a:lnTo>
                  <a:lnTo>
                    <a:pt x="746535" y="1393096"/>
                  </a:lnTo>
                  <a:lnTo>
                    <a:pt x="749659" y="1397486"/>
                  </a:lnTo>
                  <a:lnTo>
                    <a:pt x="755906" y="1407063"/>
                  </a:lnTo>
                  <a:lnTo>
                    <a:pt x="761373" y="1417837"/>
                  </a:lnTo>
                  <a:lnTo>
                    <a:pt x="766059" y="1427813"/>
                  </a:lnTo>
                  <a:lnTo>
                    <a:pt x="769182" y="1437390"/>
                  </a:lnTo>
                  <a:lnTo>
                    <a:pt x="770744" y="1441780"/>
                  </a:lnTo>
                  <a:lnTo>
                    <a:pt x="771525" y="1445770"/>
                  </a:lnTo>
                  <a:lnTo>
                    <a:pt x="771525" y="1448164"/>
                  </a:lnTo>
                  <a:lnTo>
                    <a:pt x="771525" y="1450159"/>
                  </a:lnTo>
                  <a:lnTo>
                    <a:pt x="770744" y="1451357"/>
                  </a:lnTo>
                  <a:lnTo>
                    <a:pt x="769182" y="1452155"/>
                  </a:lnTo>
                  <a:lnTo>
                    <a:pt x="768011" y="1452155"/>
                  </a:lnTo>
                  <a:lnTo>
                    <a:pt x="766449" y="1450958"/>
                  </a:lnTo>
                  <a:lnTo>
                    <a:pt x="764887" y="1449760"/>
                  </a:lnTo>
                  <a:lnTo>
                    <a:pt x="762544" y="1448563"/>
                  </a:lnTo>
                  <a:lnTo>
                    <a:pt x="759030" y="1444174"/>
                  </a:lnTo>
                  <a:lnTo>
                    <a:pt x="755516" y="1439784"/>
                  </a:lnTo>
                  <a:lnTo>
                    <a:pt x="753173" y="1434996"/>
                  </a:lnTo>
                  <a:lnTo>
                    <a:pt x="752392" y="1433400"/>
                  </a:lnTo>
                  <a:lnTo>
                    <a:pt x="752392" y="1431404"/>
                  </a:lnTo>
                  <a:lnTo>
                    <a:pt x="752001" y="1428611"/>
                  </a:lnTo>
                  <a:lnTo>
                    <a:pt x="750830" y="1426616"/>
                  </a:lnTo>
                  <a:lnTo>
                    <a:pt x="748878" y="1425419"/>
                  </a:lnTo>
                  <a:lnTo>
                    <a:pt x="746925" y="1425020"/>
                  </a:lnTo>
                  <a:lnTo>
                    <a:pt x="746144" y="1425419"/>
                  </a:lnTo>
                  <a:lnTo>
                    <a:pt x="745363" y="1425818"/>
                  </a:lnTo>
                  <a:lnTo>
                    <a:pt x="744582" y="1426616"/>
                  </a:lnTo>
                  <a:lnTo>
                    <a:pt x="743411" y="1427414"/>
                  </a:lnTo>
                  <a:lnTo>
                    <a:pt x="742630" y="1428611"/>
                  </a:lnTo>
                  <a:lnTo>
                    <a:pt x="742240" y="1430207"/>
                  </a:lnTo>
                  <a:lnTo>
                    <a:pt x="741849" y="1432602"/>
                  </a:lnTo>
                  <a:lnTo>
                    <a:pt x="741849" y="1434597"/>
                  </a:lnTo>
                  <a:lnTo>
                    <a:pt x="741459" y="1439385"/>
                  </a:lnTo>
                  <a:lnTo>
                    <a:pt x="740678" y="1443376"/>
                  </a:lnTo>
                  <a:lnTo>
                    <a:pt x="739897" y="1445371"/>
                  </a:lnTo>
                  <a:lnTo>
                    <a:pt x="739116" y="1446967"/>
                  </a:lnTo>
                  <a:lnTo>
                    <a:pt x="737944" y="1448164"/>
                  </a:lnTo>
                  <a:lnTo>
                    <a:pt x="735992" y="1449361"/>
                  </a:lnTo>
                  <a:lnTo>
                    <a:pt x="734430" y="1450558"/>
                  </a:lnTo>
                  <a:lnTo>
                    <a:pt x="732868" y="1452155"/>
                  </a:lnTo>
                  <a:lnTo>
                    <a:pt x="730525" y="1452953"/>
                  </a:lnTo>
                  <a:lnTo>
                    <a:pt x="727792" y="1453352"/>
                  </a:lnTo>
                  <a:lnTo>
                    <a:pt x="721935" y="1454150"/>
                  </a:lnTo>
                  <a:lnTo>
                    <a:pt x="715297" y="1454150"/>
                  </a:lnTo>
                  <a:lnTo>
                    <a:pt x="712173" y="1453751"/>
                  </a:lnTo>
                  <a:lnTo>
                    <a:pt x="709049" y="1452953"/>
                  </a:lnTo>
                  <a:lnTo>
                    <a:pt x="706706" y="1452155"/>
                  </a:lnTo>
                  <a:lnTo>
                    <a:pt x="703973" y="1450558"/>
                  </a:lnTo>
                  <a:lnTo>
                    <a:pt x="701240" y="1448962"/>
                  </a:lnTo>
                  <a:lnTo>
                    <a:pt x="699287" y="1447366"/>
                  </a:lnTo>
                  <a:lnTo>
                    <a:pt x="694992" y="1442977"/>
                  </a:lnTo>
                  <a:lnTo>
                    <a:pt x="691478" y="1438188"/>
                  </a:lnTo>
                  <a:lnTo>
                    <a:pt x="687963" y="1432602"/>
                  </a:lnTo>
                  <a:lnTo>
                    <a:pt x="685230" y="1427015"/>
                  </a:lnTo>
                  <a:lnTo>
                    <a:pt x="682497" y="1421029"/>
                  </a:lnTo>
                  <a:lnTo>
                    <a:pt x="680544" y="1415044"/>
                  </a:lnTo>
                  <a:lnTo>
                    <a:pt x="678982" y="1409058"/>
                  </a:lnTo>
                  <a:lnTo>
                    <a:pt x="676249" y="1399082"/>
                  </a:lnTo>
                  <a:lnTo>
                    <a:pt x="675078" y="1392298"/>
                  </a:lnTo>
                  <a:lnTo>
                    <a:pt x="674687" y="1389106"/>
                  </a:lnTo>
                  <a:lnTo>
                    <a:pt x="674687" y="1388707"/>
                  </a:lnTo>
                  <a:lnTo>
                    <a:pt x="675078" y="1388308"/>
                  </a:lnTo>
                  <a:lnTo>
                    <a:pt x="676249" y="1387909"/>
                  </a:lnTo>
                  <a:lnTo>
                    <a:pt x="679373" y="1387111"/>
                  </a:lnTo>
                  <a:lnTo>
                    <a:pt x="683278" y="1385913"/>
                  </a:lnTo>
                  <a:lnTo>
                    <a:pt x="689525" y="1384716"/>
                  </a:lnTo>
                  <a:lnTo>
                    <a:pt x="698897" y="1383120"/>
                  </a:lnTo>
                  <a:lnTo>
                    <a:pt x="715297" y="1381524"/>
                  </a:lnTo>
                  <a:lnTo>
                    <a:pt x="725449" y="1381125"/>
                  </a:lnTo>
                  <a:close/>
                  <a:moveTo>
                    <a:pt x="1433588" y="1247775"/>
                  </a:moveTo>
                  <a:lnTo>
                    <a:pt x="1439124" y="1247775"/>
                  </a:lnTo>
                  <a:lnTo>
                    <a:pt x="1444264" y="1248175"/>
                  </a:lnTo>
                  <a:lnTo>
                    <a:pt x="1448614" y="1248976"/>
                  </a:lnTo>
                  <a:lnTo>
                    <a:pt x="1451382" y="1249776"/>
                  </a:lnTo>
                  <a:lnTo>
                    <a:pt x="1453359" y="1250977"/>
                  </a:lnTo>
                  <a:lnTo>
                    <a:pt x="1454150" y="1252178"/>
                  </a:lnTo>
                  <a:lnTo>
                    <a:pt x="1454150" y="1253779"/>
                  </a:lnTo>
                  <a:lnTo>
                    <a:pt x="1453359" y="1255380"/>
                  </a:lnTo>
                  <a:lnTo>
                    <a:pt x="1452173" y="1256981"/>
                  </a:lnTo>
                  <a:lnTo>
                    <a:pt x="1450196" y="1258582"/>
                  </a:lnTo>
                  <a:lnTo>
                    <a:pt x="1447428" y="1260183"/>
                  </a:lnTo>
                  <a:lnTo>
                    <a:pt x="1441892" y="1262985"/>
                  </a:lnTo>
                  <a:lnTo>
                    <a:pt x="1435565" y="1264986"/>
                  </a:lnTo>
                  <a:lnTo>
                    <a:pt x="1432402" y="1265387"/>
                  </a:lnTo>
                  <a:lnTo>
                    <a:pt x="1429634" y="1265787"/>
                  </a:lnTo>
                  <a:lnTo>
                    <a:pt x="1427261" y="1265787"/>
                  </a:lnTo>
                  <a:lnTo>
                    <a:pt x="1425284" y="1265387"/>
                  </a:lnTo>
                  <a:lnTo>
                    <a:pt x="1423703" y="1264986"/>
                  </a:lnTo>
                  <a:lnTo>
                    <a:pt x="1422516" y="1264586"/>
                  </a:lnTo>
                  <a:lnTo>
                    <a:pt x="1420539" y="1264586"/>
                  </a:lnTo>
                  <a:lnTo>
                    <a:pt x="1419353" y="1264986"/>
                  </a:lnTo>
                  <a:lnTo>
                    <a:pt x="1418562" y="1265787"/>
                  </a:lnTo>
                  <a:lnTo>
                    <a:pt x="1417376" y="1266588"/>
                  </a:lnTo>
                  <a:lnTo>
                    <a:pt x="1416980" y="1267388"/>
                  </a:lnTo>
                  <a:lnTo>
                    <a:pt x="1416585" y="1268589"/>
                  </a:lnTo>
                  <a:lnTo>
                    <a:pt x="1416190" y="1269790"/>
                  </a:lnTo>
                  <a:lnTo>
                    <a:pt x="1416585" y="1270990"/>
                  </a:lnTo>
                  <a:lnTo>
                    <a:pt x="1416585" y="1272191"/>
                  </a:lnTo>
                  <a:lnTo>
                    <a:pt x="1417376" y="1273392"/>
                  </a:lnTo>
                  <a:lnTo>
                    <a:pt x="1418562" y="1274993"/>
                  </a:lnTo>
                  <a:lnTo>
                    <a:pt x="1419748" y="1276194"/>
                  </a:lnTo>
                  <a:lnTo>
                    <a:pt x="1422121" y="1277395"/>
                  </a:lnTo>
                  <a:lnTo>
                    <a:pt x="1424098" y="1278596"/>
                  </a:lnTo>
                  <a:lnTo>
                    <a:pt x="1428843" y="1280597"/>
                  </a:lnTo>
                  <a:lnTo>
                    <a:pt x="1430820" y="1282198"/>
                  </a:lnTo>
                  <a:lnTo>
                    <a:pt x="1432402" y="1283799"/>
                  </a:lnTo>
                  <a:lnTo>
                    <a:pt x="1433588" y="1285000"/>
                  </a:lnTo>
                  <a:lnTo>
                    <a:pt x="1435170" y="1287001"/>
                  </a:lnTo>
                  <a:lnTo>
                    <a:pt x="1436356" y="1289003"/>
                  </a:lnTo>
                  <a:lnTo>
                    <a:pt x="1436751" y="1291404"/>
                  </a:lnTo>
                  <a:lnTo>
                    <a:pt x="1437542" y="1293406"/>
                  </a:lnTo>
                  <a:lnTo>
                    <a:pt x="1437542" y="1296608"/>
                  </a:lnTo>
                  <a:lnTo>
                    <a:pt x="1437542" y="1299009"/>
                  </a:lnTo>
                  <a:lnTo>
                    <a:pt x="1437147" y="1302612"/>
                  </a:lnTo>
                  <a:lnTo>
                    <a:pt x="1436356" y="1305414"/>
                  </a:lnTo>
                  <a:lnTo>
                    <a:pt x="1435170" y="1309416"/>
                  </a:lnTo>
                  <a:lnTo>
                    <a:pt x="1431611" y="1317422"/>
                  </a:lnTo>
                  <a:lnTo>
                    <a:pt x="1430029" y="1320624"/>
                  </a:lnTo>
                  <a:lnTo>
                    <a:pt x="1428052" y="1323826"/>
                  </a:lnTo>
                  <a:lnTo>
                    <a:pt x="1425680" y="1326628"/>
                  </a:lnTo>
                  <a:lnTo>
                    <a:pt x="1423307" y="1328629"/>
                  </a:lnTo>
                  <a:lnTo>
                    <a:pt x="1420539" y="1331431"/>
                  </a:lnTo>
                  <a:lnTo>
                    <a:pt x="1417771" y="1333032"/>
                  </a:lnTo>
                  <a:lnTo>
                    <a:pt x="1414608" y="1334633"/>
                  </a:lnTo>
                  <a:lnTo>
                    <a:pt x="1411445" y="1336635"/>
                  </a:lnTo>
                  <a:lnTo>
                    <a:pt x="1404722" y="1338636"/>
                  </a:lnTo>
                  <a:lnTo>
                    <a:pt x="1397605" y="1340237"/>
                  </a:lnTo>
                  <a:lnTo>
                    <a:pt x="1390487" y="1341038"/>
                  </a:lnTo>
                  <a:lnTo>
                    <a:pt x="1383370" y="1341438"/>
                  </a:lnTo>
                  <a:lnTo>
                    <a:pt x="1376252" y="1341438"/>
                  </a:lnTo>
                  <a:lnTo>
                    <a:pt x="1369530" y="1341038"/>
                  </a:lnTo>
                  <a:lnTo>
                    <a:pt x="1358063" y="1339437"/>
                  </a:lnTo>
                  <a:lnTo>
                    <a:pt x="1350154" y="1338236"/>
                  </a:lnTo>
                  <a:lnTo>
                    <a:pt x="1347386" y="1337435"/>
                  </a:lnTo>
                  <a:lnTo>
                    <a:pt x="1347386" y="1337835"/>
                  </a:lnTo>
                  <a:lnTo>
                    <a:pt x="1346991" y="1337435"/>
                  </a:lnTo>
                  <a:lnTo>
                    <a:pt x="1346200" y="1337035"/>
                  </a:lnTo>
                  <a:lnTo>
                    <a:pt x="1346200" y="1334633"/>
                  </a:lnTo>
                  <a:lnTo>
                    <a:pt x="1346991" y="1331831"/>
                  </a:lnTo>
                  <a:lnTo>
                    <a:pt x="1347782" y="1326228"/>
                  </a:lnTo>
                  <a:lnTo>
                    <a:pt x="1349363" y="1318623"/>
                  </a:lnTo>
                  <a:lnTo>
                    <a:pt x="1351736" y="1307415"/>
                  </a:lnTo>
                  <a:lnTo>
                    <a:pt x="1355295" y="1296608"/>
                  </a:lnTo>
                  <a:lnTo>
                    <a:pt x="1357667" y="1287402"/>
                  </a:lnTo>
                  <a:lnTo>
                    <a:pt x="1361621" y="1275794"/>
                  </a:lnTo>
                  <a:lnTo>
                    <a:pt x="1363994" y="1270190"/>
                  </a:lnTo>
                  <a:lnTo>
                    <a:pt x="1364785" y="1268589"/>
                  </a:lnTo>
                  <a:lnTo>
                    <a:pt x="1366762" y="1265787"/>
                  </a:lnTo>
                  <a:lnTo>
                    <a:pt x="1369925" y="1262985"/>
                  </a:lnTo>
                  <a:lnTo>
                    <a:pt x="1373484" y="1260183"/>
                  </a:lnTo>
                  <a:lnTo>
                    <a:pt x="1378229" y="1258182"/>
                  </a:lnTo>
                  <a:lnTo>
                    <a:pt x="1383765" y="1256181"/>
                  </a:lnTo>
                  <a:lnTo>
                    <a:pt x="1389301" y="1253779"/>
                  </a:lnTo>
                  <a:lnTo>
                    <a:pt x="1395628" y="1252578"/>
                  </a:lnTo>
                  <a:lnTo>
                    <a:pt x="1401954" y="1250977"/>
                  </a:lnTo>
                  <a:lnTo>
                    <a:pt x="1415399" y="1248976"/>
                  </a:lnTo>
                  <a:lnTo>
                    <a:pt x="1428052" y="1248175"/>
                  </a:lnTo>
                  <a:lnTo>
                    <a:pt x="1433588" y="1247775"/>
                  </a:lnTo>
                  <a:close/>
                  <a:moveTo>
                    <a:pt x="1155700" y="965200"/>
                  </a:moveTo>
                  <a:lnTo>
                    <a:pt x="1161653" y="965597"/>
                  </a:lnTo>
                  <a:lnTo>
                    <a:pt x="1167209" y="966787"/>
                  </a:lnTo>
                  <a:lnTo>
                    <a:pt x="1172766" y="968770"/>
                  </a:lnTo>
                  <a:lnTo>
                    <a:pt x="1177925" y="971944"/>
                  </a:lnTo>
                  <a:lnTo>
                    <a:pt x="1182687" y="975514"/>
                  </a:lnTo>
                  <a:lnTo>
                    <a:pt x="1187450" y="980274"/>
                  </a:lnTo>
                  <a:lnTo>
                    <a:pt x="1192213" y="985431"/>
                  </a:lnTo>
                  <a:lnTo>
                    <a:pt x="1196181" y="991381"/>
                  </a:lnTo>
                  <a:lnTo>
                    <a:pt x="1200150" y="998125"/>
                  </a:lnTo>
                  <a:lnTo>
                    <a:pt x="1204119" y="1005265"/>
                  </a:lnTo>
                  <a:lnTo>
                    <a:pt x="1207691" y="1012802"/>
                  </a:lnTo>
                  <a:lnTo>
                    <a:pt x="1211659" y="1021133"/>
                  </a:lnTo>
                  <a:lnTo>
                    <a:pt x="1214437" y="1029860"/>
                  </a:lnTo>
                  <a:lnTo>
                    <a:pt x="1217613" y="1038984"/>
                  </a:lnTo>
                  <a:lnTo>
                    <a:pt x="1220787" y="1048504"/>
                  </a:lnTo>
                  <a:lnTo>
                    <a:pt x="1225947" y="1068338"/>
                  </a:lnTo>
                  <a:lnTo>
                    <a:pt x="1230313" y="1089363"/>
                  </a:lnTo>
                  <a:lnTo>
                    <a:pt x="1234678" y="1111180"/>
                  </a:lnTo>
                  <a:lnTo>
                    <a:pt x="1237853" y="1133792"/>
                  </a:lnTo>
                  <a:lnTo>
                    <a:pt x="1241028" y="1155609"/>
                  </a:lnTo>
                  <a:lnTo>
                    <a:pt x="1243013" y="1177824"/>
                  </a:lnTo>
                  <a:lnTo>
                    <a:pt x="1245394" y="1198848"/>
                  </a:lnTo>
                  <a:lnTo>
                    <a:pt x="1246981" y="1219476"/>
                  </a:lnTo>
                  <a:lnTo>
                    <a:pt x="1246187" y="1186551"/>
                  </a:lnTo>
                  <a:lnTo>
                    <a:pt x="1342231" y="1244467"/>
                  </a:lnTo>
                  <a:lnTo>
                    <a:pt x="1323181" y="1340465"/>
                  </a:lnTo>
                  <a:lnTo>
                    <a:pt x="1248966" y="1309524"/>
                  </a:lnTo>
                  <a:lnTo>
                    <a:pt x="1245394" y="1284929"/>
                  </a:lnTo>
                  <a:lnTo>
                    <a:pt x="1239441" y="1242087"/>
                  </a:lnTo>
                  <a:lnTo>
                    <a:pt x="1231106" y="1373787"/>
                  </a:lnTo>
                  <a:lnTo>
                    <a:pt x="1230709" y="1379737"/>
                  </a:lnTo>
                  <a:lnTo>
                    <a:pt x="1230313" y="1386084"/>
                  </a:lnTo>
                  <a:lnTo>
                    <a:pt x="1230709" y="1392431"/>
                  </a:lnTo>
                  <a:lnTo>
                    <a:pt x="1232297" y="1399968"/>
                  </a:lnTo>
                  <a:lnTo>
                    <a:pt x="1234281" y="1407902"/>
                  </a:lnTo>
                  <a:lnTo>
                    <a:pt x="1237059" y="1417422"/>
                  </a:lnTo>
                  <a:lnTo>
                    <a:pt x="1241822" y="1428133"/>
                  </a:lnTo>
                  <a:lnTo>
                    <a:pt x="1247775" y="1440430"/>
                  </a:lnTo>
                  <a:lnTo>
                    <a:pt x="1231106" y="1440430"/>
                  </a:lnTo>
                  <a:lnTo>
                    <a:pt x="1242219" y="1446380"/>
                  </a:lnTo>
                  <a:lnTo>
                    <a:pt x="1256109" y="1453124"/>
                  </a:lnTo>
                  <a:lnTo>
                    <a:pt x="1287066" y="1467405"/>
                  </a:lnTo>
                  <a:lnTo>
                    <a:pt x="1313259" y="1479305"/>
                  </a:lnTo>
                  <a:lnTo>
                    <a:pt x="1323975" y="1483669"/>
                  </a:lnTo>
                  <a:lnTo>
                    <a:pt x="1501775" y="1720491"/>
                  </a:lnTo>
                  <a:lnTo>
                    <a:pt x="1401763" y="1798638"/>
                  </a:lnTo>
                  <a:lnTo>
                    <a:pt x="1210469" y="1576494"/>
                  </a:lnTo>
                  <a:lnTo>
                    <a:pt x="1080294" y="1561816"/>
                  </a:lnTo>
                  <a:lnTo>
                    <a:pt x="1080294" y="1563800"/>
                  </a:lnTo>
                  <a:lnTo>
                    <a:pt x="1080294" y="1567370"/>
                  </a:lnTo>
                  <a:lnTo>
                    <a:pt x="1079500" y="1575700"/>
                  </a:lnTo>
                  <a:lnTo>
                    <a:pt x="1077516" y="1587601"/>
                  </a:lnTo>
                  <a:lnTo>
                    <a:pt x="1074341" y="1601088"/>
                  </a:lnTo>
                  <a:lnTo>
                    <a:pt x="1066403" y="1633220"/>
                  </a:lnTo>
                  <a:lnTo>
                    <a:pt x="1056878" y="1669318"/>
                  </a:lnTo>
                  <a:lnTo>
                    <a:pt x="1046956" y="1703830"/>
                  </a:lnTo>
                  <a:lnTo>
                    <a:pt x="1038622" y="1733582"/>
                  </a:lnTo>
                  <a:lnTo>
                    <a:pt x="1030288" y="1762540"/>
                  </a:lnTo>
                  <a:lnTo>
                    <a:pt x="802481" y="1785548"/>
                  </a:lnTo>
                  <a:lnTo>
                    <a:pt x="770731" y="1731201"/>
                  </a:lnTo>
                  <a:lnTo>
                    <a:pt x="904081" y="1706210"/>
                  </a:lnTo>
                  <a:lnTo>
                    <a:pt x="903685" y="1489619"/>
                  </a:lnTo>
                  <a:lnTo>
                    <a:pt x="871935" y="1482479"/>
                  </a:lnTo>
                  <a:lnTo>
                    <a:pt x="869950" y="1471768"/>
                  </a:lnTo>
                  <a:lnTo>
                    <a:pt x="867966" y="1461851"/>
                  </a:lnTo>
                  <a:lnTo>
                    <a:pt x="866378" y="1453124"/>
                  </a:lnTo>
                  <a:lnTo>
                    <a:pt x="864791" y="1445190"/>
                  </a:lnTo>
                  <a:lnTo>
                    <a:pt x="863600" y="1428926"/>
                  </a:lnTo>
                  <a:lnTo>
                    <a:pt x="862806" y="1413455"/>
                  </a:lnTo>
                  <a:lnTo>
                    <a:pt x="862013" y="1373787"/>
                  </a:lnTo>
                  <a:lnTo>
                    <a:pt x="860822" y="1346812"/>
                  </a:lnTo>
                  <a:lnTo>
                    <a:pt x="858044" y="1312697"/>
                  </a:lnTo>
                  <a:lnTo>
                    <a:pt x="854472" y="1175444"/>
                  </a:lnTo>
                  <a:lnTo>
                    <a:pt x="843756" y="1181791"/>
                  </a:lnTo>
                  <a:lnTo>
                    <a:pt x="818753" y="1197658"/>
                  </a:lnTo>
                  <a:lnTo>
                    <a:pt x="802878" y="1208369"/>
                  </a:lnTo>
                  <a:lnTo>
                    <a:pt x="786606" y="1219476"/>
                  </a:lnTo>
                  <a:lnTo>
                    <a:pt x="770731" y="1230980"/>
                  </a:lnTo>
                  <a:lnTo>
                    <a:pt x="756841" y="1242087"/>
                  </a:lnTo>
                  <a:lnTo>
                    <a:pt x="754460" y="1250021"/>
                  </a:lnTo>
                  <a:lnTo>
                    <a:pt x="752872" y="1258351"/>
                  </a:lnTo>
                  <a:lnTo>
                    <a:pt x="752078" y="1266681"/>
                  </a:lnTo>
                  <a:lnTo>
                    <a:pt x="751285" y="1275805"/>
                  </a:lnTo>
                  <a:lnTo>
                    <a:pt x="751285" y="1284532"/>
                  </a:lnTo>
                  <a:lnTo>
                    <a:pt x="751681" y="1292863"/>
                  </a:lnTo>
                  <a:lnTo>
                    <a:pt x="752078" y="1301590"/>
                  </a:lnTo>
                  <a:lnTo>
                    <a:pt x="752872" y="1310317"/>
                  </a:lnTo>
                  <a:lnTo>
                    <a:pt x="754856" y="1325788"/>
                  </a:lnTo>
                  <a:lnTo>
                    <a:pt x="756444" y="1339275"/>
                  </a:lnTo>
                  <a:lnTo>
                    <a:pt x="758031" y="1350382"/>
                  </a:lnTo>
                  <a:lnTo>
                    <a:pt x="758031" y="1354349"/>
                  </a:lnTo>
                  <a:lnTo>
                    <a:pt x="756841" y="1357523"/>
                  </a:lnTo>
                  <a:lnTo>
                    <a:pt x="727869" y="1355539"/>
                  </a:lnTo>
                  <a:lnTo>
                    <a:pt x="715566" y="1354746"/>
                  </a:lnTo>
                  <a:lnTo>
                    <a:pt x="709613" y="1354746"/>
                  </a:lnTo>
                  <a:lnTo>
                    <a:pt x="704453" y="1355143"/>
                  </a:lnTo>
                  <a:lnTo>
                    <a:pt x="698897" y="1355539"/>
                  </a:lnTo>
                  <a:lnTo>
                    <a:pt x="693341" y="1356729"/>
                  </a:lnTo>
                  <a:lnTo>
                    <a:pt x="687785" y="1357919"/>
                  </a:lnTo>
                  <a:lnTo>
                    <a:pt x="682228" y="1359903"/>
                  </a:lnTo>
                  <a:lnTo>
                    <a:pt x="677069" y="1361886"/>
                  </a:lnTo>
                  <a:lnTo>
                    <a:pt x="671116" y="1364663"/>
                  </a:lnTo>
                  <a:lnTo>
                    <a:pt x="664766" y="1367836"/>
                  </a:lnTo>
                  <a:lnTo>
                    <a:pt x="658416" y="1372200"/>
                  </a:lnTo>
                  <a:lnTo>
                    <a:pt x="657225" y="1367043"/>
                  </a:lnTo>
                  <a:lnTo>
                    <a:pt x="655241" y="1361093"/>
                  </a:lnTo>
                  <a:lnTo>
                    <a:pt x="654050" y="1355143"/>
                  </a:lnTo>
                  <a:lnTo>
                    <a:pt x="653256" y="1348399"/>
                  </a:lnTo>
                  <a:lnTo>
                    <a:pt x="651669" y="1333325"/>
                  </a:lnTo>
                  <a:lnTo>
                    <a:pt x="650875" y="1316267"/>
                  </a:lnTo>
                  <a:lnTo>
                    <a:pt x="650875" y="1296830"/>
                  </a:lnTo>
                  <a:lnTo>
                    <a:pt x="651272" y="1274615"/>
                  </a:lnTo>
                  <a:lnTo>
                    <a:pt x="652066" y="1251211"/>
                  </a:lnTo>
                  <a:lnTo>
                    <a:pt x="653653" y="1225029"/>
                  </a:lnTo>
                  <a:lnTo>
                    <a:pt x="660797" y="1208369"/>
                  </a:lnTo>
                  <a:lnTo>
                    <a:pt x="667147" y="1194881"/>
                  </a:lnTo>
                  <a:lnTo>
                    <a:pt x="670322" y="1188931"/>
                  </a:lnTo>
                  <a:lnTo>
                    <a:pt x="673497" y="1183774"/>
                  </a:lnTo>
                  <a:lnTo>
                    <a:pt x="680244" y="1174254"/>
                  </a:lnTo>
                  <a:lnTo>
                    <a:pt x="687388" y="1164733"/>
                  </a:lnTo>
                  <a:lnTo>
                    <a:pt x="696119" y="1155213"/>
                  </a:lnTo>
                  <a:lnTo>
                    <a:pt x="706438" y="1143312"/>
                  </a:lnTo>
                  <a:lnTo>
                    <a:pt x="718741" y="1129031"/>
                  </a:lnTo>
                  <a:lnTo>
                    <a:pt x="738585" y="1108007"/>
                  </a:lnTo>
                  <a:lnTo>
                    <a:pt x="756047" y="1088966"/>
                  </a:lnTo>
                  <a:lnTo>
                    <a:pt x="785416" y="1057231"/>
                  </a:lnTo>
                  <a:lnTo>
                    <a:pt x="797719" y="1043744"/>
                  </a:lnTo>
                  <a:lnTo>
                    <a:pt x="809228" y="1032240"/>
                  </a:lnTo>
                  <a:lnTo>
                    <a:pt x="820738" y="1021926"/>
                  </a:lnTo>
                  <a:lnTo>
                    <a:pt x="831056" y="1012802"/>
                  </a:lnTo>
                  <a:lnTo>
                    <a:pt x="836613" y="1008439"/>
                  </a:lnTo>
                  <a:lnTo>
                    <a:pt x="842169" y="1004869"/>
                  </a:lnTo>
                  <a:lnTo>
                    <a:pt x="848122" y="1000902"/>
                  </a:lnTo>
                  <a:lnTo>
                    <a:pt x="854075" y="997331"/>
                  </a:lnTo>
                  <a:lnTo>
                    <a:pt x="860028" y="994555"/>
                  </a:lnTo>
                  <a:lnTo>
                    <a:pt x="866378" y="991381"/>
                  </a:lnTo>
                  <a:lnTo>
                    <a:pt x="873125" y="988208"/>
                  </a:lnTo>
                  <a:lnTo>
                    <a:pt x="880269" y="985828"/>
                  </a:lnTo>
                  <a:lnTo>
                    <a:pt x="895350" y="980274"/>
                  </a:lnTo>
                  <a:lnTo>
                    <a:pt x="912416" y="975117"/>
                  </a:lnTo>
                  <a:lnTo>
                    <a:pt x="932260" y="970753"/>
                  </a:lnTo>
                  <a:lnTo>
                    <a:pt x="954881" y="965597"/>
                  </a:lnTo>
                  <a:lnTo>
                    <a:pt x="963613" y="965993"/>
                  </a:lnTo>
                  <a:lnTo>
                    <a:pt x="979488" y="966787"/>
                  </a:lnTo>
                  <a:lnTo>
                    <a:pt x="1004491" y="968373"/>
                  </a:lnTo>
                  <a:lnTo>
                    <a:pt x="1089819" y="1240103"/>
                  </a:lnTo>
                  <a:lnTo>
                    <a:pt x="1081484" y="1159179"/>
                  </a:lnTo>
                  <a:lnTo>
                    <a:pt x="1077516" y="1013199"/>
                  </a:lnTo>
                  <a:lnTo>
                    <a:pt x="1071959" y="999315"/>
                  </a:lnTo>
                  <a:lnTo>
                    <a:pt x="1083072" y="980671"/>
                  </a:lnTo>
                  <a:lnTo>
                    <a:pt x="1107281" y="980671"/>
                  </a:lnTo>
                  <a:lnTo>
                    <a:pt x="1117600" y="999315"/>
                  </a:lnTo>
                  <a:lnTo>
                    <a:pt x="1112837" y="1015579"/>
                  </a:lnTo>
                  <a:lnTo>
                    <a:pt x="1142206" y="1228203"/>
                  </a:lnTo>
                  <a:lnTo>
                    <a:pt x="1137841" y="971944"/>
                  </a:lnTo>
                  <a:lnTo>
                    <a:pt x="1146572" y="967580"/>
                  </a:lnTo>
                  <a:lnTo>
                    <a:pt x="1148953" y="966390"/>
                  </a:lnTo>
                  <a:lnTo>
                    <a:pt x="1149350" y="965597"/>
                  </a:lnTo>
                  <a:lnTo>
                    <a:pt x="1155700" y="965200"/>
                  </a:lnTo>
                  <a:close/>
                  <a:moveTo>
                    <a:pt x="931148" y="736601"/>
                  </a:moveTo>
                  <a:lnTo>
                    <a:pt x="929554" y="751285"/>
                  </a:lnTo>
                  <a:lnTo>
                    <a:pt x="928757" y="762794"/>
                  </a:lnTo>
                  <a:lnTo>
                    <a:pt x="929155" y="762794"/>
                  </a:lnTo>
                  <a:lnTo>
                    <a:pt x="929554" y="751285"/>
                  </a:lnTo>
                  <a:lnTo>
                    <a:pt x="930351" y="746126"/>
                  </a:lnTo>
                  <a:lnTo>
                    <a:pt x="931148" y="741363"/>
                  </a:lnTo>
                  <a:lnTo>
                    <a:pt x="931148" y="736601"/>
                  </a:lnTo>
                  <a:close/>
                  <a:moveTo>
                    <a:pt x="949086" y="679054"/>
                  </a:moveTo>
                  <a:lnTo>
                    <a:pt x="948289" y="679847"/>
                  </a:lnTo>
                  <a:lnTo>
                    <a:pt x="945499" y="681435"/>
                  </a:lnTo>
                  <a:lnTo>
                    <a:pt x="943904" y="683419"/>
                  </a:lnTo>
                  <a:lnTo>
                    <a:pt x="941911" y="686991"/>
                  </a:lnTo>
                  <a:lnTo>
                    <a:pt x="945897" y="682625"/>
                  </a:lnTo>
                  <a:lnTo>
                    <a:pt x="948289" y="681038"/>
                  </a:lnTo>
                  <a:lnTo>
                    <a:pt x="950282" y="679054"/>
                  </a:lnTo>
                  <a:lnTo>
                    <a:pt x="949086" y="679054"/>
                  </a:lnTo>
                  <a:close/>
                  <a:moveTo>
                    <a:pt x="1038375" y="620713"/>
                  </a:moveTo>
                  <a:lnTo>
                    <a:pt x="1049138" y="620713"/>
                  </a:lnTo>
                  <a:lnTo>
                    <a:pt x="1059502" y="621110"/>
                  </a:lnTo>
                  <a:lnTo>
                    <a:pt x="1069866" y="622300"/>
                  </a:lnTo>
                  <a:lnTo>
                    <a:pt x="1079432" y="623491"/>
                  </a:lnTo>
                  <a:lnTo>
                    <a:pt x="1088999" y="625872"/>
                  </a:lnTo>
                  <a:lnTo>
                    <a:pt x="1098167" y="627857"/>
                  </a:lnTo>
                  <a:lnTo>
                    <a:pt x="1106937" y="630238"/>
                  </a:lnTo>
                  <a:lnTo>
                    <a:pt x="1115307" y="633413"/>
                  </a:lnTo>
                  <a:lnTo>
                    <a:pt x="1123678" y="636191"/>
                  </a:lnTo>
                  <a:lnTo>
                    <a:pt x="1130853" y="639763"/>
                  </a:lnTo>
                  <a:lnTo>
                    <a:pt x="1138028" y="642938"/>
                  </a:lnTo>
                  <a:lnTo>
                    <a:pt x="1144805" y="646510"/>
                  </a:lnTo>
                  <a:lnTo>
                    <a:pt x="1156365" y="652860"/>
                  </a:lnTo>
                  <a:lnTo>
                    <a:pt x="1166729" y="659607"/>
                  </a:lnTo>
                  <a:lnTo>
                    <a:pt x="1174701" y="664766"/>
                  </a:lnTo>
                  <a:lnTo>
                    <a:pt x="1180680" y="669529"/>
                  </a:lnTo>
                  <a:lnTo>
                    <a:pt x="1185862" y="673497"/>
                  </a:lnTo>
                  <a:lnTo>
                    <a:pt x="1185862" y="676275"/>
                  </a:lnTo>
                  <a:lnTo>
                    <a:pt x="1185862" y="684213"/>
                  </a:lnTo>
                  <a:lnTo>
                    <a:pt x="1185065" y="688975"/>
                  </a:lnTo>
                  <a:lnTo>
                    <a:pt x="1183869" y="694532"/>
                  </a:lnTo>
                  <a:lnTo>
                    <a:pt x="1182274" y="700088"/>
                  </a:lnTo>
                  <a:lnTo>
                    <a:pt x="1180281" y="704850"/>
                  </a:lnTo>
                  <a:lnTo>
                    <a:pt x="1179086" y="707629"/>
                  </a:lnTo>
                  <a:lnTo>
                    <a:pt x="1177093" y="710010"/>
                  </a:lnTo>
                  <a:lnTo>
                    <a:pt x="1175498" y="711994"/>
                  </a:lnTo>
                  <a:lnTo>
                    <a:pt x="1173505" y="713979"/>
                  </a:lnTo>
                  <a:lnTo>
                    <a:pt x="1170715" y="715963"/>
                  </a:lnTo>
                  <a:lnTo>
                    <a:pt x="1168323" y="717154"/>
                  </a:lnTo>
                  <a:lnTo>
                    <a:pt x="1165533" y="718344"/>
                  </a:lnTo>
                  <a:lnTo>
                    <a:pt x="1161945" y="719138"/>
                  </a:lnTo>
                  <a:lnTo>
                    <a:pt x="1158756" y="719535"/>
                  </a:lnTo>
                  <a:lnTo>
                    <a:pt x="1154770" y="719535"/>
                  </a:lnTo>
                  <a:lnTo>
                    <a:pt x="1150784" y="719138"/>
                  </a:lnTo>
                  <a:lnTo>
                    <a:pt x="1146001" y="718344"/>
                  </a:lnTo>
                  <a:lnTo>
                    <a:pt x="1140819" y="717154"/>
                  </a:lnTo>
                  <a:lnTo>
                    <a:pt x="1135238" y="715566"/>
                  </a:lnTo>
                  <a:lnTo>
                    <a:pt x="1129259" y="712788"/>
                  </a:lnTo>
                  <a:lnTo>
                    <a:pt x="1123678" y="710010"/>
                  </a:lnTo>
                  <a:lnTo>
                    <a:pt x="1120091" y="708819"/>
                  </a:lnTo>
                  <a:lnTo>
                    <a:pt x="1114112" y="707629"/>
                  </a:lnTo>
                  <a:lnTo>
                    <a:pt x="1098964" y="704850"/>
                  </a:lnTo>
                  <a:lnTo>
                    <a:pt x="1083418" y="702072"/>
                  </a:lnTo>
                  <a:lnTo>
                    <a:pt x="1077439" y="700882"/>
                  </a:lnTo>
                  <a:lnTo>
                    <a:pt x="1073852" y="700088"/>
                  </a:lnTo>
                  <a:lnTo>
                    <a:pt x="1104545" y="714772"/>
                  </a:lnTo>
                  <a:lnTo>
                    <a:pt x="1118895" y="721122"/>
                  </a:lnTo>
                  <a:lnTo>
                    <a:pt x="1125671" y="723504"/>
                  </a:lnTo>
                  <a:lnTo>
                    <a:pt x="1132448" y="725885"/>
                  </a:lnTo>
                  <a:lnTo>
                    <a:pt x="1138826" y="728266"/>
                  </a:lnTo>
                  <a:lnTo>
                    <a:pt x="1144805" y="729457"/>
                  </a:lnTo>
                  <a:lnTo>
                    <a:pt x="1150784" y="730647"/>
                  </a:lnTo>
                  <a:lnTo>
                    <a:pt x="1155966" y="731044"/>
                  </a:lnTo>
                  <a:lnTo>
                    <a:pt x="1161148" y="730647"/>
                  </a:lnTo>
                  <a:lnTo>
                    <a:pt x="1165931" y="729457"/>
                  </a:lnTo>
                  <a:lnTo>
                    <a:pt x="1170316" y="727869"/>
                  </a:lnTo>
                  <a:lnTo>
                    <a:pt x="1174302" y="725091"/>
                  </a:lnTo>
                  <a:lnTo>
                    <a:pt x="1175498" y="735410"/>
                  </a:lnTo>
                  <a:lnTo>
                    <a:pt x="1175897" y="744935"/>
                  </a:lnTo>
                  <a:lnTo>
                    <a:pt x="1175498" y="753666"/>
                  </a:lnTo>
                  <a:lnTo>
                    <a:pt x="1175099" y="762397"/>
                  </a:lnTo>
                  <a:lnTo>
                    <a:pt x="1176694" y="761207"/>
                  </a:lnTo>
                  <a:lnTo>
                    <a:pt x="1177491" y="760413"/>
                  </a:lnTo>
                  <a:lnTo>
                    <a:pt x="1178687" y="760016"/>
                  </a:lnTo>
                  <a:lnTo>
                    <a:pt x="1179086" y="760413"/>
                  </a:lnTo>
                  <a:lnTo>
                    <a:pt x="1179484" y="761207"/>
                  </a:lnTo>
                  <a:lnTo>
                    <a:pt x="1179883" y="763985"/>
                  </a:lnTo>
                  <a:lnTo>
                    <a:pt x="1180281" y="767954"/>
                  </a:lnTo>
                  <a:lnTo>
                    <a:pt x="1180281" y="773113"/>
                  </a:lnTo>
                  <a:lnTo>
                    <a:pt x="1179086" y="785813"/>
                  </a:lnTo>
                  <a:lnTo>
                    <a:pt x="1177491" y="800498"/>
                  </a:lnTo>
                  <a:lnTo>
                    <a:pt x="1175498" y="814388"/>
                  </a:lnTo>
                  <a:lnTo>
                    <a:pt x="1173505" y="826294"/>
                  </a:lnTo>
                  <a:lnTo>
                    <a:pt x="1171911" y="833438"/>
                  </a:lnTo>
                  <a:lnTo>
                    <a:pt x="1170715" y="834629"/>
                  </a:lnTo>
                  <a:lnTo>
                    <a:pt x="1170316" y="834232"/>
                  </a:lnTo>
                  <a:lnTo>
                    <a:pt x="1169519" y="842169"/>
                  </a:lnTo>
                  <a:lnTo>
                    <a:pt x="1168323" y="849710"/>
                  </a:lnTo>
                  <a:lnTo>
                    <a:pt x="1166729" y="856854"/>
                  </a:lnTo>
                  <a:lnTo>
                    <a:pt x="1165134" y="863998"/>
                  </a:lnTo>
                  <a:lnTo>
                    <a:pt x="1162742" y="870744"/>
                  </a:lnTo>
                  <a:lnTo>
                    <a:pt x="1160351" y="877491"/>
                  </a:lnTo>
                  <a:lnTo>
                    <a:pt x="1157959" y="883841"/>
                  </a:lnTo>
                  <a:lnTo>
                    <a:pt x="1154770" y="890191"/>
                  </a:lnTo>
                  <a:lnTo>
                    <a:pt x="1151980" y="896541"/>
                  </a:lnTo>
                  <a:lnTo>
                    <a:pt x="1148791" y="902098"/>
                  </a:lnTo>
                  <a:lnTo>
                    <a:pt x="1145602" y="907654"/>
                  </a:lnTo>
                  <a:lnTo>
                    <a:pt x="1141616" y="913210"/>
                  </a:lnTo>
                  <a:lnTo>
                    <a:pt x="1138028" y="918370"/>
                  </a:lnTo>
                  <a:lnTo>
                    <a:pt x="1134042" y="923529"/>
                  </a:lnTo>
                  <a:lnTo>
                    <a:pt x="1126070" y="932260"/>
                  </a:lnTo>
                  <a:lnTo>
                    <a:pt x="1117699" y="940595"/>
                  </a:lnTo>
                  <a:lnTo>
                    <a:pt x="1108531" y="947738"/>
                  </a:lnTo>
                  <a:lnTo>
                    <a:pt x="1099762" y="954088"/>
                  </a:lnTo>
                  <a:lnTo>
                    <a:pt x="1090593" y="959248"/>
                  </a:lnTo>
                  <a:lnTo>
                    <a:pt x="1081027" y="963216"/>
                  </a:lnTo>
                  <a:lnTo>
                    <a:pt x="1077041" y="964804"/>
                  </a:lnTo>
                  <a:lnTo>
                    <a:pt x="1072257" y="966391"/>
                  </a:lnTo>
                  <a:lnTo>
                    <a:pt x="1067474" y="967185"/>
                  </a:lnTo>
                  <a:lnTo>
                    <a:pt x="1063488" y="967979"/>
                  </a:lnTo>
                  <a:lnTo>
                    <a:pt x="1059103" y="968376"/>
                  </a:lnTo>
                  <a:lnTo>
                    <a:pt x="1054719" y="968376"/>
                  </a:lnTo>
                  <a:lnTo>
                    <a:pt x="1051530" y="968376"/>
                  </a:lnTo>
                  <a:lnTo>
                    <a:pt x="1047543" y="967979"/>
                  </a:lnTo>
                  <a:lnTo>
                    <a:pt x="1043956" y="967185"/>
                  </a:lnTo>
                  <a:lnTo>
                    <a:pt x="1039970" y="965995"/>
                  </a:lnTo>
                  <a:lnTo>
                    <a:pt x="1031998" y="962820"/>
                  </a:lnTo>
                  <a:lnTo>
                    <a:pt x="1023627" y="958851"/>
                  </a:lnTo>
                  <a:lnTo>
                    <a:pt x="1014857" y="953295"/>
                  </a:lnTo>
                  <a:lnTo>
                    <a:pt x="1006088" y="947341"/>
                  </a:lnTo>
                  <a:lnTo>
                    <a:pt x="997318" y="939801"/>
                  </a:lnTo>
                  <a:lnTo>
                    <a:pt x="988549" y="931863"/>
                  </a:lnTo>
                  <a:lnTo>
                    <a:pt x="979779" y="922338"/>
                  </a:lnTo>
                  <a:lnTo>
                    <a:pt x="971807" y="912813"/>
                  </a:lnTo>
                  <a:lnTo>
                    <a:pt x="963835" y="902098"/>
                  </a:lnTo>
                  <a:lnTo>
                    <a:pt x="956660" y="890985"/>
                  </a:lnTo>
                  <a:lnTo>
                    <a:pt x="949883" y="878682"/>
                  </a:lnTo>
                  <a:lnTo>
                    <a:pt x="943904" y="865982"/>
                  </a:lnTo>
                  <a:lnTo>
                    <a:pt x="941512" y="859632"/>
                  </a:lnTo>
                  <a:lnTo>
                    <a:pt x="938722" y="852885"/>
                  </a:lnTo>
                  <a:lnTo>
                    <a:pt x="936729" y="846138"/>
                  </a:lnTo>
                  <a:lnTo>
                    <a:pt x="934736" y="839391"/>
                  </a:lnTo>
                  <a:lnTo>
                    <a:pt x="933540" y="843757"/>
                  </a:lnTo>
                  <a:lnTo>
                    <a:pt x="931547" y="847329"/>
                  </a:lnTo>
                  <a:lnTo>
                    <a:pt x="929554" y="849710"/>
                  </a:lnTo>
                  <a:lnTo>
                    <a:pt x="928757" y="850107"/>
                  </a:lnTo>
                  <a:lnTo>
                    <a:pt x="927960" y="850504"/>
                  </a:lnTo>
                  <a:lnTo>
                    <a:pt x="926764" y="850107"/>
                  </a:lnTo>
                  <a:lnTo>
                    <a:pt x="925568" y="849710"/>
                  </a:lnTo>
                  <a:lnTo>
                    <a:pt x="924372" y="848123"/>
                  </a:lnTo>
                  <a:lnTo>
                    <a:pt x="923575" y="846535"/>
                  </a:lnTo>
                  <a:lnTo>
                    <a:pt x="921582" y="842963"/>
                  </a:lnTo>
                  <a:lnTo>
                    <a:pt x="920386" y="837407"/>
                  </a:lnTo>
                  <a:lnTo>
                    <a:pt x="918791" y="831057"/>
                  </a:lnTo>
                  <a:lnTo>
                    <a:pt x="917596" y="823516"/>
                  </a:lnTo>
                  <a:lnTo>
                    <a:pt x="917197" y="815182"/>
                  </a:lnTo>
                  <a:lnTo>
                    <a:pt x="916798" y="806054"/>
                  </a:lnTo>
                  <a:lnTo>
                    <a:pt x="917197" y="798116"/>
                  </a:lnTo>
                  <a:lnTo>
                    <a:pt x="917596" y="790576"/>
                  </a:lnTo>
                  <a:lnTo>
                    <a:pt x="918393" y="783829"/>
                  </a:lnTo>
                  <a:lnTo>
                    <a:pt x="919987" y="777479"/>
                  </a:lnTo>
                  <a:lnTo>
                    <a:pt x="921183" y="772319"/>
                  </a:lnTo>
                  <a:lnTo>
                    <a:pt x="922379" y="767954"/>
                  </a:lnTo>
                  <a:lnTo>
                    <a:pt x="924372" y="764779"/>
                  </a:lnTo>
                  <a:lnTo>
                    <a:pt x="925169" y="763588"/>
                  </a:lnTo>
                  <a:lnTo>
                    <a:pt x="926365" y="763191"/>
                  </a:lnTo>
                  <a:lnTo>
                    <a:pt x="923176" y="759619"/>
                  </a:lnTo>
                  <a:lnTo>
                    <a:pt x="920785" y="756444"/>
                  </a:lnTo>
                  <a:lnTo>
                    <a:pt x="918393" y="752476"/>
                  </a:lnTo>
                  <a:lnTo>
                    <a:pt x="916798" y="748507"/>
                  </a:lnTo>
                  <a:lnTo>
                    <a:pt x="915204" y="744538"/>
                  </a:lnTo>
                  <a:lnTo>
                    <a:pt x="914407" y="739776"/>
                  </a:lnTo>
                  <a:lnTo>
                    <a:pt x="913609" y="735807"/>
                  </a:lnTo>
                  <a:lnTo>
                    <a:pt x="913211" y="731044"/>
                  </a:lnTo>
                  <a:lnTo>
                    <a:pt x="912812" y="727076"/>
                  </a:lnTo>
                  <a:lnTo>
                    <a:pt x="912812" y="721916"/>
                  </a:lnTo>
                  <a:lnTo>
                    <a:pt x="913609" y="712391"/>
                  </a:lnTo>
                  <a:lnTo>
                    <a:pt x="915204" y="703263"/>
                  </a:lnTo>
                  <a:lnTo>
                    <a:pt x="917197" y="694135"/>
                  </a:lnTo>
                  <a:lnTo>
                    <a:pt x="920386" y="685007"/>
                  </a:lnTo>
                  <a:lnTo>
                    <a:pt x="923575" y="676672"/>
                  </a:lnTo>
                  <a:lnTo>
                    <a:pt x="927162" y="668735"/>
                  </a:lnTo>
                  <a:lnTo>
                    <a:pt x="930750" y="661988"/>
                  </a:lnTo>
                  <a:lnTo>
                    <a:pt x="934337" y="656035"/>
                  </a:lnTo>
                  <a:lnTo>
                    <a:pt x="937526" y="651272"/>
                  </a:lnTo>
                  <a:lnTo>
                    <a:pt x="940715" y="647700"/>
                  </a:lnTo>
                  <a:lnTo>
                    <a:pt x="943107" y="646113"/>
                  </a:lnTo>
                  <a:lnTo>
                    <a:pt x="955862" y="639763"/>
                  </a:lnTo>
                  <a:lnTo>
                    <a:pt x="968219" y="634604"/>
                  </a:lnTo>
                  <a:lnTo>
                    <a:pt x="980178" y="630238"/>
                  </a:lnTo>
                  <a:lnTo>
                    <a:pt x="992535" y="627063"/>
                  </a:lnTo>
                  <a:lnTo>
                    <a:pt x="1004493" y="624285"/>
                  </a:lnTo>
                  <a:lnTo>
                    <a:pt x="1016053" y="622300"/>
                  </a:lnTo>
                  <a:lnTo>
                    <a:pt x="1027214" y="621110"/>
                  </a:lnTo>
                  <a:lnTo>
                    <a:pt x="1038375" y="620713"/>
                  </a:lnTo>
                  <a:close/>
                  <a:moveTo>
                    <a:pt x="1043186" y="515586"/>
                  </a:moveTo>
                  <a:lnTo>
                    <a:pt x="1022934" y="515983"/>
                  </a:lnTo>
                  <a:lnTo>
                    <a:pt x="1002682" y="516777"/>
                  </a:lnTo>
                  <a:lnTo>
                    <a:pt x="982827" y="518364"/>
                  </a:lnTo>
                  <a:lnTo>
                    <a:pt x="962972" y="519952"/>
                  </a:lnTo>
                  <a:lnTo>
                    <a:pt x="943514" y="521937"/>
                  </a:lnTo>
                  <a:lnTo>
                    <a:pt x="924056" y="525113"/>
                  </a:lnTo>
                  <a:lnTo>
                    <a:pt x="904598" y="527891"/>
                  </a:lnTo>
                  <a:lnTo>
                    <a:pt x="885140" y="531861"/>
                  </a:lnTo>
                  <a:lnTo>
                    <a:pt x="866476" y="535830"/>
                  </a:lnTo>
                  <a:lnTo>
                    <a:pt x="847812" y="540594"/>
                  </a:lnTo>
                  <a:lnTo>
                    <a:pt x="829148" y="545754"/>
                  </a:lnTo>
                  <a:lnTo>
                    <a:pt x="810485" y="550914"/>
                  </a:lnTo>
                  <a:lnTo>
                    <a:pt x="792218" y="556869"/>
                  </a:lnTo>
                  <a:lnTo>
                    <a:pt x="774348" y="563220"/>
                  </a:lnTo>
                  <a:lnTo>
                    <a:pt x="756082" y="569968"/>
                  </a:lnTo>
                  <a:lnTo>
                    <a:pt x="738609" y="577113"/>
                  </a:lnTo>
                  <a:lnTo>
                    <a:pt x="721137" y="585449"/>
                  </a:lnTo>
                  <a:lnTo>
                    <a:pt x="704061" y="593388"/>
                  </a:lnTo>
                  <a:lnTo>
                    <a:pt x="686986" y="601724"/>
                  </a:lnTo>
                  <a:lnTo>
                    <a:pt x="670308" y="610457"/>
                  </a:lnTo>
                  <a:lnTo>
                    <a:pt x="653630" y="619587"/>
                  </a:lnTo>
                  <a:lnTo>
                    <a:pt x="637745" y="629114"/>
                  </a:lnTo>
                  <a:lnTo>
                    <a:pt x="621861" y="639037"/>
                  </a:lnTo>
                  <a:lnTo>
                    <a:pt x="605977" y="649755"/>
                  </a:lnTo>
                  <a:lnTo>
                    <a:pt x="590490" y="660473"/>
                  </a:lnTo>
                  <a:lnTo>
                    <a:pt x="575400" y="671190"/>
                  </a:lnTo>
                  <a:lnTo>
                    <a:pt x="559913" y="682702"/>
                  </a:lnTo>
                  <a:lnTo>
                    <a:pt x="545617" y="694610"/>
                  </a:lnTo>
                  <a:lnTo>
                    <a:pt x="531322" y="706519"/>
                  </a:lnTo>
                  <a:lnTo>
                    <a:pt x="517026" y="719221"/>
                  </a:lnTo>
                  <a:lnTo>
                    <a:pt x="503525" y="731924"/>
                  </a:lnTo>
                  <a:lnTo>
                    <a:pt x="490023" y="745023"/>
                  </a:lnTo>
                  <a:lnTo>
                    <a:pt x="476919" y="758520"/>
                  </a:lnTo>
                  <a:lnTo>
                    <a:pt x="464212" y="772413"/>
                  </a:lnTo>
                  <a:lnTo>
                    <a:pt x="451504" y="786306"/>
                  </a:lnTo>
                  <a:lnTo>
                    <a:pt x="439591" y="800596"/>
                  </a:lnTo>
                  <a:lnTo>
                    <a:pt x="427678" y="815680"/>
                  </a:lnTo>
                  <a:lnTo>
                    <a:pt x="416162" y="830368"/>
                  </a:lnTo>
                  <a:lnTo>
                    <a:pt x="405441" y="845452"/>
                  </a:lnTo>
                  <a:lnTo>
                    <a:pt x="394322" y="860933"/>
                  </a:lnTo>
                  <a:lnTo>
                    <a:pt x="383997" y="876811"/>
                  </a:lnTo>
                  <a:lnTo>
                    <a:pt x="374070" y="892689"/>
                  </a:lnTo>
                  <a:lnTo>
                    <a:pt x="364539" y="908964"/>
                  </a:lnTo>
                  <a:lnTo>
                    <a:pt x="355009" y="925636"/>
                  </a:lnTo>
                  <a:lnTo>
                    <a:pt x="346272" y="941911"/>
                  </a:lnTo>
                  <a:lnTo>
                    <a:pt x="337933" y="959377"/>
                  </a:lnTo>
                  <a:lnTo>
                    <a:pt x="329594" y="976048"/>
                  </a:lnTo>
                  <a:lnTo>
                    <a:pt x="322049" y="993911"/>
                  </a:lnTo>
                  <a:lnTo>
                    <a:pt x="314901" y="1011377"/>
                  </a:lnTo>
                  <a:lnTo>
                    <a:pt x="308151" y="1029240"/>
                  </a:lnTo>
                  <a:lnTo>
                    <a:pt x="301797" y="1047500"/>
                  </a:lnTo>
                  <a:lnTo>
                    <a:pt x="295840" y="1065362"/>
                  </a:lnTo>
                  <a:lnTo>
                    <a:pt x="290678" y="1084019"/>
                  </a:lnTo>
                  <a:lnTo>
                    <a:pt x="285516" y="1102676"/>
                  </a:lnTo>
                  <a:lnTo>
                    <a:pt x="280751" y="1121729"/>
                  </a:lnTo>
                  <a:lnTo>
                    <a:pt x="276780" y="1140783"/>
                  </a:lnTo>
                  <a:lnTo>
                    <a:pt x="272809" y="1159440"/>
                  </a:lnTo>
                  <a:lnTo>
                    <a:pt x="270029" y="1178890"/>
                  </a:lnTo>
                  <a:lnTo>
                    <a:pt x="266852" y="1198341"/>
                  </a:lnTo>
                  <a:lnTo>
                    <a:pt x="264867" y="1218188"/>
                  </a:lnTo>
                  <a:lnTo>
                    <a:pt x="263278" y="1237639"/>
                  </a:lnTo>
                  <a:lnTo>
                    <a:pt x="261690" y="1257883"/>
                  </a:lnTo>
                  <a:lnTo>
                    <a:pt x="260896" y="1277731"/>
                  </a:lnTo>
                  <a:lnTo>
                    <a:pt x="260498" y="1297975"/>
                  </a:lnTo>
                  <a:lnTo>
                    <a:pt x="260896" y="1318220"/>
                  </a:lnTo>
                  <a:lnTo>
                    <a:pt x="261690" y="1338067"/>
                  </a:lnTo>
                  <a:lnTo>
                    <a:pt x="263278" y="1357915"/>
                  </a:lnTo>
                  <a:lnTo>
                    <a:pt x="264867" y="1377763"/>
                  </a:lnTo>
                  <a:lnTo>
                    <a:pt x="266852" y="1397213"/>
                  </a:lnTo>
                  <a:lnTo>
                    <a:pt x="270029" y="1416664"/>
                  </a:lnTo>
                  <a:lnTo>
                    <a:pt x="272809" y="1436114"/>
                  </a:lnTo>
                  <a:lnTo>
                    <a:pt x="276780" y="1455168"/>
                  </a:lnTo>
                  <a:lnTo>
                    <a:pt x="280751" y="1474222"/>
                  </a:lnTo>
                  <a:lnTo>
                    <a:pt x="285516" y="1493275"/>
                  </a:lnTo>
                  <a:lnTo>
                    <a:pt x="290678" y="1511535"/>
                  </a:lnTo>
                  <a:lnTo>
                    <a:pt x="295840" y="1530192"/>
                  </a:lnTo>
                  <a:lnTo>
                    <a:pt x="301797" y="1548452"/>
                  </a:lnTo>
                  <a:lnTo>
                    <a:pt x="308151" y="1566314"/>
                  </a:lnTo>
                  <a:lnTo>
                    <a:pt x="314901" y="1584177"/>
                  </a:lnTo>
                  <a:lnTo>
                    <a:pt x="322049" y="1602040"/>
                  </a:lnTo>
                  <a:lnTo>
                    <a:pt x="329594" y="1619109"/>
                  </a:lnTo>
                  <a:lnTo>
                    <a:pt x="337933" y="1636575"/>
                  </a:lnTo>
                  <a:lnTo>
                    <a:pt x="346272" y="1653247"/>
                  </a:lnTo>
                  <a:lnTo>
                    <a:pt x="355009" y="1670316"/>
                  </a:lnTo>
                  <a:lnTo>
                    <a:pt x="364539" y="1686591"/>
                  </a:lnTo>
                  <a:lnTo>
                    <a:pt x="374070" y="1703262"/>
                  </a:lnTo>
                  <a:lnTo>
                    <a:pt x="383997" y="1719140"/>
                  </a:lnTo>
                  <a:lnTo>
                    <a:pt x="394322" y="1734622"/>
                  </a:lnTo>
                  <a:lnTo>
                    <a:pt x="405441" y="1750500"/>
                  </a:lnTo>
                  <a:lnTo>
                    <a:pt x="416162" y="1765584"/>
                  </a:lnTo>
                  <a:lnTo>
                    <a:pt x="427678" y="1780271"/>
                  </a:lnTo>
                  <a:lnTo>
                    <a:pt x="439591" y="1794958"/>
                  </a:lnTo>
                  <a:lnTo>
                    <a:pt x="451504" y="1809248"/>
                  </a:lnTo>
                  <a:lnTo>
                    <a:pt x="464212" y="1823142"/>
                  </a:lnTo>
                  <a:lnTo>
                    <a:pt x="476919" y="1837035"/>
                  </a:lnTo>
                  <a:lnTo>
                    <a:pt x="490023" y="1850531"/>
                  </a:lnTo>
                  <a:lnTo>
                    <a:pt x="503525" y="1863631"/>
                  </a:lnTo>
                  <a:lnTo>
                    <a:pt x="517026" y="1876333"/>
                  </a:lnTo>
                  <a:lnTo>
                    <a:pt x="531322" y="1889035"/>
                  </a:lnTo>
                  <a:lnTo>
                    <a:pt x="545617" y="1900944"/>
                  </a:lnTo>
                  <a:lnTo>
                    <a:pt x="559913" y="1912852"/>
                  </a:lnTo>
                  <a:lnTo>
                    <a:pt x="575400" y="1923967"/>
                  </a:lnTo>
                  <a:lnTo>
                    <a:pt x="590490" y="1935479"/>
                  </a:lnTo>
                  <a:lnTo>
                    <a:pt x="605977" y="1945799"/>
                  </a:lnTo>
                  <a:lnTo>
                    <a:pt x="621861" y="1956517"/>
                  </a:lnTo>
                  <a:lnTo>
                    <a:pt x="637745" y="1966044"/>
                  </a:lnTo>
                  <a:lnTo>
                    <a:pt x="653630" y="1975968"/>
                  </a:lnTo>
                  <a:lnTo>
                    <a:pt x="670308" y="1985097"/>
                  </a:lnTo>
                  <a:lnTo>
                    <a:pt x="686986" y="1994227"/>
                  </a:lnTo>
                  <a:lnTo>
                    <a:pt x="704061" y="2002563"/>
                  </a:lnTo>
                  <a:lnTo>
                    <a:pt x="721137" y="2010502"/>
                  </a:lnTo>
                  <a:lnTo>
                    <a:pt x="738609" y="2018044"/>
                  </a:lnTo>
                  <a:lnTo>
                    <a:pt x="756082" y="2025189"/>
                  </a:lnTo>
                  <a:lnTo>
                    <a:pt x="774348" y="2032335"/>
                  </a:lnTo>
                  <a:lnTo>
                    <a:pt x="792218" y="2038686"/>
                  </a:lnTo>
                  <a:lnTo>
                    <a:pt x="810485" y="2044640"/>
                  </a:lnTo>
                  <a:lnTo>
                    <a:pt x="829148" y="2050197"/>
                  </a:lnTo>
                  <a:lnTo>
                    <a:pt x="847812" y="2055358"/>
                  </a:lnTo>
                  <a:lnTo>
                    <a:pt x="866476" y="2059724"/>
                  </a:lnTo>
                  <a:lnTo>
                    <a:pt x="885140" y="2064091"/>
                  </a:lnTo>
                  <a:lnTo>
                    <a:pt x="904598" y="2067266"/>
                  </a:lnTo>
                  <a:lnTo>
                    <a:pt x="924056" y="2070839"/>
                  </a:lnTo>
                  <a:lnTo>
                    <a:pt x="943514" y="2073220"/>
                  </a:lnTo>
                  <a:lnTo>
                    <a:pt x="962972" y="2075999"/>
                  </a:lnTo>
                  <a:lnTo>
                    <a:pt x="982827" y="2077587"/>
                  </a:lnTo>
                  <a:lnTo>
                    <a:pt x="1002682" y="2078778"/>
                  </a:lnTo>
                  <a:lnTo>
                    <a:pt x="1022934" y="2079572"/>
                  </a:lnTo>
                  <a:lnTo>
                    <a:pt x="1043186" y="2079572"/>
                  </a:lnTo>
                  <a:lnTo>
                    <a:pt x="1063041" y="2079572"/>
                  </a:lnTo>
                  <a:lnTo>
                    <a:pt x="1083293" y="2078778"/>
                  </a:lnTo>
                  <a:lnTo>
                    <a:pt x="1103148" y="2077587"/>
                  </a:lnTo>
                  <a:lnTo>
                    <a:pt x="1122606" y="2075999"/>
                  </a:lnTo>
                  <a:lnTo>
                    <a:pt x="1142064" y="2073220"/>
                  </a:lnTo>
                  <a:lnTo>
                    <a:pt x="1161919" y="2070839"/>
                  </a:lnTo>
                  <a:lnTo>
                    <a:pt x="1180980" y="2067266"/>
                  </a:lnTo>
                  <a:lnTo>
                    <a:pt x="1200438" y="2064091"/>
                  </a:lnTo>
                  <a:lnTo>
                    <a:pt x="1219499" y="2059724"/>
                  </a:lnTo>
                  <a:lnTo>
                    <a:pt x="1237766" y="2055358"/>
                  </a:lnTo>
                  <a:lnTo>
                    <a:pt x="1256827" y="2050197"/>
                  </a:lnTo>
                  <a:lnTo>
                    <a:pt x="1275093" y="2044640"/>
                  </a:lnTo>
                  <a:lnTo>
                    <a:pt x="1293757" y="2038686"/>
                  </a:lnTo>
                  <a:lnTo>
                    <a:pt x="1311627" y="2032335"/>
                  </a:lnTo>
                  <a:lnTo>
                    <a:pt x="1329496" y="2025189"/>
                  </a:lnTo>
                  <a:lnTo>
                    <a:pt x="1347366" y="2018044"/>
                  </a:lnTo>
                  <a:lnTo>
                    <a:pt x="1364441" y="2010502"/>
                  </a:lnTo>
                  <a:lnTo>
                    <a:pt x="1381914" y="2002563"/>
                  </a:lnTo>
                  <a:lnTo>
                    <a:pt x="1398592" y="1994227"/>
                  </a:lnTo>
                  <a:lnTo>
                    <a:pt x="1415667" y="1985097"/>
                  </a:lnTo>
                  <a:lnTo>
                    <a:pt x="1431949" y="1975968"/>
                  </a:lnTo>
                  <a:lnTo>
                    <a:pt x="1447833" y="1966044"/>
                  </a:lnTo>
                  <a:lnTo>
                    <a:pt x="1464114" y="1956517"/>
                  </a:lnTo>
                  <a:lnTo>
                    <a:pt x="1479998" y="1945799"/>
                  </a:lnTo>
                  <a:lnTo>
                    <a:pt x="1495088" y="1935479"/>
                  </a:lnTo>
                  <a:lnTo>
                    <a:pt x="1510575" y="1923967"/>
                  </a:lnTo>
                  <a:lnTo>
                    <a:pt x="1525665" y="1912852"/>
                  </a:lnTo>
                  <a:lnTo>
                    <a:pt x="1539960" y="1900944"/>
                  </a:lnTo>
                  <a:lnTo>
                    <a:pt x="1554256" y="1889035"/>
                  </a:lnTo>
                  <a:lnTo>
                    <a:pt x="1568551" y="1876333"/>
                  </a:lnTo>
                  <a:lnTo>
                    <a:pt x="1582053" y="1863631"/>
                  </a:lnTo>
                  <a:lnTo>
                    <a:pt x="1595555" y="1850531"/>
                  </a:lnTo>
                  <a:lnTo>
                    <a:pt x="1608659" y="1837035"/>
                  </a:lnTo>
                  <a:lnTo>
                    <a:pt x="1621763" y="1823142"/>
                  </a:lnTo>
                  <a:lnTo>
                    <a:pt x="1634073" y="1809248"/>
                  </a:lnTo>
                  <a:lnTo>
                    <a:pt x="1646383" y="1794958"/>
                  </a:lnTo>
                  <a:lnTo>
                    <a:pt x="1657899" y="1780271"/>
                  </a:lnTo>
                  <a:lnTo>
                    <a:pt x="1669415" y="1765584"/>
                  </a:lnTo>
                  <a:lnTo>
                    <a:pt x="1680534" y="1750500"/>
                  </a:lnTo>
                  <a:lnTo>
                    <a:pt x="1691256" y="1734622"/>
                  </a:lnTo>
                  <a:lnTo>
                    <a:pt x="1701581" y="1719140"/>
                  </a:lnTo>
                  <a:lnTo>
                    <a:pt x="1711508" y="1703262"/>
                  </a:lnTo>
                  <a:lnTo>
                    <a:pt x="1721436" y="1686591"/>
                  </a:lnTo>
                  <a:lnTo>
                    <a:pt x="1730569" y="1670316"/>
                  </a:lnTo>
                  <a:lnTo>
                    <a:pt x="1739305" y="1653247"/>
                  </a:lnTo>
                  <a:lnTo>
                    <a:pt x="1748041" y="1636575"/>
                  </a:lnTo>
                  <a:lnTo>
                    <a:pt x="1755983" y="1619109"/>
                  </a:lnTo>
                  <a:lnTo>
                    <a:pt x="1763529" y="1602040"/>
                  </a:lnTo>
                  <a:lnTo>
                    <a:pt x="1770676" y="1584177"/>
                  </a:lnTo>
                  <a:lnTo>
                    <a:pt x="1777427" y="1566314"/>
                  </a:lnTo>
                  <a:lnTo>
                    <a:pt x="1783781" y="1548452"/>
                  </a:lnTo>
                  <a:lnTo>
                    <a:pt x="1789737" y="1530192"/>
                  </a:lnTo>
                  <a:lnTo>
                    <a:pt x="1795694" y="1511535"/>
                  </a:lnTo>
                  <a:lnTo>
                    <a:pt x="1800459" y="1493275"/>
                  </a:lnTo>
                  <a:lnTo>
                    <a:pt x="1804827" y="1474222"/>
                  </a:lnTo>
                  <a:lnTo>
                    <a:pt x="1809195" y="1455168"/>
                  </a:lnTo>
                  <a:lnTo>
                    <a:pt x="1812769" y="1436114"/>
                  </a:lnTo>
                  <a:lnTo>
                    <a:pt x="1816343" y="1416664"/>
                  </a:lnTo>
                  <a:lnTo>
                    <a:pt x="1818726" y="1397213"/>
                  </a:lnTo>
                  <a:lnTo>
                    <a:pt x="1820711" y="1377763"/>
                  </a:lnTo>
                  <a:lnTo>
                    <a:pt x="1823094" y="1357915"/>
                  </a:lnTo>
                  <a:lnTo>
                    <a:pt x="1824285" y="1338067"/>
                  </a:lnTo>
                  <a:lnTo>
                    <a:pt x="1824682" y="1318220"/>
                  </a:lnTo>
                  <a:lnTo>
                    <a:pt x="1825079" y="1297975"/>
                  </a:lnTo>
                  <a:lnTo>
                    <a:pt x="1824682" y="1277731"/>
                  </a:lnTo>
                  <a:lnTo>
                    <a:pt x="1824285" y="1257883"/>
                  </a:lnTo>
                  <a:lnTo>
                    <a:pt x="1823094" y="1237639"/>
                  </a:lnTo>
                  <a:lnTo>
                    <a:pt x="1820711" y="1218188"/>
                  </a:lnTo>
                  <a:lnTo>
                    <a:pt x="1818726" y="1198341"/>
                  </a:lnTo>
                  <a:lnTo>
                    <a:pt x="1816343" y="1178890"/>
                  </a:lnTo>
                  <a:lnTo>
                    <a:pt x="1812769" y="1159440"/>
                  </a:lnTo>
                  <a:lnTo>
                    <a:pt x="1809195" y="1140783"/>
                  </a:lnTo>
                  <a:lnTo>
                    <a:pt x="1804827" y="1121729"/>
                  </a:lnTo>
                  <a:lnTo>
                    <a:pt x="1800459" y="1102676"/>
                  </a:lnTo>
                  <a:lnTo>
                    <a:pt x="1795694" y="1084019"/>
                  </a:lnTo>
                  <a:lnTo>
                    <a:pt x="1789737" y="1065362"/>
                  </a:lnTo>
                  <a:lnTo>
                    <a:pt x="1783781" y="1047500"/>
                  </a:lnTo>
                  <a:lnTo>
                    <a:pt x="1777427" y="1029240"/>
                  </a:lnTo>
                  <a:lnTo>
                    <a:pt x="1770676" y="1011377"/>
                  </a:lnTo>
                  <a:lnTo>
                    <a:pt x="1763529" y="993911"/>
                  </a:lnTo>
                  <a:lnTo>
                    <a:pt x="1755983" y="976048"/>
                  </a:lnTo>
                  <a:lnTo>
                    <a:pt x="1748041" y="959377"/>
                  </a:lnTo>
                  <a:lnTo>
                    <a:pt x="1739305" y="941911"/>
                  </a:lnTo>
                  <a:lnTo>
                    <a:pt x="1730569" y="925636"/>
                  </a:lnTo>
                  <a:lnTo>
                    <a:pt x="1721436" y="908964"/>
                  </a:lnTo>
                  <a:lnTo>
                    <a:pt x="1711508" y="892689"/>
                  </a:lnTo>
                  <a:lnTo>
                    <a:pt x="1701581" y="876811"/>
                  </a:lnTo>
                  <a:lnTo>
                    <a:pt x="1691256" y="860933"/>
                  </a:lnTo>
                  <a:lnTo>
                    <a:pt x="1680534" y="845452"/>
                  </a:lnTo>
                  <a:lnTo>
                    <a:pt x="1669415" y="830368"/>
                  </a:lnTo>
                  <a:lnTo>
                    <a:pt x="1657899" y="815680"/>
                  </a:lnTo>
                  <a:lnTo>
                    <a:pt x="1646383" y="800596"/>
                  </a:lnTo>
                  <a:lnTo>
                    <a:pt x="1634073" y="786306"/>
                  </a:lnTo>
                  <a:lnTo>
                    <a:pt x="1621763" y="772413"/>
                  </a:lnTo>
                  <a:lnTo>
                    <a:pt x="1608659" y="758520"/>
                  </a:lnTo>
                  <a:lnTo>
                    <a:pt x="1595555" y="745023"/>
                  </a:lnTo>
                  <a:lnTo>
                    <a:pt x="1582053" y="731924"/>
                  </a:lnTo>
                  <a:lnTo>
                    <a:pt x="1568551" y="719221"/>
                  </a:lnTo>
                  <a:lnTo>
                    <a:pt x="1554256" y="706519"/>
                  </a:lnTo>
                  <a:lnTo>
                    <a:pt x="1539960" y="694610"/>
                  </a:lnTo>
                  <a:lnTo>
                    <a:pt x="1525665" y="682702"/>
                  </a:lnTo>
                  <a:lnTo>
                    <a:pt x="1510575" y="671190"/>
                  </a:lnTo>
                  <a:lnTo>
                    <a:pt x="1495088" y="660473"/>
                  </a:lnTo>
                  <a:lnTo>
                    <a:pt x="1479998" y="649755"/>
                  </a:lnTo>
                  <a:lnTo>
                    <a:pt x="1464114" y="639037"/>
                  </a:lnTo>
                  <a:lnTo>
                    <a:pt x="1447833" y="629114"/>
                  </a:lnTo>
                  <a:lnTo>
                    <a:pt x="1431949" y="619587"/>
                  </a:lnTo>
                  <a:lnTo>
                    <a:pt x="1415667" y="610457"/>
                  </a:lnTo>
                  <a:lnTo>
                    <a:pt x="1398592" y="601724"/>
                  </a:lnTo>
                  <a:lnTo>
                    <a:pt x="1381914" y="593388"/>
                  </a:lnTo>
                  <a:lnTo>
                    <a:pt x="1364441" y="585449"/>
                  </a:lnTo>
                  <a:lnTo>
                    <a:pt x="1347366" y="577113"/>
                  </a:lnTo>
                  <a:lnTo>
                    <a:pt x="1329496" y="569968"/>
                  </a:lnTo>
                  <a:lnTo>
                    <a:pt x="1311627" y="563220"/>
                  </a:lnTo>
                  <a:lnTo>
                    <a:pt x="1293757" y="556869"/>
                  </a:lnTo>
                  <a:lnTo>
                    <a:pt x="1275093" y="550914"/>
                  </a:lnTo>
                  <a:lnTo>
                    <a:pt x="1256827" y="545754"/>
                  </a:lnTo>
                  <a:lnTo>
                    <a:pt x="1237766" y="540594"/>
                  </a:lnTo>
                  <a:lnTo>
                    <a:pt x="1219499" y="535830"/>
                  </a:lnTo>
                  <a:lnTo>
                    <a:pt x="1200438" y="531861"/>
                  </a:lnTo>
                  <a:lnTo>
                    <a:pt x="1180980" y="527891"/>
                  </a:lnTo>
                  <a:lnTo>
                    <a:pt x="1161919" y="525113"/>
                  </a:lnTo>
                  <a:lnTo>
                    <a:pt x="1142064" y="521937"/>
                  </a:lnTo>
                  <a:lnTo>
                    <a:pt x="1122606" y="519952"/>
                  </a:lnTo>
                  <a:lnTo>
                    <a:pt x="1103148" y="518364"/>
                  </a:lnTo>
                  <a:lnTo>
                    <a:pt x="1083293" y="516777"/>
                  </a:lnTo>
                  <a:lnTo>
                    <a:pt x="1063041" y="515983"/>
                  </a:lnTo>
                  <a:lnTo>
                    <a:pt x="1043186" y="515586"/>
                  </a:lnTo>
                  <a:close/>
                  <a:moveTo>
                    <a:pt x="803734" y="280988"/>
                  </a:moveTo>
                  <a:lnTo>
                    <a:pt x="862902" y="391340"/>
                  </a:lnTo>
                  <a:lnTo>
                    <a:pt x="884743" y="387371"/>
                  </a:lnTo>
                  <a:lnTo>
                    <a:pt x="906980" y="383798"/>
                  </a:lnTo>
                  <a:lnTo>
                    <a:pt x="929218" y="380622"/>
                  </a:lnTo>
                  <a:lnTo>
                    <a:pt x="951456" y="378241"/>
                  </a:lnTo>
                  <a:lnTo>
                    <a:pt x="974488" y="376256"/>
                  </a:lnTo>
                  <a:lnTo>
                    <a:pt x="997122" y="374668"/>
                  </a:lnTo>
                  <a:lnTo>
                    <a:pt x="1019757" y="373874"/>
                  </a:lnTo>
                  <a:lnTo>
                    <a:pt x="1043186" y="373477"/>
                  </a:lnTo>
                  <a:lnTo>
                    <a:pt x="1059865" y="373874"/>
                  </a:lnTo>
                  <a:lnTo>
                    <a:pt x="1076940" y="374271"/>
                  </a:lnTo>
                  <a:lnTo>
                    <a:pt x="1093618" y="375462"/>
                  </a:lnTo>
                  <a:lnTo>
                    <a:pt x="1110693" y="376256"/>
                  </a:lnTo>
                  <a:lnTo>
                    <a:pt x="1127372" y="377844"/>
                  </a:lnTo>
                  <a:lnTo>
                    <a:pt x="1144050" y="379432"/>
                  </a:lnTo>
                  <a:lnTo>
                    <a:pt x="1160331" y="381019"/>
                  </a:lnTo>
                  <a:lnTo>
                    <a:pt x="1176612" y="383798"/>
                  </a:lnTo>
                  <a:lnTo>
                    <a:pt x="1193291" y="386180"/>
                  </a:lnTo>
                  <a:lnTo>
                    <a:pt x="1209572" y="388958"/>
                  </a:lnTo>
                  <a:lnTo>
                    <a:pt x="1225853" y="392134"/>
                  </a:lnTo>
                  <a:lnTo>
                    <a:pt x="1241737" y="395310"/>
                  </a:lnTo>
                  <a:lnTo>
                    <a:pt x="1257621" y="399279"/>
                  </a:lnTo>
                  <a:lnTo>
                    <a:pt x="1273505" y="403249"/>
                  </a:lnTo>
                  <a:lnTo>
                    <a:pt x="1289389" y="407218"/>
                  </a:lnTo>
                  <a:lnTo>
                    <a:pt x="1304876" y="411982"/>
                  </a:lnTo>
                  <a:lnTo>
                    <a:pt x="1370398" y="304805"/>
                  </a:lnTo>
                  <a:lnTo>
                    <a:pt x="1611439" y="417142"/>
                  </a:lnTo>
                  <a:lnTo>
                    <a:pt x="1570140" y="539800"/>
                  </a:lnTo>
                  <a:lnTo>
                    <a:pt x="1592775" y="555678"/>
                  </a:lnTo>
                  <a:lnTo>
                    <a:pt x="1614615" y="572747"/>
                  </a:lnTo>
                  <a:lnTo>
                    <a:pt x="1636059" y="589815"/>
                  </a:lnTo>
                  <a:lnTo>
                    <a:pt x="1656708" y="608075"/>
                  </a:lnTo>
                  <a:lnTo>
                    <a:pt x="1676960" y="626732"/>
                  </a:lnTo>
                  <a:lnTo>
                    <a:pt x="1696815" y="645389"/>
                  </a:lnTo>
                  <a:lnTo>
                    <a:pt x="1715876" y="665236"/>
                  </a:lnTo>
                  <a:lnTo>
                    <a:pt x="1734540" y="685481"/>
                  </a:lnTo>
                  <a:lnTo>
                    <a:pt x="1752410" y="706519"/>
                  </a:lnTo>
                  <a:lnTo>
                    <a:pt x="1769882" y="728351"/>
                  </a:lnTo>
                  <a:lnTo>
                    <a:pt x="1786560" y="750184"/>
                  </a:lnTo>
                  <a:lnTo>
                    <a:pt x="1802841" y="772413"/>
                  </a:lnTo>
                  <a:lnTo>
                    <a:pt x="1818329" y="795436"/>
                  </a:lnTo>
                  <a:lnTo>
                    <a:pt x="1832624" y="818856"/>
                  </a:lnTo>
                  <a:lnTo>
                    <a:pt x="1846920" y="842673"/>
                  </a:lnTo>
                  <a:lnTo>
                    <a:pt x="1860024" y="866887"/>
                  </a:lnTo>
                  <a:lnTo>
                    <a:pt x="1994642" y="834337"/>
                  </a:lnTo>
                  <a:lnTo>
                    <a:pt x="2085975" y="1084019"/>
                  </a:lnTo>
                  <a:lnTo>
                    <a:pt x="1954931" y="1149516"/>
                  </a:lnTo>
                  <a:lnTo>
                    <a:pt x="1958108" y="1167776"/>
                  </a:lnTo>
                  <a:lnTo>
                    <a:pt x="1960491" y="1185638"/>
                  </a:lnTo>
                  <a:lnTo>
                    <a:pt x="1962476" y="1204295"/>
                  </a:lnTo>
                  <a:lnTo>
                    <a:pt x="1964462" y="1222952"/>
                  </a:lnTo>
                  <a:lnTo>
                    <a:pt x="1965653" y="1241212"/>
                  </a:lnTo>
                  <a:lnTo>
                    <a:pt x="1966447" y="1259868"/>
                  </a:lnTo>
                  <a:lnTo>
                    <a:pt x="1967242" y="1278922"/>
                  </a:lnTo>
                  <a:lnTo>
                    <a:pt x="1967242" y="1297975"/>
                  </a:lnTo>
                  <a:lnTo>
                    <a:pt x="1967242" y="1315441"/>
                  </a:lnTo>
                  <a:lnTo>
                    <a:pt x="1966845" y="1332907"/>
                  </a:lnTo>
                  <a:lnTo>
                    <a:pt x="1966050" y="1349976"/>
                  </a:lnTo>
                  <a:lnTo>
                    <a:pt x="1964859" y="1367839"/>
                  </a:lnTo>
                  <a:lnTo>
                    <a:pt x="1962873" y="1385305"/>
                  </a:lnTo>
                  <a:lnTo>
                    <a:pt x="1961285" y="1401977"/>
                  </a:lnTo>
                  <a:lnTo>
                    <a:pt x="1959300" y="1419442"/>
                  </a:lnTo>
                  <a:lnTo>
                    <a:pt x="1957314" y="1436114"/>
                  </a:lnTo>
                  <a:lnTo>
                    <a:pt x="1954137" y="1453183"/>
                  </a:lnTo>
                  <a:lnTo>
                    <a:pt x="1951357" y="1469855"/>
                  </a:lnTo>
                  <a:lnTo>
                    <a:pt x="1947784" y="1486527"/>
                  </a:lnTo>
                  <a:lnTo>
                    <a:pt x="1944210" y="1503199"/>
                  </a:lnTo>
                  <a:lnTo>
                    <a:pt x="1940239" y="1519871"/>
                  </a:lnTo>
                  <a:lnTo>
                    <a:pt x="1935871" y="1535749"/>
                  </a:lnTo>
                  <a:lnTo>
                    <a:pt x="1931899" y="1552024"/>
                  </a:lnTo>
                  <a:lnTo>
                    <a:pt x="1926737" y="1568299"/>
                  </a:lnTo>
                  <a:lnTo>
                    <a:pt x="2061355" y="1650468"/>
                  </a:lnTo>
                  <a:lnTo>
                    <a:pt x="1949372" y="1891020"/>
                  </a:lnTo>
                  <a:lnTo>
                    <a:pt x="1791723" y="1838623"/>
                  </a:lnTo>
                  <a:lnTo>
                    <a:pt x="1776633" y="1859264"/>
                  </a:lnTo>
                  <a:lnTo>
                    <a:pt x="1761146" y="1879112"/>
                  </a:lnTo>
                  <a:lnTo>
                    <a:pt x="1744468" y="1898165"/>
                  </a:lnTo>
                  <a:lnTo>
                    <a:pt x="1728186" y="1917219"/>
                  </a:lnTo>
                  <a:lnTo>
                    <a:pt x="1710714" y="1935876"/>
                  </a:lnTo>
                  <a:lnTo>
                    <a:pt x="1693241" y="1954135"/>
                  </a:lnTo>
                  <a:lnTo>
                    <a:pt x="1674975" y="1971204"/>
                  </a:lnTo>
                  <a:lnTo>
                    <a:pt x="1655914" y="1988670"/>
                  </a:lnTo>
                  <a:lnTo>
                    <a:pt x="1636853" y="2004945"/>
                  </a:lnTo>
                  <a:lnTo>
                    <a:pt x="1616998" y="2021220"/>
                  </a:lnTo>
                  <a:lnTo>
                    <a:pt x="1597143" y="2036701"/>
                  </a:lnTo>
                  <a:lnTo>
                    <a:pt x="1576494" y="2051388"/>
                  </a:lnTo>
                  <a:lnTo>
                    <a:pt x="1555844" y="2066075"/>
                  </a:lnTo>
                  <a:lnTo>
                    <a:pt x="1534401" y="2079572"/>
                  </a:lnTo>
                  <a:lnTo>
                    <a:pt x="1512957" y="2093068"/>
                  </a:lnTo>
                  <a:lnTo>
                    <a:pt x="1491117" y="2105770"/>
                  </a:lnTo>
                  <a:lnTo>
                    <a:pt x="1531621" y="2274474"/>
                  </a:lnTo>
                  <a:lnTo>
                    <a:pt x="1281844" y="2365376"/>
                  </a:lnTo>
                  <a:lnTo>
                    <a:pt x="1202821" y="2207787"/>
                  </a:lnTo>
                  <a:lnTo>
                    <a:pt x="1183363" y="2210962"/>
                  </a:lnTo>
                  <a:lnTo>
                    <a:pt x="1163508" y="2213741"/>
                  </a:lnTo>
                  <a:lnTo>
                    <a:pt x="1144050" y="2216123"/>
                  </a:lnTo>
                  <a:lnTo>
                    <a:pt x="1124195" y="2218504"/>
                  </a:lnTo>
                  <a:lnTo>
                    <a:pt x="1103943" y="2219695"/>
                  </a:lnTo>
                  <a:lnTo>
                    <a:pt x="1083690" y="2220886"/>
                  </a:lnTo>
                  <a:lnTo>
                    <a:pt x="1063438" y="2221680"/>
                  </a:lnTo>
                  <a:lnTo>
                    <a:pt x="1043186" y="2221680"/>
                  </a:lnTo>
                  <a:lnTo>
                    <a:pt x="1013007" y="2221283"/>
                  </a:lnTo>
                  <a:lnTo>
                    <a:pt x="983224" y="2220092"/>
                  </a:lnTo>
                  <a:lnTo>
                    <a:pt x="954235" y="2217711"/>
                  </a:lnTo>
                  <a:lnTo>
                    <a:pt x="924850" y="2214535"/>
                  </a:lnTo>
                  <a:lnTo>
                    <a:pt x="895862" y="2210565"/>
                  </a:lnTo>
                  <a:lnTo>
                    <a:pt x="867270" y="2205405"/>
                  </a:lnTo>
                  <a:lnTo>
                    <a:pt x="839076" y="2199451"/>
                  </a:lnTo>
                  <a:lnTo>
                    <a:pt x="810882" y="2192703"/>
                  </a:lnTo>
                  <a:lnTo>
                    <a:pt x="715180" y="2341162"/>
                  </a:lnTo>
                  <a:lnTo>
                    <a:pt x="474536" y="2229222"/>
                  </a:lnTo>
                  <a:lnTo>
                    <a:pt x="524968" y="2062900"/>
                  </a:lnTo>
                  <a:lnTo>
                    <a:pt x="504716" y="2049006"/>
                  </a:lnTo>
                  <a:lnTo>
                    <a:pt x="484464" y="2033525"/>
                  </a:lnTo>
                  <a:lnTo>
                    <a:pt x="465006" y="2018441"/>
                  </a:lnTo>
                  <a:lnTo>
                    <a:pt x="445945" y="2002960"/>
                  </a:lnTo>
                  <a:lnTo>
                    <a:pt x="427281" y="1986288"/>
                  </a:lnTo>
                  <a:lnTo>
                    <a:pt x="408617" y="1969616"/>
                  </a:lnTo>
                  <a:lnTo>
                    <a:pt x="390748" y="1952151"/>
                  </a:lnTo>
                  <a:lnTo>
                    <a:pt x="373672" y="1934685"/>
                  </a:lnTo>
                  <a:lnTo>
                    <a:pt x="356597" y="1916028"/>
                  </a:lnTo>
                  <a:lnTo>
                    <a:pt x="340316" y="1897371"/>
                  </a:lnTo>
                  <a:lnTo>
                    <a:pt x="324432" y="1878715"/>
                  </a:lnTo>
                  <a:lnTo>
                    <a:pt x="308548" y="1858867"/>
                  </a:lnTo>
                  <a:lnTo>
                    <a:pt x="293855" y="1839020"/>
                  </a:lnTo>
                  <a:lnTo>
                    <a:pt x="279559" y="1818775"/>
                  </a:lnTo>
                  <a:lnTo>
                    <a:pt x="265661" y="1797737"/>
                  </a:lnTo>
                  <a:lnTo>
                    <a:pt x="252556" y="1776301"/>
                  </a:lnTo>
                  <a:lnTo>
                    <a:pt x="91333" y="1811630"/>
                  </a:lnTo>
                  <a:lnTo>
                    <a:pt x="0" y="1562345"/>
                  </a:lnTo>
                  <a:lnTo>
                    <a:pt x="138191" y="1488512"/>
                  </a:lnTo>
                  <a:lnTo>
                    <a:pt x="133426" y="1465092"/>
                  </a:lnTo>
                  <a:lnTo>
                    <a:pt x="129852" y="1441672"/>
                  </a:lnTo>
                  <a:lnTo>
                    <a:pt x="126278" y="1418251"/>
                  </a:lnTo>
                  <a:lnTo>
                    <a:pt x="123498" y="1394434"/>
                  </a:lnTo>
                  <a:lnTo>
                    <a:pt x="121513" y="1370220"/>
                  </a:lnTo>
                  <a:lnTo>
                    <a:pt x="119527" y="1346403"/>
                  </a:lnTo>
                  <a:lnTo>
                    <a:pt x="118733" y="1322189"/>
                  </a:lnTo>
                  <a:lnTo>
                    <a:pt x="118336" y="1297975"/>
                  </a:lnTo>
                  <a:lnTo>
                    <a:pt x="118733" y="1269395"/>
                  </a:lnTo>
                  <a:lnTo>
                    <a:pt x="119924" y="1240418"/>
                  </a:lnTo>
                  <a:lnTo>
                    <a:pt x="122704" y="1211837"/>
                  </a:lnTo>
                  <a:lnTo>
                    <a:pt x="125484" y="1184051"/>
                  </a:lnTo>
                  <a:lnTo>
                    <a:pt x="129455" y="1155867"/>
                  </a:lnTo>
                  <a:lnTo>
                    <a:pt x="134220" y="1128478"/>
                  </a:lnTo>
                  <a:lnTo>
                    <a:pt x="139780" y="1101088"/>
                  </a:lnTo>
                  <a:lnTo>
                    <a:pt x="146133" y="1074095"/>
                  </a:lnTo>
                  <a:lnTo>
                    <a:pt x="24223" y="995896"/>
                  </a:lnTo>
                  <a:lnTo>
                    <a:pt x="136603" y="755344"/>
                  </a:lnTo>
                  <a:lnTo>
                    <a:pt x="268043" y="794642"/>
                  </a:lnTo>
                  <a:lnTo>
                    <a:pt x="283530" y="772016"/>
                  </a:lnTo>
                  <a:lnTo>
                    <a:pt x="299017" y="750184"/>
                  </a:lnTo>
                  <a:lnTo>
                    <a:pt x="315696" y="728351"/>
                  </a:lnTo>
                  <a:lnTo>
                    <a:pt x="332771" y="707313"/>
                  </a:lnTo>
                  <a:lnTo>
                    <a:pt x="350243" y="686274"/>
                  </a:lnTo>
                  <a:lnTo>
                    <a:pt x="368907" y="666824"/>
                  </a:lnTo>
                  <a:lnTo>
                    <a:pt x="387571" y="646976"/>
                  </a:lnTo>
                  <a:lnTo>
                    <a:pt x="407426" y="627923"/>
                  </a:lnTo>
                  <a:lnTo>
                    <a:pt x="427281" y="609266"/>
                  </a:lnTo>
                  <a:lnTo>
                    <a:pt x="447930" y="591403"/>
                  </a:lnTo>
                  <a:lnTo>
                    <a:pt x="468977" y="574334"/>
                  </a:lnTo>
                  <a:lnTo>
                    <a:pt x="490420" y="557662"/>
                  </a:lnTo>
                  <a:lnTo>
                    <a:pt x="512261" y="541784"/>
                  </a:lnTo>
                  <a:lnTo>
                    <a:pt x="535293" y="526303"/>
                  </a:lnTo>
                  <a:lnTo>
                    <a:pt x="557928" y="511616"/>
                  </a:lnTo>
                  <a:lnTo>
                    <a:pt x="581754" y="497723"/>
                  </a:lnTo>
                  <a:lnTo>
                    <a:pt x="554354" y="371890"/>
                  </a:lnTo>
                  <a:lnTo>
                    <a:pt x="803734" y="280988"/>
                  </a:lnTo>
                  <a:close/>
                  <a:moveTo>
                    <a:pt x="2013752" y="186531"/>
                  </a:moveTo>
                  <a:lnTo>
                    <a:pt x="2001871" y="186928"/>
                  </a:lnTo>
                  <a:lnTo>
                    <a:pt x="1989594" y="188119"/>
                  </a:lnTo>
                  <a:lnTo>
                    <a:pt x="1978109" y="190103"/>
                  </a:lnTo>
                  <a:lnTo>
                    <a:pt x="1966624" y="192881"/>
                  </a:lnTo>
                  <a:lnTo>
                    <a:pt x="1955139" y="196453"/>
                  </a:lnTo>
                  <a:lnTo>
                    <a:pt x="1944050" y="200819"/>
                  </a:lnTo>
                  <a:lnTo>
                    <a:pt x="1932962" y="205978"/>
                  </a:lnTo>
                  <a:lnTo>
                    <a:pt x="1922269" y="211534"/>
                  </a:lnTo>
                  <a:lnTo>
                    <a:pt x="1914348" y="216297"/>
                  </a:lnTo>
                  <a:lnTo>
                    <a:pt x="1906823" y="221853"/>
                  </a:lnTo>
                  <a:lnTo>
                    <a:pt x="1899695" y="227409"/>
                  </a:lnTo>
                  <a:lnTo>
                    <a:pt x="1892962" y="233363"/>
                  </a:lnTo>
                  <a:lnTo>
                    <a:pt x="1886230" y="239713"/>
                  </a:lnTo>
                  <a:lnTo>
                    <a:pt x="1880289" y="246063"/>
                  </a:lnTo>
                  <a:lnTo>
                    <a:pt x="1874349" y="252809"/>
                  </a:lnTo>
                  <a:lnTo>
                    <a:pt x="1869200" y="259953"/>
                  </a:lnTo>
                  <a:lnTo>
                    <a:pt x="1864052" y="267097"/>
                  </a:lnTo>
                  <a:lnTo>
                    <a:pt x="1859300" y="274241"/>
                  </a:lnTo>
                  <a:lnTo>
                    <a:pt x="1855339" y="281781"/>
                  </a:lnTo>
                  <a:lnTo>
                    <a:pt x="1850983" y="289719"/>
                  </a:lnTo>
                  <a:lnTo>
                    <a:pt x="1847419" y="297656"/>
                  </a:lnTo>
                  <a:lnTo>
                    <a:pt x="1844646" y="305594"/>
                  </a:lnTo>
                  <a:lnTo>
                    <a:pt x="1841874" y="313928"/>
                  </a:lnTo>
                  <a:lnTo>
                    <a:pt x="1839102" y="322263"/>
                  </a:lnTo>
                  <a:lnTo>
                    <a:pt x="1837518" y="330597"/>
                  </a:lnTo>
                  <a:lnTo>
                    <a:pt x="1835934" y="339328"/>
                  </a:lnTo>
                  <a:lnTo>
                    <a:pt x="1834350" y="348059"/>
                  </a:lnTo>
                  <a:lnTo>
                    <a:pt x="1833557" y="356791"/>
                  </a:lnTo>
                  <a:lnTo>
                    <a:pt x="1833557" y="365125"/>
                  </a:lnTo>
                  <a:lnTo>
                    <a:pt x="1833557" y="373856"/>
                  </a:lnTo>
                  <a:lnTo>
                    <a:pt x="1833953" y="382984"/>
                  </a:lnTo>
                  <a:lnTo>
                    <a:pt x="1835142" y="391716"/>
                  </a:lnTo>
                  <a:lnTo>
                    <a:pt x="1836726" y="400050"/>
                  </a:lnTo>
                  <a:lnTo>
                    <a:pt x="1838310" y="409178"/>
                  </a:lnTo>
                  <a:lnTo>
                    <a:pt x="1840290" y="417513"/>
                  </a:lnTo>
                  <a:lnTo>
                    <a:pt x="1843458" y="426244"/>
                  </a:lnTo>
                  <a:lnTo>
                    <a:pt x="1846230" y="434578"/>
                  </a:lnTo>
                  <a:lnTo>
                    <a:pt x="1850191" y="443310"/>
                  </a:lnTo>
                  <a:lnTo>
                    <a:pt x="1853755" y="451247"/>
                  </a:lnTo>
                  <a:lnTo>
                    <a:pt x="1858507" y="459581"/>
                  </a:lnTo>
                  <a:lnTo>
                    <a:pt x="1864844" y="469503"/>
                  </a:lnTo>
                  <a:lnTo>
                    <a:pt x="1871973" y="479028"/>
                  </a:lnTo>
                  <a:lnTo>
                    <a:pt x="1879497" y="488156"/>
                  </a:lnTo>
                  <a:lnTo>
                    <a:pt x="1887418" y="496888"/>
                  </a:lnTo>
                  <a:lnTo>
                    <a:pt x="1896527" y="504428"/>
                  </a:lnTo>
                  <a:lnTo>
                    <a:pt x="1905239" y="511969"/>
                  </a:lnTo>
                  <a:lnTo>
                    <a:pt x="1914744" y="518716"/>
                  </a:lnTo>
                  <a:lnTo>
                    <a:pt x="1924645" y="524669"/>
                  </a:lnTo>
                  <a:lnTo>
                    <a:pt x="1934942" y="529828"/>
                  </a:lnTo>
                  <a:lnTo>
                    <a:pt x="1945635" y="534988"/>
                  </a:lnTo>
                  <a:lnTo>
                    <a:pt x="1956723" y="538956"/>
                  </a:lnTo>
                  <a:lnTo>
                    <a:pt x="1967812" y="542131"/>
                  </a:lnTo>
                  <a:lnTo>
                    <a:pt x="1979297" y="545306"/>
                  </a:lnTo>
                  <a:lnTo>
                    <a:pt x="1990782" y="546894"/>
                  </a:lnTo>
                  <a:lnTo>
                    <a:pt x="2002267" y="548085"/>
                  </a:lnTo>
                  <a:lnTo>
                    <a:pt x="2014544" y="548481"/>
                  </a:lnTo>
                  <a:lnTo>
                    <a:pt x="2026425" y="548085"/>
                  </a:lnTo>
                  <a:lnTo>
                    <a:pt x="2038306" y="546894"/>
                  </a:lnTo>
                  <a:lnTo>
                    <a:pt x="2049791" y="544910"/>
                  </a:lnTo>
                  <a:lnTo>
                    <a:pt x="2061672" y="542131"/>
                  </a:lnTo>
                  <a:lnTo>
                    <a:pt x="2073157" y="538560"/>
                  </a:lnTo>
                  <a:lnTo>
                    <a:pt x="2084246" y="534194"/>
                  </a:lnTo>
                  <a:lnTo>
                    <a:pt x="2095335" y="529035"/>
                  </a:lnTo>
                  <a:lnTo>
                    <a:pt x="2106028" y="523081"/>
                  </a:lnTo>
                  <a:lnTo>
                    <a:pt x="2113552" y="518716"/>
                  </a:lnTo>
                  <a:lnTo>
                    <a:pt x="2121077" y="513556"/>
                  </a:lnTo>
                  <a:lnTo>
                    <a:pt x="2128206" y="508000"/>
                  </a:lnTo>
                  <a:lnTo>
                    <a:pt x="2134938" y="502047"/>
                  </a:lnTo>
                  <a:lnTo>
                    <a:pt x="2141275" y="496491"/>
                  </a:lnTo>
                  <a:lnTo>
                    <a:pt x="2147215" y="490141"/>
                  </a:lnTo>
                  <a:lnTo>
                    <a:pt x="2153156" y="483394"/>
                  </a:lnTo>
                  <a:lnTo>
                    <a:pt x="2158304" y="476647"/>
                  </a:lnTo>
                  <a:lnTo>
                    <a:pt x="2163452" y="469503"/>
                  </a:lnTo>
                  <a:lnTo>
                    <a:pt x="2168601" y="461566"/>
                  </a:lnTo>
                  <a:lnTo>
                    <a:pt x="2172957" y="454025"/>
                  </a:lnTo>
                  <a:lnTo>
                    <a:pt x="2176917" y="446485"/>
                  </a:lnTo>
                  <a:lnTo>
                    <a:pt x="2180482" y="438150"/>
                  </a:lnTo>
                  <a:lnTo>
                    <a:pt x="2183650" y="430213"/>
                  </a:lnTo>
                  <a:lnTo>
                    <a:pt x="2186818" y="421481"/>
                  </a:lnTo>
                  <a:lnTo>
                    <a:pt x="2189195" y="412750"/>
                  </a:lnTo>
                  <a:lnTo>
                    <a:pt x="2191175" y="404019"/>
                  </a:lnTo>
                  <a:lnTo>
                    <a:pt x="2192363" y="395288"/>
                  </a:lnTo>
                  <a:lnTo>
                    <a:pt x="2193947" y="386159"/>
                  </a:lnTo>
                  <a:lnTo>
                    <a:pt x="2194739" y="377428"/>
                  </a:lnTo>
                  <a:lnTo>
                    <a:pt x="2194739" y="368697"/>
                  </a:lnTo>
                  <a:lnTo>
                    <a:pt x="2194739" y="359569"/>
                  </a:lnTo>
                  <a:lnTo>
                    <a:pt x="2194343" y="351234"/>
                  </a:lnTo>
                  <a:lnTo>
                    <a:pt x="2192759" y="342503"/>
                  </a:lnTo>
                  <a:lnTo>
                    <a:pt x="2191571" y="333375"/>
                  </a:lnTo>
                  <a:lnTo>
                    <a:pt x="2189591" y="325041"/>
                  </a:lnTo>
                  <a:lnTo>
                    <a:pt x="2187610" y="316706"/>
                  </a:lnTo>
                  <a:lnTo>
                    <a:pt x="2184838" y="308372"/>
                  </a:lnTo>
                  <a:lnTo>
                    <a:pt x="2181670" y="299641"/>
                  </a:lnTo>
                  <a:lnTo>
                    <a:pt x="2178106" y="291703"/>
                  </a:lnTo>
                  <a:lnTo>
                    <a:pt x="2174145" y="283766"/>
                  </a:lnTo>
                  <a:lnTo>
                    <a:pt x="2169789" y="275828"/>
                  </a:lnTo>
                  <a:lnTo>
                    <a:pt x="2163452" y="265509"/>
                  </a:lnTo>
                  <a:lnTo>
                    <a:pt x="2156324" y="255984"/>
                  </a:lnTo>
                  <a:lnTo>
                    <a:pt x="2148799" y="247253"/>
                  </a:lnTo>
                  <a:lnTo>
                    <a:pt x="2140879" y="238522"/>
                  </a:lnTo>
                  <a:lnTo>
                    <a:pt x="2131770" y="230584"/>
                  </a:lnTo>
                  <a:lnTo>
                    <a:pt x="2123057" y="223441"/>
                  </a:lnTo>
                  <a:lnTo>
                    <a:pt x="2113552" y="216694"/>
                  </a:lnTo>
                  <a:lnTo>
                    <a:pt x="2103255" y="210344"/>
                  </a:lnTo>
                  <a:lnTo>
                    <a:pt x="2093355" y="204788"/>
                  </a:lnTo>
                  <a:lnTo>
                    <a:pt x="2082662" y="200422"/>
                  </a:lnTo>
                  <a:lnTo>
                    <a:pt x="2071969" y="196056"/>
                  </a:lnTo>
                  <a:lnTo>
                    <a:pt x="2060484" y="192881"/>
                  </a:lnTo>
                  <a:lnTo>
                    <a:pt x="2048999" y="190103"/>
                  </a:lnTo>
                  <a:lnTo>
                    <a:pt x="2037118" y="188119"/>
                  </a:lnTo>
                  <a:lnTo>
                    <a:pt x="2025633" y="186928"/>
                  </a:lnTo>
                  <a:lnTo>
                    <a:pt x="2013752" y="186531"/>
                  </a:lnTo>
                  <a:close/>
                  <a:moveTo>
                    <a:pt x="2066028" y="0"/>
                  </a:moveTo>
                  <a:lnTo>
                    <a:pt x="2156324" y="23812"/>
                  </a:lnTo>
                  <a:lnTo>
                    <a:pt x="2146027" y="100013"/>
                  </a:lnTo>
                  <a:lnTo>
                    <a:pt x="2140916" y="118533"/>
                  </a:lnTo>
                  <a:lnTo>
                    <a:pt x="2134542" y="115094"/>
                  </a:lnTo>
                  <a:lnTo>
                    <a:pt x="2132671" y="114357"/>
                  </a:lnTo>
                  <a:lnTo>
                    <a:pt x="2132562" y="114300"/>
                  </a:lnTo>
                  <a:lnTo>
                    <a:pt x="2123453" y="110728"/>
                  </a:lnTo>
                  <a:lnTo>
                    <a:pt x="2132671" y="114357"/>
                  </a:lnTo>
                  <a:lnTo>
                    <a:pt x="2140879" y="118666"/>
                  </a:lnTo>
                  <a:lnTo>
                    <a:pt x="2140916" y="118533"/>
                  </a:lnTo>
                  <a:lnTo>
                    <a:pt x="2144839" y="120650"/>
                  </a:lnTo>
                  <a:lnTo>
                    <a:pt x="2153552" y="125413"/>
                  </a:lnTo>
                  <a:lnTo>
                    <a:pt x="2167413" y="133747"/>
                  </a:lnTo>
                  <a:lnTo>
                    <a:pt x="2174145" y="138113"/>
                  </a:lnTo>
                  <a:lnTo>
                    <a:pt x="2180878" y="142875"/>
                  </a:lnTo>
                  <a:lnTo>
                    <a:pt x="2181274" y="143272"/>
                  </a:lnTo>
                  <a:lnTo>
                    <a:pt x="2187610" y="148034"/>
                  </a:lnTo>
                  <a:lnTo>
                    <a:pt x="2193947" y="153194"/>
                  </a:lnTo>
                  <a:lnTo>
                    <a:pt x="2205432" y="163909"/>
                  </a:lnTo>
                  <a:lnTo>
                    <a:pt x="2212560" y="170656"/>
                  </a:lnTo>
                  <a:lnTo>
                    <a:pt x="2221273" y="180181"/>
                  </a:lnTo>
                  <a:lnTo>
                    <a:pt x="2226433" y="186128"/>
                  </a:lnTo>
                  <a:lnTo>
                    <a:pt x="2226422" y="186134"/>
                  </a:lnTo>
                  <a:lnTo>
                    <a:pt x="2229194" y="189309"/>
                  </a:lnTo>
                  <a:lnTo>
                    <a:pt x="2226433" y="186128"/>
                  </a:lnTo>
                  <a:lnTo>
                    <a:pt x="2244639" y="175419"/>
                  </a:lnTo>
                  <a:lnTo>
                    <a:pt x="2315925" y="143669"/>
                  </a:lnTo>
                  <a:lnTo>
                    <a:pt x="2363053" y="224234"/>
                  </a:lnTo>
                  <a:lnTo>
                    <a:pt x="2302064" y="270669"/>
                  </a:lnTo>
                  <a:lnTo>
                    <a:pt x="2280282" y="283369"/>
                  </a:lnTo>
                  <a:lnTo>
                    <a:pt x="2284242" y="296466"/>
                  </a:lnTo>
                  <a:lnTo>
                    <a:pt x="2287015" y="309166"/>
                  </a:lnTo>
                  <a:lnTo>
                    <a:pt x="2289787" y="322263"/>
                  </a:lnTo>
                  <a:lnTo>
                    <a:pt x="2291371" y="335359"/>
                  </a:lnTo>
                  <a:lnTo>
                    <a:pt x="2292559" y="348456"/>
                  </a:lnTo>
                  <a:lnTo>
                    <a:pt x="2293351" y="361553"/>
                  </a:lnTo>
                  <a:lnTo>
                    <a:pt x="2293351" y="374650"/>
                  </a:lnTo>
                  <a:lnTo>
                    <a:pt x="2292559" y="387350"/>
                  </a:lnTo>
                  <a:lnTo>
                    <a:pt x="2318301" y="394097"/>
                  </a:lnTo>
                  <a:lnTo>
                    <a:pt x="2390775" y="422275"/>
                  </a:lnTo>
                  <a:lnTo>
                    <a:pt x="2367409" y="512763"/>
                  </a:lnTo>
                  <a:lnTo>
                    <a:pt x="2291371" y="502047"/>
                  </a:lnTo>
                  <a:lnTo>
                    <a:pt x="2262857" y="494506"/>
                  </a:lnTo>
                  <a:lnTo>
                    <a:pt x="2256916" y="506016"/>
                  </a:lnTo>
                  <a:lnTo>
                    <a:pt x="2250183" y="517128"/>
                  </a:lnTo>
                  <a:lnTo>
                    <a:pt x="2243451" y="527447"/>
                  </a:lnTo>
                  <a:lnTo>
                    <a:pt x="2235926" y="537766"/>
                  </a:lnTo>
                  <a:lnTo>
                    <a:pt x="2228006" y="547688"/>
                  </a:lnTo>
                  <a:lnTo>
                    <a:pt x="2219293" y="557610"/>
                  </a:lnTo>
                  <a:lnTo>
                    <a:pt x="2210580" y="566738"/>
                  </a:lnTo>
                  <a:lnTo>
                    <a:pt x="2201075" y="575469"/>
                  </a:lnTo>
                  <a:lnTo>
                    <a:pt x="2216125" y="601266"/>
                  </a:lnTo>
                  <a:lnTo>
                    <a:pt x="2247807" y="671910"/>
                  </a:lnTo>
                  <a:lnTo>
                    <a:pt x="2167413" y="719932"/>
                  </a:lnTo>
                  <a:lnTo>
                    <a:pt x="2121077" y="658416"/>
                  </a:lnTo>
                  <a:lnTo>
                    <a:pt x="2105632" y="632222"/>
                  </a:lnTo>
                  <a:lnTo>
                    <a:pt x="2110780" y="629841"/>
                  </a:lnTo>
                  <a:lnTo>
                    <a:pt x="2115929" y="627857"/>
                  </a:lnTo>
                  <a:lnTo>
                    <a:pt x="2104048" y="632222"/>
                  </a:lnTo>
                  <a:lnTo>
                    <a:pt x="2092563" y="635794"/>
                  </a:lnTo>
                  <a:lnTo>
                    <a:pt x="2083058" y="638969"/>
                  </a:lnTo>
                  <a:lnTo>
                    <a:pt x="2067217" y="642541"/>
                  </a:lnTo>
                  <a:lnTo>
                    <a:pt x="2059296" y="643732"/>
                  </a:lnTo>
                  <a:lnTo>
                    <a:pt x="2050583" y="644922"/>
                  </a:lnTo>
                  <a:lnTo>
                    <a:pt x="2048999" y="644922"/>
                  </a:lnTo>
                  <a:lnTo>
                    <a:pt x="2033554" y="646907"/>
                  </a:lnTo>
                  <a:lnTo>
                    <a:pt x="2018505" y="647303"/>
                  </a:lnTo>
                  <a:lnTo>
                    <a:pt x="2014544" y="647700"/>
                  </a:lnTo>
                  <a:lnTo>
                    <a:pt x="2008208" y="647303"/>
                  </a:lnTo>
                  <a:lnTo>
                    <a:pt x="2002617" y="647117"/>
                  </a:lnTo>
                  <a:lnTo>
                    <a:pt x="1994743" y="646510"/>
                  </a:lnTo>
                  <a:lnTo>
                    <a:pt x="1984842" y="645716"/>
                  </a:lnTo>
                  <a:lnTo>
                    <a:pt x="1996327" y="646907"/>
                  </a:lnTo>
                  <a:lnTo>
                    <a:pt x="2002617" y="647117"/>
                  </a:lnTo>
                  <a:lnTo>
                    <a:pt x="2005039" y="647303"/>
                  </a:lnTo>
                  <a:lnTo>
                    <a:pt x="1994347" y="687785"/>
                  </a:lnTo>
                  <a:lnTo>
                    <a:pt x="1970189" y="747713"/>
                  </a:lnTo>
                  <a:lnTo>
                    <a:pt x="1879497" y="724297"/>
                  </a:lnTo>
                  <a:lnTo>
                    <a:pt x="1886230" y="662385"/>
                  </a:lnTo>
                  <a:lnTo>
                    <a:pt x="1896923" y="621507"/>
                  </a:lnTo>
                  <a:lnTo>
                    <a:pt x="1904447" y="625078"/>
                  </a:lnTo>
                  <a:lnTo>
                    <a:pt x="1893754" y="619919"/>
                  </a:lnTo>
                  <a:lnTo>
                    <a:pt x="1883061" y="614363"/>
                  </a:lnTo>
                  <a:lnTo>
                    <a:pt x="1874745" y="609997"/>
                  </a:lnTo>
                  <a:lnTo>
                    <a:pt x="1860884" y="601663"/>
                  </a:lnTo>
                  <a:lnTo>
                    <a:pt x="1854151" y="596900"/>
                  </a:lnTo>
                  <a:lnTo>
                    <a:pt x="1847419" y="592535"/>
                  </a:lnTo>
                  <a:lnTo>
                    <a:pt x="1846627" y="592138"/>
                  </a:lnTo>
                  <a:lnTo>
                    <a:pt x="1840290" y="586978"/>
                  </a:lnTo>
                  <a:lnTo>
                    <a:pt x="1834350" y="581819"/>
                  </a:lnTo>
                  <a:lnTo>
                    <a:pt x="1822469" y="571103"/>
                  </a:lnTo>
                  <a:lnTo>
                    <a:pt x="1815736" y="564356"/>
                  </a:lnTo>
                  <a:lnTo>
                    <a:pt x="1809516" y="557841"/>
                  </a:lnTo>
                  <a:lnTo>
                    <a:pt x="1805439" y="553244"/>
                  </a:lnTo>
                  <a:lnTo>
                    <a:pt x="1799103" y="545703"/>
                  </a:lnTo>
                  <a:lnTo>
                    <a:pt x="1807023" y="555228"/>
                  </a:lnTo>
                  <a:lnTo>
                    <a:pt x="1809516" y="557841"/>
                  </a:lnTo>
                  <a:lnTo>
                    <a:pt x="1811776" y="560388"/>
                  </a:lnTo>
                  <a:lnTo>
                    <a:pt x="1779697" y="579438"/>
                  </a:lnTo>
                  <a:lnTo>
                    <a:pt x="1720292" y="604044"/>
                  </a:lnTo>
                  <a:lnTo>
                    <a:pt x="1673164" y="523875"/>
                  </a:lnTo>
                  <a:lnTo>
                    <a:pt x="1721480" y="484585"/>
                  </a:lnTo>
                  <a:lnTo>
                    <a:pt x="1752767" y="465931"/>
                  </a:lnTo>
                  <a:lnTo>
                    <a:pt x="1748410" y="452835"/>
                  </a:lnTo>
                  <a:lnTo>
                    <a:pt x="1744450" y="439341"/>
                  </a:lnTo>
                  <a:lnTo>
                    <a:pt x="1741282" y="425847"/>
                  </a:lnTo>
                  <a:lnTo>
                    <a:pt x="1738510" y="412353"/>
                  </a:lnTo>
                  <a:lnTo>
                    <a:pt x="1736530" y="398860"/>
                  </a:lnTo>
                  <a:lnTo>
                    <a:pt x="1735737" y="385366"/>
                  </a:lnTo>
                  <a:lnTo>
                    <a:pt x="1734945" y="371475"/>
                  </a:lnTo>
                  <a:lnTo>
                    <a:pt x="1735341" y="357981"/>
                  </a:lnTo>
                  <a:lnTo>
                    <a:pt x="1704451" y="350441"/>
                  </a:lnTo>
                  <a:lnTo>
                    <a:pt x="1644650" y="325438"/>
                  </a:lnTo>
                  <a:lnTo>
                    <a:pt x="1668412" y="235347"/>
                  </a:lnTo>
                  <a:lnTo>
                    <a:pt x="1730193" y="242094"/>
                  </a:lnTo>
                  <a:lnTo>
                    <a:pt x="1760687" y="250031"/>
                  </a:lnTo>
                  <a:lnTo>
                    <a:pt x="1766628" y="237331"/>
                  </a:lnTo>
                  <a:lnTo>
                    <a:pt x="1773361" y="225028"/>
                  </a:lnTo>
                  <a:lnTo>
                    <a:pt x="1781281" y="213519"/>
                  </a:lnTo>
                  <a:lnTo>
                    <a:pt x="1789202" y="201613"/>
                  </a:lnTo>
                  <a:lnTo>
                    <a:pt x="1797915" y="190500"/>
                  </a:lnTo>
                  <a:lnTo>
                    <a:pt x="1807023" y="179784"/>
                  </a:lnTo>
                  <a:lnTo>
                    <a:pt x="1816924" y="169069"/>
                  </a:lnTo>
                  <a:lnTo>
                    <a:pt x="1827221" y="159544"/>
                  </a:lnTo>
                  <a:lnTo>
                    <a:pt x="1812964" y="135334"/>
                  </a:lnTo>
                  <a:lnTo>
                    <a:pt x="1788410" y="75406"/>
                  </a:lnTo>
                  <a:lnTo>
                    <a:pt x="1868804" y="27781"/>
                  </a:lnTo>
                  <a:lnTo>
                    <a:pt x="1907219" y="76994"/>
                  </a:lnTo>
                  <a:lnTo>
                    <a:pt x="1923061" y="102791"/>
                  </a:lnTo>
                  <a:lnTo>
                    <a:pt x="1917516" y="105172"/>
                  </a:lnTo>
                  <a:lnTo>
                    <a:pt x="1912368" y="107156"/>
                  </a:lnTo>
                  <a:lnTo>
                    <a:pt x="1924249" y="102791"/>
                  </a:lnTo>
                  <a:lnTo>
                    <a:pt x="1935734" y="99219"/>
                  </a:lnTo>
                  <a:lnTo>
                    <a:pt x="1945239" y="96044"/>
                  </a:lnTo>
                  <a:lnTo>
                    <a:pt x="1961080" y="92869"/>
                  </a:lnTo>
                  <a:lnTo>
                    <a:pt x="1969001" y="91281"/>
                  </a:lnTo>
                  <a:lnTo>
                    <a:pt x="1977317" y="89694"/>
                  </a:lnTo>
                  <a:lnTo>
                    <a:pt x="1979297" y="89694"/>
                  </a:lnTo>
                  <a:lnTo>
                    <a:pt x="1994347" y="88106"/>
                  </a:lnTo>
                  <a:lnTo>
                    <a:pt x="2009792" y="87709"/>
                  </a:lnTo>
                  <a:lnTo>
                    <a:pt x="2013752" y="87709"/>
                  </a:lnTo>
                  <a:lnTo>
                    <a:pt x="2019693" y="87709"/>
                  </a:lnTo>
                  <a:lnTo>
                    <a:pt x="2031970" y="88503"/>
                  </a:lnTo>
                  <a:lnTo>
                    <a:pt x="2043455" y="89297"/>
                  </a:lnTo>
                  <a:lnTo>
                    <a:pt x="2034346" y="88503"/>
                  </a:lnTo>
                  <a:lnTo>
                    <a:pt x="2038306" y="72628"/>
                  </a:lnTo>
                  <a:lnTo>
                    <a:pt x="2066028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anchor="ctr">
              <a:scene3d>
                <a:camera prst="orthographicFront"/>
                <a:lightRig dir="t" rig="threeP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altLang="en-US" lang="zh-CN">
                <a:solidFill>
                  <a:srgbClr val="FFFFFF"/>
                </a:solidFill>
                <a:ea charset="-122" panose="02010600030101010101" pitchFamily="2" typeface="宋体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3528378" y="470202"/>
            <a:ext cx="343825" cy="309997"/>
            <a:chOff x="6068610" y="2138335"/>
            <a:chExt cx="428348" cy="386204"/>
          </a:xfrm>
        </p:grpSpPr>
        <p:sp>
          <p:nvSpPr>
            <p:cNvPr id="31" name="Freeform 5"/>
            <p:cNvSpPr/>
            <p:nvPr/>
          </p:nvSpPr>
          <p:spPr bwMode="auto">
            <a:xfrm>
              <a:off x="6068610" y="2138335"/>
              <a:ext cx="428348" cy="386204"/>
            </a:xfrm>
            <a:custGeom>
              <a:gdLst>
                <a:gd fmla="*/ 2151 w 2740" name="T0"/>
                <a:gd fmla="*/ 2315 h 2446" name="T1"/>
                <a:gd fmla="*/ 2055 w 2740" name="T2"/>
                <a:gd fmla="*/ 2410 h 2446" name="T3"/>
                <a:gd fmla="*/ 1918 w 2740" name="T4"/>
                <a:gd fmla="*/ 2445 h 2446" name="T5"/>
                <a:gd fmla="*/ 816 w 2740" name="T6"/>
                <a:gd fmla="*/ 2445 h 2446" name="T7"/>
                <a:gd fmla="*/ 685 w 2740" name="T8"/>
                <a:gd fmla="*/ 2410 h 2446" name="T9"/>
                <a:gd fmla="*/ 589 w 2740" name="T10"/>
                <a:gd fmla="*/ 2314 h 2446" name="T11"/>
                <a:gd fmla="*/ 36 w 2740" name="T12"/>
                <a:gd fmla="*/ 1356 h 2446" name="T13"/>
                <a:gd fmla="*/ 0 w 2740" name="T14"/>
                <a:gd fmla="*/ 1223 h 2446" name="T15"/>
                <a:gd fmla="*/ 36 w 2740" name="T16"/>
                <a:gd fmla="*/ 1089 h 2446" name="T17"/>
                <a:gd fmla="*/ 587 w 2740" name="T18"/>
                <a:gd fmla="*/ 135 h 2446" name="T19"/>
                <a:gd fmla="*/ 685 w 2740" name="T20"/>
                <a:gd fmla="*/ 37 h 2446" name="T21"/>
                <a:gd fmla="*/ 810 w 2740" name="T22"/>
                <a:gd fmla="*/ 1 h 2446" name="T23"/>
                <a:gd fmla="*/ 1916 w 2740" name="T24"/>
                <a:gd fmla="*/ 1 h 2446" name="T25"/>
                <a:gd fmla="*/ 2055 w 2740" name="T26"/>
                <a:gd fmla="*/ 37 h 2446" name="T27"/>
                <a:gd fmla="*/ 2151 w 2740" name="T28"/>
                <a:gd fmla="*/ 132 h 2446" name="T29"/>
                <a:gd fmla="*/ 2702 w 2740" name="T30"/>
                <a:gd fmla="*/ 1086 h 2446" name="T31"/>
                <a:gd fmla="*/ 2740 w 2740" name="T32"/>
                <a:gd fmla="*/ 1223 h 2446" name="T33"/>
                <a:gd fmla="*/ 2701 w 2740" name="T34"/>
                <a:gd fmla="*/ 1361 h 2446" name="T35"/>
                <a:gd fmla="*/ 2151 w 2740" name="T36"/>
                <a:gd fmla="*/ 2315 h 2446" name="T3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b="b" l="0" r="r" t="0"/>
              <a:pathLst>
                <a:path h="2446" w="2740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solidFill>
              <a:schemeClr val="accent2"/>
            </a:solidFill>
            <a:ln cap="flat" w="9525">
              <a:noFill/>
              <a:prstDash val="solid"/>
              <a:miter lim="800000"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2" name="KSO_Shape"/>
            <p:cNvSpPr/>
            <p:nvPr/>
          </p:nvSpPr>
          <p:spPr bwMode="auto">
            <a:xfrm>
              <a:off x="6173883" y="2215236"/>
              <a:ext cx="232088" cy="197274"/>
            </a:xfrm>
            <a:custGeom>
              <a:gdLst>
                <a:gd fmla="*/ 1221908 w 2276475" name="T0"/>
                <a:gd fmla="*/ 1328927 h 1936751" name="T1"/>
                <a:gd fmla="*/ 1196654 w 2276475" name="T2"/>
                <a:gd fmla="*/ 1388292 h 1936751" name="T3"/>
                <a:gd fmla="*/ 691864 w 2276475" name="T4"/>
                <a:gd fmla="*/ 1376845 h 1936751" name="T5"/>
                <a:gd fmla="*/ 695585 w 2276475" name="T6"/>
                <a:gd fmla="*/ 1314285 h 1936751" name="T7"/>
                <a:gd fmla="*/ 1104489 w 2276475" name="T8"/>
                <a:gd fmla="*/ 1115137 h 1936751" name="T9"/>
                <a:gd fmla="*/ 1117497 w 2276475" name="T10"/>
                <a:gd fmla="*/ 1168850 h 1936751" name="T11"/>
                <a:gd fmla="*/ 811396 w 2276475" name="T12"/>
                <a:gd fmla="*/ 1188695 h 1936751" name="T13"/>
                <a:gd fmla="*/ 783254 w 2276475" name="T14"/>
                <a:gd fmla="*/ 1141068 h 1936751" name="T15"/>
                <a:gd fmla="*/ 309026 w 2276475" name="T16"/>
                <a:gd fmla="*/ 898551 h 1936751" name="T17"/>
                <a:gd fmla="*/ 798665 w 2276475" name="T18"/>
                <a:gd fmla="*/ 935449 h 1936751" name="T19"/>
                <a:gd fmla="*/ 759855 w 2276475" name="T20"/>
                <a:gd fmla="*/ 989335 h 1936751" name="T21"/>
                <a:gd fmla="*/ 259317 w 2276475" name="T22"/>
                <a:gd fmla="*/ 967303 h 1936751" name="T23"/>
                <a:gd fmla="*/ 277393 w 2276475" name="T24"/>
                <a:gd fmla="*/ 906514 h 1936751" name="T25"/>
                <a:gd fmla="*/ 1086287 w 2276475" name="T26"/>
                <a:gd fmla="*/ 817903 h 1936751" name="T27"/>
                <a:gd fmla="*/ 1028372 w 2276475" name="T28"/>
                <a:gd fmla="*/ 919230 h 1936751" name="T29"/>
                <a:gd fmla="*/ 999280 w 2276475" name="T30"/>
                <a:gd fmla="*/ 917630 h 1936751" name="T31"/>
                <a:gd fmla="*/ 289574 w 2276475" name="T32"/>
                <a:gd fmla="*/ 706099 h 1936751" name="T33"/>
                <a:gd fmla="*/ 590631 w 2276475" name="T34"/>
                <a:gd fmla="*/ 735033 h 1936751" name="T35"/>
                <a:gd fmla="*/ 567535 w 2276475" name="T36"/>
                <a:gd fmla="*/ 784938 h 1936751" name="T37"/>
                <a:gd fmla="*/ 259309 w 2276475" name="T38"/>
                <a:gd fmla="*/ 770073 h 1936751" name="T39"/>
                <a:gd fmla="*/ 267273 w 2276475" name="T40"/>
                <a:gd fmla="*/ 715124 h 1936751" name="T41"/>
                <a:gd fmla="*/ 836933 w 2276475" name="T42"/>
                <a:gd fmla="*/ 505684 h 1936751" name="T43"/>
                <a:gd fmla="*/ 846494 w 2276475" name="T44"/>
                <a:gd fmla="*/ 574170 h 1936751" name="T45"/>
                <a:gd fmla="*/ 268069 w 2276475" name="T46"/>
                <a:gd fmla="*/ 592752 h 1936751" name="T47"/>
                <a:gd fmla="*/ 238855 w 2276475" name="T48"/>
                <a:gd fmla="*/ 530105 h 1936751" name="T49"/>
                <a:gd fmla="*/ 1467818 w 2276475" name="T50"/>
                <a:gd fmla="*/ 344025 h 1936751" name="T51"/>
                <a:gd fmla="*/ 1566759 w 2276475" name="T52"/>
                <a:gd fmla="*/ 428438 h 1936751" name="T53"/>
                <a:gd fmla="*/ 1578461 w 2276475" name="T54"/>
                <a:gd fmla="*/ 479936 h 1936751" name="T55"/>
                <a:gd fmla="*/ 1197862 w 2276475" name="T56"/>
                <a:gd fmla="*/ 846789 h 1936751" name="T57"/>
                <a:gd fmla="*/ 1138817 w 2276475" name="T58"/>
                <a:gd fmla="*/ 842806 h 1936751" name="T59"/>
                <a:gd fmla="*/ 1093869 w 2276475" name="T60"/>
                <a:gd fmla="*/ 799538 h 1936751" name="T61"/>
                <a:gd fmla="*/ 1075782 w 2276475" name="T62"/>
                <a:gd fmla="*/ 737423 h 1936751" name="T63"/>
                <a:gd fmla="*/ 1456382 w 2276475" name="T64"/>
                <a:gd fmla="*/ 344821 h 1936751" name="T65"/>
                <a:gd fmla="*/ 199469 w 2276475" name="T66"/>
                <a:gd fmla="*/ 367345 h 1936751" name="T67"/>
                <a:gd fmla="*/ 114475 w 2276475" name="T68"/>
                <a:gd fmla="*/ 448541 h 1936751" name="T69"/>
                <a:gd fmla="*/ 103321 w 2276475" name="T70"/>
                <a:gd fmla="*/ 1407238 h 1936751" name="T71"/>
                <a:gd fmla="*/ 171315 w 2276475" name="T72"/>
                <a:gd fmla="*/ 1503559 h 1936751" name="T73"/>
                <a:gd fmla="*/ 1382734 w 2276475" name="T74"/>
                <a:gd fmla="*/ 1530890 h 1936751" name="T75"/>
                <a:gd fmla="*/ 1488975 w 2276475" name="T76"/>
                <a:gd fmla="*/ 1477289 h 1936751" name="T77"/>
                <a:gd fmla="*/ 1531737 w 2276475" name="T78"/>
                <a:gd fmla="*/ 1365845 h 1936751" name="T79"/>
                <a:gd fmla="*/ 1605841 w 2276475" name="T80"/>
                <a:gd fmla="*/ 1539381 h 1936751" name="T81"/>
                <a:gd fmla="*/ 1513146 w 2276475" name="T82"/>
                <a:gd fmla="*/ 1611821 h 1936751" name="T83"/>
                <a:gd fmla="*/ 101461 w 2276475" name="T84"/>
                <a:gd fmla="*/ 1605982 h 1936751" name="T85"/>
                <a:gd fmla="*/ 16468 w 2276475" name="T86"/>
                <a:gd fmla="*/ 1525317 h 1936751" name="T87"/>
                <a:gd fmla="*/ 5312 w 2276475" name="T88"/>
                <a:gd fmla="*/ 391226 h 1936751" name="T89"/>
                <a:gd fmla="*/ 73307 w 2276475" name="T90"/>
                <a:gd fmla="*/ 295170 h 1936751" name="T91"/>
                <a:gd fmla="*/ 1746529 w 2276475" name="T92"/>
                <a:gd fmla="*/ 88926 h 1936751" name="T93"/>
                <a:gd fmla="*/ 1805153 w 2276475" name="T94"/>
                <a:gd fmla="*/ 114614 h 1936751" name="T95"/>
                <a:gd fmla="*/ 1838312 w 2276475" name="T96"/>
                <a:gd fmla="*/ 176846 h 1936751" name="T97"/>
                <a:gd fmla="*/ 1821600 w 2276475" name="T98"/>
                <a:gd fmla="*/ 237490 h 1936751" name="T99"/>
                <a:gd fmla="*/ 1620792 w 2276475" name="T100"/>
                <a:gd fmla="*/ 421806 h 1936751" name="T101"/>
                <a:gd fmla="*/ 1543068 w 2276475" name="T102"/>
                <a:gd fmla="*/ 339447 h 1936751" name="T103"/>
                <a:gd fmla="*/ 1506460 w 2276475" name="T104"/>
                <a:gd fmla="*/ 289925 h 1936751" name="T105"/>
                <a:gd fmla="*/ 1716818 w 2276475" name="T106"/>
                <a:gd fmla="*/ 92634 h 1936751" name="T107"/>
                <a:gd fmla="*/ 1893521 w 2276475" name="T108"/>
                <a:gd fmla="*/ 35131 h 1936751" name="T109"/>
                <a:gd fmla="*/ 1889783 w 2276475" name="T110"/>
                <a:gd fmla="*/ 106078 h 1936751" name="T111"/>
                <a:gd fmla="*/ 1844400 w 2276475" name="T112"/>
                <a:gd fmla="*/ 105545 h 1936751" name="T113"/>
                <a:gd fmla="*/ 1793944 w 2276475" name="T114"/>
                <a:gd fmla="*/ 59669 h 1936751" name="T115"/>
                <a:gd fmla="*/ 1847069 w 2276475" name="T116"/>
                <a:gd fmla="*/ 16194 h 1936751" name="T117"/>
                <a:gd fmla="*/ 1697756 w 2276475" name="T118"/>
                <a:gd fmla="*/ 22017 h 1936751" name="T119"/>
                <a:gd fmla="*/ 1364698 w 2276475" name="T120"/>
                <a:gd fmla="*/ 383050 h 1936751" name="T121"/>
                <a:gd fmla="*/ 1317840 w 2276475" name="T122"/>
                <a:gd fmla="*/ 375887 h 1936751" name="T123"/>
                <a:gd fmla="*/ 1320237 w 2276475" name="T124"/>
                <a:gd fmla="*/ 329200 h 1936751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60000 65536" name="T162"/>
                <a:gd fmla="*/ 0 60000 65536" name="T163"/>
                <a:gd fmla="*/ 0 60000 65536" name="T164"/>
                <a:gd fmla="*/ 0 60000 65536" name="T165"/>
                <a:gd fmla="*/ 0 60000 65536" name="T166"/>
                <a:gd fmla="*/ 0 60000 65536" name="T167"/>
                <a:gd fmla="*/ 0 60000 65536" name="T168"/>
                <a:gd fmla="*/ 0 60000 65536" name="T169"/>
                <a:gd fmla="*/ 0 60000 65536" name="T170"/>
                <a:gd fmla="*/ 0 60000 65536" name="T171"/>
                <a:gd fmla="*/ 0 60000 65536" name="T172"/>
                <a:gd fmla="*/ 0 60000 65536" name="T173"/>
                <a:gd fmla="*/ 0 60000 65536" name="T174"/>
                <a:gd fmla="*/ 0 60000 65536" name="T175"/>
                <a:gd fmla="*/ 0 60000 65536" name="T176"/>
                <a:gd fmla="*/ 0 60000 65536" name="T177"/>
                <a:gd fmla="*/ 0 60000 65536" name="T178"/>
                <a:gd fmla="*/ 0 60000 65536" name="T179"/>
                <a:gd fmla="*/ 0 60000 65536" name="T180"/>
                <a:gd fmla="*/ 0 60000 65536" name="T181"/>
                <a:gd fmla="*/ 0 60000 65536" name="T182"/>
                <a:gd fmla="*/ 0 60000 65536" name="T183"/>
                <a:gd fmla="*/ 0 60000 65536" name="T184"/>
                <a:gd fmla="*/ 0 60000 65536" name="T185"/>
                <a:gd fmla="*/ 0 60000 65536" name="T186"/>
                <a:gd fmla="*/ 0 60000 65536" name="T187"/>
                <a:gd fmla="*/ 0 60000 65536" name="T188"/>
              </a:gdLst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b="b" l="0" r="r" t="0"/>
              <a:pathLst>
                <a:path h="1936751" w="2276475">
                  <a:moveTo>
                    <a:pt x="872202" y="1555750"/>
                  </a:moveTo>
                  <a:lnTo>
                    <a:pt x="879190" y="1555750"/>
                  </a:lnTo>
                  <a:lnTo>
                    <a:pt x="1397284" y="1555750"/>
                  </a:lnTo>
                  <a:lnTo>
                    <a:pt x="1404272" y="1555750"/>
                  </a:lnTo>
                  <a:lnTo>
                    <a:pt x="1410943" y="1557024"/>
                  </a:lnTo>
                  <a:lnTo>
                    <a:pt x="1417614" y="1557979"/>
                  </a:lnTo>
                  <a:lnTo>
                    <a:pt x="1423649" y="1560208"/>
                  </a:lnTo>
                  <a:lnTo>
                    <a:pt x="1430002" y="1562437"/>
                  </a:lnTo>
                  <a:lnTo>
                    <a:pt x="1435403" y="1565303"/>
                  </a:lnTo>
                  <a:lnTo>
                    <a:pt x="1440485" y="1568168"/>
                  </a:lnTo>
                  <a:lnTo>
                    <a:pt x="1445567" y="1571989"/>
                  </a:lnTo>
                  <a:lnTo>
                    <a:pt x="1450015" y="1576128"/>
                  </a:lnTo>
                  <a:lnTo>
                    <a:pt x="1453509" y="1580268"/>
                  </a:lnTo>
                  <a:lnTo>
                    <a:pt x="1457321" y="1584726"/>
                  </a:lnTo>
                  <a:lnTo>
                    <a:pt x="1460180" y="1589502"/>
                  </a:lnTo>
                  <a:lnTo>
                    <a:pt x="1462403" y="1594915"/>
                  </a:lnTo>
                  <a:lnTo>
                    <a:pt x="1463674" y="1600009"/>
                  </a:lnTo>
                  <a:lnTo>
                    <a:pt x="1464944" y="1605741"/>
                  </a:lnTo>
                  <a:lnTo>
                    <a:pt x="1465262" y="1611472"/>
                  </a:lnTo>
                  <a:lnTo>
                    <a:pt x="1464944" y="1617203"/>
                  </a:lnTo>
                  <a:lnTo>
                    <a:pt x="1463674" y="1622935"/>
                  </a:lnTo>
                  <a:lnTo>
                    <a:pt x="1462403" y="1628029"/>
                  </a:lnTo>
                  <a:lnTo>
                    <a:pt x="1460180" y="1633124"/>
                  </a:lnTo>
                  <a:lnTo>
                    <a:pt x="1457321" y="1638218"/>
                  </a:lnTo>
                  <a:lnTo>
                    <a:pt x="1453509" y="1642358"/>
                  </a:lnTo>
                  <a:lnTo>
                    <a:pt x="1450015" y="1646815"/>
                  </a:lnTo>
                  <a:lnTo>
                    <a:pt x="1445567" y="1650955"/>
                  </a:lnTo>
                  <a:lnTo>
                    <a:pt x="1440485" y="1654457"/>
                  </a:lnTo>
                  <a:lnTo>
                    <a:pt x="1435403" y="1657641"/>
                  </a:lnTo>
                  <a:lnTo>
                    <a:pt x="1430002" y="1660507"/>
                  </a:lnTo>
                  <a:lnTo>
                    <a:pt x="1423649" y="1662736"/>
                  </a:lnTo>
                  <a:lnTo>
                    <a:pt x="1417614" y="1664328"/>
                  </a:lnTo>
                  <a:lnTo>
                    <a:pt x="1410943" y="1665920"/>
                  </a:lnTo>
                  <a:lnTo>
                    <a:pt x="1404272" y="1666875"/>
                  </a:lnTo>
                  <a:lnTo>
                    <a:pt x="1397284" y="1666875"/>
                  </a:lnTo>
                  <a:lnTo>
                    <a:pt x="879190" y="1666875"/>
                  </a:lnTo>
                  <a:lnTo>
                    <a:pt x="872202" y="1666875"/>
                  </a:lnTo>
                  <a:lnTo>
                    <a:pt x="865531" y="1665920"/>
                  </a:lnTo>
                  <a:lnTo>
                    <a:pt x="858860" y="1664328"/>
                  </a:lnTo>
                  <a:lnTo>
                    <a:pt x="852507" y="1662736"/>
                  </a:lnTo>
                  <a:lnTo>
                    <a:pt x="846790" y="1660507"/>
                  </a:lnTo>
                  <a:lnTo>
                    <a:pt x="841389" y="1657641"/>
                  </a:lnTo>
                  <a:lnTo>
                    <a:pt x="835989" y="1654139"/>
                  </a:lnTo>
                  <a:lnTo>
                    <a:pt x="831224" y="1650955"/>
                  </a:lnTo>
                  <a:lnTo>
                    <a:pt x="826777" y="1646815"/>
                  </a:lnTo>
                  <a:lnTo>
                    <a:pt x="822648" y="1642358"/>
                  </a:lnTo>
                  <a:lnTo>
                    <a:pt x="819471" y="1637900"/>
                  </a:lnTo>
                  <a:lnTo>
                    <a:pt x="816612" y="1633124"/>
                  </a:lnTo>
                  <a:lnTo>
                    <a:pt x="814389" y="1628029"/>
                  </a:lnTo>
                  <a:lnTo>
                    <a:pt x="812483" y="1622935"/>
                  </a:lnTo>
                  <a:lnTo>
                    <a:pt x="811530" y="1617203"/>
                  </a:lnTo>
                  <a:lnTo>
                    <a:pt x="811212" y="1611472"/>
                  </a:lnTo>
                  <a:lnTo>
                    <a:pt x="811530" y="1605741"/>
                  </a:lnTo>
                  <a:lnTo>
                    <a:pt x="812483" y="1600009"/>
                  </a:lnTo>
                  <a:lnTo>
                    <a:pt x="814389" y="1594915"/>
                  </a:lnTo>
                  <a:lnTo>
                    <a:pt x="816612" y="1589820"/>
                  </a:lnTo>
                  <a:lnTo>
                    <a:pt x="819471" y="1584726"/>
                  </a:lnTo>
                  <a:lnTo>
                    <a:pt x="822648" y="1580268"/>
                  </a:lnTo>
                  <a:lnTo>
                    <a:pt x="826777" y="1576128"/>
                  </a:lnTo>
                  <a:lnTo>
                    <a:pt x="831224" y="1571989"/>
                  </a:lnTo>
                  <a:lnTo>
                    <a:pt x="835989" y="1568168"/>
                  </a:lnTo>
                  <a:lnTo>
                    <a:pt x="841389" y="1565303"/>
                  </a:lnTo>
                  <a:lnTo>
                    <a:pt x="846790" y="1562437"/>
                  </a:lnTo>
                  <a:lnTo>
                    <a:pt x="852507" y="1560208"/>
                  </a:lnTo>
                  <a:lnTo>
                    <a:pt x="858860" y="1558298"/>
                  </a:lnTo>
                  <a:lnTo>
                    <a:pt x="865531" y="1557024"/>
                  </a:lnTo>
                  <a:lnTo>
                    <a:pt x="872202" y="1555750"/>
                  </a:lnTo>
                  <a:close/>
                  <a:moveTo>
                    <a:pt x="984211" y="1325563"/>
                  </a:moveTo>
                  <a:lnTo>
                    <a:pt x="1292263" y="1325563"/>
                  </a:lnTo>
                  <a:lnTo>
                    <a:pt x="1297339" y="1325880"/>
                  </a:lnTo>
                  <a:lnTo>
                    <a:pt x="1302415" y="1326513"/>
                  </a:lnTo>
                  <a:lnTo>
                    <a:pt x="1307174" y="1327779"/>
                  </a:lnTo>
                  <a:lnTo>
                    <a:pt x="1311615" y="1329361"/>
                  </a:lnTo>
                  <a:lnTo>
                    <a:pt x="1315740" y="1331260"/>
                  </a:lnTo>
                  <a:lnTo>
                    <a:pt x="1319864" y="1333792"/>
                  </a:lnTo>
                  <a:lnTo>
                    <a:pt x="1323671" y="1336640"/>
                  </a:lnTo>
                  <a:lnTo>
                    <a:pt x="1327161" y="1340121"/>
                  </a:lnTo>
                  <a:lnTo>
                    <a:pt x="1330333" y="1343286"/>
                  </a:lnTo>
                  <a:lnTo>
                    <a:pt x="1332871" y="1347400"/>
                  </a:lnTo>
                  <a:lnTo>
                    <a:pt x="1335409" y="1351198"/>
                  </a:lnTo>
                  <a:lnTo>
                    <a:pt x="1337630" y="1355629"/>
                  </a:lnTo>
                  <a:lnTo>
                    <a:pt x="1339216" y="1360059"/>
                  </a:lnTo>
                  <a:lnTo>
                    <a:pt x="1340485" y="1364807"/>
                  </a:lnTo>
                  <a:lnTo>
                    <a:pt x="1341437" y="1369870"/>
                  </a:lnTo>
                  <a:lnTo>
                    <a:pt x="1341437" y="1374934"/>
                  </a:lnTo>
                  <a:lnTo>
                    <a:pt x="1341437" y="1379681"/>
                  </a:lnTo>
                  <a:lnTo>
                    <a:pt x="1340485" y="1384745"/>
                  </a:lnTo>
                  <a:lnTo>
                    <a:pt x="1339216" y="1389492"/>
                  </a:lnTo>
                  <a:lnTo>
                    <a:pt x="1337630" y="1393923"/>
                  </a:lnTo>
                  <a:lnTo>
                    <a:pt x="1335409" y="1398037"/>
                  </a:lnTo>
                  <a:lnTo>
                    <a:pt x="1332871" y="1402151"/>
                  </a:lnTo>
                  <a:lnTo>
                    <a:pt x="1330016" y="1405632"/>
                  </a:lnTo>
                  <a:lnTo>
                    <a:pt x="1327161" y="1409430"/>
                  </a:lnTo>
                  <a:lnTo>
                    <a:pt x="1323671" y="1412595"/>
                  </a:lnTo>
                  <a:lnTo>
                    <a:pt x="1319864" y="1415443"/>
                  </a:lnTo>
                  <a:lnTo>
                    <a:pt x="1315740" y="1417659"/>
                  </a:lnTo>
                  <a:lnTo>
                    <a:pt x="1311615" y="1419874"/>
                  </a:lnTo>
                  <a:lnTo>
                    <a:pt x="1306857" y="1421773"/>
                  </a:lnTo>
                  <a:lnTo>
                    <a:pt x="1302415" y="1422722"/>
                  </a:lnTo>
                  <a:lnTo>
                    <a:pt x="1297339" y="1423672"/>
                  </a:lnTo>
                  <a:lnTo>
                    <a:pt x="1292263" y="1423988"/>
                  </a:lnTo>
                  <a:lnTo>
                    <a:pt x="984211" y="1423988"/>
                  </a:lnTo>
                  <a:lnTo>
                    <a:pt x="979453" y="1423672"/>
                  </a:lnTo>
                  <a:lnTo>
                    <a:pt x="974377" y="1422722"/>
                  </a:lnTo>
                  <a:lnTo>
                    <a:pt x="969618" y="1421773"/>
                  </a:lnTo>
                  <a:lnTo>
                    <a:pt x="965176" y="1419874"/>
                  </a:lnTo>
                  <a:lnTo>
                    <a:pt x="960735" y="1417659"/>
                  </a:lnTo>
                  <a:lnTo>
                    <a:pt x="956928" y="1415443"/>
                  </a:lnTo>
                  <a:lnTo>
                    <a:pt x="952803" y="1412595"/>
                  </a:lnTo>
                  <a:lnTo>
                    <a:pt x="949631" y="1409430"/>
                  </a:lnTo>
                  <a:lnTo>
                    <a:pt x="946141" y="1405632"/>
                  </a:lnTo>
                  <a:lnTo>
                    <a:pt x="943286" y="1402151"/>
                  </a:lnTo>
                  <a:lnTo>
                    <a:pt x="941065" y="1398037"/>
                  </a:lnTo>
                  <a:lnTo>
                    <a:pt x="938844" y="1393923"/>
                  </a:lnTo>
                  <a:lnTo>
                    <a:pt x="937258" y="1389492"/>
                  </a:lnTo>
                  <a:lnTo>
                    <a:pt x="935989" y="1384745"/>
                  </a:lnTo>
                  <a:lnTo>
                    <a:pt x="935355" y="1379681"/>
                  </a:lnTo>
                  <a:lnTo>
                    <a:pt x="935037" y="1374934"/>
                  </a:lnTo>
                  <a:lnTo>
                    <a:pt x="935355" y="1369870"/>
                  </a:lnTo>
                  <a:lnTo>
                    <a:pt x="935989" y="1364807"/>
                  </a:lnTo>
                  <a:lnTo>
                    <a:pt x="937258" y="1360059"/>
                  </a:lnTo>
                  <a:lnTo>
                    <a:pt x="938844" y="1355629"/>
                  </a:lnTo>
                  <a:lnTo>
                    <a:pt x="940748" y="1351198"/>
                  </a:lnTo>
                  <a:lnTo>
                    <a:pt x="943286" y="1347400"/>
                  </a:lnTo>
                  <a:lnTo>
                    <a:pt x="946141" y="1343286"/>
                  </a:lnTo>
                  <a:lnTo>
                    <a:pt x="949631" y="1340121"/>
                  </a:lnTo>
                  <a:lnTo>
                    <a:pt x="952803" y="1336640"/>
                  </a:lnTo>
                  <a:lnTo>
                    <a:pt x="956928" y="1333792"/>
                  </a:lnTo>
                  <a:lnTo>
                    <a:pt x="960735" y="1331260"/>
                  </a:lnTo>
                  <a:lnTo>
                    <a:pt x="965176" y="1329361"/>
                  </a:lnTo>
                  <a:lnTo>
                    <a:pt x="969618" y="1327779"/>
                  </a:lnTo>
                  <a:lnTo>
                    <a:pt x="974377" y="1326513"/>
                  </a:lnTo>
                  <a:lnTo>
                    <a:pt x="979453" y="1325880"/>
                  </a:lnTo>
                  <a:lnTo>
                    <a:pt x="984211" y="1325563"/>
                  </a:lnTo>
                  <a:close/>
                  <a:moveTo>
                    <a:pt x="369286" y="1074738"/>
                  </a:moveTo>
                  <a:lnTo>
                    <a:pt x="887697" y="1074738"/>
                  </a:lnTo>
                  <a:lnTo>
                    <a:pt x="894368" y="1075056"/>
                  </a:lnTo>
                  <a:lnTo>
                    <a:pt x="901356" y="1076008"/>
                  </a:lnTo>
                  <a:lnTo>
                    <a:pt x="908027" y="1077278"/>
                  </a:lnTo>
                  <a:lnTo>
                    <a:pt x="914063" y="1079183"/>
                  </a:lnTo>
                  <a:lnTo>
                    <a:pt x="920098" y="1081406"/>
                  </a:lnTo>
                  <a:lnTo>
                    <a:pt x="925816" y="1084263"/>
                  </a:lnTo>
                  <a:lnTo>
                    <a:pt x="930898" y="1087438"/>
                  </a:lnTo>
                  <a:lnTo>
                    <a:pt x="935663" y="1090931"/>
                  </a:lnTo>
                  <a:lnTo>
                    <a:pt x="940110" y="1094741"/>
                  </a:lnTo>
                  <a:lnTo>
                    <a:pt x="944240" y="1099186"/>
                  </a:lnTo>
                  <a:lnTo>
                    <a:pt x="947416" y="1103948"/>
                  </a:lnTo>
                  <a:lnTo>
                    <a:pt x="950275" y="1108711"/>
                  </a:lnTo>
                  <a:lnTo>
                    <a:pt x="952499" y="1113791"/>
                  </a:lnTo>
                  <a:lnTo>
                    <a:pt x="954405" y="1118871"/>
                  </a:lnTo>
                  <a:lnTo>
                    <a:pt x="955358" y="1124903"/>
                  </a:lnTo>
                  <a:lnTo>
                    <a:pt x="955675" y="1130301"/>
                  </a:lnTo>
                  <a:lnTo>
                    <a:pt x="955358" y="1136016"/>
                  </a:lnTo>
                  <a:lnTo>
                    <a:pt x="954405" y="1141413"/>
                  </a:lnTo>
                  <a:lnTo>
                    <a:pt x="952499" y="1147128"/>
                  </a:lnTo>
                  <a:lnTo>
                    <a:pt x="950275" y="1152208"/>
                  </a:lnTo>
                  <a:lnTo>
                    <a:pt x="947416" y="1156971"/>
                  </a:lnTo>
                  <a:lnTo>
                    <a:pt x="944240" y="1161098"/>
                  </a:lnTo>
                  <a:lnTo>
                    <a:pt x="940110" y="1165543"/>
                  </a:lnTo>
                  <a:lnTo>
                    <a:pt x="935663" y="1169671"/>
                  </a:lnTo>
                  <a:lnTo>
                    <a:pt x="930898" y="1173163"/>
                  </a:lnTo>
                  <a:lnTo>
                    <a:pt x="925816" y="1176656"/>
                  </a:lnTo>
                  <a:lnTo>
                    <a:pt x="920098" y="1179196"/>
                  </a:lnTo>
                  <a:lnTo>
                    <a:pt x="914063" y="1181736"/>
                  </a:lnTo>
                  <a:lnTo>
                    <a:pt x="908027" y="1183323"/>
                  </a:lnTo>
                  <a:lnTo>
                    <a:pt x="901356" y="1184593"/>
                  </a:lnTo>
                  <a:lnTo>
                    <a:pt x="894368" y="1185546"/>
                  </a:lnTo>
                  <a:lnTo>
                    <a:pt x="887697" y="1185863"/>
                  </a:lnTo>
                  <a:lnTo>
                    <a:pt x="369286" y="1185863"/>
                  </a:lnTo>
                  <a:lnTo>
                    <a:pt x="362615" y="1185546"/>
                  </a:lnTo>
                  <a:lnTo>
                    <a:pt x="355944" y="1184593"/>
                  </a:lnTo>
                  <a:lnTo>
                    <a:pt x="349273" y="1183323"/>
                  </a:lnTo>
                  <a:lnTo>
                    <a:pt x="343238" y="1181736"/>
                  </a:lnTo>
                  <a:lnTo>
                    <a:pt x="337203" y="1179196"/>
                  </a:lnTo>
                  <a:lnTo>
                    <a:pt x="331485" y="1176656"/>
                  </a:lnTo>
                  <a:lnTo>
                    <a:pt x="326402" y="1173163"/>
                  </a:lnTo>
                  <a:lnTo>
                    <a:pt x="321637" y="1169671"/>
                  </a:lnTo>
                  <a:lnTo>
                    <a:pt x="317190" y="1165543"/>
                  </a:lnTo>
                  <a:lnTo>
                    <a:pt x="313378" y="1161098"/>
                  </a:lnTo>
                  <a:lnTo>
                    <a:pt x="309884" y="1156971"/>
                  </a:lnTo>
                  <a:lnTo>
                    <a:pt x="307025" y="1152208"/>
                  </a:lnTo>
                  <a:lnTo>
                    <a:pt x="304802" y="1147128"/>
                  </a:lnTo>
                  <a:lnTo>
                    <a:pt x="302896" y="1141413"/>
                  </a:lnTo>
                  <a:lnTo>
                    <a:pt x="301943" y="1136016"/>
                  </a:lnTo>
                  <a:lnTo>
                    <a:pt x="301625" y="1130301"/>
                  </a:lnTo>
                  <a:lnTo>
                    <a:pt x="301943" y="1124903"/>
                  </a:lnTo>
                  <a:lnTo>
                    <a:pt x="302896" y="1119188"/>
                  </a:lnTo>
                  <a:lnTo>
                    <a:pt x="304802" y="1113791"/>
                  </a:lnTo>
                  <a:lnTo>
                    <a:pt x="307025" y="1108711"/>
                  </a:lnTo>
                  <a:lnTo>
                    <a:pt x="309884" y="1103948"/>
                  </a:lnTo>
                  <a:lnTo>
                    <a:pt x="313378" y="1099186"/>
                  </a:lnTo>
                  <a:lnTo>
                    <a:pt x="317190" y="1094741"/>
                  </a:lnTo>
                  <a:lnTo>
                    <a:pt x="321637" y="1091248"/>
                  </a:lnTo>
                  <a:lnTo>
                    <a:pt x="326402" y="1087438"/>
                  </a:lnTo>
                  <a:lnTo>
                    <a:pt x="331485" y="1084263"/>
                  </a:lnTo>
                  <a:lnTo>
                    <a:pt x="337203" y="1081406"/>
                  </a:lnTo>
                  <a:lnTo>
                    <a:pt x="343238" y="1079183"/>
                  </a:lnTo>
                  <a:lnTo>
                    <a:pt x="349273" y="1077278"/>
                  </a:lnTo>
                  <a:lnTo>
                    <a:pt x="355944" y="1076008"/>
                  </a:lnTo>
                  <a:lnTo>
                    <a:pt x="362615" y="1075056"/>
                  </a:lnTo>
                  <a:lnTo>
                    <a:pt x="369286" y="1074738"/>
                  </a:lnTo>
                  <a:close/>
                  <a:moveTo>
                    <a:pt x="1261435" y="965200"/>
                  </a:moveTo>
                  <a:lnTo>
                    <a:pt x="1264624" y="965200"/>
                  </a:lnTo>
                  <a:lnTo>
                    <a:pt x="1267814" y="965200"/>
                  </a:lnTo>
                  <a:lnTo>
                    <a:pt x="1271322" y="965838"/>
                  </a:lnTo>
                  <a:lnTo>
                    <a:pt x="1275149" y="967114"/>
                  </a:lnTo>
                  <a:lnTo>
                    <a:pt x="1278977" y="968390"/>
                  </a:lnTo>
                  <a:lnTo>
                    <a:pt x="1282804" y="969984"/>
                  </a:lnTo>
                  <a:lnTo>
                    <a:pt x="1290777" y="973811"/>
                  </a:lnTo>
                  <a:lnTo>
                    <a:pt x="1298113" y="978277"/>
                  </a:lnTo>
                  <a:lnTo>
                    <a:pt x="1304491" y="982742"/>
                  </a:lnTo>
                  <a:lnTo>
                    <a:pt x="1308637" y="986250"/>
                  </a:lnTo>
                  <a:lnTo>
                    <a:pt x="1312784" y="990715"/>
                  </a:lnTo>
                  <a:lnTo>
                    <a:pt x="1317249" y="997094"/>
                  </a:lnTo>
                  <a:lnTo>
                    <a:pt x="1321395" y="1004429"/>
                  </a:lnTo>
                  <a:lnTo>
                    <a:pt x="1325222" y="1012403"/>
                  </a:lnTo>
                  <a:lnTo>
                    <a:pt x="1326817" y="1016549"/>
                  </a:lnTo>
                  <a:lnTo>
                    <a:pt x="1328092" y="1020057"/>
                  </a:lnTo>
                  <a:lnTo>
                    <a:pt x="1329368" y="1024203"/>
                  </a:lnTo>
                  <a:lnTo>
                    <a:pt x="1330006" y="1027711"/>
                  </a:lnTo>
                  <a:lnTo>
                    <a:pt x="1330325" y="1030901"/>
                  </a:lnTo>
                  <a:lnTo>
                    <a:pt x="1330006" y="1034090"/>
                  </a:lnTo>
                  <a:lnTo>
                    <a:pt x="1329368" y="1036004"/>
                  </a:lnTo>
                  <a:lnTo>
                    <a:pt x="1327774" y="1038236"/>
                  </a:lnTo>
                  <a:lnTo>
                    <a:pt x="1228904" y="1099472"/>
                  </a:lnTo>
                  <a:lnTo>
                    <a:pt x="1226990" y="1101066"/>
                  </a:lnTo>
                  <a:lnTo>
                    <a:pt x="1225396" y="1102342"/>
                  </a:lnTo>
                  <a:lnTo>
                    <a:pt x="1223163" y="1103618"/>
                  </a:lnTo>
                  <a:lnTo>
                    <a:pt x="1220930" y="1104575"/>
                  </a:lnTo>
                  <a:lnTo>
                    <a:pt x="1219017" y="1105213"/>
                  </a:lnTo>
                  <a:lnTo>
                    <a:pt x="1216784" y="1105850"/>
                  </a:lnTo>
                  <a:lnTo>
                    <a:pt x="1212000" y="1106488"/>
                  </a:lnTo>
                  <a:lnTo>
                    <a:pt x="1207854" y="1105850"/>
                  </a:lnTo>
                  <a:lnTo>
                    <a:pt x="1205622" y="1105213"/>
                  </a:lnTo>
                  <a:lnTo>
                    <a:pt x="1203389" y="1104575"/>
                  </a:lnTo>
                  <a:lnTo>
                    <a:pt x="1201475" y="1103618"/>
                  </a:lnTo>
                  <a:lnTo>
                    <a:pt x="1199243" y="1102342"/>
                  </a:lnTo>
                  <a:lnTo>
                    <a:pt x="1197329" y="1101066"/>
                  </a:lnTo>
                  <a:lnTo>
                    <a:pt x="1195735" y="1099472"/>
                  </a:lnTo>
                  <a:lnTo>
                    <a:pt x="1194140" y="1097558"/>
                  </a:lnTo>
                  <a:lnTo>
                    <a:pt x="1192864" y="1095963"/>
                  </a:lnTo>
                  <a:lnTo>
                    <a:pt x="1191588" y="1093731"/>
                  </a:lnTo>
                  <a:lnTo>
                    <a:pt x="1190632" y="1091817"/>
                  </a:lnTo>
                  <a:lnTo>
                    <a:pt x="1189356" y="1087352"/>
                  </a:lnTo>
                  <a:lnTo>
                    <a:pt x="1189037" y="1082887"/>
                  </a:lnTo>
                  <a:lnTo>
                    <a:pt x="1189356" y="1078741"/>
                  </a:lnTo>
                  <a:lnTo>
                    <a:pt x="1190632" y="1074276"/>
                  </a:lnTo>
                  <a:lnTo>
                    <a:pt x="1191588" y="1072043"/>
                  </a:lnTo>
                  <a:lnTo>
                    <a:pt x="1192864" y="1070130"/>
                  </a:lnTo>
                  <a:lnTo>
                    <a:pt x="1194140" y="1068535"/>
                  </a:lnTo>
                  <a:lnTo>
                    <a:pt x="1195735" y="1066621"/>
                  </a:lnTo>
                  <a:lnTo>
                    <a:pt x="1257289" y="967433"/>
                  </a:lnTo>
                  <a:lnTo>
                    <a:pt x="1258884" y="965838"/>
                  </a:lnTo>
                  <a:lnTo>
                    <a:pt x="1261435" y="965200"/>
                  </a:lnTo>
                  <a:close/>
                  <a:moveTo>
                    <a:pt x="346041" y="844550"/>
                  </a:moveTo>
                  <a:lnTo>
                    <a:pt x="350799" y="844550"/>
                  </a:lnTo>
                  <a:lnTo>
                    <a:pt x="658851" y="844550"/>
                  </a:lnTo>
                  <a:lnTo>
                    <a:pt x="663927" y="844550"/>
                  </a:lnTo>
                  <a:lnTo>
                    <a:pt x="669003" y="845185"/>
                  </a:lnTo>
                  <a:lnTo>
                    <a:pt x="673762" y="846773"/>
                  </a:lnTo>
                  <a:lnTo>
                    <a:pt x="678204" y="848043"/>
                  </a:lnTo>
                  <a:lnTo>
                    <a:pt x="682645" y="850265"/>
                  </a:lnTo>
                  <a:lnTo>
                    <a:pt x="686452" y="852805"/>
                  </a:lnTo>
                  <a:lnTo>
                    <a:pt x="690259" y="855345"/>
                  </a:lnTo>
                  <a:lnTo>
                    <a:pt x="693749" y="858838"/>
                  </a:lnTo>
                  <a:lnTo>
                    <a:pt x="697239" y="862330"/>
                  </a:lnTo>
                  <a:lnTo>
                    <a:pt x="699777" y="865823"/>
                  </a:lnTo>
                  <a:lnTo>
                    <a:pt x="702315" y="869950"/>
                  </a:lnTo>
                  <a:lnTo>
                    <a:pt x="704218" y="874395"/>
                  </a:lnTo>
                  <a:lnTo>
                    <a:pt x="705804" y="879158"/>
                  </a:lnTo>
                  <a:lnTo>
                    <a:pt x="707391" y="883920"/>
                  </a:lnTo>
                  <a:lnTo>
                    <a:pt x="708025" y="888683"/>
                  </a:lnTo>
                  <a:lnTo>
                    <a:pt x="708025" y="893763"/>
                  </a:lnTo>
                  <a:lnTo>
                    <a:pt x="708025" y="898843"/>
                  </a:lnTo>
                  <a:lnTo>
                    <a:pt x="707391" y="903605"/>
                  </a:lnTo>
                  <a:lnTo>
                    <a:pt x="705804" y="908368"/>
                  </a:lnTo>
                  <a:lnTo>
                    <a:pt x="704218" y="912495"/>
                  </a:lnTo>
                  <a:lnTo>
                    <a:pt x="702315" y="916940"/>
                  </a:lnTo>
                  <a:lnTo>
                    <a:pt x="699777" y="921068"/>
                  </a:lnTo>
                  <a:lnTo>
                    <a:pt x="697239" y="924878"/>
                  </a:lnTo>
                  <a:lnTo>
                    <a:pt x="693749" y="928370"/>
                  </a:lnTo>
                  <a:lnTo>
                    <a:pt x="690259" y="931545"/>
                  </a:lnTo>
                  <a:lnTo>
                    <a:pt x="686452" y="934403"/>
                  </a:lnTo>
                  <a:lnTo>
                    <a:pt x="682645" y="936943"/>
                  </a:lnTo>
                  <a:lnTo>
                    <a:pt x="678204" y="938848"/>
                  </a:lnTo>
                  <a:lnTo>
                    <a:pt x="673762" y="940753"/>
                  </a:lnTo>
                  <a:lnTo>
                    <a:pt x="669003" y="941705"/>
                  </a:lnTo>
                  <a:lnTo>
                    <a:pt x="663927" y="942658"/>
                  </a:lnTo>
                  <a:lnTo>
                    <a:pt x="658851" y="942975"/>
                  </a:lnTo>
                  <a:lnTo>
                    <a:pt x="350799" y="942975"/>
                  </a:lnTo>
                  <a:lnTo>
                    <a:pt x="346041" y="942658"/>
                  </a:lnTo>
                  <a:lnTo>
                    <a:pt x="340965" y="941705"/>
                  </a:lnTo>
                  <a:lnTo>
                    <a:pt x="336206" y="940753"/>
                  </a:lnTo>
                  <a:lnTo>
                    <a:pt x="331764" y="938848"/>
                  </a:lnTo>
                  <a:lnTo>
                    <a:pt x="327323" y="936943"/>
                  </a:lnTo>
                  <a:lnTo>
                    <a:pt x="323516" y="934403"/>
                  </a:lnTo>
                  <a:lnTo>
                    <a:pt x="319391" y="931545"/>
                  </a:lnTo>
                  <a:lnTo>
                    <a:pt x="316219" y="928370"/>
                  </a:lnTo>
                  <a:lnTo>
                    <a:pt x="312729" y="924878"/>
                  </a:lnTo>
                  <a:lnTo>
                    <a:pt x="309874" y="921068"/>
                  </a:lnTo>
                  <a:lnTo>
                    <a:pt x="307653" y="916940"/>
                  </a:lnTo>
                  <a:lnTo>
                    <a:pt x="305432" y="912495"/>
                  </a:lnTo>
                  <a:lnTo>
                    <a:pt x="303846" y="908368"/>
                  </a:lnTo>
                  <a:lnTo>
                    <a:pt x="302577" y="903605"/>
                  </a:lnTo>
                  <a:lnTo>
                    <a:pt x="301943" y="898843"/>
                  </a:lnTo>
                  <a:lnTo>
                    <a:pt x="301625" y="893763"/>
                  </a:lnTo>
                  <a:lnTo>
                    <a:pt x="301943" y="888683"/>
                  </a:lnTo>
                  <a:lnTo>
                    <a:pt x="302577" y="883920"/>
                  </a:lnTo>
                  <a:lnTo>
                    <a:pt x="303846" y="879158"/>
                  </a:lnTo>
                  <a:lnTo>
                    <a:pt x="305432" y="874395"/>
                  </a:lnTo>
                  <a:lnTo>
                    <a:pt x="307336" y="869950"/>
                  </a:lnTo>
                  <a:lnTo>
                    <a:pt x="309874" y="865823"/>
                  </a:lnTo>
                  <a:lnTo>
                    <a:pt x="312729" y="862330"/>
                  </a:lnTo>
                  <a:lnTo>
                    <a:pt x="316219" y="858838"/>
                  </a:lnTo>
                  <a:lnTo>
                    <a:pt x="319391" y="855345"/>
                  </a:lnTo>
                  <a:lnTo>
                    <a:pt x="323516" y="852805"/>
                  </a:lnTo>
                  <a:lnTo>
                    <a:pt x="327323" y="850265"/>
                  </a:lnTo>
                  <a:lnTo>
                    <a:pt x="331764" y="848043"/>
                  </a:lnTo>
                  <a:lnTo>
                    <a:pt x="336206" y="846773"/>
                  </a:lnTo>
                  <a:lnTo>
                    <a:pt x="340965" y="845185"/>
                  </a:lnTo>
                  <a:lnTo>
                    <a:pt x="346041" y="844550"/>
                  </a:lnTo>
                  <a:close/>
                  <a:moveTo>
                    <a:pt x="344144" y="590550"/>
                  </a:moveTo>
                  <a:lnTo>
                    <a:pt x="960782" y="590550"/>
                  </a:lnTo>
                  <a:lnTo>
                    <a:pt x="966812" y="591185"/>
                  </a:lnTo>
                  <a:lnTo>
                    <a:pt x="973159" y="592138"/>
                  </a:lnTo>
                  <a:lnTo>
                    <a:pt x="978871" y="593725"/>
                  </a:lnTo>
                  <a:lnTo>
                    <a:pt x="984584" y="595630"/>
                  </a:lnTo>
                  <a:lnTo>
                    <a:pt x="990296" y="598488"/>
                  </a:lnTo>
                  <a:lnTo>
                    <a:pt x="995374" y="601345"/>
                  </a:lnTo>
                  <a:lnTo>
                    <a:pt x="1000135" y="604838"/>
                  </a:lnTo>
                  <a:lnTo>
                    <a:pt x="1004260" y="608965"/>
                  </a:lnTo>
                  <a:lnTo>
                    <a:pt x="1008386" y="613410"/>
                  </a:lnTo>
                  <a:lnTo>
                    <a:pt x="1011560" y="617855"/>
                  </a:lnTo>
                  <a:lnTo>
                    <a:pt x="1015051" y="623253"/>
                  </a:lnTo>
                  <a:lnTo>
                    <a:pt x="1017590" y="628650"/>
                  </a:lnTo>
                  <a:lnTo>
                    <a:pt x="1019811" y="634048"/>
                  </a:lnTo>
                  <a:lnTo>
                    <a:pt x="1021081" y="639763"/>
                  </a:lnTo>
                  <a:lnTo>
                    <a:pt x="1021715" y="646113"/>
                  </a:lnTo>
                  <a:lnTo>
                    <a:pt x="1022350" y="652145"/>
                  </a:lnTo>
                  <a:lnTo>
                    <a:pt x="1021715" y="658813"/>
                  </a:lnTo>
                  <a:lnTo>
                    <a:pt x="1021081" y="664528"/>
                  </a:lnTo>
                  <a:lnTo>
                    <a:pt x="1019811" y="670878"/>
                  </a:lnTo>
                  <a:lnTo>
                    <a:pt x="1017590" y="676275"/>
                  </a:lnTo>
                  <a:lnTo>
                    <a:pt x="1015051" y="681673"/>
                  </a:lnTo>
                  <a:lnTo>
                    <a:pt x="1011560" y="686753"/>
                  </a:lnTo>
                  <a:lnTo>
                    <a:pt x="1008386" y="691515"/>
                  </a:lnTo>
                  <a:lnTo>
                    <a:pt x="1004260" y="695960"/>
                  </a:lnTo>
                  <a:lnTo>
                    <a:pt x="1000135" y="700088"/>
                  </a:lnTo>
                  <a:lnTo>
                    <a:pt x="995374" y="703580"/>
                  </a:lnTo>
                  <a:lnTo>
                    <a:pt x="990296" y="706438"/>
                  </a:lnTo>
                  <a:lnTo>
                    <a:pt x="984584" y="708978"/>
                  </a:lnTo>
                  <a:lnTo>
                    <a:pt x="978871" y="711200"/>
                  </a:lnTo>
                  <a:lnTo>
                    <a:pt x="973159" y="712788"/>
                  </a:lnTo>
                  <a:lnTo>
                    <a:pt x="966812" y="713740"/>
                  </a:lnTo>
                  <a:lnTo>
                    <a:pt x="960782" y="714375"/>
                  </a:lnTo>
                  <a:lnTo>
                    <a:pt x="344144" y="714375"/>
                  </a:lnTo>
                  <a:lnTo>
                    <a:pt x="338114" y="713740"/>
                  </a:lnTo>
                  <a:lnTo>
                    <a:pt x="331767" y="712788"/>
                  </a:lnTo>
                  <a:lnTo>
                    <a:pt x="326054" y="711200"/>
                  </a:lnTo>
                  <a:lnTo>
                    <a:pt x="320342" y="708978"/>
                  </a:lnTo>
                  <a:lnTo>
                    <a:pt x="314946" y="706438"/>
                  </a:lnTo>
                  <a:lnTo>
                    <a:pt x="309869" y="703580"/>
                  </a:lnTo>
                  <a:lnTo>
                    <a:pt x="305108" y="700088"/>
                  </a:lnTo>
                  <a:lnTo>
                    <a:pt x="300982" y="695960"/>
                  </a:lnTo>
                  <a:lnTo>
                    <a:pt x="296857" y="691515"/>
                  </a:lnTo>
                  <a:lnTo>
                    <a:pt x="293366" y="686753"/>
                  </a:lnTo>
                  <a:lnTo>
                    <a:pt x="290192" y="681673"/>
                  </a:lnTo>
                  <a:lnTo>
                    <a:pt x="287653" y="676275"/>
                  </a:lnTo>
                  <a:lnTo>
                    <a:pt x="285432" y="670878"/>
                  </a:lnTo>
                  <a:lnTo>
                    <a:pt x="284162" y="664528"/>
                  </a:lnTo>
                  <a:lnTo>
                    <a:pt x="282893" y="658813"/>
                  </a:lnTo>
                  <a:lnTo>
                    <a:pt x="282575" y="652145"/>
                  </a:lnTo>
                  <a:lnTo>
                    <a:pt x="282893" y="646113"/>
                  </a:lnTo>
                  <a:lnTo>
                    <a:pt x="284162" y="639763"/>
                  </a:lnTo>
                  <a:lnTo>
                    <a:pt x="285432" y="634048"/>
                  </a:lnTo>
                  <a:lnTo>
                    <a:pt x="287653" y="628650"/>
                  </a:lnTo>
                  <a:lnTo>
                    <a:pt x="290192" y="623253"/>
                  </a:lnTo>
                  <a:lnTo>
                    <a:pt x="293366" y="617855"/>
                  </a:lnTo>
                  <a:lnTo>
                    <a:pt x="296857" y="613410"/>
                  </a:lnTo>
                  <a:lnTo>
                    <a:pt x="300982" y="608965"/>
                  </a:lnTo>
                  <a:lnTo>
                    <a:pt x="305108" y="604838"/>
                  </a:lnTo>
                  <a:lnTo>
                    <a:pt x="309869" y="601345"/>
                  </a:lnTo>
                  <a:lnTo>
                    <a:pt x="314946" y="598488"/>
                  </a:lnTo>
                  <a:lnTo>
                    <a:pt x="320342" y="595630"/>
                  </a:lnTo>
                  <a:lnTo>
                    <a:pt x="326054" y="593725"/>
                  </a:lnTo>
                  <a:lnTo>
                    <a:pt x="331767" y="592138"/>
                  </a:lnTo>
                  <a:lnTo>
                    <a:pt x="338114" y="591185"/>
                  </a:lnTo>
                  <a:lnTo>
                    <a:pt x="344144" y="590550"/>
                  </a:lnTo>
                  <a:close/>
                  <a:moveTo>
                    <a:pt x="1750865" y="411163"/>
                  </a:moveTo>
                  <a:lnTo>
                    <a:pt x="1754043" y="411481"/>
                  </a:lnTo>
                  <a:lnTo>
                    <a:pt x="1757540" y="411798"/>
                  </a:lnTo>
                  <a:lnTo>
                    <a:pt x="1760718" y="413068"/>
                  </a:lnTo>
                  <a:lnTo>
                    <a:pt x="1764214" y="414021"/>
                  </a:lnTo>
                  <a:lnTo>
                    <a:pt x="1767710" y="414973"/>
                  </a:lnTo>
                  <a:lnTo>
                    <a:pt x="1770889" y="416878"/>
                  </a:lnTo>
                  <a:lnTo>
                    <a:pt x="1777563" y="421006"/>
                  </a:lnTo>
                  <a:lnTo>
                    <a:pt x="1784555" y="425768"/>
                  </a:lnTo>
                  <a:lnTo>
                    <a:pt x="1790912" y="431166"/>
                  </a:lnTo>
                  <a:lnTo>
                    <a:pt x="1797904" y="437198"/>
                  </a:lnTo>
                  <a:lnTo>
                    <a:pt x="1812207" y="451486"/>
                  </a:lnTo>
                  <a:lnTo>
                    <a:pt x="1827145" y="466408"/>
                  </a:lnTo>
                  <a:lnTo>
                    <a:pt x="1836680" y="476251"/>
                  </a:lnTo>
                  <a:lnTo>
                    <a:pt x="1851935" y="491173"/>
                  </a:lnTo>
                  <a:lnTo>
                    <a:pt x="1865920" y="505461"/>
                  </a:lnTo>
                  <a:lnTo>
                    <a:pt x="1872277" y="512446"/>
                  </a:lnTo>
                  <a:lnTo>
                    <a:pt x="1877680" y="519431"/>
                  </a:lnTo>
                  <a:lnTo>
                    <a:pt x="1882447" y="525781"/>
                  </a:lnTo>
                  <a:lnTo>
                    <a:pt x="1886579" y="532766"/>
                  </a:lnTo>
                  <a:lnTo>
                    <a:pt x="1888486" y="536258"/>
                  </a:lnTo>
                  <a:lnTo>
                    <a:pt x="1889439" y="539433"/>
                  </a:lnTo>
                  <a:lnTo>
                    <a:pt x="1891029" y="542608"/>
                  </a:lnTo>
                  <a:lnTo>
                    <a:pt x="1891664" y="546101"/>
                  </a:lnTo>
                  <a:lnTo>
                    <a:pt x="1891982" y="549593"/>
                  </a:lnTo>
                  <a:lnTo>
                    <a:pt x="1892300" y="552768"/>
                  </a:lnTo>
                  <a:lnTo>
                    <a:pt x="1892300" y="556261"/>
                  </a:lnTo>
                  <a:lnTo>
                    <a:pt x="1891664" y="559753"/>
                  </a:lnTo>
                  <a:lnTo>
                    <a:pt x="1891029" y="562928"/>
                  </a:lnTo>
                  <a:lnTo>
                    <a:pt x="1889757" y="566738"/>
                  </a:lnTo>
                  <a:lnTo>
                    <a:pt x="1888486" y="570231"/>
                  </a:lnTo>
                  <a:lnTo>
                    <a:pt x="1886261" y="574041"/>
                  </a:lnTo>
                  <a:lnTo>
                    <a:pt x="1884036" y="577533"/>
                  </a:lnTo>
                  <a:lnTo>
                    <a:pt x="1881176" y="581343"/>
                  </a:lnTo>
                  <a:lnTo>
                    <a:pt x="1877680" y="585153"/>
                  </a:lnTo>
                  <a:lnTo>
                    <a:pt x="1874184" y="588963"/>
                  </a:lnTo>
                  <a:lnTo>
                    <a:pt x="1476895" y="985838"/>
                  </a:lnTo>
                  <a:lnTo>
                    <a:pt x="1472763" y="989966"/>
                  </a:lnTo>
                  <a:lnTo>
                    <a:pt x="1468313" y="993458"/>
                  </a:lnTo>
                  <a:lnTo>
                    <a:pt x="1464182" y="996633"/>
                  </a:lnTo>
                  <a:lnTo>
                    <a:pt x="1459732" y="999808"/>
                  </a:lnTo>
                  <a:lnTo>
                    <a:pt x="1455282" y="1002348"/>
                  </a:lnTo>
                  <a:lnTo>
                    <a:pt x="1450515" y="1004888"/>
                  </a:lnTo>
                  <a:lnTo>
                    <a:pt x="1446065" y="1007111"/>
                  </a:lnTo>
                  <a:lnTo>
                    <a:pt x="1440980" y="1009016"/>
                  </a:lnTo>
                  <a:lnTo>
                    <a:pt x="1436212" y="1010921"/>
                  </a:lnTo>
                  <a:lnTo>
                    <a:pt x="1431445" y="1012826"/>
                  </a:lnTo>
                  <a:lnTo>
                    <a:pt x="1426360" y="1013778"/>
                  </a:lnTo>
                  <a:lnTo>
                    <a:pt x="1421274" y="1015366"/>
                  </a:lnTo>
                  <a:lnTo>
                    <a:pt x="1416507" y="1016001"/>
                  </a:lnTo>
                  <a:lnTo>
                    <a:pt x="1411422" y="1016953"/>
                  </a:lnTo>
                  <a:lnTo>
                    <a:pt x="1406336" y="1017271"/>
                  </a:lnTo>
                  <a:lnTo>
                    <a:pt x="1401569" y="1017588"/>
                  </a:lnTo>
                  <a:lnTo>
                    <a:pt x="1396484" y="1017588"/>
                  </a:lnTo>
                  <a:lnTo>
                    <a:pt x="1391716" y="1017271"/>
                  </a:lnTo>
                  <a:lnTo>
                    <a:pt x="1386949" y="1016953"/>
                  </a:lnTo>
                  <a:lnTo>
                    <a:pt x="1382499" y="1015683"/>
                  </a:lnTo>
                  <a:lnTo>
                    <a:pt x="1377731" y="1015048"/>
                  </a:lnTo>
                  <a:lnTo>
                    <a:pt x="1373282" y="1013461"/>
                  </a:lnTo>
                  <a:lnTo>
                    <a:pt x="1368832" y="1012191"/>
                  </a:lnTo>
                  <a:lnTo>
                    <a:pt x="1364700" y="1010286"/>
                  </a:lnTo>
                  <a:lnTo>
                    <a:pt x="1360886" y="1008063"/>
                  </a:lnTo>
                  <a:lnTo>
                    <a:pt x="1357072" y="1005523"/>
                  </a:lnTo>
                  <a:lnTo>
                    <a:pt x="1353576" y="1002983"/>
                  </a:lnTo>
                  <a:lnTo>
                    <a:pt x="1350080" y="1000126"/>
                  </a:lnTo>
                  <a:lnTo>
                    <a:pt x="1347220" y="996633"/>
                  </a:lnTo>
                  <a:lnTo>
                    <a:pt x="1344359" y="993458"/>
                  </a:lnTo>
                  <a:lnTo>
                    <a:pt x="1341817" y="989331"/>
                  </a:lnTo>
                  <a:lnTo>
                    <a:pt x="1339274" y="985521"/>
                  </a:lnTo>
                  <a:lnTo>
                    <a:pt x="1337367" y="981076"/>
                  </a:lnTo>
                  <a:lnTo>
                    <a:pt x="1335778" y="976313"/>
                  </a:lnTo>
                  <a:lnTo>
                    <a:pt x="1326561" y="967106"/>
                  </a:lnTo>
                  <a:lnTo>
                    <a:pt x="1322111" y="965518"/>
                  </a:lnTo>
                  <a:lnTo>
                    <a:pt x="1317979" y="963296"/>
                  </a:lnTo>
                  <a:lnTo>
                    <a:pt x="1314165" y="961073"/>
                  </a:lnTo>
                  <a:lnTo>
                    <a:pt x="1310351" y="958851"/>
                  </a:lnTo>
                  <a:lnTo>
                    <a:pt x="1307173" y="956311"/>
                  </a:lnTo>
                  <a:lnTo>
                    <a:pt x="1303995" y="953453"/>
                  </a:lnTo>
                  <a:lnTo>
                    <a:pt x="1301134" y="950913"/>
                  </a:lnTo>
                  <a:lnTo>
                    <a:pt x="1298274" y="948056"/>
                  </a:lnTo>
                  <a:lnTo>
                    <a:pt x="1295731" y="944563"/>
                  </a:lnTo>
                  <a:lnTo>
                    <a:pt x="1293824" y="941706"/>
                  </a:lnTo>
                  <a:lnTo>
                    <a:pt x="1291599" y="938531"/>
                  </a:lnTo>
                  <a:lnTo>
                    <a:pt x="1289692" y="935038"/>
                  </a:lnTo>
                  <a:lnTo>
                    <a:pt x="1288103" y="931546"/>
                  </a:lnTo>
                  <a:lnTo>
                    <a:pt x="1286832" y="928371"/>
                  </a:lnTo>
                  <a:lnTo>
                    <a:pt x="1284607" y="921068"/>
                  </a:lnTo>
                  <a:lnTo>
                    <a:pt x="1283336" y="913448"/>
                  </a:lnTo>
                  <a:lnTo>
                    <a:pt x="1282700" y="905511"/>
                  </a:lnTo>
                  <a:lnTo>
                    <a:pt x="1283018" y="897573"/>
                  </a:lnTo>
                  <a:lnTo>
                    <a:pt x="1283971" y="889953"/>
                  </a:lnTo>
                  <a:lnTo>
                    <a:pt x="1285560" y="882016"/>
                  </a:lnTo>
                  <a:lnTo>
                    <a:pt x="1287785" y="874078"/>
                  </a:lnTo>
                  <a:lnTo>
                    <a:pt x="1290646" y="866141"/>
                  </a:lnTo>
                  <a:lnTo>
                    <a:pt x="1294142" y="858521"/>
                  </a:lnTo>
                  <a:lnTo>
                    <a:pt x="1298909" y="849948"/>
                  </a:lnTo>
                  <a:lnTo>
                    <a:pt x="1304313" y="841376"/>
                  </a:lnTo>
                  <a:lnTo>
                    <a:pt x="1310351" y="833756"/>
                  </a:lnTo>
                  <a:lnTo>
                    <a:pt x="1317026" y="826136"/>
                  </a:lnTo>
                  <a:lnTo>
                    <a:pt x="1714315" y="429261"/>
                  </a:lnTo>
                  <a:lnTo>
                    <a:pt x="1718446" y="425768"/>
                  </a:lnTo>
                  <a:lnTo>
                    <a:pt x="1721943" y="422276"/>
                  </a:lnTo>
                  <a:lnTo>
                    <a:pt x="1726074" y="419736"/>
                  </a:lnTo>
                  <a:lnTo>
                    <a:pt x="1729571" y="417196"/>
                  </a:lnTo>
                  <a:lnTo>
                    <a:pt x="1733384" y="415608"/>
                  </a:lnTo>
                  <a:lnTo>
                    <a:pt x="1736881" y="414021"/>
                  </a:lnTo>
                  <a:lnTo>
                    <a:pt x="1740377" y="412433"/>
                  </a:lnTo>
                  <a:lnTo>
                    <a:pt x="1743873" y="411798"/>
                  </a:lnTo>
                  <a:lnTo>
                    <a:pt x="1747051" y="411481"/>
                  </a:lnTo>
                  <a:lnTo>
                    <a:pt x="1750865" y="411163"/>
                  </a:lnTo>
                  <a:close/>
                  <a:moveTo>
                    <a:pt x="198373" y="319088"/>
                  </a:moveTo>
                  <a:lnTo>
                    <a:pt x="1557783" y="319088"/>
                  </a:lnTo>
                  <a:lnTo>
                    <a:pt x="1453042" y="423822"/>
                  </a:lnTo>
                  <a:lnTo>
                    <a:pt x="315492" y="423822"/>
                  </a:lnTo>
                  <a:lnTo>
                    <a:pt x="305336" y="424140"/>
                  </a:lnTo>
                  <a:lnTo>
                    <a:pt x="295179" y="424774"/>
                  </a:lnTo>
                  <a:lnTo>
                    <a:pt x="285340" y="426361"/>
                  </a:lnTo>
                  <a:lnTo>
                    <a:pt x="275500" y="427631"/>
                  </a:lnTo>
                  <a:lnTo>
                    <a:pt x="265979" y="429852"/>
                  </a:lnTo>
                  <a:lnTo>
                    <a:pt x="256457" y="433026"/>
                  </a:lnTo>
                  <a:lnTo>
                    <a:pt x="247570" y="435882"/>
                  </a:lnTo>
                  <a:lnTo>
                    <a:pt x="238365" y="439374"/>
                  </a:lnTo>
                  <a:lnTo>
                    <a:pt x="229478" y="443499"/>
                  </a:lnTo>
                  <a:lnTo>
                    <a:pt x="221226" y="447943"/>
                  </a:lnTo>
                  <a:lnTo>
                    <a:pt x="212973" y="452703"/>
                  </a:lnTo>
                  <a:lnTo>
                    <a:pt x="204721" y="457781"/>
                  </a:lnTo>
                  <a:lnTo>
                    <a:pt x="196786" y="463494"/>
                  </a:lnTo>
                  <a:lnTo>
                    <a:pt x="189486" y="469207"/>
                  </a:lnTo>
                  <a:lnTo>
                    <a:pt x="182186" y="475554"/>
                  </a:lnTo>
                  <a:lnTo>
                    <a:pt x="175203" y="481902"/>
                  </a:lnTo>
                  <a:lnTo>
                    <a:pt x="168855" y="488884"/>
                  </a:lnTo>
                  <a:lnTo>
                    <a:pt x="162507" y="496184"/>
                  </a:lnTo>
                  <a:lnTo>
                    <a:pt x="156794" y="503483"/>
                  </a:lnTo>
                  <a:lnTo>
                    <a:pt x="151398" y="511100"/>
                  </a:lnTo>
                  <a:lnTo>
                    <a:pt x="145685" y="519670"/>
                  </a:lnTo>
                  <a:lnTo>
                    <a:pt x="140924" y="527604"/>
                  </a:lnTo>
                  <a:lnTo>
                    <a:pt x="136798" y="536490"/>
                  </a:lnTo>
                  <a:lnTo>
                    <a:pt x="132672" y="545060"/>
                  </a:lnTo>
                  <a:lnTo>
                    <a:pt x="129498" y="554263"/>
                  </a:lnTo>
                  <a:lnTo>
                    <a:pt x="126007" y="563150"/>
                  </a:lnTo>
                  <a:lnTo>
                    <a:pt x="123468" y="572671"/>
                  </a:lnTo>
                  <a:lnTo>
                    <a:pt x="121246" y="582193"/>
                  </a:lnTo>
                  <a:lnTo>
                    <a:pt x="119659" y="592031"/>
                  </a:lnTo>
                  <a:lnTo>
                    <a:pt x="118072" y="601870"/>
                  </a:lnTo>
                  <a:lnTo>
                    <a:pt x="117437" y="612026"/>
                  </a:lnTo>
                  <a:lnTo>
                    <a:pt x="117437" y="622182"/>
                  </a:lnTo>
                  <a:lnTo>
                    <a:pt x="117437" y="1633658"/>
                  </a:lnTo>
                  <a:lnTo>
                    <a:pt x="117437" y="1643814"/>
                  </a:lnTo>
                  <a:lnTo>
                    <a:pt x="118072" y="1653970"/>
                  </a:lnTo>
                  <a:lnTo>
                    <a:pt x="119659" y="1663808"/>
                  </a:lnTo>
                  <a:lnTo>
                    <a:pt x="121246" y="1673647"/>
                  </a:lnTo>
                  <a:lnTo>
                    <a:pt x="123468" y="1683168"/>
                  </a:lnTo>
                  <a:lnTo>
                    <a:pt x="126007" y="1692689"/>
                  </a:lnTo>
                  <a:lnTo>
                    <a:pt x="129498" y="1701576"/>
                  </a:lnTo>
                  <a:lnTo>
                    <a:pt x="132672" y="1710780"/>
                  </a:lnTo>
                  <a:lnTo>
                    <a:pt x="136798" y="1719666"/>
                  </a:lnTo>
                  <a:lnTo>
                    <a:pt x="140924" y="1728235"/>
                  </a:lnTo>
                  <a:lnTo>
                    <a:pt x="145685" y="1736170"/>
                  </a:lnTo>
                  <a:lnTo>
                    <a:pt x="151398" y="1744739"/>
                  </a:lnTo>
                  <a:lnTo>
                    <a:pt x="156794" y="1752356"/>
                  </a:lnTo>
                  <a:lnTo>
                    <a:pt x="162507" y="1759656"/>
                  </a:lnTo>
                  <a:lnTo>
                    <a:pt x="168855" y="1766955"/>
                  </a:lnTo>
                  <a:lnTo>
                    <a:pt x="175203" y="1773938"/>
                  </a:lnTo>
                  <a:lnTo>
                    <a:pt x="182186" y="1780285"/>
                  </a:lnTo>
                  <a:lnTo>
                    <a:pt x="189486" y="1786633"/>
                  </a:lnTo>
                  <a:lnTo>
                    <a:pt x="196786" y="1792345"/>
                  </a:lnTo>
                  <a:lnTo>
                    <a:pt x="204721" y="1798375"/>
                  </a:lnTo>
                  <a:lnTo>
                    <a:pt x="212973" y="1803453"/>
                  </a:lnTo>
                  <a:lnTo>
                    <a:pt x="221226" y="1808214"/>
                  </a:lnTo>
                  <a:lnTo>
                    <a:pt x="229478" y="1812340"/>
                  </a:lnTo>
                  <a:lnTo>
                    <a:pt x="238365" y="1816466"/>
                  </a:lnTo>
                  <a:lnTo>
                    <a:pt x="247570" y="1819640"/>
                  </a:lnTo>
                  <a:lnTo>
                    <a:pt x="256457" y="1823131"/>
                  </a:lnTo>
                  <a:lnTo>
                    <a:pt x="265979" y="1825670"/>
                  </a:lnTo>
                  <a:lnTo>
                    <a:pt x="275500" y="1827891"/>
                  </a:lnTo>
                  <a:lnTo>
                    <a:pt x="285340" y="1829478"/>
                  </a:lnTo>
                  <a:lnTo>
                    <a:pt x="295179" y="1831065"/>
                  </a:lnTo>
                  <a:lnTo>
                    <a:pt x="305336" y="1831700"/>
                  </a:lnTo>
                  <a:lnTo>
                    <a:pt x="315492" y="1831700"/>
                  </a:lnTo>
                  <a:lnTo>
                    <a:pt x="1632371" y="1831700"/>
                  </a:lnTo>
                  <a:lnTo>
                    <a:pt x="1642527" y="1831700"/>
                  </a:lnTo>
                  <a:lnTo>
                    <a:pt x="1652367" y="1831065"/>
                  </a:lnTo>
                  <a:lnTo>
                    <a:pt x="1662523" y="1829478"/>
                  </a:lnTo>
                  <a:lnTo>
                    <a:pt x="1672045" y="1827891"/>
                  </a:lnTo>
                  <a:lnTo>
                    <a:pt x="1681885" y="1825670"/>
                  </a:lnTo>
                  <a:lnTo>
                    <a:pt x="1691089" y="1823131"/>
                  </a:lnTo>
                  <a:lnTo>
                    <a:pt x="1700611" y="1819640"/>
                  </a:lnTo>
                  <a:lnTo>
                    <a:pt x="1709181" y="1816466"/>
                  </a:lnTo>
                  <a:lnTo>
                    <a:pt x="1718385" y="1812340"/>
                  </a:lnTo>
                  <a:lnTo>
                    <a:pt x="1726637" y="1808214"/>
                  </a:lnTo>
                  <a:lnTo>
                    <a:pt x="1735207" y="1803453"/>
                  </a:lnTo>
                  <a:lnTo>
                    <a:pt x="1743142" y="1798375"/>
                  </a:lnTo>
                  <a:lnTo>
                    <a:pt x="1750760" y="1792345"/>
                  </a:lnTo>
                  <a:lnTo>
                    <a:pt x="1758377" y="1786633"/>
                  </a:lnTo>
                  <a:lnTo>
                    <a:pt x="1765677" y="1780285"/>
                  </a:lnTo>
                  <a:lnTo>
                    <a:pt x="1772660" y="1773938"/>
                  </a:lnTo>
                  <a:lnTo>
                    <a:pt x="1779325" y="1766955"/>
                  </a:lnTo>
                  <a:lnTo>
                    <a:pt x="1785356" y="1759973"/>
                  </a:lnTo>
                  <a:lnTo>
                    <a:pt x="1791069" y="1752356"/>
                  </a:lnTo>
                  <a:lnTo>
                    <a:pt x="1796782" y="1744739"/>
                  </a:lnTo>
                  <a:lnTo>
                    <a:pt x="1801861" y="1736805"/>
                  </a:lnTo>
                  <a:lnTo>
                    <a:pt x="1806621" y="1728235"/>
                  </a:lnTo>
                  <a:lnTo>
                    <a:pt x="1810748" y="1719666"/>
                  </a:lnTo>
                  <a:lnTo>
                    <a:pt x="1814874" y="1710780"/>
                  </a:lnTo>
                  <a:lnTo>
                    <a:pt x="1818683" y="1702211"/>
                  </a:lnTo>
                  <a:lnTo>
                    <a:pt x="1821857" y="1692689"/>
                  </a:lnTo>
                  <a:lnTo>
                    <a:pt x="1824396" y="1683168"/>
                  </a:lnTo>
                  <a:lnTo>
                    <a:pt x="1826617" y="1673647"/>
                  </a:lnTo>
                  <a:lnTo>
                    <a:pt x="1828522" y="1663808"/>
                  </a:lnTo>
                  <a:lnTo>
                    <a:pt x="1829474" y="1653970"/>
                  </a:lnTo>
                  <a:lnTo>
                    <a:pt x="1830109" y="1643814"/>
                  </a:lnTo>
                  <a:lnTo>
                    <a:pt x="1830426" y="1633658"/>
                  </a:lnTo>
                  <a:lnTo>
                    <a:pt x="1830426" y="1113162"/>
                  </a:lnTo>
                  <a:lnTo>
                    <a:pt x="1830426" y="773570"/>
                  </a:lnTo>
                  <a:lnTo>
                    <a:pt x="1947863" y="656458"/>
                  </a:lnTo>
                  <a:lnTo>
                    <a:pt x="1947863" y="1738391"/>
                  </a:lnTo>
                  <a:lnTo>
                    <a:pt x="1947546" y="1748865"/>
                  </a:lnTo>
                  <a:lnTo>
                    <a:pt x="1946911" y="1758704"/>
                  </a:lnTo>
                  <a:lnTo>
                    <a:pt x="1945324" y="1768860"/>
                  </a:lnTo>
                  <a:lnTo>
                    <a:pt x="1943419" y="1778063"/>
                  </a:lnTo>
                  <a:lnTo>
                    <a:pt x="1941198" y="1787902"/>
                  </a:lnTo>
                  <a:lnTo>
                    <a:pt x="1938659" y="1797423"/>
                  </a:lnTo>
                  <a:lnTo>
                    <a:pt x="1935802" y="1806627"/>
                  </a:lnTo>
                  <a:lnTo>
                    <a:pt x="1932311" y="1815831"/>
                  </a:lnTo>
                  <a:lnTo>
                    <a:pt x="1928184" y="1824400"/>
                  </a:lnTo>
                  <a:lnTo>
                    <a:pt x="1923741" y="1832969"/>
                  </a:lnTo>
                  <a:lnTo>
                    <a:pt x="1918980" y="1841221"/>
                  </a:lnTo>
                  <a:lnTo>
                    <a:pt x="1913902" y="1849156"/>
                  </a:lnTo>
                  <a:lnTo>
                    <a:pt x="1908188" y="1856773"/>
                  </a:lnTo>
                  <a:lnTo>
                    <a:pt x="1902475" y="1864707"/>
                  </a:lnTo>
                  <a:lnTo>
                    <a:pt x="1896127" y="1871689"/>
                  </a:lnTo>
                  <a:lnTo>
                    <a:pt x="1889462" y="1878671"/>
                  </a:lnTo>
                  <a:lnTo>
                    <a:pt x="1882797" y="1885336"/>
                  </a:lnTo>
                  <a:lnTo>
                    <a:pt x="1875497" y="1891366"/>
                  </a:lnTo>
                  <a:lnTo>
                    <a:pt x="1868197" y="1897397"/>
                  </a:lnTo>
                  <a:lnTo>
                    <a:pt x="1860579" y="1902792"/>
                  </a:lnTo>
                  <a:lnTo>
                    <a:pt x="1852327" y="1907870"/>
                  </a:lnTo>
                  <a:lnTo>
                    <a:pt x="1844074" y="1912631"/>
                  </a:lnTo>
                  <a:lnTo>
                    <a:pt x="1835187" y="1917074"/>
                  </a:lnTo>
                  <a:lnTo>
                    <a:pt x="1826617" y="1920882"/>
                  </a:lnTo>
                  <a:lnTo>
                    <a:pt x="1817413" y="1924691"/>
                  </a:lnTo>
                  <a:lnTo>
                    <a:pt x="1808209" y="1927865"/>
                  </a:lnTo>
                  <a:lnTo>
                    <a:pt x="1799004" y="1930404"/>
                  </a:lnTo>
                  <a:lnTo>
                    <a:pt x="1789482" y="1932625"/>
                  </a:lnTo>
                  <a:lnTo>
                    <a:pt x="1779643" y="1934530"/>
                  </a:lnTo>
                  <a:lnTo>
                    <a:pt x="1769803" y="1935482"/>
                  </a:lnTo>
                  <a:lnTo>
                    <a:pt x="1759647" y="1936434"/>
                  </a:lnTo>
                  <a:lnTo>
                    <a:pt x="1749173" y="1936751"/>
                  </a:lnTo>
                  <a:lnTo>
                    <a:pt x="198373" y="1936751"/>
                  </a:lnTo>
                  <a:lnTo>
                    <a:pt x="188216" y="1936434"/>
                  </a:lnTo>
                  <a:lnTo>
                    <a:pt x="178377" y="1935482"/>
                  </a:lnTo>
                  <a:lnTo>
                    <a:pt x="168538" y="1934530"/>
                  </a:lnTo>
                  <a:lnTo>
                    <a:pt x="158699" y="1932625"/>
                  </a:lnTo>
                  <a:lnTo>
                    <a:pt x="148859" y="1930404"/>
                  </a:lnTo>
                  <a:lnTo>
                    <a:pt x="139655" y="1927865"/>
                  </a:lnTo>
                  <a:lnTo>
                    <a:pt x="130133" y="1924691"/>
                  </a:lnTo>
                  <a:lnTo>
                    <a:pt x="121246" y="1920882"/>
                  </a:lnTo>
                  <a:lnTo>
                    <a:pt x="112359" y="1917074"/>
                  </a:lnTo>
                  <a:lnTo>
                    <a:pt x="103789" y="1912631"/>
                  </a:lnTo>
                  <a:lnTo>
                    <a:pt x="95537" y="1907870"/>
                  </a:lnTo>
                  <a:lnTo>
                    <a:pt x="87602" y="1902792"/>
                  </a:lnTo>
                  <a:lnTo>
                    <a:pt x="79984" y="1897397"/>
                  </a:lnTo>
                  <a:lnTo>
                    <a:pt x="72049" y="1891366"/>
                  </a:lnTo>
                  <a:lnTo>
                    <a:pt x="65067" y="1885336"/>
                  </a:lnTo>
                  <a:lnTo>
                    <a:pt x="58084" y="1878671"/>
                  </a:lnTo>
                  <a:lnTo>
                    <a:pt x="51418" y="1871689"/>
                  </a:lnTo>
                  <a:lnTo>
                    <a:pt x="45388" y="1864707"/>
                  </a:lnTo>
                  <a:lnTo>
                    <a:pt x="39357" y="1856773"/>
                  </a:lnTo>
                  <a:lnTo>
                    <a:pt x="33962" y="1849156"/>
                  </a:lnTo>
                  <a:lnTo>
                    <a:pt x="28883" y="1841221"/>
                  </a:lnTo>
                  <a:lnTo>
                    <a:pt x="24122" y="1832969"/>
                  </a:lnTo>
                  <a:lnTo>
                    <a:pt x="19679" y="1824400"/>
                  </a:lnTo>
                  <a:lnTo>
                    <a:pt x="15870" y="1815831"/>
                  </a:lnTo>
                  <a:lnTo>
                    <a:pt x="12061" y="1806627"/>
                  </a:lnTo>
                  <a:lnTo>
                    <a:pt x="8887" y="1797423"/>
                  </a:lnTo>
                  <a:lnTo>
                    <a:pt x="6348" y="1787902"/>
                  </a:lnTo>
                  <a:lnTo>
                    <a:pt x="4126" y="1778063"/>
                  </a:lnTo>
                  <a:lnTo>
                    <a:pt x="2222" y="1768860"/>
                  </a:lnTo>
                  <a:lnTo>
                    <a:pt x="1270" y="1758704"/>
                  </a:lnTo>
                  <a:lnTo>
                    <a:pt x="318" y="1748865"/>
                  </a:lnTo>
                  <a:lnTo>
                    <a:pt x="0" y="1738391"/>
                  </a:lnTo>
                  <a:lnTo>
                    <a:pt x="0" y="517448"/>
                  </a:lnTo>
                  <a:lnTo>
                    <a:pt x="318" y="507292"/>
                  </a:lnTo>
                  <a:lnTo>
                    <a:pt x="1270" y="497453"/>
                  </a:lnTo>
                  <a:lnTo>
                    <a:pt x="2222" y="487297"/>
                  </a:lnTo>
                  <a:lnTo>
                    <a:pt x="4126" y="477776"/>
                  </a:lnTo>
                  <a:lnTo>
                    <a:pt x="6348" y="467937"/>
                  </a:lnTo>
                  <a:lnTo>
                    <a:pt x="8887" y="458416"/>
                  </a:lnTo>
                  <a:lnTo>
                    <a:pt x="12061" y="449212"/>
                  </a:lnTo>
                  <a:lnTo>
                    <a:pt x="15870" y="440008"/>
                  </a:lnTo>
                  <a:lnTo>
                    <a:pt x="19679" y="431439"/>
                  </a:lnTo>
                  <a:lnTo>
                    <a:pt x="24122" y="423187"/>
                  </a:lnTo>
                  <a:lnTo>
                    <a:pt x="28883" y="414618"/>
                  </a:lnTo>
                  <a:lnTo>
                    <a:pt x="33962" y="406684"/>
                  </a:lnTo>
                  <a:lnTo>
                    <a:pt x="39357" y="399067"/>
                  </a:lnTo>
                  <a:lnTo>
                    <a:pt x="45388" y="391450"/>
                  </a:lnTo>
                  <a:lnTo>
                    <a:pt x="51418" y="384150"/>
                  </a:lnTo>
                  <a:lnTo>
                    <a:pt x="58084" y="377168"/>
                  </a:lnTo>
                  <a:lnTo>
                    <a:pt x="65067" y="370503"/>
                  </a:lnTo>
                  <a:lnTo>
                    <a:pt x="72049" y="364473"/>
                  </a:lnTo>
                  <a:lnTo>
                    <a:pt x="79984" y="358443"/>
                  </a:lnTo>
                  <a:lnTo>
                    <a:pt x="87602" y="353047"/>
                  </a:lnTo>
                  <a:lnTo>
                    <a:pt x="95537" y="347969"/>
                  </a:lnTo>
                  <a:lnTo>
                    <a:pt x="103789" y="343209"/>
                  </a:lnTo>
                  <a:lnTo>
                    <a:pt x="112359" y="338766"/>
                  </a:lnTo>
                  <a:lnTo>
                    <a:pt x="121246" y="334957"/>
                  </a:lnTo>
                  <a:lnTo>
                    <a:pt x="130133" y="331149"/>
                  </a:lnTo>
                  <a:lnTo>
                    <a:pt x="139655" y="328292"/>
                  </a:lnTo>
                  <a:lnTo>
                    <a:pt x="148859" y="325436"/>
                  </a:lnTo>
                  <a:lnTo>
                    <a:pt x="158699" y="323214"/>
                  </a:lnTo>
                  <a:lnTo>
                    <a:pt x="168538" y="321310"/>
                  </a:lnTo>
                  <a:lnTo>
                    <a:pt x="178377" y="320358"/>
                  </a:lnTo>
                  <a:lnTo>
                    <a:pt x="188216" y="319723"/>
                  </a:lnTo>
                  <a:lnTo>
                    <a:pt x="198373" y="319088"/>
                  </a:lnTo>
                  <a:close/>
                  <a:moveTo>
                    <a:pt x="2076641" y="106363"/>
                  </a:moveTo>
                  <a:lnTo>
                    <a:pt x="2082030" y="106363"/>
                  </a:lnTo>
                  <a:lnTo>
                    <a:pt x="2087102" y="106363"/>
                  </a:lnTo>
                  <a:lnTo>
                    <a:pt x="2092174" y="106679"/>
                  </a:lnTo>
                  <a:lnTo>
                    <a:pt x="2097246" y="107313"/>
                  </a:lnTo>
                  <a:lnTo>
                    <a:pt x="2102318" y="108263"/>
                  </a:lnTo>
                  <a:lnTo>
                    <a:pt x="2107390" y="109213"/>
                  </a:lnTo>
                  <a:lnTo>
                    <a:pt x="2112145" y="110797"/>
                  </a:lnTo>
                  <a:lnTo>
                    <a:pt x="2117217" y="112064"/>
                  </a:lnTo>
                  <a:lnTo>
                    <a:pt x="2121972" y="113965"/>
                  </a:lnTo>
                  <a:lnTo>
                    <a:pt x="2126727" y="116182"/>
                  </a:lnTo>
                  <a:lnTo>
                    <a:pt x="2131482" y="118399"/>
                  </a:lnTo>
                  <a:lnTo>
                    <a:pt x="2136237" y="120933"/>
                  </a:lnTo>
                  <a:lnTo>
                    <a:pt x="2140358" y="123784"/>
                  </a:lnTo>
                  <a:lnTo>
                    <a:pt x="2144796" y="126634"/>
                  </a:lnTo>
                  <a:lnTo>
                    <a:pt x="2148916" y="130119"/>
                  </a:lnTo>
                  <a:lnTo>
                    <a:pt x="2153354" y="133603"/>
                  </a:lnTo>
                  <a:lnTo>
                    <a:pt x="2157158" y="137087"/>
                  </a:lnTo>
                  <a:lnTo>
                    <a:pt x="2166351" y="146589"/>
                  </a:lnTo>
                  <a:lnTo>
                    <a:pt x="2169838" y="150707"/>
                  </a:lnTo>
                  <a:lnTo>
                    <a:pt x="2173642" y="154825"/>
                  </a:lnTo>
                  <a:lnTo>
                    <a:pt x="2176812" y="158626"/>
                  </a:lnTo>
                  <a:lnTo>
                    <a:pt x="2179665" y="163060"/>
                  </a:lnTo>
                  <a:lnTo>
                    <a:pt x="2182835" y="167811"/>
                  </a:lnTo>
                  <a:lnTo>
                    <a:pt x="2185371" y="172246"/>
                  </a:lnTo>
                  <a:lnTo>
                    <a:pt x="2187273" y="176997"/>
                  </a:lnTo>
                  <a:lnTo>
                    <a:pt x="2189492" y="181748"/>
                  </a:lnTo>
                  <a:lnTo>
                    <a:pt x="2191394" y="186183"/>
                  </a:lnTo>
                  <a:lnTo>
                    <a:pt x="2192979" y="191567"/>
                  </a:lnTo>
                  <a:lnTo>
                    <a:pt x="2194247" y="196002"/>
                  </a:lnTo>
                  <a:lnTo>
                    <a:pt x="2195515" y="201387"/>
                  </a:lnTo>
                  <a:lnTo>
                    <a:pt x="2196149" y="206454"/>
                  </a:lnTo>
                  <a:lnTo>
                    <a:pt x="2196783" y="211522"/>
                  </a:lnTo>
                  <a:lnTo>
                    <a:pt x="2197100" y="216590"/>
                  </a:lnTo>
                  <a:lnTo>
                    <a:pt x="2197100" y="221658"/>
                  </a:lnTo>
                  <a:lnTo>
                    <a:pt x="2197100" y="226726"/>
                  </a:lnTo>
                  <a:lnTo>
                    <a:pt x="2196783" y="231794"/>
                  </a:lnTo>
                  <a:lnTo>
                    <a:pt x="2196149" y="236862"/>
                  </a:lnTo>
                  <a:lnTo>
                    <a:pt x="2195515" y="241613"/>
                  </a:lnTo>
                  <a:lnTo>
                    <a:pt x="2194247" y="246681"/>
                  </a:lnTo>
                  <a:lnTo>
                    <a:pt x="2192979" y="251749"/>
                  </a:lnTo>
                  <a:lnTo>
                    <a:pt x="2191394" y="256500"/>
                  </a:lnTo>
                  <a:lnTo>
                    <a:pt x="2189492" y="261251"/>
                  </a:lnTo>
                  <a:lnTo>
                    <a:pt x="2187273" y="266319"/>
                  </a:lnTo>
                  <a:lnTo>
                    <a:pt x="2185371" y="270754"/>
                  </a:lnTo>
                  <a:lnTo>
                    <a:pt x="2182835" y="275505"/>
                  </a:lnTo>
                  <a:lnTo>
                    <a:pt x="2179665" y="279623"/>
                  </a:lnTo>
                  <a:lnTo>
                    <a:pt x="2176812" y="284057"/>
                  </a:lnTo>
                  <a:lnTo>
                    <a:pt x="2173642" y="288492"/>
                  </a:lnTo>
                  <a:lnTo>
                    <a:pt x="2169838" y="292609"/>
                  </a:lnTo>
                  <a:lnTo>
                    <a:pt x="2166351" y="296410"/>
                  </a:lnTo>
                  <a:lnTo>
                    <a:pt x="1970764" y="491843"/>
                  </a:lnTo>
                  <a:lnTo>
                    <a:pt x="1967277" y="495010"/>
                  </a:lnTo>
                  <a:lnTo>
                    <a:pt x="1963473" y="498178"/>
                  </a:lnTo>
                  <a:lnTo>
                    <a:pt x="1959986" y="500712"/>
                  </a:lnTo>
                  <a:lnTo>
                    <a:pt x="1956816" y="502612"/>
                  </a:lnTo>
                  <a:lnTo>
                    <a:pt x="1953329" y="504513"/>
                  </a:lnTo>
                  <a:lnTo>
                    <a:pt x="1950476" y="505463"/>
                  </a:lnTo>
                  <a:lnTo>
                    <a:pt x="1947623" y="505780"/>
                  </a:lnTo>
                  <a:lnTo>
                    <a:pt x="1944771" y="506413"/>
                  </a:lnTo>
                  <a:lnTo>
                    <a:pt x="1941918" y="505780"/>
                  </a:lnTo>
                  <a:lnTo>
                    <a:pt x="1939382" y="505463"/>
                  </a:lnTo>
                  <a:lnTo>
                    <a:pt x="1936846" y="504513"/>
                  </a:lnTo>
                  <a:lnTo>
                    <a:pt x="1933993" y="502929"/>
                  </a:lnTo>
                  <a:lnTo>
                    <a:pt x="1931457" y="501662"/>
                  </a:lnTo>
                  <a:lnTo>
                    <a:pt x="1928921" y="499445"/>
                  </a:lnTo>
                  <a:lnTo>
                    <a:pt x="1924166" y="494694"/>
                  </a:lnTo>
                  <a:lnTo>
                    <a:pt x="1919094" y="489309"/>
                  </a:lnTo>
                  <a:lnTo>
                    <a:pt x="1914022" y="482657"/>
                  </a:lnTo>
                  <a:lnTo>
                    <a:pt x="1903561" y="467770"/>
                  </a:lnTo>
                  <a:lnTo>
                    <a:pt x="1897855" y="459852"/>
                  </a:lnTo>
                  <a:lnTo>
                    <a:pt x="1891515" y="451616"/>
                  </a:lnTo>
                  <a:lnTo>
                    <a:pt x="1884541" y="443698"/>
                  </a:lnTo>
                  <a:lnTo>
                    <a:pt x="1877250" y="435779"/>
                  </a:lnTo>
                  <a:lnTo>
                    <a:pt x="1868057" y="426277"/>
                  </a:lnTo>
                  <a:lnTo>
                    <a:pt x="1859815" y="418991"/>
                  </a:lnTo>
                  <a:lnTo>
                    <a:pt x="1851890" y="412023"/>
                  </a:lnTo>
                  <a:lnTo>
                    <a:pt x="1843966" y="406005"/>
                  </a:lnTo>
                  <a:lnTo>
                    <a:pt x="1836041" y="399987"/>
                  </a:lnTo>
                  <a:lnTo>
                    <a:pt x="1820825" y="389217"/>
                  </a:lnTo>
                  <a:lnTo>
                    <a:pt x="1814485" y="384466"/>
                  </a:lnTo>
                  <a:lnTo>
                    <a:pt x="1808462" y="379398"/>
                  </a:lnTo>
                  <a:lnTo>
                    <a:pt x="1804024" y="374647"/>
                  </a:lnTo>
                  <a:lnTo>
                    <a:pt x="1802122" y="372113"/>
                  </a:lnTo>
                  <a:lnTo>
                    <a:pt x="1800220" y="369579"/>
                  </a:lnTo>
                  <a:lnTo>
                    <a:pt x="1798635" y="367045"/>
                  </a:lnTo>
                  <a:lnTo>
                    <a:pt x="1798001" y="364511"/>
                  </a:lnTo>
                  <a:lnTo>
                    <a:pt x="1797367" y="361660"/>
                  </a:lnTo>
                  <a:lnTo>
                    <a:pt x="1797050" y="359126"/>
                  </a:lnTo>
                  <a:lnTo>
                    <a:pt x="1797367" y="355959"/>
                  </a:lnTo>
                  <a:lnTo>
                    <a:pt x="1797684" y="353108"/>
                  </a:lnTo>
                  <a:lnTo>
                    <a:pt x="1798635" y="349941"/>
                  </a:lnTo>
                  <a:lnTo>
                    <a:pt x="1800220" y="346773"/>
                  </a:lnTo>
                  <a:lnTo>
                    <a:pt x="1802439" y="343289"/>
                  </a:lnTo>
                  <a:lnTo>
                    <a:pt x="1804975" y="340122"/>
                  </a:lnTo>
                  <a:lnTo>
                    <a:pt x="1807828" y="336637"/>
                  </a:lnTo>
                  <a:lnTo>
                    <a:pt x="1811632" y="332520"/>
                  </a:lnTo>
                  <a:lnTo>
                    <a:pt x="2006902" y="137087"/>
                  </a:lnTo>
                  <a:lnTo>
                    <a:pt x="2011023" y="133603"/>
                  </a:lnTo>
                  <a:lnTo>
                    <a:pt x="2014827" y="130119"/>
                  </a:lnTo>
                  <a:lnTo>
                    <a:pt x="2019265" y="126634"/>
                  </a:lnTo>
                  <a:lnTo>
                    <a:pt x="2023703" y="123784"/>
                  </a:lnTo>
                  <a:lnTo>
                    <a:pt x="2028141" y="120933"/>
                  </a:lnTo>
                  <a:lnTo>
                    <a:pt x="2032896" y="118399"/>
                  </a:lnTo>
                  <a:lnTo>
                    <a:pt x="2037017" y="116182"/>
                  </a:lnTo>
                  <a:lnTo>
                    <a:pt x="2041772" y="113965"/>
                  </a:lnTo>
                  <a:lnTo>
                    <a:pt x="2046843" y="112064"/>
                  </a:lnTo>
                  <a:lnTo>
                    <a:pt x="2051598" y="110797"/>
                  </a:lnTo>
                  <a:lnTo>
                    <a:pt x="2056670" y="109213"/>
                  </a:lnTo>
                  <a:lnTo>
                    <a:pt x="2061425" y="108263"/>
                  </a:lnTo>
                  <a:lnTo>
                    <a:pt x="2066497" y="107313"/>
                  </a:lnTo>
                  <a:lnTo>
                    <a:pt x="2071569" y="106679"/>
                  </a:lnTo>
                  <a:lnTo>
                    <a:pt x="2076641" y="106363"/>
                  </a:lnTo>
                  <a:close/>
                  <a:moveTo>
                    <a:pt x="2213628" y="19050"/>
                  </a:moveTo>
                  <a:lnTo>
                    <a:pt x="2219371" y="19369"/>
                  </a:lnTo>
                  <a:lnTo>
                    <a:pt x="2225751" y="20007"/>
                  </a:lnTo>
                  <a:lnTo>
                    <a:pt x="2231493" y="21602"/>
                  </a:lnTo>
                  <a:lnTo>
                    <a:pt x="2237236" y="23516"/>
                  </a:lnTo>
                  <a:lnTo>
                    <a:pt x="2242978" y="26387"/>
                  </a:lnTo>
                  <a:lnTo>
                    <a:pt x="2248401" y="29258"/>
                  </a:lnTo>
                  <a:lnTo>
                    <a:pt x="2253506" y="33087"/>
                  </a:lnTo>
                  <a:lnTo>
                    <a:pt x="2258291" y="37234"/>
                  </a:lnTo>
                  <a:lnTo>
                    <a:pt x="2262757" y="42019"/>
                  </a:lnTo>
                  <a:lnTo>
                    <a:pt x="2266266" y="47123"/>
                  </a:lnTo>
                  <a:lnTo>
                    <a:pt x="2269457" y="52547"/>
                  </a:lnTo>
                  <a:lnTo>
                    <a:pt x="2272009" y="58608"/>
                  </a:lnTo>
                  <a:lnTo>
                    <a:pt x="2273923" y="64350"/>
                  </a:lnTo>
                  <a:lnTo>
                    <a:pt x="2275518" y="70412"/>
                  </a:lnTo>
                  <a:lnTo>
                    <a:pt x="2276475" y="76154"/>
                  </a:lnTo>
                  <a:lnTo>
                    <a:pt x="2276475" y="82216"/>
                  </a:lnTo>
                  <a:lnTo>
                    <a:pt x="2276475" y="88277"/>
                  </a:lnTo>
                  <a:lnTo>
                    <a:pt x="2275518" y="94338"/>
                  </a:lnTo>
                  <a:lnTo>
                    <a:pt x="2273923" y="100400"/>
                  </a:lnTo>
                  <a:lnTo>
                    <a:pt x="2272009" y="106142"/>
                  </a:lnTo>
                  <a:lnTo>
                    <a:pt x="2269457" y="111565"/>
                  </a:lnTo>
                  <a:lnTo>
                    <a:pt x="2266266" y="117308"/>
                  </a:lnTo>
                  <a:lnTo>
                    <a:pt x="2262757" y="122412"/>
                  </a:lnTo>
                  <a:lnTo>
                    <a:pt x="2258291" y="126878"/>
                  </a:lnTo>
                  <a:lnTo>
                    <a:pt x="2241064" y="144105"/>
                  </a:lnTo>
                  <a:lnTo>
                    <a:pt x="2236598" y="148253"/>
                  </a:lnTo>
                  <a:lnTo>
                    <a:pt x="2232769" y="150805"/>
                  </a:lnTo>
                  <a:lnTo>
                    <a:pt x="2230855" y="151443"/>
                  </a:lnTo>
                  <a:lnTo>
                    <a:pt x="2228941" y="152400"/>
                  </a:lnTo>
                  <a:lnTo>
                    <a:pt x="2227346" y="152400"/>
                  </a:lnTo>
                  <a:lnTo>
                    <a:pt x="2225751" y="152400"/>
                  </a:lnTo>
                  <a:lnTo>
                    <a:pt x="2224156" y="152081"/>
                  </a:lnTo>
                  <a:lnTo>
                    <a:pt x="2222880" y="151443"/>
                  </a:lnTo>
                  <a:lnTo>
                    <a:pt x="2220009" y="149848"/>
                  </a:lnTo>
                  <a:lnTo>
                    <a:pt x="2217456" y="147295"/>
                  </a:lnTo>
                  <a:lnTo>
                    <a:pt x="2214904" y="143786"/>
                  </a:lnTo>
                  <a:lnTo>
                    <a:pt x="2212352" y="140277"/>
                  </a:lnTo>
                  <a:lnTo>
                    <a:pt x="2209800" y="135811"/>
                  </a:lnTo>
                  <a:lnTo>
                    <a:pt x="2204058" y="126240"/>
                  </a:lnTo>
                  <a:lnTo>
                    <a:pt x="2201186" y="121455"/>
                  </a:lnTo>
                  <a:lnTo>
                    <a:pt x="2197358" y="116351"/>
                  </a:lnTo>
                  <a:lnTo>
                    <a:pt x="2193530" y="111246"/>
                  </a:lnTo>
                  <a:lnTo>
                    <a:pt x="2189064" y="106461"/>
                  </a:lnTo>
                  <a:lnTo>
                    <a:pt x="2184278" y="101995"/>
                  </a:lnTo>
                  <a:lnTo>
                    <a:pt x="2179493" y="98167"/>
                  </a:lnTo>
                  <a:lnTo>
                    <a:pt x="2174389" y="94657"/>
                  </a:lnTo>
                  <a:lnTo>
                    <a:pt x="2169285" y="91467"/>
                  </a:lnTo>
                  <a:lnTo>
                    <a:pt x="2159714" y="85725"/>
                  </a:lnTo>
                  <a:lnTo>
                    <a:pt x="2155248" y="83173"/>
                  </a:lnTo>
                  <a:lnTo>
                    <a:pt x="2151739" y="80620"/>
                  </a:lnTo>
                  <a:lnTo>
                    <a:pt x="2148229" y="78068"/>
                  </a:lnTo>
                  <a:lnTo>
                    <a:pt x="2145677" y="75516"/>
                  </a:lnTo>
                  <a:lnTo>
                    <a:pt x="2144082" y="72964"/>
                  </a:lnTo>
                  <a:lnTo>
                    <a:pt x="2143763" y="71369"/>
                  </a:lnTo>
                  <a:lnTo>
                    <a:pt x="2143125" y="69774"/>
                  </a:lnTo>
                  <a:lnTo>
                    <a:pt x="2143125" y="68179"/>
                  </a:lnTo>
                  <a:lnTo>
                    <a:pt x="2143763" y="66584"/>
                  </a:lnTo>
                  <a:lnTo>
                    <a:pt x="2144082" y="64669"/>
                  </a:lnTo>
                  <a:lnTo>
                    <a:pt x="2144720" y="63074"/>
                  </a:lnTo>
                  <a:lnTo>
                    <a:pt x="2147591" y="59246"/>
                  </a:lnTo>
                  <a:lnTo>
                    <a:pt x="2151419" y="54780"/>
                  </a:lnTo>
                  <a:lnTo>
                    <a:pt x="2168647" y="37234"/>
                  </a:lnTo>
                  <a:lnTo>
                    <a:pt x="2173751" y="33087"/>
                  </a:lnTo>
                  <a:lnTo>
                    <a:pt x="2178855" y="29258"/>
                  </a:lnTo>
                  <a:lnTo>
                    <a:pt x="2183959" y="26387"/>
                  </a:lnTo>
                  <a:lnTo>
                    <a:pt x="2189702" y="23516"/>
                  </a:lnTo>
                  <a:lnTo>
                    <a:pt x="2195125" y="21602"/>
                  </a:lnTo>
                  <a:lnTo>
                    <a:pt x="2201506" y="20007"/>
                  </a:lnTo>
                  <a:lnTo>
                    <a:pt x="2207248" y="19369"/>
                  </a:lnTo>
                  <a:lnTo>
                    <a:pt x="2213628" y="19050"/>
                  </a:lnTo>
                  <a:close/>
                  <a:moveTo>
                    <a:pt x="1985550" y="0"/>
                  </a:moveTo>
                  <a:lnTo>
                    <a:pt x="1989686" y="0"/>
                  </a:lnTo>
                  <a:lnTo>
                    <a:pt x="1993822" y="0"/>
                  </a:lnTo>
                  <a:lnTo>
                    <a:pt x="1997640" y="634"/>
                  </a:lnTo>
                  <a:lnTo>
                    <a:pt x="2001776" y="1903"/>
                  </a:lnTo>
                  <a:lnTo>
                    <a:pt x="2005594" y="2855"/>
                  </a:lnTo>
                  <a:lnTo>
                    <a:pt x="2009411" y="4759"/>
                  </a:lnTo>
                  <a:lnTo>
                    <a:pt x="2012911" y="6980"/>
                  </a:lnTo>
                  <a:lnTo>
                    <a:pt x="2016411" y="9518"/>
                  </a:lnTo>
                  <a:lnTo>
                    <a:pt x="2019592" y="12374"/>
                  </a:lnTo>
                  <a:lnTo>
                    <a:pt x="2022456" y="15229"/>
                  </a:lnTo>
                  <a:lnTo>
                    <a:pt x="2025001" y="19037"/>
                  </a:lnTo>
                  <a:lnTo>
                    <a:pt x="2026910" y="22210"/>
                  </a:lnTo>
                  <a:lnTo>
                    <a:pt x="2028819" y="26334"/>
                  </a:lnTo>
                  <a:lnTo>
                    <a:pt x="2030091" y="29824"/>
                  </a:lnTo>
                  <a:lnTo>
                    <a:pt x="2031364" y="33949"/>
                  </a:lnTo>
                  <a:lnTo>
                    <a:pt x="2031682" y="37757"/>
                  </a:lnTo>
                  <a:lnTo>
                    <a:pt x="2032000" y="41881"/>
                  </a:lnTo>
                  <a:lnTo>
                    <a:pt x="2031682" y="46006"/>
                  </a:lnTo>
                  <a:lnTo>
                    <a:pt x="2031046" y="49813"/>
                  </a:lnTo>
                  <a:lnTo>
                    <a:pt x="2030091" y="53938"/>
                  </a:lnTo>
                  <a:lnTo>
                    <a:pt x="2028819" y="57745"/>
                  </a:lnTo>
                  <a:lnTo>
                    <a:pt x="2026910" y="61553"/>
                  </a:lnTo>
                  <a:lnTo>
                    <a:pt x="2025001" y="65043"/>
                  </a:lnTo>
                  <a:lnTo>
                    <a:pt x="2022456" y="68533"/>
                  </a:lnTo>
                  <a:lnTo>
                    <a:pt x="2019592" y="71706"/>
                  </a:lnTo>
                  <a:lnTo>
                    <a:pt x="1637177" y="453081"/>
                  </a:lnTo>
                  <a:lnTo>
                    <a:pt x="1633995" y="455937"/>
                  </a:lnTo>
                  <a:lnTo>
                    <a:pt x="1630814" y="458158"/>
                  </a:lnTo>
                  <a:lnTo>
                    <a:pt x="1626996" y="460379"/>
                  </a:lnTo>
                  <a:lnTo>
                    <a:pt x="1623496" y="462283"/>
                  </a:lnTo>
                  <a:lnTo>
                    <a:pt x="1619360" y="463552"/>
                  </a:lnTo>
                  <a:lnTo>
                    <a:pt x="1615224" y="464186"/>
                  </a:lnTo>
                  <a:lnTo>
                    <a:pt x="1611407" y="465138"/>
                  </a:lnTo>
                  <a:lnTo>
                    <a:pt x="1607271" y="465138"/>
                  </a:lnTo>
                  <a:lnTo>
                    <a:pt x="1603135" y="465138"/>
                  </a:lnTo>
                  <a:lnTo>
                    <a:pt x="1599317" y="464186"/>
                  </a:lnTo>
                  <a:lnTo>
                    <a:pt x="1595181" y="463552"/>
                  </a:lnTo>
                  <a:lnTo>
                    <a:pt x="1591681" y="462283"/>
                  </a:lnTo>
                  <a:lnTo>
                    <a:pt x="1587864" y="460379"/>
                  </a:lnTo>
                  <a:lnTo>
                    <a:pt x="1584364" y="458158"/>
                  </a:lnTo>
                  <a:lnTo>
                    <a:pt x="1580864" y="455937"/>
                  </a:lnTo>
                  <a:lnTo>
                    <a:pt x="1577683" y="453081"/>
                  </a:lnTo>
                  <a:lnTo>
                    <a:pt x="1574819" y="449591"/>
                  </a:lnTo>
                  <a:lnTo>
                    <a:pt x="1572274" y="446418"/>
                  </a:lnTo>
                  <a:lnTo>
                    <a:pt x="1570047" y="442928"/>
                  </a:lnTo>
                  <a:lnTo>
                    <a:pt x="1568138" y="439121"/>
                  </a:lnTo>
                  <a:lnTo>
                    <a:pt x="1567184" y="435314"/>
                  </a:lnTo>
                  <a:lnTo>
                    <a:pt x="1565911" y="431189"/>
                  </a:lnTo>
                  <a:lnTo>
                    <a:pt x="1565275" y="427381"/>
                  </a:lnTo>
                  <a:lnTo>
                    <a:pt x="1565275" y="423257"/>
                  </a:lnTo>
                  <a:lnTo>
                    <a:pt x="1565275" y="419132"/>
                  </a:lnTo>
                  <a:lnTo>
                    <a:pt x="1565911" y="415007"/>
                  </a:lnTo>
                  <a:lnTo>
                    <a:pt x="1567184" y="411517"/>
                  </a:lnTo>
                  <a:lnTo>
                    <a:pt x="1568138" y="407393"/>
                  </a:lnTo>
                  <a:lnTo>
                    <a:pt x="1570047" y="403902"/>
                  </a:lnTo>
                  <a:lnTo>
                    <a:pt x="1572274" y="400095"/>
                  </a:lnTo>
                  <a:lnTo>
                    <a:pt x="1574819" y="396922"/>
                  </a:lnTo>
                  <a:lnTo>
                    <a:pt x="1577683" y="393749"/>
                  </a:lnTo>
                  <a:lnTo>
                    <a:pt x="1960098" y="12374"/>
                  </a:lnTo>
                  <a:lnTo>
                    <a:pt x="1962962" y="9518"/>
                  </a:lnTo>
                  <a:lnTo>
                    <a:pt x="1966779" y="6980"/>
                  </a:lnTo>
                  <a:lnTo>
                    <a:pt x="1970279" y="4759"/>
                  </a:lnTo>
                  <a:lnTo>
                    <a:pt x="1974097" y="2855"/>
                  </a:lnTo>
                  <a:lnTo>
                    <a:pt x="1977596" y="1903"/>
                  </a:lnTo>
                  <a:lnTo>
                    <a:pt x="1981732" y="634"/>
                  </a:lnTo>
                  <a:lnTo>
                    <a:pt x="198555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anchor="ctr">
              <a:scene3d>
                <a:camera prst="orthographicFront"/>
                <a:lightRig dir="t" rig="threeP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altLang="en-US" lang="zh-CN">
                <a:solidFill>
                  <a:srgbClr val="FFFFFF"/>
                </a:solidFill>
                <a:ea charset="-122" panose="02010600030101010101" pitchFamily="2" typeface="宋体"/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3887616" y="470202"/>
            <a:ext cx="343825" cy="309997"/>
            <a:chOff x="6623914" y="2138335"/>
            <a:chExt cx="428348" cy="386204"/>
          </a:xfrm>
        </p:grpSpPr>
        <p:sp>
          <p:nvSpPr>
            <p:cNvPr id="33" name="Freeform 5"/>
            <p:cNvSpPr/>
            <p:nvPr/>
          </p:nvSpPr>
          <p:spPr bwMode="auto">
            <a:xfrm>
              <a:off x="6623914" y="2138335"/>
              <a:ext cx="428348" cy="386204"/>
            </a:xfrm>
            <a:custGeom>
              <a:gdLst>
                <a:gd fmla="*/ 2151 w 2740" name="T0"/>
                <a:gd fmla="*/ 2315 h 2446" name="T1"/>
                <a:gd fmla="*/ 2055 w 2740" name="T2"/>
                <a:gd fmla="*/ 2410 h 2446" name="T3"/>
                <a:gd fmla="*/ 1918 w 2740" name="T4"/>
                <a:gd fmla="*/ 2445 h 2446" name="T5"/>
                <a:gd fmla="*/ 816 w 2740" name="T6"/>
                <a:gd fmla="*/ 2445 h 2446" name="T7"/>
                <a:gd fmla="*/ 685 w 2740" name="T8"/>
                <a:gd fmla="*/ 2410 h 2446" name="T9"/>
                <a:gd fmla="*/ 589 w 2740" name="T10"/>
                <a:gd fmla="*/ 2314 h 2446" name="T11"/>
                <a:gd fmla="*/ 36 w 2740" name="T12"/>
                <a:gd fmla="*/ 1356 h 2446" name="T13"/>
                <a:gd fmla="*/ 0 w 2740" name="T14"/>
                <a:gd fmla="*/ 1223 h 2446" name="T15"/>
                <a:gd fmla="*/ 36 w 2740" name="T16"/>
                <a:gd fmla="*/ 1089 h 2446" name="T17"/>
                <a:gd fmla="*/ 587 w 2740" name="T18"/>
                <a:gd fmla="*/ 135 h 2446" name="T19"/>
                <a:gd fmla="*/ 685 w 2740" name="T20"/>
                <a:gd fmla="*/ 37 h 2446" name="T21"/>
                <a:gd fmla="*/ 810 w 2740" name="T22"/>
                <a:gd fmla="*/ 1 h 2446" name="T23"/>
                <a:gd fmla="*/ 1916 w 2740" name="T24"/>
                <a:gd fmla="*/ 1 h 2446" name="T25"/>
                <a:gd fmla="*/ 2055 w 2740" name="T26"/>
                <a:gd fmla="*/ 37 h 2446" name="T27"/>
                <a:gd fmla="*/ 2151 w 2740" name="T28"/>
                <a:gd fmla="*/ 132 h 2446" name="T29"/>
                <a:gd fmla="*/ 2702 w 2740" name="T30"/>
                <a:gd fmla="*/ 1086 h 2446" name="T31"/>
                <a:gd fmla="*/ 2740 w 2740" name="T32"/>
                <a:gd fmla="*/ 1223 h 2446" name="T33"/>
                <a:gd fmla="*/ 2701 w 2740" name="T34"/>
                <a:gd fmla="*/ 1361 h 2446" name="T35"/>
                <a:gd fmla="*/ 2151 w 2740" name="T36"/>
                <a:gd fmla="*/ 2315 h 2446" name="T3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b="b" l="0" r="r" t="0"/>
              <a:pathLst>
                <a:path h="2446" w="2740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solidFill>
              <a:schemeClr val="accent2"/>
            </a:solidFill>
            <a:ln cap="flat" w="9525">
              <a:noFill/>
              <a:prstDash val="solid"/>
              <a:miter lim="800000"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4" name="KSO_Shape"/>
            <p:cNvSpPr/>
            <p:nvPr/>
          </p:nvSpPr>
          <p:spPr bwMode="auto">
            <a:xfrm>
              <a:off x="6715817" y="2193847"/>
              <a:ext cx="230254" cy="221044"/>
            </a:xfrm>
            <a:custGeom>
              <a:gdLst>
                <a:gd fmla="*/ 1618108 w 3816350" name="T0"/>
                <a:gd fmla="*/ 3491708 h 3665538" name="T1"/>
                <a:gd fmla="*/ 3711914 w 3816350" name="T2"/>
                <a:gd fmla="*/ 3515947 h 3665538" name="T3"/>
                <a:gd fmla="*/ 1938033 w 3816350" name="T4"/>
                <a:gd fmla="*/ 3320852 h 3665538" name="T5"/>
                <a:gd fmla="*/ 2466975 w 3816350" name="T6"/>
                <a:gd fmla="*/ 3464378 h 3665538" name="T7"/>
                <a:gd fmla="*/ 1420823 w 3816350" name="T8"/>
                <a:gd fmla="*/ 3514907 h 3665538" name="T9"/>
                <a:gd fmla="*/ 1072366 w 3816350" name="T10"/>
                <a:gd fmla="*/ 3448171 h 3665538" name="T11"/>
                <a:gd fmla="*/ 350995 w 3816350" name="T12"/>
                <a:gd fmla="*/ 3613421 h 3665538" name="T13"/>
                <a:gd fmla="*/ 2826009 w 3816350" name="T14"/>
                <a:gd fmla="*/ 3416327 h 3665538" name="T15"/>
                <a:gd fmla="*/ 3710327 w 3816350" name="T16"/>
                <a:gd fmla="*/ 3553504 h 3665538" name="T17"/>
                <a:gd fmla="*/ 1625482 w 3816350" name="T18"/>
                <a:gd fmla="*/ 3379536 h 3665538" name="T19"/>
                <a:gd fmla="*/ 2426374 w 3816350" name="T20"/>
                <a:gd fmla="*/ 3213000 h 3665538" name="T21"/>
                <a:gd fmla="*/ 771525 w 3816350" name="T22"/>
                <a:gd fmla="*/ 3205163 h 3665538" name="T23"/>
                <a:gd fmla="*/ 1067953 w 3816350" name="T24"/>
                <a:gd fmla="*/ 3277053 h 3665538" name="T25"/>
                <a:gd fmla="*/ 784892 w 3816350" name="T26"/>
                <a:gd fmla="*/ 3451540 h 3665538" name="T27"/>
                <a:gd fmla="*/ 2490788 w 3816350" name="T28"/>
                <a:gd fmla="*/ 3116568 h 3665538" name="T29"/>
                <a:gd fmla="*/ 1449375 w 3816350" name="T30"/>
                <a:gd fmla="*/ 3307847 h 3665538" name="T31"/>
                <a:gd fmla="*/ 2434307 w 3816350" name="T32"/>
                <a:gd fmla="*/ 3163198 h 3665538" name="T33"/>
                <a:gd fmla="*/ 3783974 w 3816350" name="T34"/>
                <a:gd fmla="*/ 3278823 h 3665538" name="T35"/>
                <a:gd fmla="*/ 2635250 w 3816350" name="T36"/>
                <a:gd fmla="*/ 3206432 h 3665538" name="T37"/>
                <a:gd fmla="*/ 3815080 w 3816350" name="T38"/>
                <a:gd fmla="*/ 3040062 h 3665538" name="T39"/>
                <a:gd fmla="*/ 2866956 w 3816350" name="T40"/>
                <a:gd fmla="*/ 3006725 h 3665538" name="T41"/>
                <a:gd fmla="*/ 657993 w 3816350" name="T42"/>
                <a:gd fmla="*/ 3196983 h 3665538" name="T43"/>
                <a:gd fmla="*/ 872062 w 3816350" name="T44"/>
                <a:gd fmla="*/ 3214746 h 3665538" name="T45"/>
                <a:gd fmla="*/ 825374 w 3816350" name="T46"/>
                <a:gd fmla="*/ 2994614 h 3665538" name="T47"/>
                <a:gd fmla="*/ 1190307 w 3816350" name="T48"/>
                <a:gd fmla="*/ 3120223 h 3665538" name="T49"/>
                <a:gd fmla="*/ 273368 w 3816350" name="T50"/>
                <a:gd fmla="*/ 3120223 h 3665538" name="T51"/>
                <a:gd fmla="*/ 1472924 w 3816350" name="T52"/>
                <a:gd fmla="*/ 2958852 h 3665538" name="T53"/>
                <a:gd fmla="*/ 2445690 w 3816350" name="T54"/>
                <a:gd fmla="*/ 3096148 h 3665538" name="T55"/>
                <a:gd fmla="*/ 1403350 w 3816350" name="T56"/>
                <a:gd fmla="*/ 2909186 h 3665538" name="T57"/>
                <a:gd fmla="*/ 3767144 w 3816350" name="T58"/>
                <a:gd fmla="*/ 2880042 h 3665538" name="T59"/>
                <a:gd fmla="*/ 2660954 w 3816350" name="T60"/>
                <a:gd fmla="*/ 3062923 h 3665538" name="T61"/>
                <a:gd fmla="*/ 2077078 w 3816350" name="T62"/>
                <a:gd fmla="*/ 2755988 h 3665538" name="T63"/>
                <a:gd fmla="*/ 2064323 w 3816350" name="T64"/>
                <a:gd fmla="*/ 3023556 h 3665538" name="T65"/>
                <a:gd fmla="*/ 1553136 w 3816350" name="T66"/>
                <a:gd fmla="*/ 2926811 h 3665538" name="T67"/>
                <a:gd fmla="*/ 2489519 w 3816350" name="T68"/>
                <a:gd fmla="*/ 2707310 h 3665538" name="T69"/>
                <a:gd fmla="*/ 1846579 w 3816350" name="T70"/>
                <a:gd fmla="*/ 2621224 h 3665538" name="T71"/>
                <a:gd fmla="*/ 3411957 w 3816350" name="T72"/>
                <a:gd fmla="*/ 2738921 h 3665538" name="T73"/>
                <a:gd fmla="*/ 3080259 w 3816350" name="T74"/>
                <a:gd fmla="*/ 2936880 h 3665538" name="T75"/>
                <a:gd fmla="*/ 1829436 w 3816350" name="T76"/>
                <a:gd fmla="*/ 2582778 h 3665538" name="T77"/>
                <a:gd fmla="*/ 1856740 w 3816350" name="T78"/>
                <a:gd fmla="*/ 2801747 h 3665538" name="T79"/>
                <a:gd fmla="*/ 2088516 w 3816350" name="T80"/>
                <a:gd fmla="*/ 2619751 h 3665538" name="T81"/>
                <a:gd fmla="*/ 2403793 w 3816350" name="T82"/>
                <a:gd fmla="*/ 2645568 h 3665538" name="T83"/>
                <a:gd fmla="*/ 1545273 w 3816350" name="T84"/>
                <a:gd fmla="*/ 2758080 h 3665538" name="T85"/>
                <a:gd fmla="*/ 2737140 w 3816350" name="T86"/>
                <a:gd fmla="*/ 2576196 h 3665538" name="T87"/>
                <a:gd fmla="*/ 3655103 w 3816350" name="T88"/>
                <a:gd fmla="*/ 2636838 h 3665538" name="T89"/>
                <a:gd fmla="*/ 2771738 w 3816350" name="T90"/>
                <a:gd fmla="*/ 2448243 h 3665538" name="T91"/>
                <a:gd fmla="*/ 2989478 w 3816350" name="T92"/>
                <a:gd fmla="*/ 2307907 h 3665538" name="T93"/>
                <a:gd fmla="*/ 2867591 w 3816350" name="T94"/>
                <a:gd fmla="*/ 2234247 h 3665538" name="T95"/>
                <a:gd fmla="*/ 3696043 w 3816350" name="T96"/>
                <a:gd fmla="*/ 2367598 h 3665538" name="T97"/>
                <a:gd fmla="*/ 3314856 w 3816350" name="T98"/>
                <a:gd fmla="*/ 1892183 h 3665538" name="T99"/>
                <a:gd fmla="*/ 2974884 w 3816350" name="T100"/>
                <a:gd fmla="*/ 2068371 h 3665538" name="T101"/>
                <a:gd fmla="*/ 3799844 w 3816350" name="T102"/>
                <a:gd fmla="*/ 2062969 h 3665538" name="T103"/>
                <a:gd fmla="*/ 2637789 w 3816350" name="T104"/>
                <a:gd fmla="*/ 2027696 h 3665538" name="T105"/>
                <a:gd fmla="*/ 3189458 w 3816350" name="T106"/>
                <a:gd fmla="*/ 1697313 h 3665538" name="T107"/>
                <a:gd fmla="*/ 3015840 w 3816350" name="T108"/>
                <a:gd fmla="*/ 1948969 h 3665538" name="T109"/>
                <a:gd fmla="*/ 3354189 w 3816350" name="T110"/>
                <a:gd fmla="*/ 1860541 h 3665538" name="T111"/>
                <a:gd fmla="*/ 3468771 w 3816350" name="T112"/>
                <a:gd fmla="*/ 1695411 h 3665538" name="T113"/>
                <a:gd fmla="*/ 3173905 w 3816350" name="T114"/>
                <a:gd fmla="*/ 2035495 h 3665538" name="T115"/>
                <a:gd fmla="*/ 3074241 w 3816350" name="T116"/>
                <a:gd fmla="*/ 1681466 h 3665538" name="T117"/>
                <a:gd fmla="*/ 3386120 w 3816350" name="T118"/>
                <a:gd fmla="*/ 1131189 h 3665538" name="T119"/>
                <a:gd fmla="*/ 254975 w 3816350" name="T120"/>
                <a:gd fmla="*/ 2785759 h 3665538" name="T121"/>
                <a:gd fmla="*/ 1131353 w 3816350" name="T122"/>
                <a:gd fmla="*/ 1377803 h 3665538" name="T123"/>
                <a:gd fmla="*/ 2508155 w 3816350" name="T124"/>
                <a:gd fmla="*/ 314537 h 3665538" name="T1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b="b" l="0" r="r" t="0"/>
              <a:pathLst>
                <a:path h="3665538" w="3816350">
                  <a:moveTo>
                    <a:pt x="1892592" y="3532067"/>
                  </a:moveTo>
                  <a:lnTo>
                    <a:pt x="1892592" y="3635348"/>
                  </a:lnTo>
                  <a:lnTo>
                    <a:pt x="1913877" y="3636302"/>
                  </a:lnTo>
                  <a:lnTo>
                    <a:pt x="1935480" y="3636302"/>
                  </a:lnTo>
                  <a:lnTo>
                    <a:pt x="1965343" y="3635666"/>
                  </a:lnTo>
                  <a:lnTo>
                    <a:pt x="1965343" y="3532385"/>
                  </a:lnTo>
                  <a:lnTo>
                    <a:pt x="1935480" y="3532703"/>
                  </a:lnTo>
                  <a:lnTo>
                    <a:pt x="1913877" y="3532703"/>
                  </a:lnTo>
                  <a:lnTo>
                    <a:pt x="1892592" y="3532067"/>
                  </a:lnTo>
                  <a:close/>
                  <a:moveTo>
                    <a:pt x="665284" y="3532067"/>
                  </a:moveTo>
                  <a:lnTo>
                    <a:pt x="665284" y="3635348"/>
                  </a:lnTo>
                  <a:lnTo>
                    <a:pt x="686575" y="3636302"/>
                  </a:lnTo>
                  <a:lnTo>
                    <a:pt x="708185" y="3636302"/>
                  </a:lnTo>
                  <a:lnTo>
                    <a:pt x="738374" y="3635666"/>
                  </a:lnTo>
                  <a:lnTo>
                    <a:pt x="738374" y="3532385"/>
                  </a:lnTo>
                  <a:lnTo>
                    <a:pt x="708185" y="3532703"/>
                  </a:lnTo>
                  <a:lnTo>
                    <a:pt x="686575" y="3532703"/>
                  </a:lnTo>
                  <a:lnTo>
                    <a:pt x="665284" y="3532067"/>
                  </a:lnTo>
                  <a:close/>
                  <a:moveTo>
                    <a:pt x="1746773" y="3519356"/>
                  </a:moveTo>
                  <a:lnTo>
                    <a:pt x="1746773" y="3623272"/>
                  </a:lnTo>
                  <a:lnTo>
                    <a:pt x="1764563" y="3625497"/>
                  </a:lnTo>
                  <a:lnTo>
                    <a:pt x="1782671" y="3628039"/>
                  </a:lnTo>
                  <a:lnTo>
                    <a:pt x="1800780" y="3629628"/>
                  </a:lnTo>
                  <a:lnTo>
                    <a:pt x="1819841" y="3631535"/>
                  </a:lnTo>
                  <a:lnTo>
                    <a:pt x="1819841" y="3527618"/>
                  </a:lnTo>
                  <a:lnTo>
                    <a:pt x="1800780" y="3526029"/>
                  </a:lnTo>
                  <a:lnTo>
                    <a:pt x="1782671" y="3524123"/>
                  </a:lnTo>
                  <a:lnTo>
                    <a:pt x="1764563" y="3521580"/>
                  </a:lnTo>
                  <a:lnTo>
                    <a:pt x="1746773" y="3519356"/>
                  </a:lnTo>
                  <a:close/>
                  <a:moveTo>
                    <a:pt x="519421" y="3519356"/>
                  </a:moveTo>
                  <a:lnTo>
                    <a:pt x="519421" y="3623272"/>
                  </a:lnTo>
                  <a:lnTo>
                    <a:pt x="537217" y="3625497"/>
                  </a:lnTo>
                  <a:lnTo>
                    <a:pt x="555330" y="3628039"/>
                  </a:lnTo>
                  <a:lnTo>
                    <a:pt x="573762" y="3629946"/>
                  </a:lnTo>
                  <a:lnTo>
                    <a:pt x="592511" y="3631535"/>
                  </a:lnTo>
                  <a:lnTo>
                    <a:pt x="592511" y="3527618"/>
                  </a:lnTo>
                  <a:lnTo>
                    <a:pt x="573762" y="3526029"/>
                  </a:lnTo>
                  <a:lnTo>
                    <a:pt x="555330" y="3524123"/>
                  </a:lnTo>
                  <a:lnTo>
                    <a:pt x="537217" y="3521580"/>
                  </a:lnTo>
                  <a:lnTo>
                    <a:pt x="519421" y="3519356"/>
                  </a:lnTo>
                  <a:close/>
                  <a:moveTo>
                    <a:pt x="3151360" y="3517220"/>
                  </a:moveTo>
                  <a:lnTo>
                    <a:pt x="3151360" y="3632118"/>
                  </a:lnTo>
                  <a:lnTo>
                    <a:pt x="3174848" y="3632755"/>
                  </a:lnTo>
                  <a:lnTo>
                    <a:pt x="3198972" y="3633073"/>
                  </a:lnTo>
                  <a:lnTo>
                    <a:pt x="3231983" y="3632755"/>
                  </a:lnTo>
                  <a:lnTo>
                    <a:pt x="3231983" y="3517539"/>
                  </a:lnTo>
                  <a:lnTo>
                    <a:pt x="3198972" y="3517857"/>
                  </a:lnTo>
                  <a:lnTo>
                    <a:pt x="3174848" y="3517539"/>
                  </a:lnTo>
                  <a:lnTo>
                    <a:pt x="3151360" y="3517220"/>
                  </a:lnTo>
                  <a:close/>
                  <a:moveTo>
                    <a:pt x="2989478" y="3502580"/>
                  </a:moveTo>
                  <a:lnTo>
                    <a:pt x="2989478" y="3618432"/>
                  </a:lnTo>
                  <a:lnTo>
                    <a:pt x="3009158" y="3620979"/>
                  </a:lnTo>
                  <a:lnTo>
                    <a:pt x="3029472" y="3623525"/>
                  </a:lnTo>
                  <a:lnTo>
                    <a:pt x="3049469" y="3625753"/>
                  </a:lnTo>
                  <a:lnTo>
                    <a:pt x="3070419" y="3627344"/>
                  </a:lnTo>
                  <a:lnTo>
                    <a:pt x="3070419" y="3512446"/>
                  </a:lnTo>
                  <a:lnTo>
                    <a:pt x="3049469" y="3510537"/>
                  </a:lnTo>
                  <a:lnTo>
                    <a:pt x="3029472" y="3507990"/>
                  </a:lnTo>
                  <a:lnTo>
                    <a:pt x="3009158" y="3505763"/>
                  </a:lnTo>
                  <a:lnTo>
                    <a:pt x="2989478" y="3502580"/>
                  </a:lnTo>
                  <a:close/>
                  <a:moveTo>
                    <a:pt x="1600953" y="3486306"/>
                  </a:moveTo>
                  <a:lnTo>
                    <a:pt x="1600953" y="3591494"/>
                  </a:lnTo>
                  <a:lnTo>
                    <a:pt x="1618744" y="3596578"/>
                  </a:lnTo>
                  <a:lnTo>
                    <a:pt x="1636217" y="3601345"/>
                  </a:lnTo>
                  <a:lnTo>
                    <a:pt x="1654960" y="3606112"/>
                  </a:lnTo>
                  <a:lnTo>
                    <a:pt x="1673704" y="3610243"/>
                  </a:lnTo>
                  <a:lnTo>
                    <a:pt x="1673704" y="3506009"/>
                  </a:lnTo>
                  <a:lnTo>
                    <a:pt x="1654960" y="3501242"/>
                  </a:lnTo>
                  <a:lnTo>
                    <a:pt x="1636217" y="3496475"/>
                  </a:lnTo>
                  <a:lnTo>
                    <a:pt x="1618108" y="3491708"/>
                  </a:lnTo>
                  <a:lnTo>
                    <a:pt x="1600953" y="3486306"/>
                  </a:lnTo>
                  <a:close/>
                  <a:moveTo>
                    <a:pt x="373875" y="3486306"/>
                  </a:moveTo>
                  <a:lnTo>
                    <a:pt x="373875" y="3591494"/>
                  </a:lnTo>
                  <a:lnTo>
                    <a:pt x="391353" y="3596578"/>
                  </a:lnTo>
                  <a:lnTo>
                    <a:pt x="409149" y="3601345"/>
                  </a:lnTo>
                  <a:lnTo>
                    <a:pt x="427581" y="3606112"/>
                  </a:lnTo>
                  <a:lnTo>
                    <a:pt x="446648" y="3610243"/>
                  </a:lnTo>
                  <a:lnTo>
                    <a:pt x="446648" y="3506009"/>
                  </a:lnTo>
                  <a:lnTo>
                    <a:pt x="427581" y="3501242"/>
                  </a:lnTo>
                  <a:lnTo>
                    <a:pt x="409149" y="3496475"/>
                  </a:lnTo>
                  <a:lnTo>
                    <a:pt x="390718" y="3491708"/>
                  </a:lnTo>
                  <a:lnTo>
                    <a:pt x="373875" y="3486306"/>
                  </a:lnTo>
                  <a:close/>
                  <a:moveTo>
                    <a:pt x="2827597" y="3465978"/>
                  </a:moveTo>
                  <a:lnTo>
                    <a:pt x="2827597" y="3583104"/>
                  </a:lnTo>
                  <a:lnTo>
                    <a:pt x="2846959" y="3589151"/>
                  </a:lnTo>
                  <a:lnTo>
                    <a:pt x="2866956" y="3594243"/>
                  </a:lnTo>
                  <a:lnTo>
                    <a:pt x="2887588" y="3599336"/>
                  </a:lnTo>
                  <a:lnTo>
                    <a:pt x="2908220" y="3604110"/>
                  </a:lnTo>
                  <a:lnTo>
                    <a:pt x="2908220" y="3487939"/>
                  </a:lnTo>
                  <a:lnTo>
                    <a:pt x="2887588" y="3482847"/>
                  </a:lnTo>
                  <a:lnTo>
                    <a:pt x="2866956" y="3477436"/>
                  </a:lnTo>
                  <a:lnTo>
                    <a:pt x="2846959" y="3472025"/>
                  </a:lnTo>
                  <a:lnTo>
                    <a:pt x="2827597" y="3465978"/>
                  </a:lnTo>
                  <a:close/>
                  <a:moveTo>
                    <a:pt x="2402802" y="3447218"/>
                  </a:moveTo>
                  <a:lnTo>
                    <a:pt x="2397719" y="3450714"/>
                  </a:lnTo>
                  <a:lnTo>
                    <a:pt x="2391365" y="3453891"/>
                  </a:lnTo>
                  <a:lnTo>
                    <a:pt x="2383740" y="3457387"/>
                  </a:lnTo>
                  <a:lnTo>
                    <a:pt x="2376433" y="3460565"/>
                  </a:lnTo>
                  <a:lnTo>
                    <a:pt x="2347841" y="3472005"/>
                  </a:lnTo>
                  <a:lnTo>
                    <a:pt x="2347841" y="3562893"/>
                  </a:lnTo>
                  <a:lnTo>
                    <a:pt x="2355784" y="3558761"/>
                  </a:lnTo>
                  <a:lnTo>
                    <a:pt x="2363408" y="3554630"/>
                  </a:lnTo>
                  <a:lnTo>
                    <a:pt x="2371033" y="3550181"/>
                  </a:lnTo>
                  <a:lnTo>
                    <a:pt x="2378340" y="3545414"/>
                  </a:lnTo>
                  <a:lnTo>
                    <a:pt x="2385329" y="3540648"/>
                  </a:lnTo>
                  <a:lnTo>
                    <a:pt x="2391683" y="3535881"/>
                  </a:lnTo>
                  <a:lnTo>
                    <a:pt x="2397719" y="3531114"/>
                  </a:lnTo>
                  <a:lnTo>
                    <a:pt x="2402802" y="3526983"/>
                  </a:lnTo>
                  <a:lnTo>
                    <a:pt x="2402802" y="3447218"/>
                  </a:lnTo>
                  <a:close/>
                  <a:moveTo>
                    <a:pt x="1175646" y="3447218"/>
                  </a:moveTo>
                  <a:lnTo>
                    <a:pt x="1170561" y="3450714"/>
                  </a:lnTo>
                  <a:lnTo>
                    <a:pt x="1164205" y="3453891"/>
                  </a:lnTo>
                  <a:lnTo>
                    <a:pt x="1156578" y="3457387"/>
                  </a:lnTo>
                  <a:lnTo>
                    <a:pt x="1149269" y="3460565"/>
                  </a:lnTo>
                  <a:lnTo>
                    <a:pt x="1120669" y="3472005"/>
                  </a:lnTo>
                  <a:lnTo>
                    <a:pt x="1120669" y="3562893"/>
                  </a:lnTo>
                  <a:lnTo>
                    <a:pt x="1128613" y="3558761"/>
                  </a:lnTo>
                  <a:lnTo>
                    <a:pt x="1136240" y="3554630"/>
                  </a:lnTo>
                  <a:lnTo>
                    <a:pt x="1144185" y="3550181"/>
                  </a:lnTo>
                  <a:lnTo>
                    <a:pt x="1151176" y="3545414"/>
                  </a:lnTo>
                  <a:lnTo>
                    <a:pt x="1158167" y="3540648"/>
                  </a:lnTo>
                  <a:lnTo>
                    <a:pt x="1164523" y="3535881"/>
                  </a:lnTo>
                  <a:lnTo>
                    <a:pt x="1170561" y="3531114"/>
                  </a:lnTo>
                  <a:lnTo>
                    <a:pt x="1175646" y="3526347"/>
                  </a:lnTo>
                  <a:lnTo>
                    <a:pt x="1175646" y="3447218"/>
                  </a:lnTo>
                  <a:close/>
                  <a:moveTo>
                    <a:pt x="3717945" y="3422692"/>
                  </a:moveTo>
                  <a:lnTo>
                    <a:pt x="3711914" y="3426193"/>
                  </a:lnTo>
                  <a:lnTo>
                    <a:pt x="3704931" y="3430013"/>
                  </a:lnTo>
                  <a:lnTo>
                    <a:pt x="3696678" y="3433832"/>
                  </a:lnTo>
                  <a:lnTo>
                    <a:pt x="3688425" y="3437651"/>
                  </a:lnTo>
                  <a:lnTo>
                    <a:pt x="3671285" y="3444335"/>
                  </a:lnTo>
                  <a:lnTo>
                    <a:pt x="3656684" y="3450064"/>
                  </a:lnTo>
                  <a:lnTo>
                    <a:pt x="3656684" y="3551276"/>
                  </a:lnTo>
                  <a:lnTo>
                    <a:pt x="3665254" y="3546820"/>
                  </a:lnTo>
                  <a:lnTo>
                    <a:pt x="3674142" y="3542046"/>
                  </a:lnTo>
                  <a:lnTo>
                    <a:pt x="3682394" y="3537272"/>
                  </a:lnTo>
                  <a:lnTo>
                    <a:pt x="3690647" y="3532179"/>
                  </a:lnTo>
                  <a:lnTo>
                    <a:pt x="3698582" y="3526769"/>
                  </a:lnTo>
                  <a:lnTo>
                    <a:pt x="3705566" y="3521358"/>
                  </a:lnTo>
                  <a:lnTo>
                    <a:pt x="3711914" y="3515947"/>
                  </a:lnTo>
                  <a:lnTo>
                    <a:pt x="3717945" y="3510855"/>
                  </a:lnTo>
                  <a:lnTo>
                    <a:pt x="3717945" y="3422692"/>
                  </a:lnTo>
                  <a:close/>
                  <a:moveTo>
                    <a:pt x="1455133" y="3410672"/>
                  </a:moveTo>
                  <a:lnTo>
                    <a:pt x="1455133" y="3516813"/>
                  </a:lnTo>
                  <a:lnTo>
                    <a:pt x="1457675" y="3519674"/>
                  </a:lnTo>
                  <a:lnTo>
                    <a:pt x="1460216" y="3522534"/>
                  </a:lnTo>
                  <a:lnTo>
                    <a:pt x="1466888" y="3528572"/>
                  </a:lnTo>
                  <a:lnTo>
                    <a:pt x="1475466" y="3534610"/>
                  </a:lnTo>
                  <a:lnTo>
                    <a:pt x="1484679" y="3540965"/>
                  </a:lnTo>
                  <a:lnTo>
                    <a:pt x="1495162" y="3547639"/>
                  </a:lnTo>
                  <a:lnTo>
                    <a:pt x="1505964" y="3553677"/>
                  </a:lnTo>
                  <a:lnTo>
                    <a:pt x="1517083" y="3559715"/>
                  </a:lnTo>
                  <a:lnTo>
                    <a:pt x="1528202" y="3564799"/>
                  </a:lnTo>
                  <a:lnTo>
                    <a:pt x="1528202" y="3457387"/>
                  </a:lnTo>
                  <a:lnTo>
                    <a:pt x="1517083" y="3452302"/>
                  </a:lnTo>
                  <a:lnTo>
                    <a:pt x="1506917" y="3446582"/>
                  </a:lnTo>
                  <a:lnTo>
                    <a:pt x="1497068" y="3441180"/>
                  </a:lnTo>
                  <a:lnTo>
                    <a:pt x="1487538" y="3435142"/>
                  </a:lnTo>
                  <a:lnTo>
                    <a:pt x="1478960" y="3429422"/>
                  </a:lnTo>
                  <a:lnTo>
                    <a:pt x="1470700" y="3423384"/>
                  </a:lnTo>
                  <a:lnTo>
                    <a:pt x="1462758" y="3417028"/>
                  </a:lnTo>
                  <a:lnTo>
                    <a:pt x="1455133" y="3410672"/>
                  </a:lnTo>
                  <a:close/>
                  <a:moveTo>
                    <a:pt x="227694" y="3410672"/>
                  </a:moveTo>
                  <a:lnTo>
                    <a:pt x="227694" y="3516813"/>
                  </a:lnTo>
                  <a:lnTo>
                    <a:pt x="230237" y="3519674"/>
                  </a:lnTo>
                  <a:lnTo>
                    <a:pt x="233097" y="3522534"/>
                  </a:lnTo>
                  <a:lnTo>
                    <a:pt x="239770" y="3528572"/>
                  </a:lnTo>
                  <a:lnTo>
                    <a:pt x="248033" y="3534610"/>
                  </a:lnTo>
                  <a:lnTo>
                    <a:pt x="257566" y="3540965"/>
                  </a:lnTo>
                  <a:lnTo>
                    <a:pt x="267735" y="3547639"/>
                  </a:lnTo>
                  <a:lnTo>
                    <a:pt x="278858" y="3553677"/>
                  </a:lnTo>
                  <a:lnTo>
                    <a:pt x="289662" y="3559715"/>
                  </a:lnTo>
                  <a:lnTo>
                    <a:pt x="300785" y="3564799"/>
                  </a:lnTo>
                  <a:lnTo>
                    <a:pt x="300785" y="3457387"/>
                  </a:lnTo>
                  <a:lnTo>
                    <a:pt x="289662" y="3452302"/>
                  </a:lnTo>
                  <a:lnTo>
                    <a:pt x="279493" y="3446582"/>
                  </a:lnTo>
                  <a:lnTo>
                    <a:pt x="269642" y="3441180"/>
                  </a:lnTo>
                  <a:lnTo>
                    <a:pt x="260108" y="3435142"/>
                  </a:lnTo>
                  <a:lnTo>
                    <a:pt x="251528" y="3429422"/>
                  </a:lnTo>
                  <a:lnTo>
                    <a:pt x="243266" y="3423384"/>
                  </a:lnTo>
                  <a:lnTo>
                    <a:pt x="235321" y="3417028"/>
                  </a:lnTo>
                  <a:lnTo>
                    <a:pt x="227694" y="3410672"/>
                  </a:lnTo>
                  <a:close/>
                  <a:moveTo>
                    <a:pt x="2665715" y="3381953"/>
                  </a:moveTo>
                  <a:lnTo>
                    <a:pt x="2665715" y="3500670"/>
                  </a:lnTo>
                  <a:lnTo>
                    <a:pt x="2668254" y="3503216"/>
                  </a:lnTo>
                  <a:lnTo>
                    <a:pt x="2671429" y="3506399"/>
                  </a:lnTo>
                  <a:lnTo>
                    <a:pt x="2678729" y="3512765"/>
                  </a:lnTo>
                  <a:lnTo>
                    <a:pt x="2687934" y="3519767"/>
                  </a:lnTo>
                  <a:lnTo>
                    <a:pt x="2698726" y="3527087"/>
                  </a:lnTo>
                  <a:lnTo>
                    <a:pt x="2710153" y="3534089"/>
                  </a:lnTo>
                  <a:lnTo>
                    <a:pt x="2722215" y="3541409"/>
                  </a:lnTo>
                  <a:lnTo>
                    <a:pt x="2734594" y="3547457"/>
                  </a:lnTo>
                  <a:lnTo>
                    <a:pt x="2746656" y="3553504"/>
                  </a:lnTo>
                  <a:lnTo>
                    <a:pt x="2746656" y="3434150"/>
                  </a:lnTo>
                  <a:lnTo>
                    <a:pt x="2734594" y="3428103"/>
                  </a:lnTo>
                  <a:lnTo>
                    <a:pt x="2723167" y="3422374"/>
                  </a:lnTo>
                  <a:lnTo>
                    <a:pt x="2712058" y="3416009"/>
                  </a:lnTo>
                  <a:lnTo>
                    <a:pt x="2701583" y="3409325"/>
                  </a:lnTo>
                  <a:lnTo>
                    <a:pt x="2691743" y="3402959"/>
                  </a:lnTo>
                  <a:lnTo>
                    <a:pt x="2682538" y="3396276"/>
                  </a:lnTo>
                  <a:lnTo>
                    <a:pt x="2673650" y="3388955"/>
                  </a:lnTo>
                  <a:lnTo>
                    <a:pt x="2665715" y="3381953"/>
                  </a:lnTo>
                  <a:close/>
                  <a:moveTo>
                    <a:pt x="1916773" y="3320218"/>
                  </a:moveTo>
                  <a:lnTo>
                    <a:pt x="1916773" y="3423312"/>
                  </a:lnTo>
                  <a:lnTo>
                    <a:pt x="1938033" y="3423629"/>
                  </a:lnTo>
                  <a:lnTo>
                    <a:pt x="1959928" y="3424263"/>
                  </a:lnTo>
                  <a:lnTo>
                    <a:pt x="1989755" y="3423629"/>
                  </a:lnTo>
                  <a:lnTo>
                    <a:pt x="1989755" y="3320535"/>
                  </a:lnTo>
                  <a:lnTo>
                    <a:pt x="1959293" y="3320852"/>
                  </a:lnTo>
                  <a:lnTo>
                    <a:pt x="1938033" y="3320852"/>
                  </a:lnTo>
                  <a:lnTo>
                    <a:pt x="1916773" y="3320218"/>
                  </a:lnTo>
                  <a:close/>
                  <a:moveTo>
                    <a:pt x="1404938" y="3314700"/>
                  </a:moveTo>
                  <a:lnTo>
                    <a:pt x="1408115" y="3320420"/>
                  </a:lnTo>
                  <a:lnTo>
                    <a:pt x="1411928" y="3325505"/>
                  </a:lnTo>
                  <a:lnTo>
                    <a:pt x="1415740" y="3330590"/>
                  </a:lnTo>
                  <a:lnTo>
                    <a:pt x="1419552" y="3335992"/>
                  </a:lnTo>
                  <a:lnTo>
                    <a:pt x="1424000" y="3340759"/>
                  </a:lnTo>
                  <a:lnTo>
                    <a:pt x="1428447" y="3346161"/>
                  </a:lnTo>
                  <a:lnTo>
                    <a:pt x="1438296" y="3356013"/>
                  </a:lnTo>
                  <a:lnTo>
                    <a:pt x="1448780" y="3365229"/>
                  </a:lnTo>
                  <a:lnTo>
                    <a:pt x="1460852" y="3374444"/>
                  </a:lnTo>
                  <a:lnTo>
                    <a:pt x="1472924" y="3383025"/>
                  </a:lnTo>
                  <a:lnTo>
                    <a:pt x="1486267" y="3391287"/>
                  </a:lnTo>
                  <a:lnTo>
                    <a:pt x="1500563" y="3399550"/>
                  </a:lnTo>
                  <a:lnTo>
                    <a:pt x="1515494" y="3407494"/>
                  </a:lnTo>
                  <a:lnTo>
                    <a:pt x="1531061" y="3415121"/>
                  </a:lnTo>
                  <a:lnTo>
                    <a:pt x="1547263" y="3422113"/>
                  </a:lnTo>
                  <a:lnTo>
                    <a:pt x="1564101" y="3428786"/>
                  </a:lnTo>
                  <a:lnTo>
                    <a:pt x="1581574" y="3435142"/>
                  </a:lnTo>
                  <a:lnTo>
                    <a:pt x="1599682" y="3441498"/>
                  </a:lnTo>
                  <a:lnTo>
                    <a:pt x="1618108" y="3447218"/>
                  </a:lnTo>
                  <a:lnTo>
                    <a:pt x="1637170" y="3452620"/>
                  </a:lnTo>
                  <a:lnTo>
                    <a:pt x="1656866" y="3457705"/>
                  </a:lnTo>
                  <a:lnTo>
                    <a:pt x="1676881" y="3462472"/>
                  </a:lnTo>
                  <a:lnTo>
                    <a:pt x="1697213" y="3466921"/>
                  </a:lnTo>
                  <a:lnTo>
                    <a:pt x="1718180" y="3471052"/>
                  </a:lnTo>
                  <a:lnTo>
                    <a:pt x="1738830" y="3474865"/>
                  </a:lnTo>
                  <a:lnTo>
                    <a:pt x="1760116" y="3478361"/>
                  </a:lnTo>
                  <a:lnTo>
                    <a:pt x="1782036" y="3480903"/>
                  </a:lnTo>
                  <a:lnTo>
                    <a:pt x="1803639" y="3483763"/>
                  </a:lnTo>
                  <a:lnTo>
                    <a:pt x="1825877" y="3486306"/>
                  </a:lnTo>
                  <a:lnTo>
                    <a:pt x="1847798" y="3488213"/>
                  </a:lnTo>
                  <a:lnTo>
                    <a:pt x="1870036" y="3489801"/>
                  </a:lnTo>
                  <a:lnTo>
                    <a:pt x="1891957" y="3490755"/>
                  </a:lnTo>
                  <a:lnTo>
                    <a:pt x="1914513" y="3492026"/>
                  </a:lnTo>
                  <a:lnTo>
                    <a:pt x="1936751" y="3492344"/>
                  </a:lnTo>
                  <a:lnTo>
                    <a:pt x="1959307" y="3492979"/>
                  </a:lnTo>
                  <a:lnTo>
                    <a:pt x="1978051" y="3492344"/>
                  </a:lnTo>
                  <a:lnTo>
                    <a:pt x="1996794" y="3492026"/>
                  </a:lnTo>
                  <a:lnTo>
                    <a:pt x="2015538" y="3491708"/>
                  </a:lnTo>
                  <a:lnTo>
                    <a:pt x="2034599" y="3490437"/>
                  </a:lnTo>
                  <a:lnTo>
                    <a:pt x="2053025" y="3489801"/>
                  </a:lnTo>
                  <a:lnTo>
                    <a:pt x="2071769" y="3488213"/>
                  </a:lnTo>
                  <a:lnTo>
                    <a:pt x="2090513" y="3486624"/>
                  </a:lnTo>
                  <a:lnTo>
                    <a:pt x="2108621" y="3484717"/>
                  </a:lnTo>
                  <a:lnTo>
                    <a:pt x="2127365" y="3482492"/>
                  </a:lnTo>
                  <a:lnTo>
                    <a:pt x="2145473" y="3480268"/>
                  </a:lnTo>
                  <a:lnTo>
                    <a:pt x="2163581" y="3477408"/>
                  </a:lnTo>
                  <a:lnTo>
                    <a:pt x="2181372" y="3474865"/>
                  </a:lnTo>
                  <a:lnTo>
                    <a:pt x="2199163" y="3471688"/>
                  </a:lnTo>
                  <a:lnTo>
                    <a:pt x="2216318" y="3468510"/>
                  </a:lnTo>
                  <a:lnTo>
                    <a:pt x="2233473" y="3464696"/>
                  </a:lnTo>
                  <a:lnTo>
                    <a:pt x="2250311" y="3460883"/>
                  </a:lnTo>
                  <a:lnTo>
                    <a:pt x="2266830" y="3457069"/>
                  </a:lnTo>
                  <a:lnTo>
                    <a:pt x="2283668" y="3452620"/>
                  </a:lnTo>
                  <a:lnTo>
                    <a:pt x="2299235" y="3448171"/>
                  </a:lnTo>
                  <a:lnTo>
                    <a:pt x="2315119" y="3443404"/>
                  </a:lnTo>
                  <a:lnTo>
                    <a:pt x="2330051" y="3438320"/>
                  </a:lnTo>
                  <a:lnTo>
                    <a:pt x="2344982" y="3432917"/>
                  </a:lnTo>
                  <a:lnTo>
                    <a:pt x="2359278" y="3427833"/>
                  </a:lnTo>
                  <a:lnTo>
                    <a:pt x="2373574" y="3421795"/>
                  </a:lnTo>
                  <a:lnTo>
                    <a:pt x="2386917" y="3415757"/>
                  </a:lnTo>
                  <a:lnTo>
                    <a:pt x="2399942" y="3409719"/>
                  </a:lnTo>
                  <a:lnTo>
                    <a:pt x="2412650" y="3403363"/>
                  </a:lnTo>
                  <a:lnTo>
                    <a:pt x="2424722" y="3396690"/>
                  </a:lnTo>
                  <a:lnTo>
                    <a:pt x="2436159" y="3389380"/>
                  </a:lnTo>
                  <a:lnTo>
                    <a:pt x="2446961" y="3382389"/>
                  </a:lnTo>
                  <a:lnTo>
                    <a:pt x="2457444" y="3375080"/>
                  </a:lnTo>
                  <a:lnTo>
                    <a:pt x="2466975" y="3367453"/>
                  </a:lnTo>
                  <a:lnTo>
                    <a:pt x="2466975" y="3464378"/>
                  </a:lnTo>
                  <a:lnTo>
                    <a:pt x="2466657" y="3464696"/>
                  </a:lnTo>
                  <a:lnTo>
                    <a:pt x="2466340" y="3472641"/>
                  </a:lnTo>
                  <a:lnTo>
                    <a:pt x="2466022" y="3477408"/>
                  </a:lnTo>
                  <a:lnTo>
                    <a:pt x="2464751" y="3482492"/>
                  </a:lnTo>
                  <a:lnTo>
                    <a:pt x="2463480" y="3487895"/>
                  </a:lnTo>
                  <a:lnTo>
                    <a:pt x="2461892" y="3492344"/>
                  </a:lnTo>
                  <a:lnTo>
                    <a:pt x="2459986" y="3497111"/>
                  </a:lnTo>
                  <a:lnTo>
                    <a:pt x="2457444" y="3501877"/>
                  </a:lnTo>
                  <a:lnTo>
                    <a:pt x="2455220" y="3506962"/>
                  </a:lnTo>
                  <a:lnTo>
                    <a:pt x="2452361" y="3511729"/>
                  </a:lnTo>
                  <a:lnTo>
                    <a:pt x="2449184" y="3516178"/>
                  </a:lnTo>
                  <a:lnTo>
                    <a:pt x="2445690" y="3520945"/>
                  </a:lnTo>
                  <a:lnTo>
                    <a:pt x="2441878" y="3525712"/>
                  </a:lnTo>
                  <a:lnTo>
                    <a:pt x="2437748" y="3529843"/>
                  </a:lnTo>
                  <a:lnTo>
                    <a:pt x="2429170" y="3539059"/>
                  </a:lnTo>
                  <a:lnTo>
                    <a:pt x="2419322" y="3547639"/>
                  </a:lnTo>
                  <a:lnTo>
                    <a:pt x="2408202" y="3556537"/>
                  </a:lnTo>
                  <a:lnTo>
                    <a:pt x="2396130" y="3564799"/>
                  </a:lnTo>
                  <a:lnTo>
                    <a:pt x="2383423" y="3572744"/>
                  </a:lnTo>
                  <a:lnTo>
                    <a:pt x="2369127" y="3580689"/>
                  </a:lnTo>
                  <a:lnTo>
                    <a:pt x="2354195" y="3587998"/>
                  </a:lnTo>
                  <a:lnTo>
                    <a:pt x="2338311" y="3595625"/>
                  </a:lnTo>
                  <a:lnTo>
                    <a:pt x="2321791" y="3602298"/>
                  </a:lnTo>
                  <a:lnTo>
                    <a:pt x="2304636" y="3608972"/>
                  </a:lnTo>
                  <a:lnTo>
                    <a:pt x="2285892" y="3615328"/>
                  </a:lnTo>
                  <a:lnTo>
                    <a:pt x="2266830" y="3621683"/>
                  </a:lnTo>
                  <a:lnTo>
                    <a:pt x="2247134" y="3627086"/>
                  </a:lnTo>
                  <a:lnTo>
                    <a:pt x="2226802" y="3632806"/>
                  </a:lnTo>
                  <a:lnTo>
                    <a:pt x="2205516" y="3637255"/>
                  </a:lnTo>
                  <a:lnTo>
                    <a:pt x="2183278" y="3642022"/>
                  </a:lnTo>
                  <a:lnTo>
                    <a:pt x="2160722" y="3646471"/>
                  </a:lnTo>
                  <a:lnTo>
                    <a:pt x="2137848" y="3649967"/>
                  </a:lnTo>
                  <a:lnTo>
                    <a:pt x="2114340" y="3653462"/>
                  </a:lnTo>
                  <a:lnTo>
                    <a:pt x="2089877" y="3656640"/>
                  </a:lnTo>
                  <a:lnTo>
                    <a:pt x="2065415" y="3659182"/>
                  </a:lnTo>
                  <a:lnTo>
                    <a:pt x="2040000" y="3661407"/>
                  </a:lnTo>
                  <a:lnTo>
                    <a:pt x="2014267" y="3662996"/>
                  </a:lnTo>
                  <a:lnTo>
                    <a:pt x="1988217" y="3664267"/>
                  </a:lnTo>
                  <a:lnTo>
                    <a:pt x="1962166" y="3664903"/>
                  </a:lnTo>
                  <a:lnTo>
                    <a:pt x="1935480" y="3665538"/>
                  </a:lnTo>
                  <a:lnTo>
                    <a:pt x="1908159" y="3664903"/>
                  </a:lnTo>
                  <a:lnTo>
                    <a:pt x="1881155" y="3664267"/>
                  </a:lnTo>
                  <a:lnTo>
                    <a:pt x="1854469" y="3662996"/>
                  </a:lnTo>
                  <a:lnTo>
                    <a:pt x="1828419" y="3661089"/>
                  </a:lnTo>
                  <a:lnTo>
                    <a:pt x="1803004" y="3659182"/>
                  </a:lnTo>
                  <a:lnTo>
                    <a:pt x="1777588" y="3656322"/>
                  </a:lnTo>
                  <a:lnTo>
                    <a:pt x="1752809" y="3653145"/>
                  </a:lnTo>
                  <a:lnTo>
                    <a:pt x="1728664" y="3649649"/>
                  </a:lnTo>
                  <a:lnTo>
                    <a:pt x="1705155" y="3645835"/>
                  </a:lnTo>
                  <a:lnTo>
                    <a:pt x="1682282" y="3641069"/>
                  </a:lnTo>
                  <a:lnTo>
                    <a:pt x="1660043" y="3636302"/>
                  </a:lnTo>
                  <a:lnTo>
                    <a:pt x="1638440" y="3631217"/>
                  </a:lnTo>
                  <a:lnTo>
                    <a:pt x="1617791" y="3625497"/>
                  </a:lnTo>
                  <a:lnTo>
                    <a:pt x="1597776" y="3619777"/>
                  </a:lnTo>
                  <a:lnTo>
                    <a:pt x="1578397" y="3613421"/>
                  </a:lnTo>
                  <a:lnTo>
                    <a:pt x="1559653" y="3606747"/>
                  </a:lnTo>
                  <a:lnTo>
                    <a:pt x="1542498" y="3599438"/>
                  </a:lnTo>
                  <a:lnTo>
                    <a:pt x="1525343" y="3592447"/>
                  </a:lnTo>
                  <a:lnTo>
                    <a:pt x="1509776" y="3584820"/>
                  </a:lnTo>
                  <a:lnTo>
                    <a:pt x="1495162" y="3576875"/>
                  </a:lnTo>
                  <a:lnTo>
                    <a:pt x="1481184" y="3568613"/>
                  </a:lnTo>
                  <a:lnTo>
                    <a:pt x="1468159" y="3560350"/>
                  </a:lnTo>
                  <a:lnTo>
                    <a:pt x="1456404" y="3551770"/>
                  </a:lnTo>
                  <a:lnTo>
                    <a:pt x="1445603" y="3542554"/>
                  </a:lnTo>
                  <a:lnTo>
                    <a:pt x="1440837" y="3538423"/>
                  </a:lnTo>
                  <a:lnTo>
                    <a:pt x="1436390" y="3533656"/>
                  </a:lnTo>
                  <a:lnTo>
                    <a:pt x="1431942" y="3529207"/>
                  </a:lnTo>
                  <a:lnTo>
                    <a:pt x="1428130" y="3524440"/>
                  </a:lnTo>
                  <a:lnTo>
                    <a:pt x="1424318" y="3519674"/>
                  </a:lnTo>
                  <a:lnTo>
                    <a:pt x="1420823" y="3514907"/>
                  </a:lnTo>
                  <a:lnTo>
                    <a:pt x="1417646" y="3510140"/>
                  </a:lnTo>
                  <a:lnTo>
                    <a:pt x="1415105" y="3505055"/>
                  </a:lnTo>
                  <a:lnTo>
                    <a:pt x="1412563" y="3500288"/>
                  </a:lnTo>
                  <a:lnTo>
                    <a:pt x="1410339" y="3495204"/>
                  </a:lnTo>
                  <a:lnTo>
                    <a:pt x="1408115" y="3490437"/>
                  </a:lnTo>
                  <a:lnTo>
                    <a:pt x="1407162" y="3485352"/>
                  </a:lnTo>
                  <a:lnTo>
                    <a:pt x="1405892" y="3480268"/>
                  </a:lnTo>
                  <a:lnTo>
                    <a:pt x="1404621" y="3475183"/>
                  </a:lnTo>
                  <a:lnTo>
                    <a:pt x="1404303" y="3470099"/>
                  </a:lnTo>
                  <a:lnTo>
                    <a:pt x="1404303" y="3464696"/>
                  </a:lnTo>
                  <a:lnTo>
                    <a:pt x="1403350" y="3464696"/>
                  </a:lnTo>
                  <a:lnTo>
                    <a:pt x="1403350" y="3333132"/>
                  </a:lnTo>
                  <a:lnTo>
                    <a:pt x="1403350" y="3329318"/>
                  </a:lnTo>
                  <a:lnTo>
                    <a:pt x="1403985" y="3322327"/>
                  </a:lnTo>
                  <a:lnTo>
                    <a:pt x="1404938" y="3314700"/>
                  </a:lnTo>
                  <a:close/>
                  <a:moveTo>
                    <a:pt x="177802" y="3314700"/>
                  </a:moveTo>
                  <a:lnTo>
                    <a:pt x="180980" y="3320420"/>
                  </a:lnTo>
                  <a:lnTo>
                    <a:pt x="184476" y="3325505"/>
                  </a:lnTo>
                  <a:lnTo>
                    <a:pt x="188289" y="3330590"/>
                  </a:lnTo>
                  <a:lnTo>
                    <a:pt x="192420" y="3335992"/>
                  </a:lnTo>
                  <a:lnTo>
                    <a:pt x="196551" y="3340759"/>
                  </a:lnTo>
                  <a:lnTo>
                    <a:pt x="201000" y="3346161"/>
                  </a:lnTo>
                  <a:lnTo>
                    <a:pt x="210852" y="3356013"/>
                  </a:lnTo>
                  <a:lnTo>
                    <a:pt x="221656" y="3365229"/>
                  </a:lnTo>
                  <a:lnTo>
                    <a:pt x="233414" y="3374444"/>
                  </a:lnTo>
                  <a:lnTo>
                    <a:pt x="245490" y="3383025"/>
                  </a:lnTo>
                  <a:lnTo>
                    <a:pt x="259155" y="3391287"/>
                  </a:lnTo>
                  <a:lnTo>
                    <a:pt x="273138" y="3399550"/>
                  </a:lnTo>
                  <a:lnTo>
                    <a:pt x="288073" y="3407494"/>
                  </a:lnTo>
                  <a:lnTo>
                    <a:pt x="303645" y="3415121"/>
                  </a:lnTo>
                  <a:lnTo>
                    <a:pt x="319852" y="3422113"/>
                  </a:lnTo>
                  <a:lnTo>
                    <a:pt x="336694" y="3428786"/>
                  </a:lnTo>
                  <a:lnTo>
                    <a:pt x="354173" y="3435142"/>
                  </a:lnTo>
                  <a:lnTo>
                    <a:pt x="372286" y="3441498"/>
                  </a:lnTo>
                  <a:lnTo>
                    <a:pt x="390718" y="3447218"/>
                  </a:lnTo>
                  <a:lnTo>
                    <a:pt x="409785" y="3452620"/>
                  </a:lnTo>
                  <a:lnTo>
                    <a:pt x="429488" y="3457705"/>
                  </a:lnTo>
                  <a:lnTo>
                    <a:pt x="449826" y="3462472"/>
                  </a:lnTo>
                  <a:lnTo>
                    <a:pt x="469846" y="3466921"/>
                  </a:lnTo>
                  <a:lnTo>
                    <a:pt x="490820" y="3471052"/>
                  </a:lnTo>
                  <a:lnTo>
                    <a:pt x="511794" y="3474865"/>
                  </a:lnTo>
                  <a:lnTo>
                    <a:pt x="533085" y="3478361"/>
                  </a:lnTo>
                  <a:lnTo>
                    <a:pt x="554695" y="3480903"/>
                  </a:lnTo>
                  <a:lnTo>
                    <a:pt x="576304" y="3483763"/>
                  </a:lnTo>
                  <a:lnTo>
                    <a:pt x="598549" y="3486306"/>
                  </a:lnTo>
                  <a:lnTo>
                    <a:pt x="620476" y="3488213"/>
                  </a:lnTo>
                  <a:lnTo>
                    <a:pt x="642721" y="3489801"/>
                  </a:lnTo>
                  <a:lnTo>
                    <a:pt x="664966" y="3490755"/>
                  </a:lnTo>
                  <a:lnTo>
                    <a:pt x="687211" y="3492026"/>
                  </a:lnTo>
                  <a:lnTo>
                    <a:pt x="709456" y="3492344"/>
                  </a:lnTo>
                  <a:lnTo>
                    <a:pt x="732018" y="3492344"/>
                  </a:lnTo>
                  <a:lnTo>
                    <a:pt x="750768" y="3492344"/>
                  </a:lnTo>
                  <a:lnTo>
                    <a:pt x="769517" y="3492026"/>
                  </a:lnTo>
                  <a:lnTo>
                    <a:pt x="788266" y="3491708"/>
                  </a:lnTo>
                  <a:lnTo>
                    <a:pt x="807333" y="3490437"/>
                  </a:lnTo>
                  <a:lnTo>
                    <a:pt x="825765" y="3489801"/>
                  </a:lnTo>
                  <a:lnTo>
                    <a:pt x="844832" y="3488213"/>
                  </a:lnTo>
                  <a:lnTo>
                    <a:pt x="863263" y="3486624"/>
                  </a:lnTo>
                  <a:lnTo>
                    <a:pt x="881695" y="3484717"/>
                  </a:lnTo>
                  <a:lnTo>
                    <a:pt x="900126" y="3482492"/>
                  </a:lnTo>
                  <a:lnTo>
                    <a:pt x="918240" y="3480268"/>
                  </a:lnTo>
                  <a:lnTo>
                    <a:pt x="936354" y="3477408"/>
                  </a:lnTo>
                  <a:lnTo>
                    <a:pt x="954150" y="3474865"/>
                  </a:lnTo>
                  <a:lnTo>
                    <a:pt x="971946" y="3471688"/>
                  </a:lnTo>
                  <a:lnTo>
                    <a:pt x="989424" y="3468510"/>
                  </a:lnTo>
                  <a:lnTo>
                    <a:pt x="1006266" y="3464696"/>
                  </a:lnTo>
                  <a:lnTo>
                    <a:pt x="1023109" y="3460883"/>
                  </a:lnTo>
                  <a:lnTo>
                    <a:pt x="1039952" y="3457069"/>
                  </a:lnTo>
                  <a:lnTo>
                    <a:pt x="1056476" y="3452620"/>
                  </a:lnTo>
                  <a:lnTo>
                    <a:pt x="1072366" y="3448171"/>
                  </a:lnTo>
                  <a:lnTo>
                    <a:pt x="1087937" y="3443087"/>
                  </a:lnTo>
                  <a:lnTo>
                    <a:pt x="1102873" y="3438320"/>
                  </a:lnTo>
                  <a:lnTo>
                    <a:pt x="1118126" y="3432917"/>
                  </a:lnTo>
                  <a:lnTo>
                    <a:pt x="1132109" y="3427833"/>
                  </a:lnTo>
                  <a:lnTo>
                    <a:pt x="1146409" y="3421795"/>
                  </a:lnTo>
                  <a:lnTo>
                    <a:pt x="1159756" y="3415757"/>
                  </a:lnTo>
                  <a:lnTo>
                    <a:pt x="1172785" y="3409719"/>
                  </a:lnTo>
                  <a:lnTo>
                    <a:pt x="1185497" y="3403363"/>
                  </a:lnTo>
                  <a:lnTo>
                    <a:pt x="1197890" y="3396690"/>
                  </a:lnTo>
                  <a:lnTo>
                    <a:pt x="1209331" y="3389380"/>
                  </a:lnTo>
                  <a:lnTo>
                    <a:pt x="1219818" y="3382389"/>
                  </a:lnTo>
                  <a:lnTo>
                    <a:pt x="1230622" y="3375080"/>
                  </a:lnTo>
                  <a:lnTo>
                    <a:pt x="1239838" y="3367453"/>
                  </a:lnTo>
                  <a:lnTo>
                    <a:pt x="1239838" y="3464378"/>
                  </a:lnTo>
                  <a:lnTo>
                    <a:pt x="1239838" y="3464696"/>
                  </a:lnTo>
                  <a:lnTo>
                    <a:pt x="1239520" y="3468827"/>
                  </a:lnTo>
                  <a:lnTo>
                    <a:pt x="1239202" y="3472641"/>
                  </a:lnTo>
                  <a:lnTo>
                    <a:pt x="1238885" y="3477408"/>
                  </a:lnTo>
                  <a:lnTo>
                    <a:pt x="1237614" y="3482492"/>
                  </a:lnTo>
                  <a:lnTo>
                    <a:pt x="1236342" y="3487895"/>
                  </a:lnTo>
                  <a:lnTo>
                    <a:pt x="1234754" y="3492344"/>
                  </a:lnTo>
                  <a:lnTo>
                    <a:pt x="1232847" y="3497111"/>
                  </a:lnTo>
                  <a:lnTo>
                    <a:pt x="1230622" y="3501877"/>
                  </a:lnTo>
                  <a:lnTo>
                    <a:pt x="1228080" y="3506962"/>
                  </a:lnTo>
                  <a:lnTo>
                    <a:pt x="1225538" y="3511729"/>
                  </a:lnTo>
                  <a:lnTo>
                    <a:pt x="1222360" y="3516178"/>
                  </a:lnTo>
                  <a:lnTo>
                    <a:pt x="1218546" y="3520945"/>
                  </a:lnTo>
                  <a:lnTo>
                    <a:pt x="1214733" y="3525712"/>
                  </a:lnTo>
                  <a:lnTo>
                    <a:pt x="1210920" y="3529843"/>
                  </a:lnTo>
                  <a:lnTo>
                    <a:pt x="1202022" y="3539059"/>
                  </a:lnTo>
                  <a:lnTo>
                    <a:pt x="1192170" y="3547639"/>
                  </a:lnTo>
                  <a:lnTo>
                    <a:pt x="1181048" y="3556537"/>
                  </a:lnTo>
                  <a:lnTo>
                    <a:pt x="1169290" y="3564799"/>
                  </a:lnTo>
                  <a:lnTo>
                    <a:pt x="1156261" y="3572744"/>
                  </a:lnTo>
                  <a:lnTo>
                    <a:pt x="1141960" y="3580689"/>
                  </a:lnTo>
                  <a:lnTo>
                    <a:pt x="1127024" y="3587998"/>
                  </a:lnTo>
                  <a:lnTo>
                    <a:pt x="1111453" y="3595625"/>
                  </a:lnTo>
                  <a:lnTo>
                    <a:pt x="1094610" y="3602298"/>
                  </a:lnTo>
                  <a:lnTo>
                    <a:pt x="1077450" y="3608972"/>
                  </a:lnTo>
                  <a:lnTo>
                    <a:pt x="1058701" y="3615328"/>
                  </a:lnTo>
                  <a:lnTo>
                    <a:pt x="1039952" y="3621683"/>
                  </a:lnTo>
                  <a:lnTo>
                    <a:pt x="1020249" y="3627086"/>
                  </a:lnTo>
                  <a:lnTo>
                    <a:pt x="999593" y="3632806"/>
                  </a:lnTo>
                  <a:lnTo>
                    <a:pt x="978301" y="3637255"/>
                  </a:lnTo>
                  <a:lnTo>
                    <a:pt x="956056" y="3642022"/>
                  </a:lnTo>
                  <a:lnTo>
                    <a:pt x="933494" y="3646471"/>
                  </a:lnTo>
                  <a:lnTo>
                    <a:pt x="910613" y="3649967"/>
                  </a:lnTo>
                  <a:lnTo>
                    <a:pt x="887097" y="3653462"/>
                  </a:lnTo>
                  <a:lnTo>
                    <a:pt x="862946" y="3656640"/>
                  </a:lnTo>
                  <a:lnTo>
                    <a:pt x="838158" y="3659182"/>
                  </a:lnTo>
                  <a:lnTo>
                    <a:pt x="812736" y="3661407"/>
                  </a:lnTo>
                  <a:lnTo>
                    <a:pt x="787313" y="3662996"/>
                  </a:lnTo>
                  <a:lnTo>
                    <a:pt x="761572" y="3664267"/>
                  </a:lnTo>
                  <a:lnTo>
                    <a:pt x="735196" y="3664903"/>
                  </a:lnTo>
                  <a:lnTo>
                    <a:pt x="708185" y="3665538"/>
                  </a:lnTo>
                  <a:lnTo>
                    <a:pt x="680855" y="3664903"/>
                  </a:lnTo>
                  <a:lnTo>
                    <a:pt x="654161" y="3664267"/>
                  </a:lnTo>
                  <a:lnTo>
                    <a:pt x="627467" y="3662996"/>
                  </a:lnTo>
                  <a:lnTo>
                    <a:pt x="601409" y="3661089"/>
                  </a:lnTo>
                  <a:lnTo>
                    <a:pt x="575668" y="3659182"/>
                  </a:lnTo>
                  <a:lnTo>
                    <a:pt x="550246" y="3656322"/>
                  </a:lnTo>
                  <a:lnTo>
                    <a:pt x="525458" y="3653145"/>
                  </a:lnTo>
                  <a:lnTo>
                    <a:pt x="501307" y="3649649"/>
                  </a:lnTo>
                  <a:lnTo>
                    <a:pt x="478109" y="3645835"/>
                  </a:lnTo>
                  <a:lnTo>
                    <a:pt x="455228" y="3641069"/>
                  </a:lnTo>
                  <a:lnTo>
                    <a:pt x="432665" y="3636302"/>
                  </a:lnTo>
                  <a:lnTo>
                    <a:pt x="411374" y="3631217"/>
                  </a:lnTo>
                  <a:lnTo>
                    <a:pt x="390400" y="3625497"/>
                  </a:lnTo>
                  <a:lnTo>
                    <a:pt x="370380" y="3619777"/>
                  </a:lnTo>
                  <a:lnTo>
                    <a:pt x="350995" y="3613421"/>
                  </a:lnTo>
                  <a:lnTo>
                    <a:pt x="332563" y="3606747"/>
                  </a:lnTo>
                  <a:lnTo>
                    <a:pt x="315085" y="3599438"/>
                  </a:lnTo>
                  <a:lnTo>
                    <a:pt x="297925" y="3592447"/>
                  </a:lnTo>
                  <a:lnTo>
                    <a:pt x="282353" y="3584820"/>
                  </a:lnTo>
                  <a:lnTo>
                    <a:pt x="267735" y="3576875"/>
                  </a:lnTo>
                  <a:lnTo>
                    <a:pt x="253753" y="3568613"/>
                  </a:lnTo>
                  <a:lnTo>
                    <a:pt x="240724" y="3560350"/>
                  </a:lnTo>
                  <a:lnTo>
                    <a:pt x="229283" y="3551770"/>
                  </a:lnTo>
                  <a:lnTo>
                    <a:pt x="218796" y="3542872"/>
                  </a:lnTo>
                  <a:lnTo>
                    <a:pt x="213712" y="3538423"/>
                  </a:lnTo>
                  <a:lnTo>
                    <a:pt x="208945" y="3533656"/>
                  </a:lnTo>
                  <a:lnTo>
                    <a:pt x="204814" y="3529207"/>
                  </a:lnTo>
                  <a:lnTo>
                    <a:pt x="200683" y="3524440"/>
                  </a:lnTo>
                  <a:lnTo>
                    <a:pt x="196869" y="3519674"/>
                  </a:lnTo>
                  <a:lnTo>
                    <a:pt x="193374" y="3514907"/>
                  </a:lnTo>
                  <a:lnTo>
                    <a:pt x="190196" y="3510140"/>
                  </a:lnTo>
                  <a:lnTo>
                    <a:pt x="187653" y="3505055"/>
                  </a:lnTo>
                  <a:lnTo>
                    <a:pt x="185111" y="3500288"/>
                  </a:lnTo>
                  <a:lnTo>
                    <a:pt x="182887" y="3495204"/>
                  </a:lnTo>
                  <a:lnTo>
                    <a:pt x="181298" y="3490437"/>
                  </a:lnTo>
                  <a:lnTo>
                    <a:pt x="179709" y="3485352"/>
                  </a:lnTo>
                  <a:lnTo>
                    <a:pt x="178438" y="3480268"/>
                  </a:lnTo>
                  <a:lnTo>
                    <a:pt x="177802" y="3475183"/>
                  </a:lnTo>
                  <a:lnTo>
                    <a:pt x="176849" y="3470099"/>
                  </a:lnTo>
                  <a:lnTo>
                    <a:pt x="176849" y="3464696"/>
                  </a:lnTo>
                  <a:lnTo>
                    <a:pt x="176531" y="3464696"/>
                  </a:lnTo>
                  <a:lnTo>
                    <a:pt x="176531" y="3333132"/>
                  </a:lnTo>
                  <a:lnTo>
                    <a:pt x="176213" y="3329318"/>
                  </a:lnTo>
                  <a:lnTo>
                    <a:pt x="176531" y="3322327"/>
                  </a:lnTo>
                  <a:lnTo>
                    <a:pt x="177802" y="3314700"/>
                  </a:lnTo>
                  <a:close/>
                  <a:moveTo>
                    <a:pt x="1771445" y="3307529"/>
                  </a:moveTo>
                  <a:lnTo>
                    <a:pt x="1771445" y="3411258"/>
                  </a:lnTo>
                  <a:lnTo>
                    <a:pt x="1789215" y="3413478"/>
                  </a:lnTo>
                  <a:lnTo>
                    <a:pt x="1807301" y="3415698"/>
                  </a:lnTo>
                  <a:lnTo>
                    <a:pt x="1825388" y="3417285"/>
                  </a:lnTo>
                  <a:lnTo>
                    <a:pt x="1843792" y="3419505"/>
                  </a:lnTo>
                  <a:lnTo>
                    <a:pt x="1843792" y="3315777"/>
                  </a:lnTo>
                  <a:lnTo>
                    <a:pt x="1825388" y="3314191"/>
                  </a:lnTo>
                  <a:lnTo>
                    <a:pt x="1807301" y="3312287"/>
                  </a:lnTo>
                  <a:lnTo>
                    <a:pt x="1789215" y="3309750"/>
                  </a:lnTo>
                  <a:lnTo>
                    <a:pt x="1771445" y="3307529"/>
                  </a:lnTo>
                  <a:close/>
                  <a:moveTo>
                    <a:pt x="3178346" y="3281045"/>
                  </a:moveTo>
                  <a:lnTo>
                    <a:pt x="3178346" y="3395980"/>
                  </a:lnTo>
                  <a:lnTo>
                    <a:pt x="3201835" y="3396298"/>
                  </a:lnTo>
                  <a:lnTo>
                    <a:pt x="3225959" y="3396615"/>
                  </a:lnTo>
                  <a:lnTo>
                    <a:pt x="3258970" y="3396298"/>
                  </a:lnTo>
                  <a:lnTo>
                    <a:pt x="3258970" y="3281363"/>
                  </a:lnTo>
                  <a:lnTo>
                    <a:pt x="3225641" y="3281680"/>
                  </a:lnTo>
                  <a:lnTo>
                    <a:pt x="3201835" y="3281363"/>
                  </a:lnTo>
                  <a:lnTo>
                    <a:pt x="3178346" y="3281045"/>
                  </a:lnTo>
                  <a:close/>
                  <a:moveTo>
                    <a:pt x="2609850" y="3275012"/>
                  </a:moveTo>
                  <a:lnTo>
                    <a:pt x="2613342" y="3281059"/>
                  </a:lnTo>
                  <a:lnTo>
                    <a:pt x="2617468" y="3287107"/>
                  </a:lnTo>
                  <a:lnTo>
                    <a:pt x="2621594" y="3292836"/>
                  </a:lnTo>
                  <a:lnTo>
                    <a:pt x="2626038" y="3298883"/>
                  </a:lnTo>
                  <a:lnTo>
                    <a:pt x="2631117" y="3304294"/>
                  </a:lnTo>
                  <a:lnTo>
                    <a:pt x="2635878" y="3310023"/>
                  </a:lnTo>
                  <a:lnTo>
                    <a:pt x="2641274" y="3315433"/>
                  </a:lnTo>
                  <a:lnTo>
                    <a:pt x="2646988" y="3320844"/>
                  </a:lnTo>
                  <a:lnTo>
                    <a:pt x="2658732" y="3331347"/>
                  </a:lnTo>
                  <a:lnTo>
                    <a:pt x="2671746" y="3341532"/>
                  </a:lnTo>
                  <a:lnTo>
                    <a:pt x="2685712" y="3351080"/>
                  </a:lnTo>
                  <a:lnTo>
                    <a:pt x="2700631" y="3360629"/>
                  </a:lnTo>
                  <a:lnTo>
                    <a:pt x="2715867" y="3369540"/>
                  </a:lnTo>
                  <a:lnTo>
                    <a:pt x="2732372" y="3378452"/>
                  </a:lnTo>
                  <a:lnTo>
                    <a:pt x="2749830" y="3386727"/>
                  </a:lnTo>
                  <a:lnTo>
                    <a:pt x="2767923" y="3394684"/>
                  </a:lnTo>
                  <a:lnTo>
                    <a:pt x="2786650" y="3402004"/>
                  </a:lnTo>
                  <a:lnTo>
                    <a:pt x="2805695" y="3409325"/>
                  </a:lnTo>
                  <a:lnTo>
                    <a:pt x="2826009" y="3416327"/>
                  </a:lnTo>
                  <a:lnTo>
                    <a:pt x="2846959" y="3422692"/>
                  </a:lnTo>
                  <a:lnTo>
                    <a:pt x="2867591" y="3428421"/>
                  </a:lnTo>
                  <a:lnTo>
                    <a:pt x="2889492" y="3434469"/>
                  </a:lnTo>
                  <a:lnTo>
                    <a:pt x="2912029" y="3439561"/>
                  </a:lnTo>
                  <a:lnTo>
                    <a:pt x="2934248" y="3444654"/>
                  </a:lnTo>
                  <a:lnTo>
                    <a:pt x="2957102" y="3449109"/>
                  </a:lnTo>
                  <a:lnTo>
                    <a:pt x="2980908" y="3453565"/>
                  </a:lnTo>
                  <a:lnTo>
                    <a:pt x="3004396" y="3457066"/>
                  </a:lnTo>
                  <a:lnTo>
                    <a:pt x="3028203" y="3460567"/>
                  </a:lnTo>
                  <a:lnTo>
                    <a:pt x="3052644" y="3463432"/>
                  </a:lnTo>
                  <a:lnTo>
                    <a:pt x="3077084" y="3465978"/>
                  </a:lnTo>
                  <a:lnTo>
                    <a:pt x="3101525" y="3468206"/>
                  </a:lnTo>
                  <a:lnTo>
                    <a:pt x="3125966" y="3470116"/>
                  </a:lnTo>
                  <a:lnTo>
                    <a:pt x="3150725" y="3471389"/>
                  </a:lnTo>
                  <a:lnTo>
                    <a:pt x="3175800" y="3472344"/>
                  </a:lnTo>
                  <a:lnTo>
                    <a:pt x="3200559" y="3472980"/>
                  </a:lnTo>
                  <a:lnTo>
                    <a:pt x="3225317" y="3473298"/>
                  </a:lnTo>
                  <a:lnTo>
                    <a:pt x="3246266" y="3473298"/>
                  </a:lnTo>
                  <a:lnTo>
                    <a:pt x="3267216" y="3472344"/>
                  </a:lnTo>
                  <a:lnTo>
                    <a:pt x="3288165" y="3472025"/>
                  </a:lnTo>
                  <a:lnTo>
                    <a:pt x="3308797" y="3470752"/>
                  </a:lnTo>
                  <a:lnTo>
                    <a:pt x="3329429" y="3469797"/>
                  </a:lnTo>
                  <a:lnTo>
                    <a:pt x="3350378" y="3468206"/>
                  </a:lnTo>
                  <a:lnTo>
                    <a:pt x="3371010" y="3466615"/>
                  </a:lnTo>
                  <a:lnTo>
                    <a:pt x="3391325" y="3464068"/>
                  </a:lnTo>
                  <a:lnTo>
                    <a:pt x="3411957" y="3462159"/>
                  </a:lnTo>
                  <a:lnTo>
                    <a:pt x="3431954" y="3459294"/>
                  </a:lnTo>
                  <a:lnTo>
                    <a:pt x="3451951" y="3456748"/>
                  </a:lnTo>
                  <a:lnTo>
                    <a:pt x="3471948" y="3453565"/>
                  </a:lnTo>
                  <a:lnTo>
                    <a:pt x="3491628" y="3450064"/>
                  </a:lnTo>
                  <a:lnTo>
                    <a:pt x="3510990" y="3446245"/>
                  </a:lnTo>
                  <a:lnTo>
                    <a:pt x="3530035" y="3442107"/>
                  </a:lnTo>
                  <a:lnTo>
                    <a:pt x="3548763" y="3437970"/>
                  </a:lnTo>
                  <a:lnTo>
                    <a:pt x="3567173" y="3433196"/>
                  </a:lnTo>
                  <a:lnTo>
                    <a:pt x="3585265" y="3428421"/>
                  </a:lnTo>
                  <a:lnTo>
                    <a:pt x="3603041" y="3423329"/>
                  </a:lnTo>
                  <a:lnTo>
                    <a:pt x="3620498" y="3418237"/>
                  </a:lnTo>
                  <a:lnTo>
                    <a:pt x="3637004" y="3412826"/>
                  </a:lnTo>
                  <a:lnTo>
                    <a:pt x="3653510" y="3406779"/>
                  </a:lnTo>
                  <a:lnTo>
                    <a:pt x="3669698" y="3400731"/>
                  </a:lnTo>
                  <a:lnTo>
                    <a:pt x="3685251" y="3394048"/>
                  </a:lnTo>
                  <a:lnTo>
                    <a:pt x="3700170" y="3387682"/>
                  </a:lnTo>
                  <a:lnTo>
                    <a:pt x="3714770" y="3380680"/>
                  </a:lnTo>
                  <a:lnTo>
                    <a:pt x="3728419" y="3373678"/>
                  </a:lnTo>
                  <a:lnTo>
                    <a:pt x="3741751" y="3366039"/>
                  </a:lnTo>
                  <a:lnTo>
                    <a:pt x="3754765" y="3358719"/>
                  </a:lnTo>
                  <a:lnTo>
                    <a:pt x="3767144" y="3350762"/>
                  </a:lnTo>
                  <a:lnTo>
                    <a:pt x="3778571" y="3342487"/>
                  </a:lnTo>
                  <a:lnTo>
                    <a:pt x="3789363" y="3333575"/>
                  </a:lnTo>
                  <a:lnTo>
                    <a:pt x="3789363" y="3441471"/>
                  </a:lnTo>
                  <a:lnTo>
                    <a:pt x="3788728" y="3442107"/>
                  </a:lnTo>
                  <a:lnTo>
                    <a:pt x="3788411" y="3451019"/>
                  </a:lnTo>
                  <a:lnTo>
                    <a:pt x="3787776" y="3456748"/>
                  </a:lnTo>
                  <a:lnTo>
                    <a:pt x="3786506" y="3462159"/>
                  </a:lnTo>
                  <a:lnTo>
                    <a:pt x="3785237" y="3467569"/>
                  </a:lnTo>
                  <a:lnTo>
                    <a:pt x="3783332" y="3472980"/>
                  </a:lnTo>
                  <a:lnTo>
                    <a:pt x="3781428" y="3478391"/>
                  </a:lnTo>
                  <a:lnTo>
                    <a:pt x="3778571" y="3483801"/>
                  </a:lnTo>
                  <a:lnTo>
                    <a:pt x="3775714" y="3489212"/>
                  </a:lnTo>
                  <a:lnTo>
                    <a:pt x="3772540" y="3494305"/>
                  </a:lnTo>
                  <a:lnTo>
                    <a:pt x="3769048" y="3499715"/>
                  </a:lnTo>
                  <a:lnTo>
                    <a:pt x="3765557" y="3504808"/>
                  </a:lnTo>
                  <a:lnTo>
                    <a:pt x="3761113" y="3509900"/>
                  </a:lnTo>
                  <a:lnTo>
                    <a:pt x="3756987" y="3514674"/>
                  </a:lnTo>
                  <a:lnTo>
                    <a:pt x="3752226" y="3519767"/>
                  </a:lnTo>
                  <a:lnTo>
                    <a:pt x="3747147" y="3525177"/>
                  </a:lnTo>
                  <a:lnTo>
                    <a:pt x="3741433" y="3529633"/>
                  </a:lnTo>
                  <a:lnTo>
                    <a:pt x="3736037" y="3534407"/>
                  </a:lnTo>
                  <a:lnTo>
                    <a:pt x="3723658" y="3543956"/>
                  </a:lnTo>
                  <a:lnTo>
                    <a:pt x="3710327" y="3553504"/>
                  </a:lnTo>
                  <a:lnTo>
                    <a:pt x="3696043" y="3562097"/>
                  </a:lnTo>
                  <a:lnTo>
                    <a:pt x="3680490" y="3571009"/>
                  </a:lnTo>
                  <a:lnTo>
                    <a:pt x="3663667" y="3579603"/>
                  </a:lnTo>
                  <a:lnTo>
                    <a:pt x="3646526" y="3587560"/>
                  </a:lnTo>
                  <a:lnTo>
                    <a:pt x="3627799" y="3595516"/>
                  </a:lnTo>
                  <a:lnTo>
                    <a:pt x="3608754" y="3602837"/>
                  </a:lnTo>
                  <a:lnTo>
                    <a:pt x="3588122" y="3609521"/>
                  </a:lnTo>
                  <a:lnTo>
                    <a:pt x="3566855" y="3616523"/>
                  </a:lnTo>
                  <a:lnTo>
                    <a:pt x="3544636" y="3622570"/>
                  </a:lnTo>
                  <a:lnTo>
                    <a:pt x="3522417" y="3628935"/>
                  </a:lnTo>
                  <a:lnTo>
                    <a:pt x="3498611" y="3634664"/>
                  </a:lnTo>
                  <a:lnTo>
                    <a:pt x="3474170" y="3639757"/>
                  </a:lnTo>
                  <a:lnTo>
                    <a:pt x="3449412" y="3644213"/>
                  </a:lnTo>
                  <a:lnTo>
                    <a:pt x="3423701" y="3648350"/>
                  </a:lnTo>
                  <a:lnTo>
                    <a:pt x="3397356" y="3652488"/>
                  </a:lnTo>
                  <a:lnTo>
                    <a:pt x="3370376" y="3655671"/>
                  </a:lnTo>
                  <a:lnTo>
                    <a:pt x="3343395" y="3658853"/>
                  </a:lnTo>
                  <a:lnTo>
                    <a:pt x="3315146" y="3661081"/>
                  </a:lnTo>
                  <a:lnTo>
                    <a:pt x="3286896" y="3662673"/>
                  </a:lnTo>
                  <a:lnTo>
                    <a:pt x="3258011" y="3664264"/>
                  </a:lnTo>
                  <a:lnTo>
                    <a:pt x="3228491" y="3664901"/>
                  </a:lnTo>
                  <a:lnTo>
                    <a:pt x="3198972" y="3665537"/>
                  </a:lnTo>
                  <a:lnTo>
                    <a:pt x="3168500" y="3664901"/>
                  </a:lnTo>
                  <a:lnTo>
                    <a:pt x="3138663" y="3664264"/>
                  </a:lnTo>
                  <a:lnTo>
                    <a:pt x="3109143" y="3662673"/>
                  </a:lnTo>
                  <a:lnTo>
                    <a:pt x="3080259" y="3660763"/>
                  </a:lnTo>
                  <a:lnTo>
                    <a:pt x="3051374" y="3658217"/>
                  </a:lnTo>
                  <a:lnTo>
                    <a:pt x="3023441" y="3655034"/>
                  </a:lnTo>
                  <a:lnTo>
                    <a:pt x="2996144" y="3651533"/>
                  </a:lnTo>
                  <a:lnTo>
                    <a:pt x="2969481" y="3647714"/>
                  </a:lnTo>
                  <a:lnTo>
                    <a:pt x="2943453" y="3643258"/>
                  </a:lnTo>
                  <a:lnTo>
                    <a:pt x="2917742" y="3638165"/>
                  </a:lnTo>
                  <a:lnTo>
                    <a:pt x="2892984" y="3633073"/>
                  </a:lnTo>
                  <a:lnTo>
                    <a:pt x="2869178" y="3627026"/>
                  </a:lnTo>
                  <a:lnTo>
                    <a:pt x="2846007" y="3620660"/>
                  </a:lnTo>
                  <a:lnTo>
                    <a:pt x="2823470" y="3614295"/>
                  </a:lnTo>
                  <a:lnTo>
                    <a:pt x="2802203" y="3607293"/>
                  </a:lnTo>
                  <a:lnTo>
                    <a:pt x="2781889" y="3599654"/>
                  </a:lnTo>
                  <a:lnTo>
                    <a:pt x="2762527" y="3592334"/>
                  </a:lnTo>
                  <a:lnTo>
                    <a:pt x="2743799" y="3584059"/>
                  </a:lnTo>
                  <a:lnTo>
                    <a:pt x="2726024" y="3575783"/>
                  </a:lnTo>
                  <a:lnTo>
                    <a:pt x="2709518" y="3566872"/>
                  </a:lnTo>
                  <a:lnTo>
                    <a:pt x="2694600" y="3557960"/>
                  </a:lnTo>
                  <a:lnTo>
                    <a:pt x="2679999" y="3548412"/>
                  </a:lnTo>
                  <a:lnTo>
                    <a:pt x="2666985" y="3538863"/>
                  </a:lnTo>
                  <a:lnTo>
                    <a:pt x="2660954" y="3533771"/>
                  </a:lnTo>
                  <a:lnTo>
                    <a:pt x="2655240" y="3528997"/>
                  </a:lnTo>
                  <a:lnTo>
                    <a:pt x="2650162" y="3523904"/>
                  </a:lnTo>
                  <a:lnTo>
                    <a:pt x="2645083" y="3518812"/>
                  </a:lnTo>
                  <a:lnTo>
                    <a:pt x="2639687" y="3513719"/>
                  </a:lnTo>
                  <a:lnTo>
                    <a:pt x="2635561" y="3508309"/>
                  </a:lnTo>
                  <a:lnTo>
                    <a:pt x="2631434" y="3503216"/>
                  </a:lnTo>
                  <a:lnTo>
                    <a:pt x="2627625" y="3497806"/>
                  </a:lnTo>
                  <a:lnTo>
                    <a:pt x="2624134" y="3492713"/>
                  </a:lnTo>
                  <a:lnTo>
                    <a:pt x="2620960" y="3486984"/>
                  </a:lnTo>
                  <a:lnTo>
                    <a:pt x="2618103" y="3481574"/>
                  </a:lnTo>
                  <a:lnTo>
                    <a:pt x="2615881" y="3476163"/>
                  </a:lnTo>
                  <a:lnTo>
                    <a:pt x="2613659" y="3470434"/>
                  </a:lnTo>
                  <a:lnTo>
                    <a:pt x="2612072" y="3465023"/>
                  </a:lnTo>
                  <a:lnTo>
                    <a:pt x="2610485" y="3459294"/>
                  </a:lnTo>
                  <a:lnTo>
                    <a:pt x="2609850" y="3453565"/>
                  </a:lnTo>
                  <a:lnTo>
                    <a:pt x="2609215" y="3447836"/>
                  </a:lnTo>
                  <a:lnTo>
                    <a:pt x="2609215" y="3442107"/>
                  </a:lnTo>
                  <a:lnTo>
                    <a:pt x="2608580" y="3442426"/>
                  </a:lnTo>
                  <a:lnTo>
                    <a:pt x="2608580" y="3295700"/>
                  </a:lnTo>
                  <a:lnTo>
                    <a:pt x="2608263" y="3291881"/>
                  </a:lnTo>
                  <a:lnTo>
                    <a:pt x="2608580" y="3283287"/>
                  </a:lnTo>
                  <a:lnTo>
                    <a:pt x="2609850" y="3275012"/>
                  </a:lnTo>
                  <a:close/>
                  <a:moveTo>
                    <a:pt x="1625482" y="3274222"/>
                  </a:moveTo>
                  <a:lnTo>
                    <a:pt x="1625482" y="3379536"/>
                  </a:lnTo>
                  <a:lnTo>
                    <a:pt x="1642935" y="3384612"/>
                  </a:lnTo>
                  <a:lnTo>
                    <a:pt x="1661021" y="3389370"/>
                  </a:lnTo>
                  <a:lnTo>
                    <a:pt x="1679425" y="3394128"/>
                  </a:lnTo>
                  <a:lnTo>
                    <a:pt x="1698464" y="3398252"/>
                  </a:lnTo>
                  <a:lnTo>
                    <a:pt x="1698464" y="3294206"/>
                  </a:lnTo>
                  <a:lnTo>
                    <a:pt x="1679425" y="3289448"/>
                  </a:lnTo>
                  <a:lnTo>
                    <a:pt x="1661021" y="3284690"/>
                  </a:lnTo>
                  <a:lnTo>
                    <a:pt x="1642935" y="3279932"/>
                  </a:lnTo>
                  <a:lnTo>
                    <a:pt x="1625482" y="3274222"/>
                  </a:lnTo>
                  <a:close/>
                  <a:moveTo>
                    <a:pt x="3016148" y="3266758"/>
                  </a:moveTo>
                  <a:lnTo>
                    <a:pt x="3016148" y="3382010"/>
                  </a:lnTo>
                  <a:lnTo>
                    <a:pt x="3035827" y="3384868"/>
                  </a:lnTo>
                  <a:lnTo>
                    <a:pt x="3056142" y="3387090"/>
                  </a:lnTo>
                  <a:lnTo>
                    <a:pt x="3076456" y="3389630"/>
                  </a:lnTo>
                  <a:lnTo>
                    <a:pt x="3097406" y="3391535"/>
                  </a:lnTo>
                  <a:lnTo>
                    <a:pt x="3097406" y="3276283"/>
                  </a:lnTo>
                  <a:lnTo>
                    <a:pt x="3076456" y="3274378"/>
                  </a:lnTo>
                  <a:lnTo>
                    <a:pt x="3056142" y="3271838"/>
                  </a:lnTo>
                  <a:lnTo>
                    <a:pt x="3035827" y="3269615"/>
                  </a:lnTo>
                  <a:lnTo>
                    <a:pt x="3016148" y="3266758"/>
                  </a:lnTo>
                  <a:close/>
                  <a:moveTo>
                    <a:pt x="2854584" y="3230245"/>
                  </a:moveTo>
                  <a:lnTo>
                    <a:pt x="2854584" y="3347403"/>
                  </a:lnTo>
                  <a:lnTo>
                    <a:pt x="2873946" y="3352800"/>
                  </a:lnTo>
                  <a:lnTo>
                    <a:pt x="2893626" y="3357880"/>
                  </a:lnTo>
                  <a:lnTo>
                    <a:pt x="2914258" y="3362960"/>
                  </a:lnTo>
                  <a:lnTo>
                    <a:pt x="2935524" y="3367723"/>
                  </a:lnTo>
                  <a:lnTo>
                    <a:pt x="2935524" y="3251835"/>
                  </a:lnTo>
                  <a:lnTo>
                    <a:pt x="2914258" y="3246755"/>
                  </a:lnTo>
                  <a:lnTo>
                    <a:pt x="2893626" y="3241675"/>
                  </a:lnTo>
                  <a:lnTo>
                    <a:pt x="2873946" y="3235960"/>
                  </a:lnTo>
                  <a:lnTo>
                    <a:pt x="2854584" y="3230245"/>
                  </a:lnTo>
                  <a:close/>
                  <a:moveTo>
                    <a:pt x="1480154" y="3217441"/>
                  </a:moveTo>
                  <a:lnTo>
                    <a:pt x="1480154" y="3305626"/>
                  </a:lnTo>
                  <a:lnTo>
                    <a:pt x="1482375" y="3307847"/>
                  </a:lnTo>
                  <a:lnTo>
                    <a:pt x="1484914" y="3310701"/>
                  </a:lnTo>
                  <a:lnTo>
                    <a:pt x="1491895" y="3316411"/>
                  </a:lnTo>
                  <a:lnTo>
                    <a:pt x="1500145" y="3322755"/>
                  </a:lnTo>
                  <a:lnTo>
                    <a:pt x="1509664" y="3329100"/>
                  </a:lnTo>
                  <a:lnTo>
                    <a:pt x="1519818" y="3335444"/>
                  </a:lnTo>
                  <a:lnTo>
                    <a:pt x="1530924" y="3341788"/>
                  </a:lnTo>
                  <a:lnTo>
                    <a:pt x="1542030" y="3347498"/>
                  </a:lnTo>
                  <a:lnTo>
                    <a:pt x="1553136" y="3352891"/>
                  </a:lnTo>
                  <a:lnTo>
                    <a:pt x="1553136" y="3255189"/>
                  </a:lnTo>
                  <a:lnTo>
                    <a:pt x="1539174" y="3249797"/>
                  </a:lnTo>
                  <a:lnTo>
                    <a:pt x="1527116" y="3244721"/>
                  </a:lnTo>
                  <a:lnTo>
                    <a:pt x="1516010" y="3239646"/>
                  </a:lnTo>
                  <a:lnTo>
                    <a:pt x="1506174" y="3234888"/>
                  </a:lnTo>
                  <a:lnTo>
                    <a:pt x="1497924" y="3230130"/>
                  </a:lnTo>
                  <a:lnTo>
                    <a:pt x="1490626" y="3226006"/>
                  </a:lnTo>
                  <a:lnTo>
                    <a:pt x="1484914" y="3221565"/>
                  </a:lnTo>
                  <a:lnTo>
                    <a:pt x="1480154" y="3217441"/>
                  </a:lnTo>
                  <a:close/>
                  <a:moveTo>
                    <a:pt x="2426374" y="3213000"/>
                  </a:moveTo>
                  <a:lnTo>
                    <a:pt x="2420662" y="3217124"/>
                  </a:lnTo>
                  <a:lnTo>
                    <a:pt x="2413999" y="3221565"/>
                  </a:lnTo>
                  <a:lnTo>
                    <a:pt x="2406701" y="3226323"/>
                  </a:lnTo>
                  <a:lnTo>
                    <a:pt x="2399720" y="3230130"/>
                  </a:lnTo>
                  <a:lnTo>
                    <a:pt x="2392739" y="3234253"/>
                  </a:lnTo>
                  <a:lnTo>
                    <a:pt x="2385124" y="3237743"/>
                  </a:lnTo>
                  <a:lnTo>
                    <a:pt x="2378460" y="3240915"/>
                  </a:lnTo>
                  <a:lnTo>
                    <a:pt x="2371797" y="3243135"/>
                  </a:lnTo>
                  <a:lnTo>
                    <a:pt x="2371797" y="3350353"/>
                  </a:lnTo>
                  <a:lnTo>
                    <a:pt x="2379729" y="3346864"/>
                  </a:lnTo>
                  <a:lnTo>
                    <a:pt x="2387028" y="3342423"/>
                  </a:lnTo>
                  <a:lnTo>
                    <a:pt x="2394643" y="3338299"/>
                  </a:lnTo>
                  <a:lnTo>
                    <a:pt x="2401941" y="3333541"/>
                  </a:lnTo>
                  <a:lnTo>
                    <a:pt x="2409239" y="3328782"/>
                  </a:lnTo>
                  <a:lnTo>
                    <a:pt x="2415585" y="3324024"/>
                  </a:lnTo>
                  <a:lnTo>
                    <a:pt x="2421297" y="3319266"/>
                  </a:lnTo>
                  <a:lnTo>
                    <a:pt x="2426374" y="3314508"/>
                  </a:lnTo>
                  <a:lnTo>
                    <a:pt x="2426374" y="3213000"/>
                  </a:lnTo>
                  <a:close/>
                  <a:moveTo>
                    <a:pt x="2692385" y="3167062"/>
                  </a:moveTo>
                  <a:lnTo>
                    <a:pt x="2692385" y="3264535"/>
                  </a:lnTo>
                  <a:lnTo>
                    <a:pt x="2695241" y="3267393"/>
                  </a:lnTo>
                  <a:lnTo>
                    <a:pt x="2698098" y="3270250"/>
                  </a:lnTo>
                  <a:lnTo>
                    <a:pt x="2705399" y="3276600"/>
                  </a:lnTo>
                  <a:lnTo>
                    <a:pt x="2714921" y="3283903"/>
                  </a:lnTo>
                  <a:lnTo>
                    <a:pt x="2725078" y="3290888"/>
                  </a:lnTo>
                  <a:lnTo>
                    <a:pt x="2737140" y="3297873"/>
                  </a:lnTo>
                  <a:lnTo>
                    <a:pt x="2748884" y="3305175"/>
                  </a:lnTo>
                  <a:lnTo>
                    <a:pt x="2761581" y="3311525"/>
                  </a:lnTo>
                  <a:lnTo>
                    <a:pt x="2773325" y="3317240"/>
                  </a:lnTo>
                  <a:lnTo>
                    <a:pt x="2773325" y="3208337"/>
                  </a:lnTo>
                  <a:lnTo>
                    <a:pt x="2758407" y="3202940"/>
                  </a:lnTo>
                  <a:lnTo>
                    <a:pt x="2744441" y="3196907"/>
                  </a:lnTo>
                  <a:lnTo>
                    <a:pt x="2732379" y="3191510"/>
                  </a:lnTo>
                  <a:lnTo>
                    <a:pt x="2721269" y="3186430"/>
                  </a:lnTo>
                  <a:lnTo>
                    <a:pt x="2712064" y="3180715"/>
                  </a:lnTo>
                  <a:lnTo>
                    <a:pt x="2704446" y="3176270"/>
                  </a:lnTo>
                  <a:lnTo>
                    <a:pt x="2697781" y="3171507"/>
                  </a:lnTo>
                  <a:lnTo>
                    <a:pt x="2692385" y="3167062"/>
                  </a:lnTo>
                  <a:close/>
                  <a:moveTo>
                    <a:pt x="3744614" y="3161665"/>
                  </a:moveTo>
                  <a:lnTo>
                    <a:pt x="3737949" y="3166745"/>
                  </a:lnTo>
                  <a:lnTo>
                    <a:pt x="3730648" y="3171507"/>
                  </a:lnTo>
                  <a:lnTo>
                    <a:pt x="3722713" y="3176587"/>
                  </a:lnTo>
                  <a:lnTo>
                    <a:pt x="3715095" y="3180715"/>
                  </a:lnTo>
                  <a:lnTo>
                    <a:pt x="3706524" y="3185160"/>
                  </a:lnTo>
                  <a:lnTo>
                    <a:pt x="3698907" y="3189287"/>
                  </a:lnTo>
                  <a:lnTo>
                    <a:pt x="3691289" y="3192780"/>
                  </a:lnTo>
                  <a:lnTo>
                    <a:pt x="3683671" y="3195320"/>
                  </a:lnTo>
                  <a:lnTo>
                    <a:pt x="3683671" y="3315018"/>
                  </a:lnTo>
                  <a:lnTo>
                    <a:pt x="3692558" y="3310573"/>
                  </a:lnTo>
                  <a:lnTo>
                    <a:pt x="3701128" y="3305810"/>
                  </a:lnTo>
                  <a:lnTo>
                    <a:pt x="3709381" y="3301048"/>
                  </a:lnTo>
                  <a:lnTo>
                    <a:pt x="3717634" y="3295968"/>
                  </a:lnTo>
                  <a:lnTo>
                    <a:pt x="3725252" y="3290570"/>
                  </a:lnTo>
                  <a:lnTo>
                    <a:pt x="3732235" y="3285490"/>
                  </a:lnTo>
                  <a:lnTo>
                    <a:pt x="3738901" y="3279775"/>
                  </a:lnTo>
                  <a:lnTo>
                    <a:pt x="3744614" y="3275013"/>
                  </a:lnTo>
                  <a:lnTo>
                    <a:pt x="3744614" y="3161665"/>
                  </a:lnTo>
                  <a:close/>
                  <a:moveTo>
                    <a:pt x="771525" y="3136900"/>
                  </a:moveTo>
                  <a:lnTo>
                    <a:pt x="805634" y="3143476"/>
                  </a:lnTo>
                  <a:lnTo>
                    <a:pt x="812009" y="3145042"/>
                  </a:lnTo>
                  <a:lnTo>
                    <a:pt x="818066" y="3146921"/>
                  </a:lnTo>
                  <a:lnTo>
                    <a:pt x="823167" y="3148486"/>
                  </a:lnTo>
                  <a:lnTo>
                    <a:pt x="827311" y="3150365"/>
                  </a:lnTo>
                  <a:lnTo>
                    <a:pt x="831455" y="3152557"/>
                  </a:lnTo>
                  <a:lnTo>
                    <a:pt x="835280" y="3155062"/>
                  </a:lnTo>
                  <a:lnTo>
                    <a:pt x="842612" y="3160072"/>
                  </a:lnTo>
                  <a:lnTo>
                    <a:pt x="845162" y="3162890"/>
                  </a:lnTo>
                  <a:lnTo>
                    <a:pt x="847075" y="3165082"/>
                  </a:lnTo>
                  <a:lnTo>
                    <a:pt x="848669" y="3167587"/>
                  </a:lnTo>
                  <a:lnTo>
                    <a:pt x="849944" y="3170092"/>
                  </a:lnTo>
                  <a:lnTo>
                    <a:pt x="850900" y="3172597"/>
                  </a:lnTo>
                  <a:lnTo>
                    <a:pt x="850900" y="3175416"/>
                  </a:lnTo>
                  <a:lnTo>
                    <a:pt x="850262" y="3177608"/>
                  </a:lnTo>
                  <a:lnTo>
                    <a:pt x="849625" y="3180426"/>
                  </a:lnTo>
                  <a:lnTo>
                    <a:pt x="848031" y="3182618"/>
                  </a:lnTo>
                  <a:lnTo>
                    <a:pt x="846437" y="3185123"/>
                  </a:lnTo>
                  <a:lnTo>
                    <a:pt x="844206" y="3187315"/>
                  </a:lnTo>
                  <a:lnTo>
                    <a:pt x="841656" y="3189820"/>
                  </a:lnTo>
                  <a:lnTo>
                    <a:pt x="838468" y="3191699"/>
                  </a:lnTo>
                  <a:lnTo>
                    <a:pt x="834961" y="3193577"/>
                  </a:lnTo>
                  <a:lnTo>
                    <a:pt x="831136" y="3195143"/>
                  </a:lnTo>
                  <a:lnTo>
                    <a:pt x="826992" y="3197022"/>
                  </a:lnTo>
                  <a:lnTo>
                    <a:pt x="820935" y="3198587"/>
                  </a:lnTo>
                  <a:lnTo>
                    <a:pt x="815197" y="3200153"/>
                  </a:lnTo>
                  <a:lnTo>
                    <a:pt x="808503" y="3201719"/>
                  </a:lnTo>
                  <a:lnTo>
                    <a:pt x="801171" y="3202971"/>
                  </a:lnTo>
                  <a:lnTo>
                    <a:pt x="787145" y="3204537"/>
                  </a:lnTo>
                  <a:lnTo>
                    <a:pt x="771525" y="3205163"/>
                  </a:lnTo>
                  <a:lnTo>
                    <a:pt x="771525" y="3136900"/>
                  </a:lnTo>
                  <a:close/>
                  <a:moveTo>
                    <a:pt x="200025" y="3117850"/>
                  </a:moveTo>
                  <a:lnTo>
                    <a:pt x="200343" y="3123582"/>
                  </a:lnTo>
                  <a:lnTo>
                    <a:pt x="201296" y="3129631"/>
                  </a:lnTo>
                  <a:lnTo>
                    <a:pt x="202567" y="3135044"/>
                  </a:lnTo>
                  <a:lnTo>
                    <a:pt x="204155" y="3141094"/>
                  </a:lnTo>
                  <a:lnTo>
                    <a:pt x="206061" y="3146507"/>
                  </a:lnTo>
                  <a:lnTo>
                    <a:pt x="208285" y="3152238"/>
                  </a:lnTo>
                  <a:lnTo>
                    <a:pt x="211144" y="3157651"/>
                  </a:lnTo>
                  <a:lnTo>
                    <a:pt x="214321" y="3163064"/>
                  </a:lnTo>
                  <a:lnTo>
                    <a:pt x="217816" y="3168795"/>
                  </a:lnTo>
                  <a:lnTo>
                    <a:pt x="221310" y="3173890"/>
                  </a:lnTo>
                  <a:lnTo>
                    <a:pt x="225758" y="3179303"/>
                  </a:lnTo>
                  <a:lnTo>
                    <a:pt x="230206" y="3184715"/>
                  </a:lnTo>
                  <a:lnTo>
                    <a:pt x="235289" y="3189810"/>
                  </a:lnTo>
                  <a:lnTo>
                    <a:pt x="240372" y="3194904"/>
                  </a:lnTo>
                  <a:lnTo>
                    <a:pt x="245773" y="3199999"/>
                  </a:lnTo>
                  <a:lnTo>
                    <a:pt x="251809" y="3205093"/>
                  </a:lnTo>
                  <a:lnTo>
                    <a:pt x="251809" y="3304436"/>
                  </a:lnTo>
                  <a:lnTo>
                    <a:pt x="254032" y="3306983"/>
                  </a:lnTo>
                  <a:lnTo>
                    <a:pt x="256574" y="3309531"/>
                  </a:lnTo>
                  <a:lnTo>
                    <a:pt x="263563" y="3315580"/>
                  </a:lnTo>
                  <a:lnTo>
                    <a:pt x="271823" y="3321948"/>
                  </a:lnTo>
                  <a:lnTo>
                    <a:pt x="281354" y="3328317"/>
                  </a:lnTo>
                  <a:lnTo>
                    <a:pt x="291520" y="3335003"/>
                  </a:lnTo>
                  <a:lnTo>
                    <a:pt x="302639" y="3340734"/>
                  </a:lnTo>
                  <a:lnTo>
                    <a:pt x="313758" y="3346784"/>
                  </a:lnTo>
                  <a:lnTo>
                    <a:pt x="324877" y="3351879"/>
                  </a:lnTo>
                  <a:lnTo>
                    <a:pt x="324877" y="3249352"/>
                  </a:lnTo>
                  <a:lnTo>
                    <a:pt x="341715" y="3256994"/>
                  </a:lnTo>
                  <a:lnTo>
                    <a:pt x="359505" y="3263999"/>
                  </a:lnTo>
                  <a:lnTo>
                    <a:pt x="377931" y="3270685"/>
                  </a:lnTo>
                  <a:lnTo>
                    <a:pt x="397311" y="3277053"/>
                  </a:lnTo>
                  <a:lnTo>
                    <a:pt x="397311" y="3378943"/>
                  </a:lnTo>
                  <a:lnTo>
                    <a:pt x="414783" y="3384038"/>
                  </a:lnTo>
                  <a:lnTo>
                    <a:pt x="432892" y="3388814"/>
                  </a:lnTo>
                  <a:lnTo>
                    <a:pt x="451318" y="3393590"/>
                  </a:lnTo>
                  <a:lnTo>
                    <a:pt x="470379" y="3397729"/>
                  </a:lnTo>
                  <a:lnTo>
                    <a:pt x="470379" y="3296476"/>
                  </a:lnTo>
                  <a:lnTo>
                    <a:pt x="488170" y="3300615"/>
                  </a:lnTo>
                  <a:lnTo>
                    <a:pt x="506278" y="3303799"/>
                  </a:lnTo>
                  <a:lnTo>
                    <a:pt x="524386" y="3306983"/>
                  </a:lnTo>
                  <a:lnTo>
                    <a:pt x="543448" y="3309849"/>
                  </a:lnTo>
                  <a:lnTo>
                    <a:pt x="543448" y="3410465"/>
                  </a:lnTo>
                  <a:lnTo>
                    <a:pt x="561238" y="3412694"/>
                  </a:lnTo>
                  <a:lnTo>
                    <a:pt x="579347" y="3415241"/>
                  </a:lnTo>
                  <a:lnTo>
                    <a:pt x="597455" y="3417152"/>
                  </a:lnTo>
                  <a:lnTo>
                    <a:pt x="615881" y="3418744"/>
                  </a:lnTo>
                  <a:lnTo>
                    <a:pt x="615881" y="3318446"/>
                  </a:lnTo>
                  <a:lnTo>
                    <a:pt x="634307" y="3320038"/>
                  </a:lnTo>
                  <a:lnTo>
                    <a:pt x="652415" y="3320993"/>
                  </a:lnTo>
                  <a:lnTo>
                    <a:pt x="670524" y="3321948"/>
                  </a:lnTo>
                  <a:lnTo>
                    <a:pt x="688950" y="3322585"/>
                  </a:lnTo>
                  <a:lnTo>
                    <a:pt x="688950" y="3422883"/>
                  </a:lnTo>
                  <a:lnTo>
                    <a:pt x="710235" y="3423520"/>
                  </a:lnTo>
                  <a:lnTo>
                    <a:pt x="732155" y="3423520"/>
                  </a:lnTo>
                  <a:lnTo>
                    <a:pt x="762018" y="3423201"/>
                  </a:lnTo>
                  <a:lnTo>
                    <a:pt x="762018" y="3322904"/>
                  </a:lnTo>
                  <a:lnTo>
                    <a:pt x="790928" y="3321948"/>
                  </a:lnTo>
                  <a:lnTo>
                    <a:pt x="818884" y="3320675"/>
                  </a:lnTo>
                  <a:lnTo>
                    <a:pt x="846524" y="3318446"/>
                  </a:lnTo>
                  <a:lnTo>
                    <a:pt x="873845" y="3315899"/>
                  </a:lnTo>
                  <a:lnTo>
                    <a:pt x="900531" y="3312715"/>
                  </a:lnTo>
                  <a:lnTo>
                    <a:pt x="926581" y="3309212"/>
                  </a:lnTo>
                  <a:lnTo>
                    <a:pt x="951996" y="3304755"/>
                  </a:lnTo>
                  <a:lnTo>
                    <a:pt x="976776" y="3299978"/>
                  </a:lnTo>
                  <a:lnTo>
                    <a:pt x="1000921" y="3294884"/>
                  </a:lnTo>
                  <a:lnTo>
                    <a:pt x="1023794" y="3289471"/>
                  </a:lnTo>
                  <a:lnTo>
                    <a:pt x="1046350" y="3283421"/>
                  </a:lnTo>
                  <a:lnTo>
                    <a:pt x="1067953" y="3277053"/>
                  </a:lnTo>
                  <a:lnTo>
                    <a:pt x="1088285" y="3270048"/>
                  </a:lnTo>
                  <a:lnTo>
                    <a:pt x="1108300" y="3263043"/>
                  </a:lnTo>
                  <a:lnTo>
                    <a:pt x="1126726" y="3255083"/>
                  </a:lnTo>
                  <a:lnTo>
                    <a:pt x="1144516" y="3247123"/>
                  </a:lnTo>
                  <a:lnTo>
                    <a:pt x="1144516" y="3349968"/>
                  </a:lnTo>
                  <a:lnTo>
                    <a:pt x="1152459" y="3346147"/>
                  </a:lnTo>
                  <a:lnTo>
                    <a:pt x="1159766" y="3342008"/>
                  </a:lnTo>
                  <a:lnTo>
                    <a:pt x="1167390" y="3337232"/>
                  </a:lnTo>
                  <a:lnTo>
                    <a:pt x="1175015" y="3332456"/>
                  </a:lnTo>
                  <a:lnTo>
                    <a:pt x="1182004" y="3327680"/>
                  </a:lnTo>
                  <a:lnTo>
                    <a:pt x="1188358" y="3322904"/>
                  </a:lnTo>
                  <a:lnTo>
                    <a:pt x="1194076" y="3318446"/>
                  </a:lnTo>
                  <a:lnTo>
                    <a:pt x="1199477" y="3313988"/>
                  </a:lnTo>
                  <a:lnTo>
                    <a:pt x="1199477" y="3215601"/>
                  </a:lnTo>
                  <a:lnTo>
                    <a:pt x="1206784" y="3209870"/>
                  </a:lnTo>
                  <a:lnTo>
                    <a:pt x="1213455" y="3204457"/>
                  </a:lnTo>
                  <a:lnTo>
                    <a:pt x="1220126" y="3198725"/>
                  </a:lnTo>
                  <a:lnTo>
                    <a:pt x="1226163" y="3192994"/>
                  </a:lnTo>
                  <a:lnTo>
                    <a:pt x="1232199" y="3186944"/>
                  </a:lnTo>
                  <a:lnTo>
                    <a:pt x="1237282" y="3181531"/>
                  </a:lnTo>
                  <a:lnTo>
                    <a:pt x="1242047" y="3175163"/>
                  </a:lnTo>
                  <a:lnTo>
                    <a:pt x="1246177" y="3169114"/>
                  </a:lnTo>
                  <a:lnTo>
                    <a:pt x="1250307" y="3162745"/>
                  </a:lnTo>
                  <a:lnTo>
                    <a:pt x="1253802" y="3157014"/>
                  </a:lnTo>
                  <a:lnTo>
                    <a:pt x="1256661" y="3150646"/>
                  </a:lnTo>
                  <a:lnTo>
                    <a:pt x="1258885" y="3144278"/>
                  </a:lnTo>
                  <a:lnTo>
                    <a:pt x="1260791" y="3137910"/>
                  </a:lnTo>
                  <a:lnTo>
                    <a:pt x="1262379" y="3131223"/>
                  </a:lnTo>
                  <a:lnTo>
                    <a:pt x="1263332" y="3124855"/>
                  </a:lnTo>
                  <a:lnTo>
                    <a:pt x="1263650" y="3118169"/>
                  </a:lnTo>
                  <a:lnTo>
                    <a:pt x="1263650" y="3251581"/>
                  </a:lnTo>
                  <a:lnTo>
                    <a:pt x="1263332" y="3251899"/>
                  </a:lnTo>
                  <a:lnTo>
                    <a:pt x="1263332" y="3255720"/>
                  </a:lnTo>
                  <a:lnTo>
                    <a:pt x="1263015" y="3259859"/>
                  </a:lnTo>
                  <a:lnTo>
                    <a:pt x="1262379" y="3264635"/>
                  </a:lnTo>
                  <a:lnTo>
                    <a:pt x="1261426" y="3269730"/>
                  </a:lnTo>
                  <a:lnTo>
                    <a:pt x="1260155" y="3274506"/>
                  </a:lnTo>
                  <a:lnTo>
                    <a:pt x="1258567" y="3279600"/>
                  </a:lnTo>
                  <a:lnTo>
                    <a:pt x="1256661" y="3284377"/>
                  </a:lnTo>
                  <a:lnTo>
                    <a:pt x="1254119" y="3289153"/>
                  </a:lnTo>
                  <a:lnTo>
                    <a:pt x="1251896" y="3294247"/>
                  </a:lnTo>
                  <a:lnTo>
                    <a:pt x="1248719" y="3299023"/>
                  </a:lnTo>
                  <a:lnTo>
                    <a:pt x="1245542" y="3303162"/>
                  </a:lnTo>
                  <a:lnTo>
                    <a:pt x="1242365" y="3307939"/>
                  </a:lnTo>
                  <a:lnTo>
                    <a:pt x="1238552" y="3312715"/>
                  </a:lnTo>
                  <a:lnTo>
                    <a:pt x="1234423" y="3317172"/>
                  </a:lnTo>
                  <a:lnTo>
                    <a:pt x="1225845" y="3326088"/>
                  </a:lnTo>
                  <a:lnTo>
                    <a:pt x="1215997" y="3335003"/>
                  </a:lnTo>
                  <a:lnTo>
                    <a:pt x="1204877" y="3343600"/>
                  </a:lnTo>
                  <a:lnTo>
                    <a:pt x="1192488" y="3351879"/>
                  </a:lnTo>
                  <a:lnTo>
                    <a:pt x="1179462" y="3360157"/>
                  </a:lnTo>
                  <a:lnTo>
                    <a:pt x="1165802" y="3367799"/>
                  </a:lnTo>
                  <a:lnTo>
                    <a:pt x="1150870" y="3375122"/>
                  </a:lnTo>
                  <a:lnTo>
                    <a:pt x="1134986" y="3382764"/>
                  </a:lnTo>
                  <a:lnTo>
                    <a:pt x="1118466" y="3389769"/>
                  </a:lnTo>
                  <a:lnTo>
                    <a:pt x="1100993" y="3396137"/>
                  </a:lnTo>
                  <a:lnTo>
                    <a:pt x="1082567" y="3402824"/>
                  </a:lnTo>
                  <a:lnTo>
                    <a:pt x="1063506" y="3408873"/>
                  </a:lnTo>
                  <a:lnTo>
                    <a:pt x="1043491" y="3414286"/>
                  </a:lnTo>
                  <a:lnTo>
                    <a:pt x="1022841" y="3420017"/>
                  </a:lnTo>
                  <a:lnTo>
                    <a:pt x="1001874" y="3424794"/>
                  </a:lnTo>
                  <a:lnTo>
                    <a:pt x="979953" y="3429570"/>
                  </a:lnTo>
                  <a:lnTo>
                    <a:pt x="957397" y="3433709"/>
                  </a:lnTo>
                  <a:lnTo>
                    <a:pt x="934524" y="3437848"/>
                  </a:lnTo>
                  <a:lnTo>
                    <a:pt x="910697" y="3441032"/>
                  </a:lnTo>
                  <a:lnTo>
                    <a:pt x="886235" y="3444216"/>
                  </a:lnTo>
                  <a:lnTo>
                    <a:pt x="861773" y="3446764"/>
                  </a:lnTo>
                  <a:lnTo>
                    <a:pt x="836675" y="3448992"/>
                  </a:lnTo>
                  <a:lnTo>
                    <a:pt x="810942" y="3450584"/>
                  </a:lnTo>
                  <a:lnTo>
                    <a:pt x="784892" y="3451540"/>
                  </a:lnTo>
                  <a:lnTo>
                    <a:pt x="758841" y="3452495"/>
                  </a:lnTo>
                  <a:lnTo>
                    <a:pt x="732155" y="3452813"/>
                  </a:lnTo>
                  <a:lnTo>
                    <a:pt x="704834" y="3452495"/>
                  </a:lnTo>
                  <a:lnTo>
                    <a:pt x="677513" y="3451540"/>
                  </a:lnTo>
                  <a:lnTo>
                    <a:pt x="651145" y="3450584"/>
                  </a:lnTo>
                  <a:lnTo>
                    <a:pt x="625094" y="3448356"/>
                  </a:lnTo>
                  <a:lnTo>
                    <a:pt x="599361" y="3446445"/>
                  </a:lnTo>
                  <a:lnTo>
                    <a:pt x="574264" y="3443579"/>
                  </a:lnTo>
                  <a:lnTo>
                    <a:pt x="549484" y="3440395"/>
                  </a:lnTo>
                  <a:lnTo>
                    <a:pt x="525339" y="3436893"/>
                  </a:lnTo>
                  <a:lnTo>
                    <a:pt x="501513" y="3433072"/>
                  </a:lnTo>
                  <a:lnTo>
                    <a:pt x="478639" y="3428296"/>
                  </a:lnTo>
                  <a:lnTo>
                    <a:pt x="456718" y="3423520"/>
                  </a:lnTo>
                  <a:lnTo>
                    <a:pt x="434798" y="3418425"/>
                  </a:lnTo>
                  <a:lnTo>
                    <a:pt x="413830" y="3412694"/>
                  </a:lnTo>
                  <a:lnTo>
                    <a:pt x="394134" y="3406963"/>
                  </a:lnTo>
                  <a:lnTo>
                    <a:pt x="374755" y="3400595"/>
                  </a:lnTo>
                  <a:lnTo>
                    <a:pt x="356329" y="3393908"/>
                  </a:lnTo>
                  <a:lnTo>
                    <a:pt x="338538" y="3386585"/>
                  </a:lnTo>
                  <a:lnTo>
                    <a:pt x="322018" y="3379580"/>
                  </a:lnTo>
                  <a:lnTo>
                    <a:pt x="306134" y="3372257"/>
                  </a:lnTo>
                  <a:lnTo>
                    <a:pt x="291520" y="3364296"/>
                  </a:lnTo>
                  <a:lnTo>
                    <a:pt x="277542" y="3356018"/>
                  </a:lnTo>
                  <a:lnTo>
                    <a:pt x="264834" y="3347421"/>
                  </a:lnTo>
                  <a:lnTo>
                    <a:pt x="253079" y="3338824"/>
                  </a:lnTo>
                  <a:lnTo>
                    <a:pt x="242278" y="3330227"/>
                  </a:lnTo>
                  <a:lnTo>
                    <a:pt x="237513" y="3325451"/>
                  </a:lnTo>
                  <a:lnTo>
                    <a:pt x="232747" y="3320675"/>
                  </a:lnTo>
                  <a:lnTo>
                    <a:pt x="228617" y="3316217"/>
                  </a:lnTo>
                  <a:lnTo>
                    <a:pt x="224487" y="3311441"/>
                  </a:lnTo>
                  <a:lnTo>
                    <a:pt x="220993" y="3306983"/>
                  </a:lnTo>
                  <a:lnTo>
                    <a:pt x="217498" y="3302207"/>
                  </a:lnTo>
                  <a:lnTo>
                    <a:pt x="214321" y="3297431"/>
                  </a:lnTo>
                  <a:lnTo>
                    <a:pt x="211462" y="3292337"/>
                  </a:lnTo>
                  <a:lnTo>
                    <a:pt x="208921" y="3287561"/>
                  </a:lnTo>
                  <a:lnTo>
                    <a:pt x="206697" y="3282148"/>
                  </a:lnTo>
                  <a:lnTo>
                    <a:pt x="204791" y="3277690"/>
                  </a:lnTo>
                  <a:lnTo>
                    <a:pt x="203202" y="3272277"/>
                  </a:lnTo>
                  <a:lnTo>
                    <a:pt x="201931" y="3267183"/>
                  </a:lnTo>
                  <a:lnTo>
                    <a:pt x="201296" y="3262088"/>
                  </a:lnTo>
                  <a:lnTo>
                    <a:pt x="200978" y="3256994"/>
                  </a:lnTo>
                  <a:lnTo>
                    <a:pt x="200343" y="3251899"/>
                  </a:lnTo>
                  <a:lnTo>
                    <a:pt x="200025" y="3251899"/>
                  </a:lnTo>
                  <a:lnTo>
                    <a:pt x="200025" y="3117850"/>
                  </a:lnTo>
                  <a:close/>
                  <a:moveTo>
                    <a:pt x="1263332" y="3111818"/>
                  </a:moveTo>
                  <a:lnTo>
                    <a:pt x="1263650" y="3117533"/>
                  </a:lnTo>
                  <a:lnTo>
                    <a:pt x="1263332" y="3119438"/>
                  </a:lnTo>
                  <a:lnTo>
                    <a:pt x="1263332" y="3116263"/>
                  </a:lnTo>
                  <a:lnTo>
                    <a:pt x="1263332" y="3111818"/>
                  </a:lnTo>
                  <a:close/>
                  <a:moveTo>
                    <a:pt x="1263253" y="3110548"/>
                  </a:moveTo>
                  <a:lnTo>
                    <a:pt x="1263332" y="3111183"/>
                  </a:lnTo>
                  <a:lnTo>
                    <a:pt x="1263332" y="3111818"/>
                  </a:lnTo>
                  <a:lnTo>
                    <a:pt x="1263253" y="3110548"/>
                  </a:lnTo>
                  <a:close/>
                  <a:moveTo>
                    <a:pt x="1892592" y="3107220"/>
                  </a:moveTo>
                  <a:lnTo>
                    <a:pt x="1892592" y="3210034"/>
                  </a:lnTo>
                  <a:lnTo>
                    <a:pt x="1913877" y="3210983"/>
                  </a:lnTo>
                  <a:lnTo>
                    <a:pt x="1935480" y="3210983"/>
                  </a:lnTo>
                  <a:lnTo>
                    <a:pt x="1965343" y="3210667"/>
                  </a:lnTo>
                  <a:lnTo>
                    <a:pt x="1965343" y="3107537"/>
                  </a:lnTo>
                  <a:lnTo>
                    <a:pt x="1935480" y="3107853"/>
                  </a:lnTo>
                  <a:lnTo>
                    <a:pt x="1913877" y="3107853"/>
                  </a:lnTo>
                  <a:lnTo>
                    <a:pt x="1892592" y="3107220"/>
                  </a:lnTo>
                  <a:close/>
                  <a:moveTo>
                    <a:pt x="200819" y="3107046"/>
                  </a:moveTo>
                  <a:lnTo>
                    <a:pt x="200378" y="3110133"/>
                  </a:lnTo>
                  <a:lnTo>
                    <a:pt x="200025" y="3115072"/>
                  </a:lnTo>
                  <a:lnTo>
                    <a:pt x="200025" y="3110751"/>
                  </a:lnTo>
                  <a:lnTo>
                    <a:pt x="200819" y="3107046"/>
                  </a:lnTo>
                  <a:close/>
                  <a:moveTo>
                    <a:pt x="2489519" y="3103562"/>
                  </a:moveTo>
                  <a:lnTo>
                    <a:pt x="2490471" y="3109906"/>
                  </a:lnTo>
                  <a:lnTo>
                    <a:pt x="2490788" y="3116568"/>
                  </a:lnTo>
                  <a:lnTo>
                    <a:pt x="2490788" y="3252652"/>
                  </a:lnTo>
                  <a:lnTo>
                    <a:pt x="2490471" y="3252969"/>
                  </a:lnTo>
                  <a:lnTo>
                    <a:pt x="2489836" y="3260899"/>
                  </a:lnTo>
                  <a:lnTo>
                    <a:pt x="2489519" y="3265657"/>
                  </a:lnTo>
                  <a:lnTo>
                    <a:pt x="2488250" y="3270733"/>
                  </a:lnTo>
                  <a:lnTo>
                    <a:pt x="2487298" y="3275491"/>
                  </a:lnTo>
                  <a:lnTo>
                    <a:pt x="2485711" y="3280566"/>
                  </a:lnTo>
                  <a:lnTo>
                    <a:pt x="2483490" y="3285325"/>
                  </a:lnTo>
                  <a:lnTo>
                    <a:pt x="2481269" y="3290083"/>
                  </a:lnTo>
                  <a:lnTo>
                    <a:pt x="2479048" y="3294841"/>
                  </a:lnTo>
                  <a:lnTo>
                    <a:pt x="2475874" y="3299599"/>
                  </a:lnTo>
                  <a:lnTo>
                    <a:pt x="2472701" y="3304357"/>
                  </a:lnTo>
                  <a:lnTo>
                    <a:pt x="2469528" y="3309115"/>
                  </a:lnTo>
                  <a:lnTo>
                    <a:pt x="2465403" y="3313874"/>
                  </a:lnTo>
                  <a:lnTo>
                    <a:pt x="2461595" y="3317997"/>
                  </a:lnTo>
                  <a:lnTo>
                    <a:pt x="2453028" y="3327196"/>
                  </a:lnTo>
                  <a:lnTo>
                    <a:pt x="2443191" y="3335761"/>
                  </a:lnTo>
                  <a:lnTo>
                    <a:pt x="2432086" y="3344643"/>
                  </a:lnTo>
                  <a:lnTo>
                    <a:pt x="2419710" y="3352891"/>
                  </a:lnTo>
                  <a:lnTo>
                    <a:pt x="2406701" y="3360504"/>
                  </a:lnTo>
                  <a:lnTo>
                    <a:pt x="2393056" y="3368434"/>
                  </a:lnTo>
                  <a:lnTo>
                    <a:pt x="2378143" y="3376047"/>
                  </a:lnTo>
                  <a:lnTo>
                    <a:pt x="2362277" y="3383660"/>
                  </a:lnTo>
                  <a:lnTo>
                    <a:pt x="2345777" y="3390322"/>
                  </a:lnTo>
                  <a:lnTo>
                    <a:pt x="2328325" y="3396983"/>
                  </a:lnTo>
                  <a:lnTo>
                    <a:pt x="2309921" y="3403327"/>
                  </a:lnTo>
                  <a:lnTo>
                    <a:pt x="2290882" y="3409671"/>
                  </a:lnTo>
                  <a:lnTo>
                    <a:pt x="2270892" y="3415064"/>
                  </a:lnTo>
                  <a:lnTo>
                    <a:pt x="2250267" y="3420139"/>
                  </a:lnTo>
                  <a:lnTo>
                    <a:pt x="2229324" y="3425215"/>
                  </a:lnTo>
                  <a:lnTo>
                    <a:pt x="2207430" y="3429973"/>
                  </a:lnTo>
                  <a:lnTo>
                    <a:pt x="2184901" y="3434414"/>
                  </a:lnTo>
                  <a:lnTo>
                    <a:pt x="2162054" y="3437903"/>
                  </a:lnTo>
                  <a:lnTo>
                    <a:pt x="2138256" y="3441393"/>
                  </a:lnTo>
                  <a:lnTo>
                    <a:pt x="2113823" y="3444565"/>
                  </a:lnTo>
                  <a:lnTo>
                    <a:pt x="2089390" y="3447102"/>
                  </a:lnTo>
                  <a:lnTo>
                    <a:pt x="2064323" y="3449006"/>
                  </a:lnTo>
                  <a:lnTo>
                    <a:pt x="2038621" y="3450909"/>
                  </a:lnTo>
                  <a:lnTo>
                    <a:pt x="2012601" y="3452178"/>
                  </a:lnTo>
                  <a:lnTo>
                    <a:pt x="1986582" y="3452812"/>
                  </a:lnTo>
                  <a:lnTo>
                    <a:pt x="1959928" y="3452812"/>
                  </a:lnTo>
                  <a:lnTo>
                    <a:pt x="1932639" y="3452812"/>
                  </a:lnTo>
                  <a:lnTo>
                    <a:pt x="1905350" y="3452178"/>
                  </a:lnTo>
                  <a:lnTo>
                    <a:pt x="1879014" y="3450592"/>
                  </a:lnTo>
                  <a:lnTo>
                    <a:pt x="1852994" y="3449006"/>
                  </a:lnTo>
                  <a:lnTo>
                    <a:pt x="1827292" y="3446468"/>
                  </a:lnTo>
                  <a:lnTo>
                    <a:pt x="1802224" y="3443930"/>
                  </a:lnTo>
                  <a:lnTo>
                    <a:pt x="1777157" y="3441075"/>
                  </a:lnTo>
                  <a:lnTo>
                    <a:pt x="1753359" y="3437269"/>
                  </a:lnTo>
                  <a:lnTo>
                    <a:pt x="1729560" y="3433145"/>
                  </a:lnTo>
                  <a:lnTo>
                    <a:pt x="1706714" y="3428704"/>
                  </a:lnTo>
                  <a:lnTo>
                    <a:pt x="1684502" y="3424263"/>
                  </a:lnTo>
                  <a:lnTo>
                    <a:pt x="1662925" y="3418871"/>
                  </a:lnTo>
                  <a:lnTo>
                    <a:pt x="1641983" y="3413478"/>
                  </a:lnTo>
                  <a:lnTo>
                    <a:pt x="1622309" y="3407134"/>
                  </a:lnTo>
                  <a:lnTo>
                    <a:pt x="1602953" y="3400790"/>
                  </a:lnTo>
                  <a:lnTo>
                    <a:pt x="1584549" y="3394445"/>
                  </a:lnTo>
                  <a:lnTo>
                    <a:pt x="1566780" y="3387467"/>
                  </a:lnTo>
                  <a:lnTo>
                    <a:pt x="1550280" y="3380488"/>
                  </a:lnTo>
                  <a:lnTo>
                    <a:pt x="1534414" y="3372558"/>
                  </a:lnTo>
                  <a:lnTo>
                    <a:pt x="1519501" y="3364945"/>
                  </a:lnTo>
                  <a:lnTo>
                    <a:pt x="1505539" y="3356697"/>
                  </a:lnTo>
                  <a:lnTo>
                    <a:pt x="1493164" y="3348450"/>
                  </a:lnTo>
                  <a:lnTo>
                    <a:pt x="1481106" y="3339885"/>
                  </a:lnTo>
                  <a:lnTo>
                    <a:pt x="1470635" y="3330686"/>
                  </a:lnTo>
                  <a:lnTo>
                    <a:pt x="1465875" y="3326245"/>
                  </a:lnTo>
                  <a:lnTo>
                    <a:pt x="1461116" y="3321487"/>
                  </a:lnTo>
                  <a:lnTo>
                    <a:pt x="1456673" y="3317363"/>
                  </a:lnTo>
                  <a:lnTo>
                    <a:pt x="1452866" y="3312605"/>
                  </a:lnTo>
                  <a:lnTo>
                    <a:pt x="1449375" y="3307847"/>
                  </a:lnTo>
                  <a:lnTo>
                    <a:pt x="1445885" y="3303088"/>
                  </a:lnTo>
                  <a:lnTo>
                    <a:pt x="1442712" y="3298013"/>
                  </a:lnTo>
                  <a:lnTo>
                    <a:pt x="1439856" y="3293255"/>
                  </a:lnTo>
                  <a:lnTo>
                    <a:pt x="1437000" y="3288497"/>
                  </a:lnTo>
                  <a:lnTo>
                    <a:pt x="1435096" y="3283421"/>
                  </a:lnTo>
                  <a:lnTo>
                    <a:pt x="1433192" y="3278346"/>
                  </a:lnTo>
                  <a:lnTo>
                    <a:pt x="1431606" y="3273588"/>
                  </a:lnTo>
                  <a:lnTo>
                    <a:pt x="1430337" y="3268512"/>
                  </a:lnTo>
                  <a:lnTo>
                    <a:pt x="1429702" y="3263437"/>
                  </a:lnTo>
                  <a:lnTo>
                    <a:pt x="1429385" y="3258044"/>
                  </a:lnTo>
                  <a:lnTo>
                    <a:pt x="1428750" y="3252969"/>
                  </a:lnTo>
                  <a:lnTo>
                    <a:pt x="1428750" y="3155268"/>
                  </a:lnTo>
                  <a:lnTo>
                    <a:pt x="1438269" y="3162881"/>
                  </a:lnTo>
                  <a:lnTo>
                    <a:pt x="1449058" y="3170177"/>
                  </a:lnTo>
                  <a:lnTo>
                    <a:pt x="1459846" y="3177473"/>
                  </a:lnTo>
                  <a:lnTo>
                    <a:pt x="1471270" y="3184134"/>
                  </a:lnTo>
                  <a:lnTo>
                    <a:pt x="1483645" y="3190795"/>
                  </a:lnTo>
                  <a:lnTo>
                    <a:pt x="1496337" y="3197140"/>
                  </a:lnTo>
                  <a:lnTo>
                    <a:pt x="1509347" y="3203484"/>
                  </a:lnTo>
                  <a:lnTo>
                    <a:pt x="1522674" y="3209194"/>
                  </a:lnTo>
                  <a:lnTo>
                    <a:pt x="1536953" y="3215221"/>
                  </a:lnTo>
                  <a:lnTo>
                    <a:pt x="1550915" y="3220613"/>
                  </a:lnTo>
                  <a:lnTo>
                    <a:pt x="1566145" y="3226006"/>
                  </a:lnTo>
                  <a:lnTo>
                    <a:pt x="1581376" y="3231081"/>
                  </a:lnTo>
                  <a:lnTo>
                    <a:pt x="1597242" y="3235839"/>
                  </a:lnTo>
                  <a:lnTo>
                    <a:pt x="1612790" y="3240598"/>
                  </a:lnTo>
                  <a:lnTo>
                    <a:pt x="1628973" y="3244721"/>
                  </a:lnTo>
                  <a:lnTo>
                    <a:pt x="1646108" y="3248845"/>
                  </a:lnTo>
                  <a:lnTo>
                    <a:pt x="1662608" y="3252652"/>
                  </a:lnTo>
                  <a:lnTo>
                    <a:pt x="1680060" y="3256141"/>
                  </a:lnTo>
                  <a:lnTo>
                    <a:pt x="1697195" y="3259313"/>
                  </a:lnTo>
                  <a:lnTo>
                    <a:pt x="1714964" y="3262485"/>
                  </a:lnTo>
                  <a:lnTo>
                    <a:pt x="1732733" y="3265657"/>
                  </a:lnTo>
                  <a:lnTo>
                    <a:pt x="1750820" y="3268195"/>
                  </a:lnTo>
                  <a:lnTo>
                    <a:pt x="1768907" y="3270416"/>
                  </a:lnTo>
                  <a:lnTo>
                    <a:pt x="1786993" y="3272636"/>
                  </a:lnTo>
                  <a:lnTo>
                    <a:pt x="1805715" y="3274857"/>
                  </a:lnTo>
                  <a:lnTo>
                    <a:pt x="1824119" y="3276443"/>
                  </a:lnTo>
                  <a:lnTo>
                    <a:pt x="1842840" y="3277394"/>
                  </a:lnTo>
                  <a:lnTo>
                    <a:pt x="1861561" y="3278663"/>
                  </a:lnTo>
                  <a:lnTo>
                    <a:pt x="1880283" y="3279615"/>
                  </a:lnTo>
                  <a:lnTo>
                    <a:pt x="1898687" y="3280249"/>
                  </a:lnTo>
                  <a:lnTo>
                    <a:pt x="1917725" y="3280566"/>
                  </a:lnTo>
                  <a:lnTo>
                    <a:pt x="1936129" y="3280566"/>
                  </a:lnTo>
                  <a:lnTo>
                    <a:pt x="1958658" y="3280566"/>
                  </a:lnTo>
                  <a:lnTo>
                    <a:pt x="1981187" y="3280249"/>
                  </a:lnTo>
                  <a:lnTo>
                    <a:pt x="2003399" y="3278980"/>
                  </a:lnTo>
                  <a:lnTo>
                    <a:pt x="2025928" y="3278029"/>
                  </a:lnTo>
                  <a:lnTo>
                    <a:pt x="2048140" y="3276443"/>
                  </a:lnTo>
                  <a:lnTo>
                    <a:pt x="2070034" y="3274222"/>
                  </a:lnTo>
                  <a:lnTo>
                    <a:pt x="2092246" y="3272002"/>
                  </a:lnTo>
                  <a:lnTo>
                    <a:pt x="2114458" y="3269464"/>
                  </a:lnTo>
                  <a:lnTo>
                    <a:pt x="2135718" y="3266609"/>
                  </a:lnTo>
                  <a:lnTo>
                    <a:pt x="2157295" y="3263437"/>
                  </a:lnTo>
                  <a:lnTo>
                    <a:pt x="2178237" y="3259313"/>
                  </a:lnTo>
                  <a:lnTo>
                    <a:pt x="2198545" y="3255507"/>
                  </a:lnTo>
                  <a:lnTo>
                    <a:pt x="2219170" y="3251066"/>
                  </a:lnTo>
                  <a:lnTo>
                    <a:pt x="2239161" y="3246307"/>
                  </a:lnTo>
                  <a:lnTo>
                    <a:pt x="2258517" y="3241232"/>
                  </a:lnTo>
                  <a:lnTo>
                    <a:pt x="2277555" y="3235839"/>
                  </a:lnTo>
                  <a:lnTo>
                    <a:pt x="2295959" y="3230130"/>
                  </a:lnTo>
                  <a:lnTo>
                    <a:pt x="2314046" y="3223785"/>
                  </a:lnTo>
                  <a:lnTo>
                    <a:pt x="2331498" y="3217441"/>
                  </a:lnTo>
                  <a:lnTo>
                    <a:pt x="2348316" y="3210780"/>
                  </a:lnTo>
                  <a:lnTo>
                    <a:pt x="2364498" y="3203801"/>
                  </a:lnTo>
                  <a:lnTo>
                    <a:pt x="2380047" y="3196188"/>
                  </a:lnTo>
                  <a:lnTo>
                    <a:pt x="2394643" y="3188575"/>
                  </a:lnTo>
                  <a:lnTo>
                    <a:pt x="2408605" y="3180645"/>
                  </a:lnTo>
                  <a:lnTo>
                    <a:pt x="2422249" y="3171763"/>
                  </a:lnTo>
                  <a:lnTo>
                    <a:pt x="2434307" y="3163198"/>
                  </a:lnTo>
                  <a:lnTo>
                    <a:pt x="2445730" y="3153999"/>
                  </a:lnTo>
                  <a:lnTo>
                    <a:pt x="2456518" y="3144800"/>
                  </a:lnTo>
                  <a:lnTo>
                    <a:pt x="2466355" y="3134966"/>
                  </a:lnTo>
                  <a:lnTo>
                    <a:pt x="2471115" y="3129574"/>
                  </a:lnTo>
                  <a:lnTo>
                    <a:pt x="2474922" y="3124498"/>
                  </a:lnTo>
                  <a:lnTo>
                    <a:pt x="2479365" y="3119423"/>
                  </a:lnTo>
                  <a:lnTo>
                    <a:pt x="2482855" y="3114347"/>
                  </a:lnTo>
                  <a:lnTo>
                    <a:pt x="2486346" y="3108955"/>
                  </a:lnTo>
                  <a:lnTo>
                    <a:pt x="2489519" y="3103562"/>
                  </a:lnTo>
                  <a:close/>
                  <a:moveTo>
                    <a:pt x="201789" y="3100564"/>
                  </a:moveTo>
                  <a:lnTo>
                    <a:pt x="201084" y="3105812"/>
                  </a:lnTo>
                  <a:lnTo>
                    <a:pt x="200819" y="3107046"/>
                  </a:lnTo>
                  <a:lnTo>
                    <a:pt x="201084" y="3105194"/>
                  </a:lnTo>
                  <a:lnTo>
                    <a:pt x="201789" y="3100564"/>
                  </a:lnTo>
                  <a:close/>
                  <a:moveTo>
                    <a:pt x="1260475" y="3095625"/>
                  </a:moveTo>
                  <a:lnTo>
                    <a:pt x="1262062" y="3101340"/>
                  </a:lnTo>
                  <a:lnTo>
                    <a:pt x="1263015" y="3106738"/>
                  </a:lnTo>
                  <a:lnTo>
                    <a:pt x="1263253" y="3110548"/>
                  </a:lnTo>
                  <a:lnTo>
                    <a:pt x="1262698" y="3106103"/>
                  </a:lnTo>
                  <a:lnTo>
                    <a:pt x="1261745" y="3100705"/>
                  </a:lnTo>
                  <a:lnTo>
                    <a:pt x="1260475" y="3095625"/>
                  </a:lnTo>
                  <a:close/>
                  <a:moveTo>
                    <a:pt x="1746773" y="3094566"/>
                  </a:moveTo>
                  <a:lnTo>
                    <a:pt x="1746773" y="3198013"/>
                  </a:lnTo>
                  <a:lnTo>
                    <a:pt x="1764563" y="3200227"/>
                  </a:lnTo>
                  <a:lnTo>
                    <a:pt x="1782671" y="3202758"/>
                  </a:lnTo>
                  <a:lnTo>
                    <a:pt x="1800780" y="3204656"/>
                  </a:lnTo>
                  <a:lnTo>
                    <a:pt x="1819841" y="3206238"/>
                  </a:lnTo>
                  <a:lnTo>
                    <a:pt x="1819841" y="3102791"/>
                  </a:lnTo>
                  <a:lnTo>
                    <a:pt x="1800780" y="3101210"/>
                  </a:lnTo>
                  <a:lnTo>
                    <a:pt x="1782671" y="3099312"/>
                  </a:lnTo>
                  <a:lnTo>
                    <a:pt x="1764563" y="3097097"/>
                  </a:lnTo>
                  <a:lnTo>
                    <a:pt x="1746773" y="3094566"/>
                  </a:lnTo>
                  <a:close/>
                  <a:moveTo>
                    <a:pt x="1600953" y="3061666"/>
                  </a:moveTo>
                  <a:lnTo>
                    <a:pt x="1600953" y="3166378"/>
                  </a:lnTo>
                  <a:lnTo>
                    <a:pt x="1618744" y="3171756"/>
                  </a:lnTo>
                  <a:lnTo>
                    <a:pt x="1636217" y="3176501"/>
                  </a:lnTo>
                  <a:lnTo>
                    <a:pt x="1654960" y="3180930"/>
                  </a:lnTo>
                  <a:lnTo>
                    <a:pt x="1673704" y="3185042"/>
                  </a:lnTo>
                  <a:lnTo>
                    <a:pt x="1673704" y="3080963"/>
                  </a:lnTo>
                  <a:lnTo>
                    <a:pt x="1654960" y="3076534"/>
                  </a:lnTo>
                  <a:lnTo>
                    <a:pt x="1636217" y="3071789"/>
                  </a:lnTo>
                  <a:lnTo>
                    <a:pt x="1618108" y="3066728"/>
                  </a:lnTo>
                  <a:lnTo>
                    <a:pt x="1600953" y="3061666"/>
                  </a:lnTo>
                  <a:close/>
                  <a:moveTo>
                    <a:pt x="3151360" y="3046095"/>
                  </a:moveTo>
                  <a:lnTo>
                    <a:pt x="3151360" y="3160713"/>
                  </a:lnTo>
                  <a:lnTo>
                    <a:pt x="3174848" y="3161665"/>
                  </a:lnTo>
                  <a:lnTo>
                    <a:pt x="3198972" y="3161665"/>
                  </a:lnTo>
                  <a:lnTo>
                    <a:pt x="3231983" y="3161348"/>
                  </a:lnTo>
                  <a:lnTo>
                    <a:pt x="3231983" y="3046413"/>
                  </a:lnTo>
                  <a:lnTo>
                    <a:pt x="3198972" y="3046730"/>
                  </a:lnTo>
                  <a:lnTo>
                    <a:pt x="3174848" y="3046413"/>
                  </a:lnTo>
                  <a:lnTo>
                    <a:pt x="3151360" y="3046095"/>
                  </a:lnTo>
                  <a:close/>
                  <a:moveTo>
                    <a:pt x="3815080" y="3040062"/>
                  </a:moveTo>
                  <a:lnTo>
                    <a:pt x="3816033" y="3047365"/>
                  </a:lnTo>
                  <a:lnTo>
                    <a:pt x="3816350" y="3054985"/>
                  </a:lnTo>
                  <a:lnTo>
                    <a:pt x="3816350" y="3206115"/>
                  </a:lnTo>
                  <a:lnTo>
                    <a:pt x="3816033" y="3206432"/>
                  </a:lnTo>
                  <a:lnTo>
                    <a:pt x="3815398" y="3214687"/>
                  </a:lnTo>
                  <a:lnTo>
                    <a:pt x="3814763" y="3220720"/>
                  </a:lnTo>
                  <a:lnTo>
                    <a:pt x="3813493" y="3226117"/>
                  </a:lnTo>
                  <a:lnTo>
                    <a:pt x="3811906" y="3231197"/>
                  </a:lnTo>
                  <a:lnTo>
                    <a:pt x="3810319" y="3236912"/>
                  </a:lnTo>
                  <a:lnTo>
                    <a:pt x="3808097" y="3242310"/>
                  </a:lnTo>
                  <a:lnTo>
                    <a:pt x="3805558" y="3248025"/>
                  </a:lnTo>
                  <a:lnTo>
                    <a:pt x="3803019" y="3253105"/>
                  </a:lnTo>
                  <a:lnTo>
                    <a:pt x="3799844" y="3258185"/>
                  </a:lnTo>
                  <a:lnTo>
                    <a:pt x="3796036" y="3263583"/>
                  </a:lnTo>
                  <a:lnTo>
                    <a:pt x="3792226" y="3268663"/>
                  </a:lnTo>
                  <a:lnTo>
                    <a:pt x="3788418" y="3274060"/>
                  </a:lnTo>
                  <a:lnTo>
                    <a:pt x="3783974" y="3278823"/>
                  </a:lnTo>
                  <a:lnTo>
                    <a:pt x="3779212" y="3283903"/>
                  </a:lnTo>
                  <a:lnTo>
                    <a:pt x="3774134" y="3288983"/>
                  </a:lnTo>
                  <a:lnTo>
                    <a:pt x="3768420" y="3293745"/>
                  </a:lnTo>
                  <a:lnTo>
                    <a:pt x="3763024" y="3298508"/>
                  </a:lnTo>
                  <a:lnTo>
                    <a:pt x="3750963" y="3307715"/>
                  </a:lnTo>
                  <a:lnTo>
                    <a:pt x="3737314" y="3317240"/>
                  </a:lnTo>
                  <a:lnTo>
                    <a:pt x="3722713" y="3326448"/>
                  </a:lnTo>
                  <a:lnTo>
                    <a:pt x="3707477" y="3335020"/>
                  </a:lnTo>
                  <a:lnTo>
                    <a:pt x="3690971" y="3343275"/>
                  </a:lnTo>
                  <a:lnTo>
                    <a:pt x="3673513" y="3351213"/>
                  </a:lnTo>
                  <a:lnTo>
                    <a:pt x="3655103" y="3359150"/>
                  </a:lnTo>
                  <a:lnTo>
                    <a:pt x="3635424" y="3366770"/>
                  </a:lnTo>
                  <a:lnTo>
                    <a:pt x="3615109" y="3373755"/>
                  </a:lnTo>
                  <a:lnTo>
                    <a:pt x="3593842" y="3380423"/>
                  </a:lnTo>
                  <a:lnTo>
                    <a:pt x="3571941" y="3386773"/>
                  </a:lnTo>
                  <a:lnTo>
                    <a:pt x="3549087" y="3392805"/>
                  </a:lnTo>
                  <a:lnTo>
                    <a:pt x="3525281" y="3398203"/>
                  </a:lnTo>
                  <a:lnTo>
                    <a:pt x="3501157" y="3403283"/>
                  </a:lnTo>
                  <a:lnTo>
                    <a:pt x="3476082" y="3408045"/>
                  </a:lnTo>
                  <a:lnTo>
                    <a:pt x="3450371" y="3411855"/>
                  </a:lnTo>
                  <a:lnTo>
                    <a:pt x="3424343" y="3415983"/>
                  </a:lnTo>
                  <a:lnTo>
                    <a:pt x="3397680" y="3419475"/>
                  </a:lnTo>
                  <a:lnTo>
                    <a:pt x="3370065" y="3422333"/>
                  </a:lnTo>
                  <a:lnTo>
                    <a:pt x="3341815" y="3424555"/>
                  </a:lnTo>
                  <a:lnTo>
                    <a:pt x="3313565" y="3426460"/>
                  </a:lnTo>
                  <a:lnTo>
                    <a:pt x="3284680" y="3427730"/>
                  </a:lnTo>
                  <a:lnTo>
                    <a:pt x="3255478" y="3428683"/>
                  </a:lnTo>
                  <a:lnTo>
                    <a:pt x="3225959" y="3429000"/>
                  </a:lnTo>
                  <a:lnTo>
                    <a:pt x="3195487" y="3428683"/>
                  </a:lnTo>
                  <a:lnTo>
                    <a:pt x="3165650" y="3427730"/>
                  </a:lnTo>
                  <a:lnTo>
                    <a:pt x="3136130" y="3426143"/>
                  </a:lnTo>
                  <a:lnTo>
                    <a:pt x="3106928" y="3424238"/>
                  </a:lnTo>
                  <a:lnTo>
                    <a:pt x="3078678" y="3422015"/>
                  </a:lnTo>
                  <a:lnTo>
                    <a:pt x="3050428" y="3418840"/>
                  </a:lnTo>
                  <a:lnTo>
                    <a:pt x="3022813" y="3415030"/>
                  </a:lnTo>
                  <a:lnTo>
                    <a:pt x="2996150" y="3411220"/>
                  </a:lnTo>
                  <a:lnTo>
                    <a:pt x="2970122" y="3406775"/>
                  </a:lnTo>
                  <a:lnTo>
                    <a:pt x="2944729" y="3402013"/>
                  </a:lnTo>
                  <a:lnTo>
                    <a:pt x="2919971" y="3396615"/>
                  </a:lnTo>
                  <a:lnTo>
                    <a:pt x="2895847" y="3390583"/>
                  </a:lnTo>
                  <a:lnTo>
                    <a:pt x="2872994" y="3384868"/>
                  </a:lnTo>
                  <a:lnTo>
                    <a:pt x="2850775" y="3378200"/>
                  </a:lnTo>
                  <a:lnTo>
                    <a:pt x="2829190" y="3370898"/>
                  </a:lnTo>
                  <a:lnTo>
                    <a:pt x="2808876" y="3363595"/>
                  </a:lnTo>
                  <a:lnTo>
                    <a:pt x="2789196" y="3355975"/>
                  </a:lnTo>
                  <a:lnTo>
                    <a:pt x="2770469" y="3347720"/>
                  </a:lnTo>
                  <a:lnTo>
                    <a:pt x="2753328" y="3339465"/>
                  </a:lnTo>
                  <a:lnTo>
                    <a:pt x="2736823" y="3330893"/>
                  </a:lnTo>
                  <a:lnTo>
                    <a:pt x="2721269" y="3321685"/>
                  </a:lnTo>
                  <a:lnTo>
                    <a:pt x="2706986" y="3312160"/>
                  </a:lnTo>
                  <a:lnTo>
                    <a:pt x="2693972" y="3302635"/>
                  </a:lnTo>
                  <a:lnTo>
                    <a:pt x="2688258" y="3297873"/>
                  </a:lnTo>
                  <a:lnTo>
                    <a:pt x="2682227" y="3292793"/>
                  </a:lnTo>
                  <a:lnTo>
                    <a:pt x="2676831" y="3287713"/>
                  </a:lnTo>
                  <a:lnTo>
                    <a:pt x="2671753" y="3282950"/>
                  </a:lnTo>
                  <a:lnTo>
                    <a:pt x="2666991" y="3277870"/>
                  </a:lnTo>
                  <a:lnTo>
                    <a:pt x="2662548" y="3272473"/>
                  </a:lnTo>
                  <a:lnTo>
                    <a:pt x="2658104" y="3267393"/>
                  </a:lnTo>
                  <a:lnTo>
                    <a:pt x="2654612" y="3261995"/>
                  </a:lnTo>
                  <a:lnTo>
                    <a:pt x="2651121" y="3256598"/>
                  </a:lnTo>
                  <a:lnTo>
                    <a:pt x="2647947" y="3251200"/>
                  </a:lnTo>
                  <a:lnTo>
                    <a:pt x="2645090" y="3245485"/>
                  </a:lnTo>
                  <a:lnTo>
                    <a:pt x="2642868" y="3240405"/>
                  </a:lnTo>
                  <a:lnTo>
                    <a:pt x="2640329" y="3234372"/>
                  </a:lnTo>
                  <a:lnTo>
                    <a:pt x="2638742" y="3228975"/>
                  </a:lnTo>
                  <a:lnTo>
                    <a:pt x="2637789" y="3223577"/>
                  </a:lnTo>
                  <a:lnTo>
                    <a:pt x="2636520" y="3217862"/>
                  </a:lnTo>
                  <a:lnTo>
                    <a:pt x="2636202" y="3212147"/>
                  </a:lnTo>
                  <a:lnTo>
                    <a:pt x="2635885" y="3206432"/>
                  </a:lnTo>
                  <a:lnTo>
                    <a:pt x="2635250" y="3206432"/>
                  </a:lnTo>
                  <a:lnTo>
                    <a:pt x="2635250" y="3097530"/>
                  </a:lnTo>
                  <a:lnTo>
                    <a:pt x="2646360" y="3105785"/>
                  </a:lnTo>
                  <a:lnTo>
                    <a:pt x="2657786" y="3114040"/>
                  </a:lnTo>
                  <a:lnTo>
                    <a:pt x="2670166" y="3121977"/>
                  </a:lnTo>
                  <a:lnTo>
                    <a:pt x="2683180" y="3129597"/>
                  </a:lnTo>
                  <a:lnTo>
                    <a:pt x="2696511" y="3136900"/>
                  </a:lnTo>
                  <a:lnTo>
                    <a:pt x="2710160" y="3144202"/>
                  </a:lnTo>
                  <a:lnTo>
                    <a:pt x="2724761" y="3151187"/>
                  </a:lnTo>
                  <a:lnTo>
                    <a:pt x="2740314" y="3157855"/>
                  </a:lnTo>
                  <a:lnTo>
                    <a:pt x="2755550" y="3164205"/>
                  </a:lnTo>
                  <a:lnTo>
                    <a:pt x="2771738" y="3170237"/>
                  </a:lnTo>
                  <a:lnTo>
                    <a:pt x="2788244" y="3176270"/>
                  </a:lnTo>
                  <a:lnTo>
                    <a:pt x="2805384" y="3181985"/>
                  </a:lnTo>
                  <a:lnTo>
                    <a:pt x="2822525" y="3187065"/>
                  </a:lnTo>
                  <a:lnTo>
                    <a:pt x="2840300" y="3192145"/>
                  </a:lnTo>
                  <a:lnTo>
                    <a:pt x="2858393" y="3196907"/>
                  </a:lnTo>
                  <a:lnTo>
                    <a:pt x="2877120" y="3201670"/>
                  </a:lnTo>
                  <a:lnTo>
                    <a:pt x="2895530" y="3205797"/>
                  </a:lnTo>
                  <a:lnTo>
                    <a:pt x="2914892" y="3209925"/>
                  </a:lnTo>
                  <a:lnTo>
                    <a:pt x="2934255" y="3213735"/>
                  </a:lnTo>
                  <a:lnTo>
                    <a:pt x="2953617" y="3217227"/>
                  </a:lnTo>
                  <a:lnTo>
                    <a:pt x="2973614" y="3220402"/>
                  </a:lnTo>
                  <a:lnTo>
                    <a:pt x="2993294" y="3222942"/>
                  </a:lnTo>
                  <a:lnTo>
                    <a:pt x="3013926" y="3225800"/>
                  </a:lnTo>
                  <a:lnTo>
                    <a:pt x="3033923" y="3228340"/>
                  </a:lnTo>
                  <a:lnTo>
                    <a:pt x="3054555" y="3230245"/>
                  </a:lnTo>
                  <a:lnTo>
                    <a:pt x="3074869" y="3232150"/>
                  </a:lnTo>
                  <a:lnTo>
                    <a:pt x="3095819" y="3233737"/>
                  </a:lnTo>
                  <a:lnTo>
                    <a:pt x="3116451" y="3235007"/>
                  </a:lnTo>
                  <a:lnTo>
                    <a:pt x="3137400" y="3235960"/>
                  </a:lnTo>
                  <a:lnTo>
                    <a:pt x="3158032" y="3236595"/>
                  </a:lnTo>
                  <a:lnTo>
                    <a:pt x="3178981" y="3237230"/>
                  </a:lnTo>
                  <a:lnTo>
                    <a:pt x="3199613" y="3237230"/>
                  </a:lnTo>
                  <a:lnTo>
                    <a:pt x="3224372" y="3236912"/>
                  </a:lnTo>
                  <a:lnTo>
                    <a:pt x="3249765" y="3236595"/>
                  </a:lnTo>
                  <a:lnTo>
                    <a:pt x="3274523" y="3235325"/>
                  </a:lnTo>
                  <a:lnTo>
                    <a:pt x="3299282" y="3234055"/>
                  </a:lnTo>
                  <a:lnTo>
                    <a:pt x="3324040" y="3232150"/>
                  </a:lnTo>
                  <a:lnTo>
                    <a:pt x="3348481" y="3230245"/>
                  </a:lnTo>
                  <a:lnTo>
                    <a:pt x="3372922" y="3227387"/>
                  </a:lnTo>
                  <a:lnTo>
                    <a:pt x="3397680" y="3224530"/>
                  </a:lnTo>
                  <a:lnTo>
                    <a:pt x="3421486" y="3221355"/>
                  </a:lnTo>
                  <a:lnTo>
                    <a:pt x="3445292" y="3217545"/>
                  </a:lnTo>
                  <a:lnTo>
                    <a:pt x="3468464" y="3213735"/>
                  </a:lnTo>
                  <a:lnTo>
                    <a:pt x="3491635" y="3208972"/>
                  </a:lnTo>
                  <a:lnTo>
                    <a:pt x="3514171" y="3204210"/>
                  </a:lnTo>
                  <a:lnTo>
                    <a:pt x="3536390" y="3199130"/>
                  </a:lnTo>
                  <a:lnTo>
                    <a:pt x="3557974" y="3193097"/>
                  </a:lnTo>
                  <a:lnTo>
                    <a:pt x="3579241" y="3187065"/>
                  </a:lnTo>
                  <a:lnTo>
                    <a:pt x="3599873" y="3180715"/>
                  </a:lnTo>
                  <a:lnTo>
                    <a:pt x="3619870" y="3174047"/>
                  </a:lnTo>
                  <a:lnTo>
                    <a:pt x="3639233" y="3167062"/>
                  </a:lnTo>
                  <a:lnTo>
                    <a:pt x="3657643" y="3159442"/>
                  </a:lnTo>
                  <a:lnTo>
                    <a:pt x="3676053" y="3151505"/>
                  </a:lnTo>
                  <a:lnTo>
                    <a:pt x="3692876" y="3143250"/>
                  </a:lnTo>
                  <a:lnTo>
                    <a:pt x="3709381" y="3134677"/>
                  </a:lnTo>
                  <a:lnTo>
                    <a:pt x="3724935" y="3125470"/>
                  </a:lnTo>
                  <a:lnTo>
                    <a:pt x="3739853" y="3116262"/>
                  </a:lnTo>
                  <a:lnTo>
                    <a:pt x="3753502" y="3106420"/>
                  </a:lnTo>
                  <a:lnTo>
                    <a:pt x="3766198" y="3096577"/>
                  </a:lnTo>
                  <a:lnTo>
                    <a:pt x="3772547" y="3090862"/>
                  </a:lnTo>
                  <a:lnTo>
                    <a:pt x="3777943" y="3085782"/>
                  </a:lnTo>
                  <a:lnTo>
                    <a:pt x="3783656" y="3080385"/>
                  </a:lnTo>
                  <a:lnTo>
                    <a:pt x="3789052" y="3074670"/>
                  </a:lnTo>
                  <a:lnTo>
                    <a:pt x="3793814" y="3069272"/>
                  </a:lnTo>
                  <a:lnTo>
                    <a:pt x="3798575" y="3063557"/>
                  </a:lnTo>
                  <a:lnTo>
                    <a:pt x="3803336" y="3057842"/>
                  </a:lnTo>
                  <a:lnTo>
                    <a:pt x="3807145" y="3051810"/>
                  </a:lnTo>
                  <a:lnTo>
                    <a:pt x="3811271" y="3045777"/>
                  </a:lnTo>
                  <a:lnTo>
                    <a:pt x="3815080" y="3040062"/>
                  </a:lnTo>
                  <a:close/>
                  <a:moveTo>
                    <a:pt x="2989478" y="3031808"/>
                  </a:moveTo>
                  <a:lnTo>
                    <a:pt x="2989478" y="3147378"/>
                  </a:lnTo>
                  <a:lnTo>
                    <a:pt x="3009158" y="3149918"/>
                  </a:lnTo>
                  <a:lnTo>
                    <a:pt x="3029472" y="3152140"/>
                  </a:lnTo>
                  <a:lnTo>
                    <a:pt x="3049469" y="3154363"/>
                  </a:lnTo>
                  <a:lnTo>
                    <a:pt x="3070419" y="3155950"/>
                  </a:lnTo>
                  <a:lnTo>
                    <a:pt x="3070419" y="3041333"/>
                  </a:lnTo>
                  <a:lnTo>
                    <a:pt x="3049469" y="3039428"/>
                  </a:lnTo>
                  <a:lnTo>
                    <a:pt x="3029472" y="3036888"/>
                  </a:lnTo>
                  <a:lnTo>
                    <a:pt x="3009158" y="3034665"/>
                  </a:lnTo>
                  <a:lnTo>
                    <a:pt x="2989478" y="3031808"/>
                  </a:lnTo>
                  <a:close/>
                  <a:moveTo>
                    <a:pt x="2402802" y="3022755"/>
                  </a:moveTo>
                  <a:lnTo>
                    <a:pt x="2397719" y="3026235"/>
                  </a:lnTo>
                  <a:lnTo>
                    <a:pt x="2391365" y="3029398"/>
                  </a:lnTo>
                  <a:lnTo>
                    <a:pt x="2383740" y="3032878"/>
                  </a:lnTo>
                  <a:lnTo>
                    <a:pt x="2376433" y="3036042"/>
                  </a:lnTo>
                  <a:lnTo>
                    <a:pt x="2360867" y="3042369"/>
                  </a:lnTo>
                  <a:lnTo>
                    <a:pt x="2347841" y="3047114"/>
                  </a:lnTo>
                  <a:lnTo>
                    <a:pt x="2347841" y="3137274"/>
                  </a:lnTo>
                  <a:lnTo>
                    <a:pt x="2355784" y="3133794"/>
                  </a:lnTo>
                  <a:lnTo>
                    <a:pt x="2363408" y="3129681"/>
                  </a:lnTo>
                  <a:lnTo>
                    <a:pt x="2371033" y="3125252"/>
                  </a:lnTo>
                  <a:lnTo>
                    <a:pt x="2378340" y="3120507"/>
                  </a:lnTo>
                  <a:lnTo>
                    <a:pt x="2385329" y="3115762"/>
                  </a:lnTo>
                  <a:lnTo>
                    <a:pt x="2391683" y="3111017"/>
                  </a:lnTo>
                  <a:lnTo>
                    <a:pt x="2397719" y="3106271"/>
                  </a:lnTo>
                  <a:lnTo>
                    <a:pt x="2402802" y="3101526"/>
                  </a:lnTo>
                  <a:lnTo>
                    <a:pt x="2402802" y="3022755"/>
                  </a:lnTo>
                  <a:close/>
                  <a:moveTo>
                    <a:pt x="698500" y="3017837"/>
                  </a:moveTo>
                  <a:lnTo>
                    <a:pt x="698500" y="3086100"/>
                  </a:lnTo>
                  <a:lnTo>
                    <a:pt x="684586" y="3083595"/>
                  </a:lnTo>
                  <a:lnTo>
                    <a:pt x="667825" y="3079838"/>
                  </a:lnTo>
                  <a:lnTo>
                    <a:pt x="659920" y="3077959"/>
                  </a:lnTo>
                  <a:lnTo>
                    <a:pt x="652962" y="3076393"/>
                  </a:lnTo>
                  <a:lnTo>
                    <a:pt x="646321" y="3074201"/>
                  </a:lnTo>
                  <a:lnTo>
                    <a:pt x="640313" y="3071696"/>
                  </a:lnTo>
                  <a:lnTo>
                    <a:pt x="634305" y="3069191"/>
                  </a:lnTo>
                  <a:lnTo>
                    <a:pt x="629245" y="3065433"/>
                  </a:lnTo>
                  <a:lnTo>
                    <a:pt x="626082" y="3063555"/>
                  </a:lnTo>
                  <a:lnTo>
                    <a:pt x="623869" y="3061363"/>
                  </a:lnTo>
                  <a:lnTo>
                    <a:pt x="622288" y="3058545"/>
                  </a:lnTo>
                  <a:lnTo>
                    <a:pt x="620706" y="3056353"/>
                  </a:lnTo>
                  <a:lnTo>
                    <a:pt x="619441" y="3053534"/>
                  </a:lnTo>
                  <a:lnTo>
                    <a:pt x="619125" y="3051029"/>
                  </a:lnTo>
                  <a:lnTo>
                    <a:pt x="619125" y="3048524"/>
                  </a:lnTo>
                  <a:lnTo>
                    <a:pt x="619441" y="3046019"/>
                  </a:lnTo>
                  <a:lnTo>
                    <a:pt x="620390" y="3043514"/>
                  </a:lnTo>
                  <a:lnTo>
                    <a:pt x="621971" y="3041009"/>
                  </a:lnTo>
                  <a:lnTo>
                    <a:pt x="623553" y="3038817"/>
                  </a:lnTo>
                  <a:lnTo>
                    <a:pt x="625766" y="3036312"/>
                  </a:lnTo>
                  <a:lnTo>
                    <a:pt x="628296" y="3034433"/>
                  </a:lnTo>
                  <a:lnTo>
                    <a:pt x="631142" y="3032555"/>
                  </a:lnTo>
                  <a:lnTo>
                    <a:pt x="634937" y="3030676"/>
                  </a:lnTo>
                  <a:lnTo>
                    <a:pt x="638732" y="3029110"/>
                  </a:lnTo>
                  <a:lnTo>
                    <a:pt x="645057" y="3026605"/>
                  </a:lnTo>
                  <a:lnTo>
                    <a:pt x="651697" y="3024726"/>
                  </a:lnTo>
                  <a:lnTo>
                    <a:pt x="658655" y="3023161"/>
                  </a:lnTo>
                  <a:lnTo>
                    <a:pt x="666244" y="3021595"/>
                  </a:lnTo>
                  <a:lnTo>
                    <a:pt x="674150" y="3020342"/>
                  </a:lnTo>
                  <a:lnTo>
                    <a:pt x="682056" y="3019403"/>
                  </a:lnTo>
                  <a:lnTo>
                    <a:pt x="698500" y="3017837"/>
                  </a:lnTo>
                  <a:close/>
                  <a:moveTo>
                    <a:pt x="2827597" y="2994977"/>
                  </a:moveTo>
                  <a:lnTo>
                    <a:pt x="2827597" y="3112135"/>
                  </a:lnTo>
                  <a:lnTo>
                    <a:pt x="2846959" y="3117850"/>
                  </a:lnTo>
                  <a:lnTo>
                    <a:pt x="2866956" y="3123248"/>
                  </a:lnTo>
                  <a:lnTo>
                    <a:pt x="2887588" y="3128010"/>
                  </a:lnTo>
                  <a:lnTo>
                    <a:pt x="2908220" y="3132773"/>
                  </a:lnTo>
                  <a:lnTo>
                    <a:pt x="2908220" y="3016885"/>
                  </a:lnTo>
                  <a:lnTo>
                    <a:pt x="2887588" y="3011805"/>
                  </a:lnTo>
                  <a:lnTo>
                    <a:pt x="2866956" y="3006725"/>
                  </a:lnTo>
                  <a:lnTo>
                    <a:pt x="2846959" y="3001010"/>
                  </a:lnTo>
                  <a:lnTo>
                    <a:pt x="2827597" y="2994977"/>
                  </a:lnTo>
                  <a:close/>
                  <a:moveTo>
                    <a:pt x="1455133" y="2986375"/>
                  </a:moveTo>
                  <a:lnTo>
                    <a:pt x="1455133" y="3092352"/>
                  </a:lnTo>
                  <a:lnTo>
                    <a:pt x="1457675" y="3094883"/>
                  </a:lnTo>
                  <a:lnTo>
                    <a:pt x="1460216" y="3097730"/>
                  </a:lnTo>
                  <a:lnTo>
                    <a:pt x="1466888" y="3103741"/>
                  </a:lnTo>
                  <a:lnTo>
                    <a:pt x="1475466" y="3110068"/>
                  </a:lnTo>
                  <a:lnTo>
                    <a:pt x="1484679" y="3116078"/>
                  </a:lnTo>
                  <a:lnTo>
                    <a:pt x="1495162" y="3122405"/>
                  </a:lnTo>
                  <a:lnTo>
                    <a:pt x="1505964" y="3128732"/>
                  </a:lnTo>
                  <a:lnTo>
                    <a:pt x="1517083" y="3134743"/>
                  </a:lnTo>
                  <a:lnTo>
                    <a:pt x="1528202" y="3139804"/>
                  </a:lnTo>
                  <a:lnTo>
                    <a:pt x="1528202" y="3033195"/>
                  </a:lnTo>
                  <a:lnTo>
                    <a:pt x="1517083" y="3027817"/>
                  </a:lnTo>
                  <a:lnTo>
                    <a:pt x="1506917" y="3022122"/>
                  </a:lnTo>
                  <a:lnTo>
                    <a:pt x="1497068" y="3016428"/>
                  </a:lnTo>
                  <a:lnTo>
                    <a:pt x="1487538" y="3010734"/>
                  </a:lnTo>
                  <a:lnTo>
                    <a:pt x="1478960" y="3005039"/>
                  </a:lnTo>
                  <a:lnTo>
                    <a:pt x="1470700" y="2998712"/>
                  </a:lnTo>
                  <a:lnTo>
                    <a:pt x="1462758" y="2992702"/>
                  </a:lnTo>
                  <a:lnTo>
                    <a:pt x="1455133" y="2986375"/>
                  </a:lnTo>
                  <a:close/>
                  <a:moveTo>
                    <a:pt x="711352" y="2965750"/>
                  </a:moveTo>
                  <a:lnTo>
                    <a:pt x="709129" y="2966067"/>
                  </a:lnTo>
                  <a:lnTo>
                    <a:pt x="706270" y="2966384"/>
                  </a:lnTo>
                  <a:lnTo>
                    <a:pt x="704047" y="2966702"/>
                  </a:lnTo>
                  <a:lnTo>
                    <a:pt x="701824" y="2967653"/>
                  </a:lnTo>
                  <a:lnTo>
                    <a:pt x="700236" y="2968288"/>
                  </a:lnTo>
                  <a:lnTo>
                    <a:pt x="699283" y="2969556"/>
                  </a:lnTo>
                  <a:lnTo>
                    <a:pt x="698330" y="2970191"/>
                  </a:lnTo>
                  <a:lnTo>
                    <a:pt x="698012" y="2971459"/>
                  </a:lnTo>
                  <a:lnTo>
                    <a:pt x="698012" y="2990491"/>
                  </a:lnTo>
                  <a:lnTo>
                    <a:pt x="683085" y="2991760"/>
                  </a:lnTo>
                  <a:lnTo>
                    <a:pt x="667839" y="2993346"/>
                  </a:lnTo>
                  <a:lnTo>
                    <a:pt x="653865" y="2995249"/>
                  </a:lnTo>
                  <a:lnTo>
                    <a:pt x="639890" y="2997786"/>
                  </a:lnTo>
                  <a:lnTo>
                    <a:pt x="626550" y="3000641"/>
                  </a:lnTo>
                  <a:lnTo>
                    <a:pt x="613846" y="3004130"/>
                  </a:lnTo>
                  <a:lnTo>
                    <a:pt x="602094" y="3007619"/>
                  </a:lnTo>
                  <a:lnTo>
                    <a:pt x="590978" y="3012060"/>
                  </a:lnTo>
                  <a:lnTo>
                    <a:pt x="583673" y="3015549"/>
                  </a:lnTo>
                  <a:lnTo>
                    <a:pt x="576368" y="3019355"/>
                  </a:lnTo>
                  <a:lnTo>
                    <a:pt x="570015" y="3023162"/>
                  </a:lnTo>
                  <a:lnTo>
                    <a:pt x="564616" y="3026968"/>
                  </a:lnTo>
                  <a:lnTo>
                    <a:pt x="559852" y="3031092"/>
                  </a:lnTo>
                  <a:lnTo>
                    <a:pt x="556041" y="3035215"/>
                  </a:lnTo>
                  <a:lnTo>
                    <a:pt x="552865" y="3039656"/>
                  </a:lnTo>
                  <a:lnTo>
                    <a:pt x="550324" y="3044096"/>
                  </a:lnTo>
                  <a:lnTo>
                    <a:pt x="548736" y="3048854"/>
                  </a:lnTo>
                  <a:lnTo>
                    <a:pt x="547783" y="3052978"/>
                  </a:lnTo>
                  <a:lnTo>
                    <a:pt x="547783" y="3057736"/>
                  </a:lnTo>
                  <a:lnTo>
                    <a:pt x="548736" y="3062176"/>
                  </a:lnTo>
                  <a:lnTo>
                    <a:pt x="550324" y="3066617"/>
                  </a:lnTo>
                  <a:lnTo>
                    <a:pt x="552865" y="3070741"/>
                  </a:lnTo>
                  <a:lnTo>
                    <a:pt x="556358" y="3075181"/>
                  </a:lnTo>
                  <a:lnTo>
                    <a:pt x="560805" y="3079622"/>
                  </a:lnTo>
                  <a:lnTo>
                    <a:pt x="564934" y="3083111"/>
                  </a:lnTo>
                  <a:lnTo>
                    <a:pt x="570015" y="3086917"/>
                  </a:lnTo>
                  <a:lnTo>
                    <a:pt x="576050" y="3090089"/>
                  </a:lnTo>
                  <a:lnTo>
                    <a:pt x="582720" y="3093578"/>
                  </a:lnTo>
                  <a:lnTo>
                    <a:pt x="589390" y="3096433"/>
                  </a:lnTo>
                  <a:lnTo>
                    <a:pt x="597012" y="3099288"/>
                  </a:lnTo>
                  <a:lnTo>
                    <a:pt x="605270" y="3101825"/>
                  </a:lnTo>
                  <a:lnTo>
                    <a:pt x="613528" y="3104046"/>
                  </a:lnTo>
                  <a:lnTo>
                    <a:pt x="645607" y="3110707"/>
                  </a:lnTo>
                  <a:lnTo>
                    <a:pt x="698012" y="3121808"/>
                  </a:lnTo>
                  <a:lnTo>
                    <a:pt x="698012" y="3203010"/>
                  </a:lnTo>
                  <a:lnTo>
                    <a:pt x="684673" y="3201424"/>
                  </a:lnTo>
                  <a:lnTo>
                    <a:pt x="672286" y="3199203"/>
                  </a:lnTo>
                  <a:lnTo>
                    <a:pt x="657993" y="3196983"/>
                  </a:lnTo>
                  <a:lnTo>
                    <a:pt x="643066" y="3193494"/>
                  </a:lnTo>
                  <a:lnTo>
                    <a:pt x="629409" y="3189370"/>
                  </a:lnTo>
                  <a:lnTo>
                    <a:pt x="617022" y="3185247"/>
                  </a:lnTo>
                  <a:lnTo>
                    <a:pt x="613846" y="3183978"/>
                  </a:lnTo>
                  <a:lnTo>
                    <a:pt x="610670" y="3182709"/>
                  </a:lnTo>
                  <a:lnTo>
                    <a:pt x="608129" y="3181441"/>
                  </a:lnTo>
                  <a:lnTo>
                    <a:pt x="608446" y="3181441"/>
                  </a:lnTo>
                  <a:lnTo>
                    <a:pt x="608129" y="3181123"/>
                  </a:lnTo>
                  <a:lnTo>
                    <a:pt x="604317" y="3179220"/>
                  </a:lnTo>
                  <a:lnTo>
                    <a:pt x="602412" y="3177951"/>
                  </a:lnTo>
                  <a:lnTo>
                    <a:pt x="600506" y="3177000"/>
                  </a:lnTo>
                  <a:lnTo>
                    <a:pt x="595424" y="3175731"/>
                  </a:lnTo>
                  <a:lnTo>
                    <a:pt x="590343" y="3174780"/>
                  </a:lnTo>
                  <a:lnTo>
                    <a:pt x="584308" y="3174780"/>
                  </a:lnTo>
                  <a:lnTo>
                    <a:pt x="578273" y="3175414"/>
                  </a:lnTo>
                  <a:lnTo>
                    <a:pt x="572556" y="3176048"/>
                  </a:lnTo>
                  <a:lnTo>
                    <a:pt x="566522" y="3177634"/>
                  </a:lnTo>
                  <a:lnTo>
                    <a:pt x="560805" y="3179220"/>
                  </a:lnTo>
                  <a:lnTo>
                    <a:pt x="555405" y="3181123"/>
                  </a:lnTo>
                  <a:lnTo>
                    <a:pt x="551277" y="3183661"/>
                  </a:lnTo>
                  <a:lnTo>
                    <a:pt x="547148" y="3185881"/>
                  </a:lnTo>
                  <a:lnTo>
                    <a:pt x="544607" y="3188736"/>
                  </a:lnTo>
                  <a:lnTo>
                    <a:pt x="543336" y="3190005"/>
                  </a:lnTo>
                  <a:lnTo>
                    <a:pt x="542383" y="3190956"/>
                  </a:lnTo>
                  <a:lnTo>
                    <a:pt x="542066" y="3192542"/>
                  </a:lnTo>
                  <a:lnTo>
                    <a:pt x="542066" y="3193811"/>
                  </a:lnTo>
                  <a:lnTo>
                    <a:pt x="542066" y="3195080"/>
                  </a:lnTo>
                  <a:lnTo>
                    <a:pt x="543019" y="3196031"/>
                  </a:lnTo>
                  <a:lnTo>
                    <a:pt x="543654" y="3197300"/>
                  </a:lnTo>
                  <a:lnTo>
                    <a:pt x="545242" y="3198569"/>
                  </a:lnTo>
                  <a:lnTo>
                    <a:pt x="550959" y="3202058"/>
                  </a:lnTo>
                  <a:lnTo>
                    <a:pt x="557629" y="3205547"/>
                  </a:lnTo>
                  <a:lnTo>
                    <a:pt x="564299" y="3208719"/>
                  </a:lnTo>
                  <a:lnTo>
                    <a:pt x="572239" y="3211891"/>
                  </a:lnTo>
                  <a:lnTo>
                    <a:pt x="580497" y="3214746"/>
                  </a:lnTo>
                  <a:lnTo>
                    <a:pt x="589072" y="3216966"/>
                  </a:lnTo>
                  <a:lnTo>
                    <a:pt x="598600" y="3219821"/>
                  </a:lnTo>
                  <a:lnTo>
                    <a:pt x="608446" y="3221724"/>
                  </a:lnTo>
                  <a:lnTo>
                    <a:pt x="618610" y="3223627"/>
                  </a:lnTo>
                  <a:lnTo>
                    <a:pt x="629409" y="3225847"/>
                  </a:lnTo>
                  <a:lnTo>
                    <a:pt x="651324" y="3229019"/>
                  </a:lnTo>
                  <a:lnTo>
                    <a:pt x="674192" y="3230923"/>
                  </a:lnTo>
                  <a:lnTo>
                    <a:pt x="698012" y="3232509"/>
                  </a:lnTo>
                  <a:lnTo>
                    <a:pt x="698012" y="3251223"/>
                  </a:lnTo>
                  <a:lnTo>
                    <a:pt x="698330" y="3252492"/>
                  </a:lnTo>
                  <a:lnTo>
                    <a:pt x="699283" y="3253443"/>
                  </a:lnTo>
                  <a:lnTo>
                    <a:pt x="700236" y="3254395"/>
                  </a:lnTo>
                  <a:lnTo>
                    <a:pt x="701824" y="3255346"/>
                  </a:lnTo>
                  <a:lnTo>
                    <a:pt x="704047" y="3255981"/>
                  </a:lnTo>
                  <a:lnTo>
                    <a:pt x="706270" y="3256298"/>
                  </a:lnTo>
                  <a:lnTo>
                    <a:pt x="709129" y="3256932"/>
                  </a:lnTo>
                  <a:lnTo>
                    <a:pt x="711352" y="3257249"/>
                  </a:lnTo>
                  <a:lnTo>
                    <a:pt x="758358" y="3257249"/>
                  </a:lnTo>
                  <a:lnTo>
                    <a:pt x="760581" y="3256932"/>
                  </a:lnTo>
                  <a:lnTo>
                    <a:pt x="763440" y="3256298"/>
                  </a:lnTo>
                  <a:lnTo>
                    <a:pt x="765345" y="3255981"/>
                  </a:lnTo>
                  <a:lnTo>
                    <a:pt x="767886" y="3255346"/>
                  </a:lnTo>
                  <a:lnTo>
                    <a:pt x="769474" y="3254395"/>
                  </a:lnTo>
                  <a:lnTo>
                    <a:pt x="770427" y="3253443"/>
                  </a:lnTo>
                  <a:lnTo>
                    <a:pt x="771380" y="3252492"/>
                  </a:lnTo>
                  <a:lnTo>
                    <a:pt x="771698" y="3251223"/>
                  </a:lnTo>
                  <a:lnTo>
                    <a:pt x="771698" y="3231874"/>
                  </a:lnTo>
                  <a:lnTo>
                    <a:pt x="786308" y="3230923"/>
                  </a:lnTo>
                  <a:lnTo>
                    <a:pt x="800600" y="3229654"/>
                  </a:lnTo>
                  <a:lnTo>
                    <a:pt x="814257" y="3228068"/>
                  </a:lnTo>
                  <a:lnTo>
                    <a:pt x="827279" y="3226165"/>
                  </a:lnTo>
                  <a:lnTo>
                    <a:pt x="839984" y="3223627"/>
                  </a:lnTo>
                  <a:lnTo>
                    <a:pt x="851418" y="3221090"/>
                  </a:lnTo>
                  <a:lnTo>
                    <a:pt x="862534" y="3217918"/>
                  </a:lnTo>
                  <a:lnTo>
                    <a:pt x="872062" y="3214746"/>
                  </a:lnTo>
                  <a:lnTo>
                    <a:pt x="880002" y="3211257"/>
                  </a:lnTo>
                  <a:lnTo>
                    <a:pt x="886990" y="3208085"/>
                  </a:lnTo>
                  <a:lnTo>
                    <a:pt x="893660" y="3204278"/>
                  </a:lnTo>
                  <a:lnTo>
                    <a:pt x="899694" y="3200472"/>
                  </a:lnTo>
                  <a:lnTo>
                    <a:pt x="904776" y="3196666"/>
                  </a:lnTo>
                  <a:lnTo>
                    <a:pt x="909540" y="3192542"/>
                  </a:lnTo>
                  <a:lnTo>
                    <a:pt x="913352" y="3188419"/>
                  </a:lnTo>
                  <a:lnTo>
                    <a:pt x="916528" y="3184295"/>
                  </a:lnTo>
                  <a:lnTo>
                    <a:pt x="919069" y="3179855"/>
                  </a:lnTo>
                  <a:lnTo>
                    <a:pt x="920657" y="3175414"/>
                  </a:lnTo>
                  <a:lnTo>
                    <a:pt x="921609" y="3170973"/>
                  </a:lnTo>
                  <a:lnTo>
                    <a:pt x="921927" y="3166533"/>
                  </a:lnTo>
                  <a:lnTo>
                    <a:pt x="921292" y="3161775"/>
                  </a:lnTo>
                  <a:lnTo>
                    <a:pt x="920021" y="3157651"/>
                  </a:lnTo>
                  <a:lnTo>
                    <a:pt x="917798" y="3153210"/>
                  </a:lnTo>
                  <a:lnTo>
                    <a:pt x="914622" y="3148453"/>
                  </a:lnTo>
                  <a:lnTo>
                    <a:pt x="912716" y="3146549"/>
                  </a:lnTo>
                  <a:lnTo>
                    <a:pt x="910493" y="3144012"/>
                  </a:lnTo>
                  <a:lnTo>
                    <a:pt x="905411" y="3139888"/>
                  </a:lnTo>
                  <a:lnTo>
                    <a:pt x="899059" y="3135765"/>
                  </a:lnTo>
                  <a:lnTo>
                    <a:pt x="892389" y="3132276"/>
                  </a:lnTo>
                  <a:lnTo>
                    <a:pt x="884449" y="3128787"/>
                  </a:lnTo>
                  <a:lnTo>
                    <a:pt x="876191" y="3125615"/>
                  </a:lnTo>
                  <a:lnTo>
                    <a:pt x="867298" y="3122443"/>
                  </a:lnTo>
                  <a:lnTo>
                    <a:pt x="857452" y="3119588"/>
                  </a:lnTo>
                  <a:lnTo>
                    <a:pt x="847606" y="3117051"/>
                  </a:lnTo>
                  <a:lnTo>
                    <a:pt x="836808" y="3114196"/>
                  </a:lnTo>
                  <a:lnTo>
                    <a:pt x="815528" y="3109438"/>
                  </a:lnTo>
                  <a:lnTo>
                    <a:pt x="793613" y="3104997"/>
                  </a:lnTo>
                  <a:lnTo>
                    <a:pt x="771698" y="3101191"/>
                  </a:lnTo>
                  <a:lnTo>
                    <a:pt x="771698" y="3019673"/>
                  </a:lnTo>
                  <a:lnTo>
                    <a:pt x="790754" y="3021893"/>
                  </a:lnTo>
                  <a:lnTo>
                    <a:pt x="797742" y="3023162"/>
                  </a:lnTo>
                  <a:lnTo>
                    <a:pt x="805047" y="3024748"/>
                  </a:lnTo>
                  <a:lnTo>
                    <a:pt x="819974" y="3028554"/>
                  </a:lnTo>
                  <a:lnTo>
                    <a:pt x="834584" y="3033312"/>
                  </a:lnTo>
                  <a:lnTo>
                    <a:pt x="846336" y="3037435"/>
                  </a:lnTo>
                  <a:lnTo>
                    <a:pt x="853006" y="3039973"/>
                  </a:lnTo>
                  <a:lnTo>
                    <a:pt x="855547" y="3041242"/>
                  </a:lnTo>
                  <a:lnTo>
                    <a:pt x="859358" y="3043779"/>
                  </a:lnTo>
                  <a:lnTo>
                    <a:pt x="861264" y="3044731"/>
                  </a:lnTo>
                  <a:lnTo>
                    <a:pt x="863169" y="3046000"/>
                  </a:lnTo>
                  <a:lnTo>
                    <a:pt x="867933" y="3047268"/>
                  </a:lnTo>
                  <a:lnTo>
                    <a:pt x="873650" y="3047903"/>
                  </a:lnTo>
                  <a:lnTo>
                    <a:pt x="879367" y="3048220"/>
                  </a:lnTo>
                  <a:lnTo>
                    <a:pt x="885402" y="3047586"/>
                  </a:lnTo>
                  <a:lnTo>
                    <a:pt x="891436" y="3046634"/>
                  </a:lnTo>
                  <a:lnTo>
                    <a:pt x="897153" y="3045682"/>
                  </a:lnTo>
                  <a:lnTo>
                    <a:pt x="902870" y="3043779"/>
                  </a:lnTo>
                  <a:lnTo>
                    <a:pt x="907952" y="3041559"/>
                  </a:lnTo>
                  <a:lnTo>
                    <a:pt x="912716" y="3039339"/>
                  </a:lnTo>
                  <a:lnTo>
                    <a:pt x="916528" y="3036801"/>
                  </a:lnTo>
                  <a:lnTo>
                    <a:pt x="919386" y="3034263"/>
                  </a:lnTo>
                  <a:lnTo>
                    <a:pt x="920657" y="3032995"/>
                  </a:lnTo>
                  <a:lnTo>
                    <a:pt x="921292" y="3031726"/>
                  </a:lnTo>
                  <a:lnTo>
                    <a:pt x="921609" y="3030140"/>
                  </a:lnTo>
                  <a:lnTo>
                    <a:pt x="921609" y="3029188"/>
                  </a:lnTo>
                  <a:lnTo>
                    <a:pt x="921292" y="3027920"/>
                  </a:lnTo>
                  <a:lnTo>
                    <a:pt x="920974" y="3026651"/>
                  </a:lnTo>
                  <a:lnTo>
                    <a:pt x="919704" y="3025382"/>
                  </a:lnTo>
                  <a:lnTo>
                    <a:pt x="918433" y="3024431"/>
                  </a:lnTo>
                  <a:lnTo>
                    <a:pt x="914304" y="3021576"/>
                  </a:lnTo>
                  <a:lnTo>
                    <a:pt x="909540" y="3018721"/>
                  </a:lnTo>
                  <a:lnTo>
                    <a:pt x="903823" y="3016501"/>
                  </a:lnTo>
                  <a:lnTo>
                    <a:pt x="898424" y="3013963"/>
                  </a:lnTo>
                  <a:lnTo>
                    <a:pt x="885402" y="3009205"/>
                  </a:lnTo>
                  <a:lnTo>
                    <a:pt x="871109" y="3005082"/>
                  </a:lnTo>
                  <a:lnTo>
                    <a:pt x="856182" y="3000958"/>
                  </a:lnTo>
                  <a:lnTo>
                    <a:pt x="840936" y="2997469"/>
                  </a:lnTo>
                  <a:lnTo>
                    <a:pt x="825374" y="2994614"/>
                  </a:lnTo>
                  <a:lnTo>
                    <a:pt x="810764" y="2992711"/>
                  </a:lnTo>
                  <a:lnTo>
                    <a:pt x="791389" y="2990808"/>
                  </a:lnTo>
                  <a:lnTo>
                    <a:pt x="771698" y="2989539"/>
                  </a:lnTo>
                  <a:lnTo>
                    <a:pt x="771698" y="2971459"/>
                  </a:lnTo>
                  <a:lnTo>
                    <a:pt x="771380" y="2970191"/>
                  </a:lnTo>
                  <a:lnTo>
                    <a:pt x="770427" y="2969556"/>
                  </a:lnTo>
                  <a:lnTo>
                    <a:pt x="769474" y="2968288"/>
                  </a:lnTo>
                  <a:lnTo>
                    <a:pt x="767886" y="2967653"/>
                  </a:lnTo>
                  <a:lnTo>
                    <a:pt x="765345" y="2966702"/>
                  </a:lnTo>
                  <a:lnTo>
                    <a:pt x="763440" y="2966384"/>
                  </a:lnTo>
                  <a:lnTo>
                    <a:pt x="760581" y="2966067"/>
                  </a:lnTo>
                  <a:lnTo>
                    <a:pt x="758358" y="2965750"/>
                  </a:lnTo>
                  <a:lnTo>
                    <a:pt x="711352" y="2965750"/>
                  </a:lnTo>
                  <a:close/>
                  <a:moveTo>
                    <a:pt x="3717945" y="2951797"/>
                  </a:moveTo>
                  <a:lnTo>
                    <a:pt x="3711914" y="2955607"/>
                  </a:lnTo>
                  <a:lnTo>
                    <a:pt x="3704931" y="2959100"/>
                  </a:lnTo>
                  <a:lnTo>
                    <a:pt x="3696678" y="2963227"/>
                  </a:lnTo>
                  <a:lnTo>
                    <a:pt x="3688425" y="2966720"/>
                  </a:lnTo>
                  <a:lnTo>
                    <a:pt x="3671285" y="2973387"/>
                  </a:lnTo>
                  <a:lnTo>
                    <a:pt x="3656684" y="2979102"/>
                  </a:lnTo>
                  <a:lnTo>
                    <a:pt x="3656684" y="3080068"/>
                  </a:lnTo>
                  <a:lnTo>
                    <a:pt x="3665254" y="3075623"/>
                  </a:lnTo>
                  <a:lnTo>
                    <a:pt x="3674142" y="3070860"/>
                  </a:lnTo>
                  <a:lnTo>
                    <a:pt x="3682394" y="3066098"/>
                  </a:lnTo>
                  <a:lnTo>
                    <a:pt x="3690647" y="3061018"/>
                  </a:lnTo>
                  <a:lnTo>
                    <a:pt x="3698582" y="3055620"/>
                  </a:lnTo>
                  <a:lnTo>
                    <a:pt x="3705566" y="3050223"/>
                  </a:lnTo>
                  <a:lnTo>
                    <a:pt x="3711914" y="3044825"/>
                  </a:lnTo>
                  <a:lnTo>
                    <a:pt x="3717945" y="3040063"/>
                  </a:lnTo>
                  <a:lnTo>
                    <a:pt x="3717945" y="2951797"/>
                  </a:lnTo>
                  <a:close/>
                  <a:moveTo>
                    <a:pt x="731996" y="2947987"/>
                  </a:moveTo>
                  <a:lnTo>
                    <a:pt x="755499" y="2948304"/>
                  </a:lnTo>
                  <a:lnTo>
                    <a:pt x="779003" y="2948939"/>
                  </a:lnTo>
                  <a:lnTo>
                    <a:pt x="801870" y="2949890"/>
                  </a:lnTo>
                  <a:lnTo>
                    <a:pt x="824103" y="2951476"/>
                  </a:lnTo>
                  <a:lnTo>
                    <a:pt x="846654" y="2953380"/>
                  </a:lnTo>
                  <a:lnTo>
                    <a:pt x="868569" y="2955283"/>
                  </a:lnTo>
                  <a:lnTo>
                    <a:pt x="889848" y="2958137"/>
                  </a:lnTo>
                  <a:lnTo>
                    <a:pt x="910493" y="2960992"/>
                  </a:lnTo>
                  <a:lnTo>
                    <a:pt x="930820" y="2964164"/>
                  </a:lnTo>
                  <a:lnTo>
                    <a:pt x="950512" y="2967970"/>
                  </a:lnTo>
                  <a:lnTo>
                    <a:pt x="969886" y="2971777"/>
                  </a:lnTo>
                  <a:lnTo>
                    <a:pt x="988308" y="2975900"/>
                  </a:lnTo>
                  <a:lnTo>
                    <a:pt x="1006411" y="2980658"/>
                  </a:lnTo>
                  <a:lnTo>
                    <a:pt x="1023880" y="2985416"/>
                  </a:lnTo>
                  <a:lnTo>
                    <a:pt x="1040396" y="2990491"/>
                  </a:lnTo>
                  <a:lnTo>
                    <a:pt x="1056594" y="2995883"/>
                  </a:lnTo>
                  <a:lnTo>
                    <a:pt x="1071521" y="3001593"/>
                  </a:lnTo>
                  <a:lnTo>
                    <a:pt x="1086131" y="3007302"/>
                  </a:lnTo>
                  <a:lnTo>
                    <a:pt x="1099471" y="3013646"/>
                  </a:lnTo>
                  <a:lnTo>
                    <a:pt x="1112493" y="3019990"/>
                  </a:lnTo>
                  <a:lnTo>
                    <a:pt x="1124562" y="3026651"/>
                  </a:lnTo>
                  <a:lnTo>
                    <a:pt x="1135678" y="3033629"/>
                  </a:lnTo>
                  <a:lnTo>
                    <a:pt x="1145842" y="3040925"/>
                  </a:lnTo>
                  <a:lnTo>
                    <a:pt x="1154735" y="3047903"/>
                  </a:lnTo>
                  <a:lnTo>
                    <a:pt x="1162993" y="3055515"/>
                  </a:lnTo>
                  <a:lnTo>
                    <a:pt x="1170298" y="3062811"/>
                  </a:lnTo>
                  <a:lnTo>
                    <a:pt x="1176650" y="3070741"/>
                  </a:lnTo>
                  <a:lnTo>
                    <a:pt x="1178873" y="3074864"/>
                  </a:lnTo>
                  <a:lnTo>
                    <a:pt x="1181732" y="3078670"/>
                  </a:lnTo>
                  <a:lnTo>
                    <a:pt x="1183638" y="3082794"/>
                  </a:lnTo>
                  <a:lnTo>
                    <a:pt x="1185543" y="3086600"/>
                  </a:lnTo>
                  <a:lnTo>
                    <a:pt x="1187131" y="3090406"/>
                  </a:lnTo>
                  <a:lnTo>
                    <a:pt x="1188402" y="3094847"/>
                  </a:lnTo>
                  <a:lnTo>
                    <a:pt x="1189672" y="3098653"/>
                  </a:lnTo>
                  <a:lnTo>
                    <a:pt x="1190307" y="3103094"/>
                  </a:lnTo>
                  <a:lnTo>
                    <a:pt x="1190625" y="3107535"/>
                  </a:lnTo>
                  <a:lnTo>
                    <a:pt x="1190625" y="3111341"/>
                  </a:lnTo>
                  <a:lnTo>
                    <a:pt x="1190625" y="3115782"/>
                  </a:lnTo>
                  <a:lnTo>
                    <a:pt x="1190307" y="3120223"/>
                  </a:lnTo>
                  <a:lnTo>
                    <a:pt x="1189672" y="3124029"/>
                  </a:lnTo>
                  <a:lnTo>
                    <a:pt x="1188402" y="3128470"/>
                  </a:lnTo>
                  <a:lnTo>
                    <a:pt x="1187131" y="3132276"/>
                  </a:lnTo>
                  <a:lnTo>
                    <a:pt x="1185543" y="3136399"/>
                  </a:lnTo>
                  <a:lnTo>
                    <a:pt x="1183638" y="3140523"/>
                  </a:lnTo>
                  <a:lnTo>
                    <a:pt x="1181732" y="3144646"/>
                  </a:lnTo>
                  <a:lnTo>
                    <a:pt x="1178873" y="3148453"/>
                  </a:lnTo>
                  <a:lnTo>
                    <a:pt x="1176650" y="3152259"/>
                  </a:lnTo>
                  <a:lnTo>
                    <a:pt x="1170298" y="3160189"/>
                  </a:lnTo>
                  <a:lnTo>
                    <a:pt x="1162993" y="3167801"/>
                  </a:lnTo>
                  <a:lnTo>
                    <a:pt x="1154735" y="3175414"/>
                  </a:lnTo>
                  <a:lnTo>
                    <a:pt x="1145842" y="3182392"/>
                  </a:lnTo>
                  <a:lnTo>
                    <a:pt x="1135678" y="3189370"/>
                  </a:lnTo>
                  <a:lnTo>
                    <a:pt x="1124562" y="3196031"/>
                  </a:lnTo>
                  <a:lnTo>
                    <a:pt x="1112493" y="3203010"/>
                  </a:lnTo>
                  <a:lnTo>
                    <a:pt x="1099471" y="3209671"/>
                  </a:lnTo>
                  <a:lnTo>
                    <a:pt x="1086131" y="3215380"/>
                  </a:lnTo>
                  <a:lnTo>
                    <a:pt x="1071521" y="3221407"/>
                  </a:lnTo>
                  <a:lnTo>
                    <a:pt x="1056594" y="3227433"/>
                  </a:lnTo>
                  <a:lnTo>
                    <a:pt x="1040396" y="3232509"/>
                  </a:lnTo>
                  <a:lnTo>
                    <a:pt x="1023880" y="3237584"/>
                  </a:lnTo>
                  <a:lnTo>
                    <a:pt x="1006411" y="3242659"/>
                  </a:lnTo>
                  <a:lnTo>
                    <a:pt x="988308" y="3247099"/>
                  </a:lnTo>
                  <a:lnTo>
                    <a:pt x="969886" y="3251223"/>
                  </a:lnTo>
                  <a:lnTo>
                    <a:pt x="950512" y="3255346"/>
                  </a:lnTo>
                  <a:lnTo>
                    <a:pt x="930820" y="3258835"/>
                  </a:lnTo>
                  <a:lnTo>
                    <a:pt x="910493" y="3262325"/>
                  </a:lnTo>
                  <a:lnTo>
                    <a:pt x="889848" y="3265179"/>
                  </a:lnTo>
                  <a:lnTo>
                    <a:pt x="868569" y="3268034"/>
                  </a:lnTo>
                  <a:lnTo>
                    <a:pt x="846654" y="3269937"/>
                  </a:lnTo>
                  <a:lnTo>
                    <a:pt x="824103" y="3271840"/>
                  </a:lnTo>
                  <a:lnTo>
                    <a:pt x="801870" y="3273426"/>
                  </a:lnTo>
                  <a:lnTo>
                    <a:pt x="779003" y="3274061"/>
                  </a:lnTo>
                  <a:lnTo>
                    <a:pt x="755499" y="3275012"/>
                  </a:lnTo>
                  <a:lnTo>
                    <a:pt x="731996" y="3275012"/>
                  </a:lnTo>
                  <a:lnTo>
                    <a:pt x="708176" y="3275012"/>
                  </a:lnTo>
                  <a:lnTo>
                    <a:pt x="684990" y="3274061"/>
                  </a:lnTo>
                  <a:lnTo>
                    <a:pt x="662122" y="3273426"/>
                  </a:lnTo>
                  <a:lnTo>
                    <a:pt x="639572" y="3271840"/>
                  </a:lnTo>
                  <a:lnTo>
                    <a:pt x="617022" y="3269937"/>
                  </a:lnTo>
                  <a:lnTo>
                    <a:pt x="595424" y="3268034"/>
                  </a:lnTo>
                  <a:lnTo>
                    <a:pt x="574144" y="3265179"/>
                  </a:lnTo>
                  <a:lnTo>
                    <a:pt x="553182" y="3262325"/>
                  </a:lnTo>
                  <a:lnTo>
                    <a:pt x="533173" y="3258835"/>
                  </a:lnTo>
                  <a:lnTo>
                    <a:pt x="513481" y="3255346"/>
                  </a:lnTo>
                  <a:lnTo>
                    <a:pt x="494107" y="3251223"/>
                  </a:lnTo>
                  <a:lnTo>
                    <a:pt x="475368" y="3247099"/>
                  </a:lnTo>
                  <a:lnTo>
                    <a:pt x="457264" y="3242659"/>
                  </a:lnTo>
                  <a:lnTo>
                    <a:pt x="439795" y="3237584"/>
                  </a:lnTo>
                  <a:lnTo>
                    <a:pt x="423280" y="3232509"/>
                  </a:lnTo>
                  <a:lnTo>
                    <a:pt x="407082" y="3227433"/>
                  </a:lnTo>
                  <a:lnTo>
                    <a:pt x="392154" y="3221407"/>
                  </a:lnTo>
                  <a:lnTo>
                    <a:pt x="377544" y="3215380"/>
                  </a:lnTo>
                  <a:lnTo>
                    <a:pt x="364204" y="3209671"/>
                  </a:lnTo>
                  <a:lnTo>
                    <a:pt x="351182" y="3203010"/>
                  </a:lnTo>
                  <a:lnTo>
                    <a:pt x="339431" y="3196031"/>
                  </a:lnTo>
                  <a:lnTo>
                    <a:pt x="328314" y="3189370"/>
                  </a:lnTo>
                  <a:lnTo>
                    <a:pt x="318151" y="3182392"/>
                  </a:lnTo>
                  <a:lnTo>
                    <a:pt x="308940" y="3175414"/>
                  </a:lnTo>
                  <a:lnTo>
                    <a:pt x="300682" y="3167801"/>
                  </a:lnTo>
                  <a:lnTo>
                    <a:pt x="293695" y="3160189"/>
                  </a:lnTo>
                  <a:lnTo>
                    <a:pt x="287343" y="3152259"/>
                  </a:lnTo>
                  <a:lnTo>
                    <a:pt x="284484" y="3148453"/>
                  </a:lnTo>
                  <a:lnTo>
                    <a:pt x="282261" y="3144646"/>
                  </a:lnTo>
                  <a:lnTo>
                    <a:pt x="280038" y="3140523"/>
                  </a:lnTo>
                  <a:lnTo>
                    <a:pt x="278132" y="3136399"/>
                  </a:lnTo>
                  <a:lnTo>
                    <a:pt x="276544" y="3132276"/>
                  </a:lnTo>
                  <a:lnTo>
                    <a:pt x="275274" y="3128470"/>
                  </a:lnTo>
                  <a:lnTo>
                    <a:pt x="274321" y="3124029"/>
                  </a:lnTo>
                  <a:lnTo>
                    <a:pt x="273368" y="3120223"/>
                  </a:lnTo>
                  <a:lnTo>
                    <a:pt x="273050" y="3115782"/>
                  </a:lnTo>
                  <a:lnTo>
                    <a:pt x="273050" y="3111341"/>
                  </a:lnTo>
                  <a:lnTo>
                    <a:pt x="273050" y="3107535"/>
                  </a:lnTo>
                  <a:lnTo>
                    <a:pt x="273368" y="3103094"/>
                  </a:lnTo>
                  <a:lnTo>
                    <a:pt x="274321" y="3098653"/>
                  </a:lnTo>
                  <a:lnTo>
                    <a:pt x="275274" y="3094847"/>
                  </a:lnTo>
                  <a:lnTo>
                    <a:pt x="276544" y="3090406"/>
                  </a:lnTo>
                  <a:lnTo>
                    <a:pt x="278132" y="3086600"/>
                  </a:lnTo>
                  <a:lnTo>
                    <a:pt x="280038" y="3082794"/>
                  </a:lnTo>
                  <a:lnTo>
                    <a:pt x="282261" y="3078670"/>
                  </a:lnTo>
                  <a:lnTo>
                    <a:pt x="284484" y="3074864"/>
                  </a:lnTo>
                  <a:lnTo>
                    <a:pt x="287343" y="3070741"/>
                  </a:lnTo>
                  <a:lnTo>
                    <a:pt x="293695" y="3062811"/>
                  </a:lnTo>
                  <a:lnTo>
                    <a:pt x="300682" y="3055515"/>
                  </a:lnTo>
                  <a:lnTo>
                    <a:pt x="308940" y="3047903"/>
                  </a:lnTo>
                  <a:lnTo>
                    <a:pt x="318151" y="3040925"/>
                  </a:lnTo>
                  <a:lnTo>
                    <a:pt x="328314" y="3033629"/>
                  </a:lnTo>
                  <a:lnTo>
                    <a:pt x="339431" y="3026651"/>
                  </a:lnTo>
                  <a:lnTo>
                    <a:pt x="351182" y="3019990"/>
                  </a:lnTo>
                  <a:lnTo>
                    <a:pt x="364204" y="3013646"/>
                  </a:lnTo>
                  <a:lnTo>
                    <a:pt x="377544" y="3007302"/>
                  </a:lnTo>
                  <a:lnTo>
                    <a:pt x="392154" y="3001593"/>
                  </a:lnTo>
                  <a:lnTo>
                    <a:pt x="407082" y="2995883"/>
                  </a:lnTo>
                  <a:lnTo>
                    <a:pt x="423280" y="2990491"/>
                  </a:lnTo>
                  <a:lnTo>
                    <a:pt x="439795" y="2985416"/>
                  </a:lnTo>
                  <a:lnTo>
                    <a:pt x="457264" y="2980658"/>
                  </a:lnTo>
                  <a:lnTo>
                    <a:pt x="475368" y="2975900"/>
                  </a:lnTo>
                  <a:lnTo>
                    <a:pt x="494107" y="2971777"/>
                  </a:lnTo>
                  <a:lnTo>
                    <a:pt x="513481" y="2967970"/>
                  </a:lnTo>
                  <a:lnTo>
                    <a:pt x="533173" y="2964164"/>
                  </a:lnTo>
                  <a:lnTo>
                    <a:pt x="553182" y="2960992"/>
                  </a:lnTo>
                  <a:lnTo>
                    <a:pt x="574144" y="2958137"/>
                  </a:lnTo>
                  <a:lnTo>
                    <a:pt x="595424" y="2955283"/>
                  </a:lnTo>
                  <a:lnTo>
                    <a:pt x="617022" y="2953380"/>
                  </a:lnTo>
                  <a:lnTo>
                    <a:pt x="639572" y="2951476"/>
                  </a:lnTo>
                  <a:lnTo>
                    <a:pt x="662122" y="2949890"/>
                  </a:lnTo>
                  <a:lnTo>
                    <a:pt x="684990" y="2948939"/>
                  </a:lnTo>
                  <a:lnTo>
                    <a:pt x="708176" y="2948304"/>
                  </a:lnTo>
                  <a:lnTo>
                    <a:pt x="731996" y="2947987"/>
                  </a:lnTo>
                  <a:close/>
                  <a:moveTo>
                    <a:pt x="2665715" y="2911157"/>
                  </a:moveTo>
                  <a:lnTo>
                    <a:pt x="2665715" y="3029585"/>
                  </a:lnTo>
                  <a:lnTo>
                    <a:pt x="2668254" y="3032125"/>
                  </a:lnTo>
                  <a:lnTo>
                    <a:pt x="2671429" y="3035300"/>
                  </a:lnTo>
                  <a:lnTo>
                    <a:pt x="2678729" y="3041650"/>
                  </a:lnTo>
                  <a:lnTo>
                    <a:pt x="2687934" y="3048635"/>
                  </a:lnTo>
                  <a:lnTo>
                    <a:pt x="2698726" y="3055938"/>
                  </a:lnTo>
                  <a:lnTo>
                    <a:pt x="2710153" y="3063240"/>
                  </a:lnTo>
                  <a:lnTo>
                    <a:pt x="2722215" y="3070225"/>
                  </a:lnTo>
                  <a:lnTo>
                    <a:pt x="2734594" y="3076258"/>
                  </a:lnTo>
                  <a:lnTo>
                    <a:pt x="2746656" y="3082290"/>
                  </a:lnTo>
                  <a:lnTo>
                    <a:pt x="2746656" y="2963227"/>
                  </a:lnTo>
                  <a:lnTo>
                    <a:pt x="2734594" y="2957195"/>
                  </a:lnTo>
                  <a:lnTo>
                    <a:pt x="2723167" y="2951480"/>
                  </a:lnTo>
                  <a:lnTo>
                    <a:pt x="2712058" y="2945130"/>
                  </a:lnTo>
                  <a:lnTo>
                    <a:pt x="2701583" y="2938462"/>
                  </a:lnTo>
                  <a:lnTo>
                    <a:pt x="2691743" y="2932112"/>
                  </a:lnTo>
                  <a:lnTo>
                    <a:pt x="2682538" y="2925445"/>
                  </a:lnTo>
                  <a:lnTo>
                    <a:pt x="2673650" y="2918142"/>
                  </a:lnTo>
                  <a:lnTo>
                    <a:pt x="2665715" y="2911157"/>
                  </a:lnTo>
                  <a:close/>
                  <a:moveTo>
                    <a:pt x="1404938" y="2890837"/>
                  </a:moveTo>
                  <a:lnTo>
                    <a:pt x="1408115" y="2896532"/>
                  </a:lnTo>
                  <a:lnTo>
                    <a:pt x="1411928" y="2901593"/>
                  </a:lnTo>
                  <a:lnTo>
                    <a:pt x="1415740" y="2906655"/>
                  </a:lnTo>
                  <a:lnTo>
                    <a:pt x="1419552" y="2911716"/>
                  </a:lnTo>
                  <a:lnTo>
                    <a:pt x="1424000" y="2916778"/>
                  </a:lnTo>
                  <a:lnTo>
                    <a:pt x="1428447" y="2922156"/>
                  </a:lnTo>
                  <a:lnTo>
                    <a:pt x="1438296" y="2931963"/>
                  </a:lnTo>
                  <a:lnTo>
                    <a:pt x="1448780" y="2941453"/>
                  </a:lnTo>
                  <a:lnTo>
                    <a:pt x="1460852" y="2950311"/>
                  </a:lnTo>
                  <a:lnTo>
                    <a:pt x="1472924" y="2958852"/>
                  </a:lnTo>
                  <a:lnTo>
                    <a:pt x="1486267" y="2967394"/>
                  </a:lnTo>
                  <a:lnTo>
                    <a:pt x="1500563" y="2975619"/>
                  </a:lnTo>
                  <a:lnTo>
                    <a:pt x="1515494" y="2983211"/>
                  </a:lnTo>
                  <a:lnTo>
                    <a:pt x="1531061" y="2990487"/>
                  </a:lnTo>
                  <a:lnTo>
                    <a:pt x="1547263" y="2997763"/>
                  </a:lnTo>
                  <a:lnTo>
                    <a:pt x="1564101" y="3004723"/>
                  </a:lnTo>
                  <a:lnTo>
                    <a:pt x="1581574" y="3010734"/>
                  </a:lnTo>
                  <a:lnTo>
                    <a:pt x="1599682" y="3017061"/>
                  </a:lnTo>
                  <a:lnTo>
                    <a:pt x="1618108" y="3022755"/>
                  </a:lnTo>
                  <a:lnTo>
                    <a:pt x="1637170" y="3028133"/>
                  </a:lnTo>
                  <a:lnTo>
                    <a:pt x="1656866" y="3033195"/>
                  </a:lnTo>
                  <a:lnTo>
                    <a:pt x="1676881" y="3037940"/>
                  </a:lnTo>
                  <a:lnTo>
                    <a:pt x="1697213" y="3042369"/>
                  </a:lnTo>
                  <a:lnTo>
                    <a:pt x="1718180" y="3046481"/>
                  </a:lnTo>
                  <a:lnTo>
                    <a:pt x="1738830" y="3050277"/>
                  </a:lnTo>
                  <a:lnTo>
                    <a:pt x="1760116" y="3053757"/>
                  </a:lnTo>
                  <a:lnTo>
                    <a:pt x="1782036" y="3056604"/>
                  </a:lnTo>
                  <a:lnTo>
                    <a:pt x="1803639" y="3059135"/>
                  </a:lnTo>
                  <a:lnTo>
                    <a:pt x="1825877" y="3061666"/>
                  </a:lnTo>
                  <a:lnTo>
                    <a:pt x="1847798" y="3063564"/>
                  </a:lnTo>
                  <a:lnTo>
                    <a:pt x="1870036" y="3065146"/>
                  </a:lnTo>
                  <a:lnTo>
                    <a:pt x="1891957" y="3066411"/>
                  </a:lnTo>
                  <a:lnTo>
                    <a:pt x="1914513" y="3067360"/>
                  </a:lnTo>
                  <a:lnTo>
                    <a:pt x="1936751" y="3067993"/>
                  </a:lnTo>
                  <a:lnTo>
                    <a:pt x="1959307" y="3067993"/>
                  </a:lnTo>
                  <a:lnTo>
                    <a:pt x="1978051" y="3067993"/>
                  </a:lnTo>
                  <a:lnTo>
                    <a:pt x="1996794" y="3067360"/>
                  </a:lnTo>
                  <a:lnTo>
                    <a:pt x="2015538" y="3067044"/>
                  </a:lnTo>
                  <a:lnTo>
                    <a:pt x="2034599" y="3065779"/>
                  </a:lnTo>
                  <a:lnTo>
                    <a:pt x="2053025" y="3064830"/>
                  </a:lnTo>
                  <a:lnTo>
                    <a:pt x="2071769" y="3063564"/>
                  </a:lnTo>
                  <a:lnTo>
                    <a:pt x="2090513" y="3061982"/>
                  </a:lnTo>
                  <a:lnTo>
                    <a:pt x="2108621" y="3060084"/>
                  </a:lnTo>
                  <a:lnTo>
                    <a:pt x="2127365" y="3058186"/>
                  </a:lnTo>
                  <a:lnTo>
                    <a:pt x="2145473" y="3055655"/>
                  </a:lnTo>
                  <a:lnTo>
                    <a:pt x="2163581" y="3052808"/>
                  </a:lnTo>
                  <a:lnTo>
                    <a:pt x="2181372" y="3050277"/>
                  </a:lnTo>
                  <a:lnTo>
                    <a:pt x="2199163" y="3047114"/>
                  </a:lnTo>
                  <a:lnTo>
                    <a:pt x="2216318" y="3043950"/>
                  </a:lnTo>
                  <a:lnTo>
                    <a:pt x="2233473" y="3040471"/>
                  </a:lnTo>
                  <a:lnTo>
                    <a:pt x="2250311" y="3036358"/>
                  </a:lnTo>
                  <a:lnTo>
                    <a:pt x="2266830" y="3032562"/>
                  </a:lnTo>
                  <a:lnTo>
                    <a:pt x="2283668" y="3028133"/>
                  </a:lnTo>
                  <a:lnTo>
                    <a:pt x="2299235" y="3023704"/>
                  </a:lnTo>
                  <a:lnTo>
                    <a:pt x="2315119" y="3018642"/>
                  </a:lnTo>
                  <a:lnTo>
                    <a:pt x="2330051" y="3013897"/>
                  </a:lnTo>
                  <a:lnTo>
                    <a:pt x="2344982" y="3008519"/>
                  </a:lnTo>
                  <a:lnTo>
                    <a:pt x="2359278" y="3003141"/>
                  </a:lnTo>
                  <a:lnTo>
                    <a:pt x="2373574" y="2997447"/>
                  </a:lnTo>
                  <a:lnTo>
                    <a:pt x="2386917" y="2991753"/>
                  </a:lnTo>
                  <a:lnTo>
                    <a:pt x="2399942" y="2985426"/>
                  </a:lnTo>
                  <a:lnTo>
                    <a:pt x="2412650" y="2979099"/>
                  </a:lnTo>
                  <a:lnTo>
                    <a:pt x="2424722" y="2972455"/>
                  </a:lnTo>
                  <a:lnTo>
                    <a:pt x="2436159" y="2965179"/>
                  </a:lnTo>
                  <a:lnTo>
                    <a:pt x="2446961" y="2958220"/>
                  </a:lnTo>
                  <a:lnTo>
                    <a:pt x="2457444" y="2950627"/>
                  </a:lnTo>
                  <a:lnTo>
                    <a:pt x="2466975" y="2943351"/>
                  </a:lnTo>
                  <a:lnTo>
                    <a:pt x="2466975" y="3039838"/>
                  </a:lnTo>
                  <a:lnTo>
                    <a:pt x="2466657" y="3040471"/>
                  </a:lnTo>
                  <a:lnTo>
                    <a:pt x="2466340" y="3048063"/>
                  </a:lnTo>
                  <a:lnTo>
                    <a:pt x="2466022" y="3052808"/>
                  </a:lnTo>
                  <a:lnTo>
                    <a:pt x="2464751" y="3058186"/>
                  </a:lnTo>
                  <a:lnTo>
                    <a:pt x="2463480" y="3062615"/>
                  </a:lnTo>
                  <a:lnTo>
                    <a:pt x="2461892" y="3067993"/>
                  </a:lnTo>
                  <a:lnTo>
                    <a:pt x="2459986" y="3072422"/>
                  </a:lnTo>
                  <a:lnTo>
                    <a:pt x="2457444" y="3077167"/>
                  </a:lnTo>
                  <a:lnTo>
                    <a:pt x="2455220" y="3081912"/>
                  </a:lnTo>
                  <a:lnTo>
                    <a:pt x="2452361" y="3086658"/>
                  </a:lnTo>
                  <a:lnTo>
                    <a:pt x="2449184" y="3091403"/>
                  </a:lnTo>
                  <a:lnTo>
                    <a:pt x="2445690" y="3096148"/>
                  </a:lnTo>
                  <a:lnTo>
                    <a:pt x="2441878" y="3100893"/>
                  </a:lnTo>
                  <a:lnTo>
                    <a:pt x="2437748" y="3105322"/>
                  </a:lnTo>
                  <a:lnTo>
                    <a:pt x="2429170" y="3114180"/>
                  </a:lnTo>
                  <a:lnTo>
                    <a:pt x="2419322" y="3123038"/>
                  </a:lnTo>
                  <a:lnTo>
                    <a:pt x="2408202" y="3131579"/>
                  </a:lnTo>
                  <a:lnTo>
                    <a:pt x="2396130" y="3139804"/>
                  </a:lnTo>
                  <a:lnTo>
                    <a:pt x="2383423" y="3147713"/>
                  </a:lnTo>
                  <a:lnTo>
                    <a:pt x="2369127" y="3155622"/>
                  </a:lnTo>
                  <a:lnTo>
                    <a:pt x="2354195" y="3162898"/>
                  </a:lnTo>
                  <a:lnTo>
                    <a:pt x="2338311" y="3170490"/>
                  </a:lnTo>
                  <a:lnTo>
                    <a:pt x="2321791" y="3177134"/>
                  </a:lnTo>
                  <a:lnTo>
                    <a:pt x="2304636" y="3183777"/>
                  </a:lnTo>
                  <a:lnTo>
                    <a:pt x="2285892" y="3190104"/>
                  </a:lnTo>
                  <a:lnTo>
                    <a:pt x="2266830" y="3196431"/>
                  </a:lnTo>
                  <a:lnTo>
                    <a:pt x="2247134" y="3201809"/>
                  </a:lnTo>
                  <a:lnTo>
                    <a:pt x="2226802" y="3207503"/>
                  </a:lnTo>
                  <a:lnTo>
                    <a:pt x="2205516" y="3212248"/>
                  </a:lnTo>
                  <a:lnTo>
                    <a:pt x="2183278" y="3216677"/>
                  </a:lnTo>
                  <a:lnTo>
                    <a:pt x="2160722" y="3221106"/>
                  </a:lnTo>
                  <a:lnTo>
                    <a:pt x="2137848" y="3224586"/>
                  </a:lnTo>
                  <a:lnTo>
                    <a:pt x="2114340" y="3228382"/>
                  </a:lnTo>
                  <a:lnTo>
                    <a:pt x="2089877" y="3231229"/>
                  </a:lnTo>
                  <a:lnTo>
                    <a:pt x="2065415" y="3233760"/>
                  </a:lnTo>
                  <a:lnTo>
                    <a:pt x="2040000" y="3235975"/>
                  </a:lnTo>
                  <a:lnTo>
                    <a:pt x="2014267" y="3237556"/>
                  </a:lnTo>
                  <a:lnTo>
                    <a:pt x="1988217" y="3238822"/>
                  </a:lnTo>
                  <a:lnTo>
                    <a:pt x="1962166" y="3239771"/>
                  </a:lnTo>
                  <a:lnTo>
                    <a:pt x="1935480" y="3240087"/>
                  </a:lnTo>
                  <a:lnTo>
                    <a:pt x="1908159" y="3239771"/>
                  </a:lnTo>
                  <a:lnTo>
                    <a:pt x="1881155" y="3238822"/>
                  </a:lnTo>
                  <a:lnTo>
                    <a:pt x="1854469" y="3237556"/>
                  </a:lnTo>
                  <a:lnTo>
                    <a:pt x="1828419" y="3235658"/>
                  </a:lnTo>
                  <a:lnTo>
                    <a:pt x="1803004" y="3233760"/>
                  </a:lnTo>
                  <a:lnTo>
                    <a:pt x="1777588" y="3230913"/>
                  </a:lnTo>
                  <a:lnTo>
                    <a:pt x="1752809" y="3227750"/>
                  </a:lnTo>
                  <a:lnTo>
                    <a:pt x="1728664" y="3224270"/>
                  </a:lnTo>
                  <a:lnTo>
                    <a:pt x="1705155" y="3220474"/>
                  </a:lnTo>
                  <a:lnTo>
                    <a:pt x="1682282" y="3215728"/>
                  </a:lnTo>
                  <a:lnTo>
                    <a:pt x="1660043" y="3210983"/>
                  </a:lnTo>
                  <a:lnTo>
                    <a:pt x="1638440" y="3205921"/>
                  </a:lnTo>
                  <a:lnTo>
                    <a:pt x="1617791" y="3200227"/>
                  </a:lnTo>
                  <a:lnTo>
                    <a:pt x="1597776" y="3194533"/>
                  </a:lnTo>
                  <a:lnTo>
                    <a:pt x="1578397" y="3188206"/>
                  </a:lnTo>
                  <a:lnTo>
                    <a:pt x="1559653" y="3181563"/>
                  </a:lnTo>
                  <a:lnTo>
                    <a:pt x="1542498" y="3174287"/>
                  </a:lnTo>
                  <a:lnTo>
                    <a:pt x="1525343" y="3167327"/>
                  </a:lnTo>
                  <a:lnTo>
                    <a:pt x="1509776" y="3159734"/>
                  </a:lnTo>
                  <a:lnTo>
                    <a:pt x="1495162" y="3151826"/>
                  </a:lnTo>
                  <a:lnTo>
                    <a:pt x="1481184" y="3143601"/>
                  </a:lnTo>
                  <a:lnTo>
                    <a:pt x="1468159" y="3135376"/>
                  </a:lnTo>
                  <a:lnTo>
                    <a:pt x="1456404" y="3126834"/>
                  </a:lnTo>
                  <a:lnTo>
                    <a:pt x="1445603" y="3117660"/>
                  </a:lnTo>
                  <a:lnTo>
                    <a:pt x="1440837" y="3113547"/>
                  </a:lnTo>
                  <a:lnTo>
                    <a:pt x="1436390" y="3108802"/>
                  </a:lnTo>
                  <a:lnTo>
                    <a:pt x="1431942" y="3104373"/>
                  </a:lnTo>
                  <a:lnTo>
                    <a:pt x="1428130" y="3099628"/>
                  </a:lnTo>
                  <a:lnTo>
                    <a:pt x="1424318" y="3094883"/>
                  </a:lnTo>
                  <a:lnTo>
                    <a:pt x="1420823" y="3090138"/>
                  </a:lnTo>
                  <a:lnTo>
                    <a:pt x="1417646" y="3085392"/>
                  </a:lnTo>
                  <a:lnTo>
                    <a:pt x="1415105" y="3080331"/>
                  </a:lnTo>
                  <a:lnTo>
                    <a:pt x="1412563" y="3075585"/>
                  </a:lnTo>
                  <a:lnTo>
                    <a:pt x="1410339" y="3070524"/>
                  </a:lnTo>
                  <a:lnTo>
                    <a:pt x="1408115" y="3065779"/>
                  </a:lnTo>
                  <a:lnTo>
                    <a:pt x="1407162" y="3060717"/>
                  </a:lnTo>
                  <a:lnTo>
                    <a:pt x="1405892" y="3055655"/>
                  </a:lnTo>
                  <a:lnTo>
                    <a:pt x="1404621" y="3050594"/>
                  </a:lnTo>
                  <a:lnTo>
                    <a:pt x="1404303" y="3045532"/>
                  </a:lnTo>
                  <a:lnTo>
                    <a:pt x="1404303" y="3040471"/>
                  </a:lnTo>
                  <a:lnTo>
                    <a:pt x="1403350" y="3040471"/>
                  </a:lnTo>
                  <a:lnTo>
                    <a:pt x="1403350" y="2909186"/>
                  </a:lnTo>
                  <a:lnTo>
                    <a:pt x="1403350" y="2905389"/>
                  </a:lnTo>
                  <a:lnTo>
                    <a:pt x="1403985" y="2898113"/>
                  </a:lnTo>
                  <a:lnTo>
                    <a:pt x="1404938" y="2890837"/>
                  </a:lnTo>
                  <a:close/>
                  <a:moveTo>
                    <a:pt x="2609850" y="2805112"/>
                  </a:moveTo>
                  <a:lnTo>
                    <a:pt x="2613342" y="2810827"/>
                  </a:lnTo>
                  <a:lnTo>
                    <a:pt x="2617468" y="2816860"/>
                  </a:lnTo>
                  <a:lnTo>
                    <a:pt x="2621594" y="2822257"/>
                  </a:lnTo>
                  <a:lnTo>
                    <a:pt x="2626038" y="2828290"/>
                  </a:lnTo>
                  <a:lnTo>
                    <a:pt x="2631117" y="2833687"/>
                  </a:lnTo>
                  <a:lnTo>
                    <a:pt x="2635878" y="2839402"/>
                  </a:lnTo>
                  <a:lnTo>
                    <a:pt x="2641274" y="2844800"/>
                  </a:lnTo>
                  <a:lnTo>
                    <a:pt x="2646988" y="2850515"/>
                  </a:lnTo>
                  <a:lnTo>
                    <a:pt x="2658732" y="2860675"/>
                  </a:lnTo>
                  <a:lnTo>
                    <a:pt x="2671746" y="2870835"/>
                  </a:lnTo>
                  <a:lnTo>
                    <a:pt x="2685712" y="2880677"/>
                  </a:lnTo>
                  <a:lnTo>
                    <a:pt x="2700631" y="2889885"/>
                  </a:lnTo>
                  <a:lnTo>
                    <a:pt x="2715867" y="2898775"/>
                  </a:lnTo>
                  <a:lnTo>
                    <a:pt x="2732372" y="2907665"/>
                  </a:lnTo>
                  <a:lnTo>
                    <a:pt x="2749830" y="2915920"/>
                  </a:lnTo>
                  <a:lnTo>
                    <a:pt x="2767923" y="2923857"/>
                  </a:lnTo>
                  <a:lnTo>
                    <a:pt x="2786650" y="2931160"/>
                  </a:lnTo>
                  <a:lnTo>
                    <a:pt x="2805695" y="2938780"/>
                  </a:lnTo>
                  <a:lnTo>
                    <a:pt x="2826009" y="2945447"/>
                  </a:lnTo>
                  <a:lnTo>
                    <a:pt x="2846959" y="2951797"/>
                  </a:lnTo>
                  <a:lnTo>
                    <a:pt x="2867591" y="2957512"/>
                  </a:lnTo>
                  <a:lnTo>
                    <a:pt x="2889492" y="2963545"/>
                  </a:lnTo>
                  <a:lnTo>
                    <a:pt x="2912029" y="2968625"/>
                  </a:lnTo>
                  <a:lnTo>
                    <a:pt x="2934248" y="2973705"/>
                  </a:lnTo>
                  <a:lnTo>
                    <a:pt x="2957102" y="2978150"/>
                  </a:lnTo>
                  <a:lnTo>
                    <a:pt x="2980908" y="2982595"/>
                  </a:lnTo>
                  <a:lnTo>
                    <a:pt x="3004396" y="2986087"/>
                  </a:lnTo>
                  <a:lnTo>
                    <a:pt x="3028203" y="2989580"/>
                  </a:lnTo>
                  <a:lnTo>
                    <a:pt x="3052644" y="2992437"/>
                  </a:lnTo>
                  <a:lnTo>
                    <a:pt x="3077084" y="2994977"/>
                  </a:lnTo>
                  <a:lnTo>
                    <a:pt x="3101525" y="2997200"/>
                  </a:lnTo>
                  <a:lnTo>
                    <a:pt x="3125966" y="2999105"/>
                  </a:lnTo>
                  <a:lnTo>
                    <a:pt x="3150725" y="3000375"/>
                  </a:lnTo>
                  <a:lnTo>
                    <a:pt x="3175800" y="3001327"/>
                  </a:lnTo>
                  <a:lnTo>
                    <a:pt x="3200559" y="3001962"/>
                  </a:lnTo>
                  <a:lnTo>
                    <a:pt x="3225317" y="3002280"/>
                  </a:lnTo>
                  <a:lnTo>
                    <a:pt x="3246266" y="3002280"/>
                  </a:lnTo>
                  <a:lnTo>
                    <a:pt x="3267216" y="3001962"/>
                  </a:lnTo>
                  <a:lnTo>
                    <a:pt x="3288165" y="3001010"/>
                  </a:lnTo>
                  <a:lnTo>
                    <a:pt x="3308797" y="2999740"/>
                  </a:lnTo>
                  <a:lnTo>
                    <a:pt x="3329429" y="2998787"/>
                  </a:lnTo>
                  <a:lnTo>
                    <a:pt x="3350378" y="2997200"/>
                  </a:lnTo>
                  <a:lnTo>
                    <a:pt x="3371010" y="2995612"/>
                  </a:lnTo>
                  <a:lnTo>
                    <a:pt x="3391325" y="2993707"/>
                  </a:lnTo>
                  <a:lnTo>
                    <a:pt x="3411957" y="2991167"/>
                  </a:lnTo>
                  <a:lnTo>
                    <a:pt x="3431954" y="2988310"/>
                  </a:lnTo>
                  <a:lnTo>
                    <a:pt x="3451951" y="2985770"/>
                  </a:lnTo>
                  <a:lnTo>
                    <a:pt x="3471948" y="2982595"/>
                  </a:lnTo>
                  <a:lnTo>
                    <a:pt x="3491628" y="2979102"/>
                  </a:lnTo>
                  <a:lnTo>
                    <a:pt x="3510990" y="2975292"/>
                  </a:lnTo>
                  <a:lnTo>
                    <a:pt x="3530035" y="2971482"/>
                  </a:lnTo>
                  <a:lnTo>
                    <a:pt x="3548763" y="2967037"/>
                  </a:lnTo>
                  <a:lnTo>
                    <a:pt x="3567173" y="2962275"/>
                  </a:lnTo>
                  <a:lnTo>
                    <a:pt x="3585265" y="2957512"/>
                  </a:lnTo>
                  <a:lnTo>
                    <a:pt x="3603041" y="2953067"/>
                  </a:lnTo>
                  <a:lnTo>
                    <a:pt x="3620498" y="2947352"/>
                  </a:lnTo>
                  <a:lnTo>
                    <a:pt x="3637004" y="2941955"/>
                  </a:lnTo>
                  <a:lnTo>
                    <a:pt x="3653510" y="2935922"/>
                  </a:lnTo>
                  <a:lnTo>
                    <a:pt x="3669698" y="2929890"/>
                  </a:lnTo>
                  <a:lnTo>
                    <a:pt x="3685251" y="2923857"/>
                  </a:lnTo>
                  <a:lnTo>
                    <a:pt x="3700170" y="2916872"/>
                  </a:lnTo>
                  <a:lnTo>
                    <a:pt x="3714770" y="2909887"/>
                  </a:lnTo>
                  <a:lnTo>
                    <a:pt x="3728419" y="2902902"/>
                  </a:lnTo>
                  <a:lnTo>
                    <a:pt x="3741751" y="2895282"/>
                  </a:lnTo>
                  <a:lnTo>
                    <a:pt x="3754765" y="2887980"/>
                  </a:lnTo>
                  <a:lnTo>
                    <a:pt x="3767144" y="2880042"/>
                  </a:lnTo>
                  <a:lnTo>
                    <a:pt x="3778571" y="2871787"/>
                  </a:lnTo>
                  <a:lnTo>
                    <a:pt x="3789363" y="2863532"/>
                  </a:lnTo>
                  <a:lnTo>
                    <a:pt x="3789363" y="2971165"/>
                  </a:lnTo>
                  <a:lnTo>
                    <a:pt x="3788728" y="2971482"/>
                  </a:lnTo>
                  <a:lnTo>
                    <a:pt x="3788728" y="2975927"/>
                  </a:lnTo>
                  <a:lnTo>
                    <a:pt x="3788411" y="2980055"/>
                  </a:lnTo>
                  <a:lnTo>
                    <a:pt x="3787776" y="2985770"/>
                  </a:lnTo>
                  <a:lnTo>
                    <a:pt x="3786506" y="2991167"/>
                  </a:lnTo>
                  <a:lnTo>
                    <a:pt x="3785237" y="2996247"/>
                  </a:lnTo>
                  <a:lnTo>
                    <a:pt x="3783332" y="3001962"/>
                  </a:lnTo>
                  <a:lnTo>
                    <a:pt x="3781428" y="3007360"/>
                  </a:lnTo>
                  <a:lnTo>
                    <a:pt x="3778571" y="3012758"/>
                  </a:lnTo>
                  <a:lnTo>
                    <a:pt x="3775714" y="3018155"/>
                  </a:lnTo>
                  <a:lnTo>
                    <a:pt x="3772540" y="3023235"/>
                  </a:lnTo>
                  <a:lnTo>
                    <a:pt x="3769048" y="3028633"/>
                  </a:lnTo>
                  <a:lnTo>
                    <a:pt x="3765557" y="3033713"/>
                  </a:lnTo>
                  <a:lnTo>
                    <a:pt x="3761113" y="3038793"/>
                  </a:lnTo>
                  <a:lnTo>
                    <a:pt x="3756987" y="3043555"/>
                  </a:lnTo>
                  <a:lnTo>
                    <a:pt x="3752226" y="3048635"/>
                  </a:lnTo>
                  <a:lnTo>
                    <a:pt x="3747147" y="3054033"/>
                  </a:lnTo>
                  <a:lnTo>
                    <a:pt x="3741433" y="3058795"/>
                  </a:lnTo>
                  <a:lnTo>
                    <a:pt x="3736037" y="3063240"/>
                  </a:lnTo>
                  <a:lnTo>
                    <a:pt x="3723658" y="3072765"/>
                  </a:lnTo>
                  <a:lnTo>
                    <a:pt x="3710327" y="3082290"/>
                  </a:lnTo>
                  <a:lnTo>
                    <a:pt x="3696043" y="3090863"/>
                  </a:lnTo>
                  <a:lnTo>
                    <a:pt x="3680490" y="3099753"/>
                  </a:lnTo>
                  <a:lnTo>
                    <a:pt x="3663667" y="3108325"/>
                  </a:lnTo>
                  <a:lnTo>
                    <a:pt x="3646526" y="3116263"/>
                  </a:lnTo>
                  <a:lnTo>
                    <a:pt x="3627799" y="3124200"/>
                  </a:lnTo>
                  <a:lnTo>
                    <a:pt x="3608754" y="3131503"/>
                  </a:lnTo>
                  <a:lnTo>
                    <a:pt x="3588122" y="3138170"/>
                  </a:lnTo>
                  <a:lnTo>
                    <a:pt x="3566855" y="3145155"/>
                  </a:lnTo>
                  <a:lnTo>
                    <a:pt x="3544636" y="3151188"/>
                  </a:lnTo>
                  <a:lnTo>
                    <a:pt x="3522417" y="3157538"/>
                  </a:lnTo>
                  <a:lnTo>
                    <a:pt x="3498611" y="3163253"/>
                  </a:lnTo>
                  <a:lnTo>
                    <a:pt x="3474170" y="3168333"/>
                  </a:lnTo>
                  <a:lnTo>
                    <a:pt x="3449412" y="3172778"/>
                  </a:lnTo>
                  <a:lnTo>
                    <a:pt x="3423701" y="3176905"/>
                  </a:lnTo>
                  <a:lnTo>
                    <a:pt x="3397356" y="3181033"/>
                  </a:lnTo>
                  <a:lnTo>
                    <a:pt x="3370376" y="3184208"/>
                  </a:lnTo>
                  <a:lnTo>
                    <a:pt x="3343395" y="3187383"/>
                  </a:lnTo>
                  <a:lnTo>
                    <a:pt x="3315146" y="3189605"/>
                  </a:lnTo>
                  <a:lnTo>
                    <a:pt x="3286896" y="3191193"/>
                  </a:lnTo>
                  <a:lnTo>
                    <a:pt x="3258011" y="3192780"/>
                  </a:lnTo>
                  <a:lnTo>
                    <a:pt x="3228491" y="3193415"/>
                  </a:lnTo>
                  <a:lnTo>
                    <a:pt x="3198972" y="3194050"/>
                  </a:lnTo>
                  <a:lnTo>
                    <a:pt x="3168500" y="3193415"/>
                  </a:lnTo>
                  <a:lnTo>
                    <a:pt x="3138663" y="3192780"/>
                  </a:lnTo>
                  <a:lnTo>
                    <a:pt x="3109143" y="3191193"/>
                  </a:lnTo>
                  <a:lnTo>
                    <a:pt x="3080259" y="3189288"/>
                  </a:lnTo>
                  <a:lnTo>
                    <a:pt x="3051374" y="3186748"/>
                  </a:lnTo>
                  <a:lnTo>
                    <a:pt x="3023441" y="3183573"/>
                  </a:lnTo>
                  <a:lnTo>
                    <a:pt x="2996144" y="3180080"/>
                  </a:lnTo>
                  <a:lnTo>
                    <a:pt x="2969481" y="3176270"/>
                  </a:lnTo>
                  <a:lnTo>
                    <a:pt x="2943453" y="3171825"/>
                  </a:lnTo>
                  <a:lnTo>
                    <a:pt x="2917742" y="3167063"/>
                  </a:lnTo>
                  <a:lnTo>
                    <a:pt x="2892984" y="3161665"/>
                  </a:lnTo>
                  <a:lnTo>
                    <a:pt x="2869178" y="3155633"/>
                  </a:lnTo>
                  <a:lnTo>
                    <a:pt x="2846007" y="3149918"/>
                  </a:lnTo>
                  <a:lnTo>
                    <a:pt x="2823470" y="3142933"/>
                  </a:lnTo>
                  <a:lnTo>
                    <a:pt x="2802203" y="3135948"/>
                  </a:lnTo>
                  <a:lnTo>
                    <a:pt x="2781889" y="3128328"/>
                  </a:lnTo>
                  <a:lnTo>
                    <a:pt x="2762527" y="3121025"/>
                  </a:lnTo>
                  <a:lnTo>
                    <a:pt x="2743799" y="3112770"/>
                  </a:lnTo>
                  <a:lnTo>
                    <a:pt x="2726024" y="3104515"/>
                  </a:lnTo>
                  <a:lnTo>
                    <a:pt x="2709518" y="3095625"/>
                  </a:lnTo>
                  <a:lnTo>
                    <a:pt x="2694600" y="3086735"/>
                  </a:lnTo>
                  <a:lnTo>
                    <a:pt x="2679999" y="3077210"/>
                  </a:lnTo>
                  <a:lnTo>
                    <a:pt x="2666985" y="3067685"/>
                  </a:lnTo>
                  <a:lnTo>
                    <a:pt x="2660954" y="3062923"/>
                  </a:lnTo>
                  <a:lnTo>
                    <a:pt x="2655240" y="3057843"/>
                  </a:lnTo>
                  <a:lnTo>
                    <a:pt x="2650162" y="3052763"/>
                  </a:lnTo>
                  <a:lnTo>
                    <a:pt x="2645083" y="3048000"/>
                  </a:lnTo>
                  <a:lnTo>
                    <a:pt x="2639687" y="3042603"/>
                  </a:lnTo>
                  <a:lnTo>
                    <a:pt x="2635561" y="3037205"/>
                  </a:lnTo>
                  <a:lnTo>
                    <a:pt x="2631434" y="3032125"/>
                  </a:lnTo>
                  <a:lnTo>
                    <a:pt x="2627625" y="3027045"/>
                  </a:lnTo>
                  <a:lnTo>
                    <a:pt x="2624134" y="3021648"/>
                  </a:lnTo>
                  <a:lnTo>
                    <a:pt x="2620960" y="3015933"/>
                  </a:lnTo>
                  <a:lnTo>
                    <a:pt x="2618103" y="3010535"/>
                  </a:lnTo>
                  <a:lnTo>
                    <a:pt x="2615881" y="3005137"/>
                  </a:lnTo>
                  <a:lnTo>
                    <a:pt x="2613659" y="2999422"/>
                  </a:lnTo>
                  <a:lnTo>
                    <a:pt x="2612072" y="2994025"/>
                  </a:lnTo>
                  <a:lnTo>
                    <a:pt x="2610485" y="2988310"/>
                  </a:lnTo>
                  <a:lnTo>
                    <a:pt x="2609850" y="2982912"/>
                  </a:lnTo>
                  <a:lnTo>
                    <a:pt x="2609215" y="2976880"/>
                  </a:lnTo>
                  <a:lnTo>
                    <a:pt x="2609215" y="2971482"/>
                  </a:lnTo>
                  <a:lnTo>
                    <a:pt x="2608580" y="2971482"/>
                  </a:lnTo>
                  <a:lnTo>
                    <a:pt x="2608580" y="2825115"/>
                  </a:lnTo>
                  <a:lnTo>
                    <a:pt x="2608263" y="2821305"/>
                  </a:lnTo>
                  <a:lnTo>
                    <a:pt x="2608580" y="2812732"/>
                  </a:lnTo>
                  <a:lnTo>
                    <a:pt x="2609850" y="2805112"/>
                  </a:lnTo>
                  <a:close/>
                  <a:moveTo>
                    <a:pt x="3151360" y="2793804"/>
                  </a:moveTo>
                  <a:lnTo>
                    <a:pt x="3151360" y="2908645"/>
                  </a:lnTo>
                  <a:lnTo>
                    <a:pt x="3174848" y="2908962"/>
                  </a:lnTo>
                  <a:lnTo>
                    <a:pt x="3198972" y="2909280"/>
                  </a:lnTo>
                  <a:lnTo>
                    <a:pt x="3231983" y="2908962"/>
                  </a:lnTo>
                  <a:lnTo>
                    <a:pt x="3231983" y="2794121"/>
                  </a:lnTo>
                  <a:lnTo>
                    <a:pt x="3198972" y="2794755"/>
                  </a:lnTo>
                  <a:lnTo>
                    <a:pt x="3174848" y="2794121"/>
                  </a:lnTo>
                  <a:lnTo>
                    <a:pt x="3151360" y="2793804"/>
                  </a:lnTo>
                  <a:close/>
                  <a:moveTo>
                    <a:pt x="2989478" y="2779528"/>
                  </a:moveTo>
                  <a:lnTo>
                    <a:pt x="2989478" y="2894687"/>
                  </a:lnTo>
                  <a:lnTo>
                    <a:pt x="3009158" y="2897542"/>
                  </a:lnTo>
                  <a:lnTo>
                    <a:pt x="3029472" y="2899762"/>
                  </a:lnTo>
                  <a:lnTo>
                    <a:pt x="3049469" y="2902300"/>
                  </a:lnTo>
                  <a:lnTo>
                    <a:pt x="3070419" y="2903887"/>
                  </a:lnTo>
                  <a:lnTo>
                    <a:pt x="3070419" y="2789045"/>
                  </a:lnTo>
                  <a:lnTo>
                    <a:pt x="3049469" y="2787142"/>
                  </a:lnTo>
                  <a:lnTo>
                    <a:pt x="3029472" y="2784921"/>
                  </a:lnTo>
                  <a:lnTo>
                    <a:pt x="3009158" y="2782383"/>
                  </a:lnTo>
                  <a:lnTo>
                    <a:pt x="2989478" y="2779528"/>
                  </a:lnTo>
                  <a:close/>
                  <a:moveTo>
                    <a:pt x="2827597" y="2743045"/>
                  </a:moveTo>
                  <a:lnTo>
                    <a:pt x="2827597" y="2859790"/>
                  </a:lnTo>
                  <a:lnTo>
                    <a:pt x="2846959" y="2865500"/>
                  </a:lnTo>
                  <a:lnTo>
                    <a:pt x="2866956" y="2870576"/>
                  </a:lnTo>
                  <a:lnTo>
                    <a:pt x="2887588" y="2875969"/>
                  </a:lnTo>
                  <a:lnTo>
                    <a:pt x="2908220" y="2880411"/>
                  </a:lnTo>
                  <a:lnTo>
                    <a:pt x="2908220" y="2764618"/>
                  </a:lnTo>
                  <a:lnTo>
                    <a:pt x="2887588" y="2759542"/>
                  </a:lnTo>
                  <a:lnTo>
                    <a:pt x="2866956" y="2754466"/>
                  </a:lnTo>
                  <a:lnTo>
                    <a:pt x="2846959" y="2748755"/>
                  </a:lnTo>
                  <a:lnTo>
                    <a:pt x="2827597" y="2743045"/>
                  </a:lnTo>
                  <a:close/>
                  <a:moveTo>
                    <a:pt x="1998663" y="2711450"/>
                  </a:moveTo>
                  <a:lnTo>
                    <a:pt x="2032589" y="2718179"/>
                  </a:lnTo>
                  <a:lnTo>
                    <a:pt x="2039311" y="2719781"/>
                  </a:lnTo>
                  <a:lnTo>
                    <a:pt x="2045072" y="2721383"/>
                  </a:lnTo>
                  <a:lnTo>
                    <a:pt x="2050513" y="2723306"/>
                  </a:lnTo>
                  <a:lnTo>
                    <a:pt x="2054674" y="2725228"/>
                  </a:lnTo>
                  <a:lnTo>
                    <a:pt x="2058834" y="2727791"/>
                  </a:lnTo>
                  <a:lnTo>
                    <a:pt x="2062675" y="2730034"/>
                  </a:lnTo>
                  <a:lnTo>
                    <a:pt x="2069716" y="2735161"/>
                  </a:lnTo>
                  <a:lnTo>
                    <a:pt x="2072597" y="2738045"/>
                  </a:lnTo>
                  <a:lnTo>
                    <a:pt x="2074517" y="2740287"/>
                  </a:lnTo>
                  <a:lnTo>
                    <a:pt x="2076118" y="2742851"/>
                  </a:lnTo>
                  <a:lnTo>
                    <a:pt x="2077398" y="2745734"/>
                  </a:lnTo>
                  <a:lnTo>
                    <a:pt x="2078038" y="2747977"/>
                  </a:lnTo>
                  <a:lnTo>
                    <a:pt x="2078038" y="2750861"/>
                  </a:lnTo>
                  <a:lnTo>
                    <a:pt x="2077718" y="2753104"/>
                  </a:lnTo>
                  <a:lnTo>
                    <a:pt x="2077078" y="2755988"/>
                  </a:lnTo>
                  <a:lnTo>
                    <a:pt x="2075478" y="2758231"/>
                  </a:lnTo>
                  <a:lnTo>
                    <a:pt x="2073877" y="2760794"/>
                  </a:lnTo>
                  <a:lnTo>
                    <a:pt x="2071317" y="2763037"/>
                  </a:lnTo>
                  <a:lnTo>
                    <a:pt x="2068756" y="2764959"/>
                  </a:lnTo>
                  <a:lnTo>
                    <a:pt x="2065876" y="2767522"/>
                  </a:lnTo>
                  <a:lnTo>
                    <a:pt x="2062355" y="2769445"/>
                  </a:lnTo>
                  <a:lnTo>
                    <a:pt x="2058194" y="2771047"/>
                  </a:lnTo>
                  <a:lnTo>
                    <a:pt x="2054354" y="2772649"/>
                  </a:lnTo>
                  <a:lnTo>
                    <a:pt x="2048272" y="2774572"/>
                  </a:lnTo>
                  <a:lnTo>
                    <a:pt x="2041871" y="2776174"/>
                  </a:lnTo>
                  <a:lnTo>
                    <a:pt x="2035790" y="2777776"/>
                  </a:lnTo>
                  <a:lnTo>
                    <a:pt x="2028429" y="2779057"/>
                  </a:lnTo>
                  <a:lnTo>
                    <a:pt x="2014026" y="2780659"/>
                  </a:lnTo>
                  <a:lnTo>
                    <a:pt x="1998663" y="2781300"/>
                  </a:lnTo>
                  <a:lnTo>
                    <a:pt x="1998663" y="2711450"/>
                  </a:lnTo>
                  <a:close/>
                  <a:moveTo>
                    <a:pt x="3717945" y="2699583"/>
                  </a:moveTo>
                  <a:lnTo>
                    <a:pt x="3711914" y="2703073"/>
                  </a:lnTo>
                  <a:lnTo>
                    <a:pt x="3704931" y="2707197"/>
                  </a:lnTo>
                  <a:lnTo>
                    <a:pt x="3696678" y="2710686"/>
                  </a:lnTo>
                  <a:lnTo>
                    <a:pt x="3688425" y="2714493"/>
                  </a:lnTo>
                  <a:lnTo>
                    <a:pt x="3671285" y="2721155"/>
                  </a:lnTo>
                  <a:lnTo>
                    <a:pt x="3656684" y="2726866"/>
                  </a:lnTo>
                  <a:lnTo>
                    <a:pt x="3656684" y="2827749"/>
                  </a:lnTo>
                  <a:lnTo>
                    <a:pt x="3665254" y="2823307"/>
                  </a:lnTo>
                  <a:lnTo>
                    <a:pt x="3674142" y="2818549"/>
                  </a:lnTo>
                  <a:lnTo>
                    <a:pt x="3682394" y="2813790"/>
                  </a:lnTo>
                  <a:lnTo>
                    <a:pt x="3690647" y="2808714"/>
                  </a:lnTo>
                  <a:lnTo>
                    <a:pt x="3698582" y="2803321"/>
                  </a:lnTo>
                  <a:lnTo>
                    <a:pt x="3705566" y="2798245"/>
                  </a:lnTo>
                  <a:lnTo>
                    <a:pt x="3711914" y="2792535"/>
                  </a:lnTo>
                  <a:lnTo>
                    <a:pt x="3717945" y="2787776"/>
                  </a:lnTo>
                  <a:lnTo>
                    <a:pt x="3717945" y="2699583"/>
                  </a:lnTo>
                  <a:close/>
                  <a:moveTo>
                    <a:pt x="2490788" y="2694304"/>
                  </a:moveTo>
                  <a:lnTo>
                    <a:pt x="2490788" y="2826893"/>
                  </a:lnTo>
                  <a:lnTo>
                    <a:pt x="2490471" y="2827210"/>
                  </a:lnTo>
                  <a:lnTo>
                    <a:pt x="2489836" y="2835140"/>
                  </a:lnTo>
                  <a:lnTo>
                    <a:pt x="2489519" y="2839898"/>
                  </a:lnTo>
                  <a:lnTo>
                    <a:pt x="2488250" y="2844973"/>
                  </a:lnTo>
                  <a:lnTo>
                    <a:pt x="2487298" y="2849731"/>
                  </a:lnTo>
                  <a:lnTo>
                    <a:pt x="2485711" y="2854807"/>
                  </a:lnTo>
                  <a:lnTo>
                    <a:pt x="2483490" y="2859565"/>
                  </a:lnTo>
                  <a:lnTo>
                    <a:pt x="2481269" y="2864323"/>
                  </a:lnTo>
                  <a:lnTo>
                    <a:pt x="2479048" y="2869080"/>
                  </a:lnTo>
                  <a:lnTo>
                    <a:pt x="2475874" y="2873838"/>
                  </a:lnTo>
                  <a:lnTo>
                    <a:pt x="2472701" y="2878279"/>
                  </a:lnTo>
                  <a:lnTo>
                    <a:pt x="2469528" y="2883037"/>
                  </a:lnTo>
                  <a:lnTo>
                    <a:pt x="2465403" y="2887795"/>
                  </a:lnTo>
                  <a:lnTo>
                    <a:pt x="2461595" y="2892236"/>
                  </a:lnTo>
                  <a:lnTo>
                    <a:pt x="2453028" y="2901435"/>
                  </a:lnTo>
                  <a:lnTo>
                    <a:pt x="2443191" y="2909999"/>
                  </a:lnTo>
                  <a:lnTo>
                    <a:pt x="2432086" y="2918563"/>
                  </a:lnTo>
                  <a:lnTo>
                    <a:pt x="2419710" y="2926811"/>
                  </a:lnTo>
                  <a:lnTo>
                    <a:pt x="2406701" y="2934740"/>
                  </a:lnTo>
                  <a:lnTo>
                    <a:pt x="2393056" y="2942670"/>
                  </a:lnTo>
                  <a:lnTo>
                    <a:pt x="2378143" y="2950283"/>
                  </a:lnTo>
                  <a:lnTo>
                    <a:pt x="2362277" y="2957579"/>
                  </a:lnTo>
                  <a:lnTo>
                    <a:pt x="2345777" y="2964240"/>
                  </a:lnTo>
                  <a:lnTo>
                    <a:pt x="2328325" y="2970901"/>
                  </a:lnTo>
                  <a:lnTo>
                    <a:pt x="2309921" y="2977245"/>
                  </a:lnTo>
                  <a:lnTo>
                    <a:pt x="2290882" y="2983589"/>
                  </a:lnTo>
                  <a:lnTo>
                    <a:pt x="2270892" y="2989298"/>
                  </a:lnTo>
                  <a:lnTo>
                    <a:pt x="2250267" y="2994691"/>
                  </a:lnTo>
                  <a:lnTo>
                    <a:pt x="2229324" y="2999449"/>
                  </a:lnTo>
                  <a:lnTo>
                    <a:pt x="2207430" y="3004207"/>
                  </a:lnTo>
                  <a:lnTo>
                    <a:pt x="2184901" y="3008330"/>
                  </a:lnTo>
                  <a:lnTo>
                    <a:pt x="2162054" y="3012137"/>
                  </a:lnTo>
                  <a:lnTo>
                    <a:pt x="2138256" y="3015626"/>
                  </a:lnTo>
                  <a:lnTo>
                    <a:pt x="2113823" y="3018798"/>
                  </a:lnTo>
                  <a:lnTo>
                    <a:pt x="2089390" y="3021018"/>
                  </a:lnTo>
                  <a:lnTo>
                    <a:pt x="2064323" y="3023556"/>
                  </a:lnTo>
                  <a:lnTo>
                    <a:pt x="2038621" y="3025142"/>
                  </a:lnTo>
                  <a:lnTo>
                    <a:pt x="2012601" y="3026093"/>
                  </a:lnTo>
                  <a:lnTo>
                    <a:pt x="1986582" y="3027045"/>
                  </a:lnTo>
                  <a:lnTo>
                    <a:pt x="1959928" y="3027362"/>
                  </a:lnTo>
                  <a:lnTo>
                    <a:pt x="1932639" y="3027045"/>
                  </a:lnTo>
                  <a:lnTo>
                    <a:pt x="1905350" y="3026093"/>
                  </a:lnTo>
                  <a:lnTo>
                    <a:pt x="1879014" y="3025142"/>
                  </a:lnTo>
                  <a:lnTo>
                    <a:pt x="1852994" y="3022921"/>
                  </a:lnTo>
                  <a:lnTo>
                    <a:pt x="1827292" y="3021018"/>
                  </a:lnTo>
                  <a:lnTo>
                    <a:pt x="1802224" y="3018481"/>
                  </a:lnTo>
                  <a:lnTo>
                    <a:pt x="1777157" y="3015309"/>
                  </a:lnTo>
                  <a:lnTo>
                    <a:pt x="1753359" y="3011502"/>
                  </a:lnTo>
                  <a:lnTo>
                    <a:pt x="1729560" y="3007379"/>
                  </a:lnTo>
                  <a:lnTo>
                    <a:pt x="1706714" y="3002938"/>
                  </a:lnTo>
                  <a:lnTo>
                    <a:pt x="1684502" y="2998180"/>
                  </a:lnTo>
                  <a:lnTo>
                    <a:pt x="1662925" y="2993105"/>
                  </a:lnTo>
                  <a:lnTo>
                    <a:pt x="1641983" y="2987712"/>
                  </a:lnTo>
                  <a:lnTo>
                    <a:pt x="1622309" y="2981686"/>
                  </a:lnTo>
                  <a:lnTo>
                    <a:pt x="1602953" y="2975342"/>
                  </a:lnTo>
                  <a:lnTo>
                    <a:pt x="1584549" y="2968681"/>
                  </a:lnTo>
                  <a:lnTo>
                    <a:pt x="1566780" y="2961702"/>
                  </a:lnTo>
                  <a:lnTo>
                    <a:pt x="1550280" y="2954407"/>
                  </a:lnTo>
                  <a:lnTo>
                    <a:pt x="1534414" y="2947111"/>
                  </a:lnTo>
                  <a:lnTo>
                    <a:pt x="1519501" y="2939181"/>
                  </a:lnTo>
                  <a:lnTo>
                    <a:pt x="1505539" y="2930934"/>
                  </a:lnTo>
                  <a:lnTo>
                    <a:pt x="1493164" y="2922687"/>
                  </a:lnTo>
                  <a:lnTo>
                    <a:pt x="1481106" y="2913805"/>
                  </a:lnTo>
                  <a:lnTo>
                    <a:pt x="1470635" y="2904924"/>
                  </a:lnTo>
                  <a:lnTo>
                    <a:pt x="1465875" y="2900483"/>
                  </a:lnTo>
                  <a:lnTo>
                    <a:pt x="1461116" y="2895725"/>
                  </a:lnTo>
                  <a:lnTo>
                    <a:pt x="1456673" y="2891284"/>
                  </a:lnTo>
                  <a:lnTo>
                    <a:pt x="1452866" y="2886844"/>
                  </a:lnTo>
                  <a:lnTo>
                    <a:pt x="1449375" y="2882086"/>
                  </a:lnTo>
                  <a:lnTo>
                    <a:pt x="1445885" y="2877328"/>
                  </a:lnTo>
                  <a:lnTo>
                    <a:pt x="1442712" y="2872252"/>
                  </a:lnTo>
                  <a:lnTo>
                    <a:pt x="1439856" y="2867494"/>
                  </a:lnTo>
                  <a:lnTo>
                    <a:pt x="1437000" y="2862737"/>
                  </a:lnTo>
                  <a:lnTo>
                    <a:pt x="1435096" y="2857661"/>
                  </a:lnTo>
                  <a:lnTo>
                    <a:pt x="1433192" y="2852269"/>
                  </a:lnTo>
                  <a:lnTo>
                    <a:pt x="1431606" y="2847828"/>
                  </a:lnTo>
                  <a:lnTo>
                    <a:pt x="1430337" y="2842436"/>
                  </a:lnTo>
                  <a:lnTo>
                    <a:pt x="1429702" y="2837361"/>
                  </a:lnTo>
                  <a:lnTo>
                    <a:pt x="1429385" y="2832286"/>
                  </a:lnTo>
                  <a:lnTo>
                    <a:pt x="1428750" y="2827210"/>
                  </a:lnTo>
                  <a:lnTo>
                    <a:pt x="1428750" y="2700014"/>
                  </a:lnTo>
                  <a:lnTo>
                    <a:pt x="1429702" y="2705406"/>
                  </a:lnTo>
                  <a:lnTo>
                    <a:pt x="1430654" y="2711433"/>
                  </a:lnTo>
                  <a:lnTo>
                    <a:pt x="1432240" y="2716825"/>
                  </a:lnTo>
                  <a:lnTo>
                    <a:pt x="1434462" y="2722218"/>
                  </a:lnTo>
                  <a:lnTo>
                    <a:pt x="1436683" y="2728245"/>
                  </a:lnTo>
                  <a:lnTo>
                    <a:pt x="1439539" y="2733320"/>
                  </a:lnTo>
                  <a:lnTo>
                    <a:pt x="1442712" y="2739029"/>
                  </a:lnTo>
                  <a:lnTo>
                    <a:pt x="1446202" y="2744422"/>
                  </a:lnTo>
                  <a:lnTo>
                    <a:pt x="1449692" y="2749497"/>
                  </a:lnTo>
                  <a:lnTo>
                    <a:pt x="1454135" y="2755206"/>
                  </a:lnTo>
                  <a:lnTo>
                    <a:pt x="1458894" y="2760282"/>
                  </a:lnTo>
                  <a:lnTo>
                    <a:pt x="1463654" y="2765357"/>
                  </a:lnTo>
                  <a:lnTo>
                    <a:pt x="1468731" y="2770432"/>
                  </a:lnTo>
                  <a:lnTo>
                    <a:pt x="1474125" y="2775507"/>
                  </a:lnTo>
                  <a:lnTo>
                    <a:pt x="1480154" y="2780265"/>
                  </a:lnTo>
                  <a:lnTo>
                    <a:pt x="1480154" y="2879231"/>
                  </a:lnTo>
                  <a:lnTo>
                    <a:pt x="1482375" y="2882086"/>
                  </a:lnTo>
                  <a:lnTo>
                    <a:pt x="1484914" y="2884623"/>
                  </a:lnTo>
                  <a:lnTo>
                    <a:pt x="1491895" y="2890650"/>
                  </a:lnTo>
                  <a:lnTo>
                    <a:pt x="1500145" y="2896994"/>
                  </a:lnTo>
                  <a:lnTo>
                    <a:pt x="1509664" y="2903338"/>
                  </a:lnTo>
                  <a:lnTo>
                    <a:pt x="1519818" y="2909682"/>
                  </a:lnTo>
                  <a:lnTo>
                    <a:pt x="1530924" y="2915709"/>
                  </a:lnTo>
                  <a:lnTo>
                    <a:pt x="1542030" y="2921735"/>
                  </a:lnTo>
                  <a:lnTo>
                    <a:pt x="1553136" y="2926811"/>
                  </a:lnTo>
                  <a:lnTo>
                    <a:pt x="1553136" y="2824673"/>
                  </a:lnTo>
                  <a:lnTo>
                    <a:pt x="1569953" y="2832286"/>
                  </a:lnTo>
                  <a:lnTo>
                    <a:pt x="1587723" y="2839264"/>
                  </a:lnTo>
                  <a:lnTo>
                    <a:pt x="1606127" y="2846242"/>
                  </a:lnTo>
                  <a:lnTo>
                    <a:pt x="1625482" y="2852269"/>
                  </a:lnTo>
                  <a:lnTo>
                    <a:pt x="1625482" y="2953772"/>
                  </a:lnTo>
                  <a:lnTo>
                    <a:pt x="1642935" y="2958847"/>
                  </a:lnTo>
                  <a:lnTo>
                    <a:pt x="1661021" y="2963605"/>
                  </a:lnTo>
                  <a:lnTo>
                    <a:pt x="1679425" y="2968363"/>
                  </a:lnTo>
                  <a:lnTo>
                    <a:pt x="1698464" y="2972487"/>
                  </a:lnTo>
                  <a:lnTo>
                    <a:pt x="1698464" y="2871618"/>
                  </a:lnTo>
                  <a:lnTo>
                    <a:pt x="1716233" y="2875424"/>
                  </a:lnTo>
                  <a:lnTo>
                    <a:pt x="1734320" y="2878914"/>
                  </a:lnTo>
                  <a:lnTo>
                    <a:pt x="1752407" y="2882086"/>
                  </a:lnTo>
                  <a:lnTo>
                    <a:pt x="1771445" y="2885258"/>
                  </a:lnTo>
                  <a:lnTo>
                    <a:pt x="1771445" y="2985175"/>
                  </a:lnTo>
                  <a:lnTo>
                    <a:pt x="1789215" y="2987712"/>
                  </a:lnTo>
                  <a:lnTo>
                    <a:pt x="1807301" y="2989933"/>
                  </a:lnTo>
                  <a:lnTo>
                    <a:pt x="1825388" y="2991836"/>
                  </a:lnTo>
                  <a:lnTo>
                    <a:pt x="1843792" y="2993422"/>
                  </a:lnTo>
                  <a:lnTo>
                    <a:pt x="1843792" y="2893505"/>
                  </a:lnTo>
                  <a:lnTo>
                    <a:pt x="1861879" y="2895091"/>
                  </a:lnTo>
                  <a:lnTo>
                    <a:pt x="1880283" y="2896042"/>
                  </a:lnTo>
                  <a:lnTo>
                    <a:pt x="1898369" y="2896994"/>
                  </a:lnTo>
                  <a:lnTo>
                    <a:pt x="1916773" y="2897628"/>
                  </a:lnTo>
                  <a:lnTo>
                    <a:pt x="1916773" y="2997546"/>
                  </a:lnTo>
                  <a:lnTo>
                    <a:pt x="1938033" y="2997863"/>
                  </a:lnTo>
                  <a:lnTo>
                    <a:pt x="1959928" y="2998180"/>
                  </a:lnTo>
                  <a:lnTo>
                    <a:pt x="1989755" y="2997863"/>
                  </a:lnTo>
                  <a:lnTo>
                    <a:pt x="1989755" y="2898263"/>
                  </a:lnTo>
                  <a:lnTo>
                    <a:pt x="2018630" y="2896994"/>
                  </a:lnTo>
                  <a:lnTo>
                    <a:pt x="2046553" y="2895408"/>
                  </a:lnTo>
                  <a:lnTo>
                    <a:pt x="2074159" y="2893505"/>
                  </a:lnTo>
                  <a:lnTo>
                    <a:pt x="2101448" y="2890967"/>
                  </a:lnTo>
                  <a:lnTo>
                    <a:pt x="2128102" y="2887795"/>
                  </a:lnTo>
                  <a:lnTo>
                    <a:pt x="2154122" y="2883989"/>
                  </a:lnTo>
                  <a:lnTo>
                    <a:pt x="2179189" y="2879865"/>
                  </a:lnTo>
                  <a:lnTo>
                    <a:pt x="2204257" y="2875424"/>
                  </a:lnTo>
                  <a:lnTo>
                    <a:pt x="2228372" y="2870032"/>
                  </a:lnTo>
                  <a:lnTo>
                    <a:pt x="2251219" y="2864640"/>
                  </a:lnTo>
                  <a:lnTo>
                    <a:pt x="2273430" y="2858613"/>
                  </a:lnTo>
                  <a:lnTo>
                    <a:pt x="2294690" y="2851952"/>
                  </a:lnTo>
                  <a:lnTo>
                    <a:pt x="2315633" y="2845291"/>
                  </a:lnTo>
                  <a:lnTo>
                    <a:pt x="2335306" y="2838312"/>
                  </a:lnTo>
                  <a:lnTo>
                    <a:pt x="2354027" y="2830382"/>
                  </a:lnTo>
                  <a:lnTo>
                    <a:pt x="2371797" y="2822452"/>
                  </a:lnTo>
                  <a:lnTo>
                    <a:pt x="2371797" y="2924590"/>
                  </a:lnTo>
                  <a:lnTo>
                    <a:pt x="2379729" y="2921101"/>
                  </a:lnTo>
                  <a:lnTo>
                    <a:pt x="2387028" y="2916660"/>
                  </a:lnTo>
                  <a:lnTo>
                    <a:pt x="2394643" y="2912219"/>
                  </a:lnTo>
                  <a:lnTo>
                    <a:pt x="2401941" y="2907461"/>
                  </a:lnTo>
                  <a:lnTo>
                    <a:pt x="2409239" y="2902703"/>
                  </a:lnTo>
                  <a:lnTo>
                    <a:pt x="2415585" y="2898263"/>
                  </a:lnTo>
                  <a:lnTo>
                    <a:pt x="2421297" y="2893505"/>
                  </a:lnTo>
                  <a:lnTo>
                    <a:pt x="2426374" y="2889064"/>
                  </a:lnTo>
                  <a:lnTo>
                    <a:pt x="2426374" y="2791050"/>
                  </a:lnTo>
                  <a:lnTo>
                    <a:pt x="2433989" y="2785340"/>
                  </a:lnTo>
                  <a:lnTo>
                    <a:pt x="2440653" y="2779948"/>
                  </a:lnTo>
                  <a:lnTo>
                    <a:pt x="2447316" y="2774238"/>
                  </a:lnTo>
                  <a:lnTo>
                    <a:pt x="2453345" y="2768529"/>
                  </a:lnTo>
                  <a:lnTo>
                    <a:pt x="2459057" y="2762819"/>
                  </a:lnTo>
                  <a:lnTo>
                    <a:pt x="2464451" y="2757110"/>
                  </a:lnTo>
                  <a:lnTo>
                    <a:pt x="2469211" y="2751083"/>
                  </a:lnTo>
                  <a:lnTo>
                    <a:pt x="2473336" y="2744739"/>
                  </a:lnTo>
                  <a:lnTo>
                    <a:pt x="2477461" y="2739029"/>
                  </a:lnTo>
                  <a:lnTo>
                    <a:pt x="2480634" y="2732685"/>
                  </a:lnTo>
                  <a:lnTo>
                    <a:pt x="2483490" y="2726341"/>
                  </a:lnTo>
                  <a:lnTo>
                    <a:pt x="2486028" y="2719997"/>
                  </a:lnTo>
                  <a:lnTo>
                    <a:pt x="2487932" y="2713654"/>
                  </a:lnTo>
                  <a:lnTo>
                    <a:pt x="2489519" y="2707310"/>
                  </a:lnTo>
                  <a:lnTo>
                    <a:pt x="2490471" y="2700966"/>
                  </a:lnTo>
                  <a:lnTo>
                    <a:pt x="2490788" y="2694304"/>
                  </a:lnTo>
                  <a:close/>
                  <a:moveTo>
                    <a:pt x="2490470" y="2686155"/>
                  </a:moveTo>
                  <a:lnTo>
                    <a:pt x="2490788" y="2691795"/>
                  </a:lnTo>
                  <a:lnTo>
                    <a:pt x="2490470" y="2693988"/>
                  </a:lnTo>
                  <a:lnTo>
                    <a:pt x="2490470" y="2690542"/>
                  </a:lnTo>
                  <a:lnTo>
                    <a:pt x="2490470" y="2686155"/>
                  </a:lnTo>
                  <a:close/>
                  <a:moveTo>
                    <a:pt x="2490416" y="2685242"/>
                  </a:moveTo>
                  <a:lnTo>
                    <a:pt x="2490470" y="2685528"/>
                  </a:lnTo>
                  <a:lnTo>
                    <a:pt x="2490470" y="2686155"/>
                  </a:lnTo>
                  <a:lnTo>
                    <a:pt x="2490416" y="2685242"/>
                  </a:lnTo>
                  <a:close/>
                  <a:moveTo>
                    <a:pt x="1427957" y="2683026"/>
                  </a:moveTo>
                  <a:lnTo>
                    <a:pt x="1427516" y="2686071"/>
                  </a:lnTo>
                  <a:lnTo>
                    <a:pt x="1427516" y="2690943"/>
                  </a:lnTo>
                  <a:lnTo>
                    <a:pt x="1427516" y="2693987"/>
                  </a:lnTo>
                  <a:lnTo>
                    <a:pt x="1427163" y="2692161"/>
                  </a:lnTo>
                  <a:lnTo>
                    <a:pt x="1427163" y="2686680"/>
                  </a:lnTo>
                  <a:lnTo>
                    <a:pt x="1427957" y="2683026"/>
                  </a:lnTo>
                  <a:close/>
                  <a:moveTo>
                    <a:pt x="1430338" y="2671762"/>
                  </a:moveTo>
                  <a:lnTo>
                    <a:pt x="1428927" y="2676633"/>
                  </a:lnTo>
                  <a:lnTo>
                    <a:pt x="1428221" y="2681809"/>
                  </a:lnTo>
                  <a:lnTo>
                    <a:pt x="1427957" y="2683026"/>
                  </a:lnTo>
                  <a:lnTo>
                    <a:pt x="1428221" y="2681200"/>
                  </a:lnTo>
                  <a:lnTo>
                    <a:pt x="1428927" y="2676329"/>
                  </a:lnTo>
                  <a:lnTo>
                    <a:pt x="1430338" y="2671762"/>
                  </a:lnTo>
                  <a:close/>
                  <a:moveTo>
                    <a:pt x="2487613" y="2670175"/>
                  </a:moveTo>
                  <a:lnTo>
                    <a:pt x="2489200" y="2675815"/>
                  </a:lnTo>
                  <a:lnTo>
                    <a:pt x="2490153" y="2680828"/>
                  </a:lnTo>
                  <a:lnTo>
                    <a:pt x="2490416" y="2685242"/>
                  </a:lnTo>
                  <a:lnTo>
                    <a:pt x="2489518" y="2680515"/>
                  </a:lnTo>
                  <a:lnTo>
                    <a:pt x="2488883" y="2675502"/>
                  </a:lnTo>
                  <a:lnTo>
                    <a:pt x="2487613" y="2670175"/>
                  </a:lnTo>
                  <a:close/>
                  <a:moveTo>
                    <a:pt x="2665715" y="2659293"/>
                  </a:moveTo>
                  <a:lnTo>
                    <a:pt x="2665715" y="2777307"/>
                  </a:lnTo>
                  <a:lnTo>
                    <a:pt x="2668254" y="2780162"/>
                  </a:lnTo>
                  <a:lnTo>
                    <a:pt x="2671429" y="2783335"/>
                  </a:lnTo>
                  <a:lnTo>
                    <a:pt x="2678729" y="2789362"/>
                  </a:lnTo>
                  <a:lnTo>
                    <a:pt x="2687934" y="2796659"/>
                  </a:lnTo>
                  <a:lnTo>
                    <a:pt x="2698726" y="2803638"/>
                  </a:lnTo>
                  <a:lnTo>
                    <a:pt x="2710153" y="2810935"/>
                  </a:lnTo>
                  <a:lnTo>
                    <a:pt x="2722215" y="2817914"/>
                  </a:lnTo>
                  <a:lnTo>
                    <a:pt x="2734594" y="2824259"/>
                  </a:lnTo>
                  <a:lnTo>
                    <a:pt x="2746656" y="2829969"/>
                  </a:lnTo>
                  <a:lnTo>
                    <a:pt x="2746656" y="2711004"/>
                  </a:lnTo>
                  <a:lnTo>
                    <a:pt x="2734594" y="2705293"/>
                  </a:lnTo>
                  <a:lnTo>
                    <a:pt x="2723167" y="2699266"/>
                  </a:lnTo>
                  <a:lnTo>
                    <a:pt x="2712058" y="2692921"/>
                  </a:lnTo>
                  <a:lnTo>
                    <a:pt x="2701583" y="2686259"/>
                  </a:lnTo>
                  <a:lnTo>
                    <a:pt x="2691743" y="2679914"/>
                  </a:lnTo>
                  <a:lnTo>
                    <a:pt x="2682538" y="2673252"/>
                  </a:lnTo>
                  <a:lnTo>
                    <a:pt x="2673650" y="2666273"/>
                  </a:lnTo>
                  <a:lnTo>
                    <a:pt x="2665715" y="2659293"/>
                  </a:lnTo>
                  <a:close/>
                  <a:moveTo>
                    <a:pt x="1925638" y="2592387"/>
                  </a:moveTo>
                  <a:lnTo>
                    <a:pt x="1925638" y="2662237"/>
                  </a:lnTo>
                  <a:lnTo>
                    <a:pt x="1911407" y="2659674"/>
                  </a:lnTo>
                  <a:lnTo>
                    <a:pt x="1894963" y="2655829"/>
                  </a:lnTo>
                  <a:lnTo>
                    <a:pt x="1887057" y="2653907"/>
                  </a:lnTo>
                  <a:lnTo>
                    <a:pt x="1880100" y="2652304"/>
                  </a:lnTo>
                  <a:lnTo>
                    <a:pt x="1873459" y="2650062"/>
                  </a:lnTo>
                  <a:lnTo>
                    <a:pt x="1867451" y="2647498"/>
                  </a:lnTo>
                  <a:lnTo>
                    <a:pt x="1861442" y="2644935"/>
                  </a:lnTo>
                  <a:lnTo>
                    <a:pt x="1856383" y="2641090"/>
                  </a:lnTo>
                  <a:lnTo>
                    <a:pt x="1853220" y="2639168"/>
                  </a:lnTo>
                  <a:lnTo>
                    <a:pt x="1851007" y="2636925"/>
                  </a:lnTo>
                  <a:lnTo>
                    <a:pt x="1848793" y="2634041"/>
                  </a:lnTo>
                  <a:lnTo>
                    <a:pt x="1847844" y="2631798"/>
                  </a:lnTo>
                  <a:lnTo>
                    <a:pt x="1846579" y="2628914"/>
                  </a:lnTo>
                  <a:lnTo>
                    <a:pt x="1846263" y="2626671"/>
                  </a:lnTo>
                  <a:lnTo>
                    <a:pt x="1846263" y="2623788"/>
                  </a:lnTo>
                  <a:lnTo>
                    <a:pt x="1846579" y="2621224"/>
                  </a:lnTo>
                  <a:lnTo>
                    <a:pt x="1847528" y="2618661"/>
                  </a:lnTo>
                  <a:lnTo>
                    <a:pt x="1848477" y="2616098"/>
                  </a:lnTo>
                  <a:lnTo>
                    <a:pt x="1850374" y="2613855"/>
                  </a:lnTo>
                  <a:lnTo>
                    <a:pt x="1852588" y="2611292"/>
                  </a:lnTo>
                  <a:lnTo>
                    <a:pt x="1855118" y="2609369"/>
                  </a:lnTo>
                  <a:lnTo>
                    <a:pt x="1858280" y="2607447"/>
                  </a:lnTo>
                  <a:lnTo>
                    <a:pt x="1861759" y="2605524"/>
                  </a:lnTo>
                  <a:lnTo>
                    <a:pt x="1865870" y="2603922"/>
                  </a:lnTo>
                  <a:lnTo>
                    <a:pt x="1872194" y="2601359"/>
                  </a:lnTo>
                  <a:lnTo>
                    <a:pt x="1878835" y="2599436"/>
                  </a:lnTo>
                  <a:lnTo>
                    <a:pt x="1885792" y="2597834"/>
                  </a:lnTo>
                  <a:lnTo>
                    <a:pt x="1893382" y="2596232"/>
                  </a:lnTo>
                  <a:lnTo>
                    <a:pt x="1901288" y="2594951"/>
                  </a:lnTo>
                  <a:lnTo>
                    <a:pt x="1909194" y="2593989"/>
                  </a:lnTo>
                  <a:lnTo>
                    <a:pt x="1925638" y="2592387"/>
                  </a:lnTo>
                  <a:close/>
                  <a:moveTo>
                    <a:pt x="3178346" y="2558733"/>
                  </a:moveTo>
                  <a:lnTo>
                    <a:pt x="3178346" y="2673668"/>
                  </a:lnTo>
                  <a:lnTo>
                    <a:pt x="3201835" y="2674303"/>
                  </a:lnTo>
                  <a:lnTo>
                    <a:pt x="3225959" y="2674303"/>
                  </a:lnTo>
                  <a:lnTo>
                    <a:pt x="3258970" y="2673986"/>
                  </a:lnTo>
                  <a:lnTo>
                    <a:pt x="3258970" y="2559368"/>
                  </a:lnTo>
                  <a:lnTo>
                    <a:pt x="3225641" y="2559686"/>
                  </a:lnTo>
                  <a:lnTo>
                    <a:pt x="3201835" y="2559368"/>
                  </a:lnTo>
                  <a:lnTo>
                    <a:pt x="3178346" y="2558733"/>
                  </a:lnTo>
                  <a:close/>
                  <a:moveTo>
                    <a:pt x="2609850" y="2552700"/>
                  </a:moveTo>
                  <a:lnTo>
                    <a:pt x="2613342" y="2559045"/>
                  </a:lnTo>
                  <a:lnTo>
                    <a:pt x="2617468" y="2564438"/>
                  </a:lnTo>
                  <a:lnTo>
                    <a:pt x="2621594" y="2570466"/>
                  </a:lnTo>
                  <a:lnTo>
                    <a:pt x="2626038" y="2576176"/>
                  </a:lnTo>
                  <a:lnTo>
                    <a:pt x="2631117" y="2581886"/>
                  </a:lnTo>
                  <a:lnTo>
                    <a:pt x="2635878" y="2587280"/>
                  </a:lnTo>
                  <a:lnTo>
                    <a:pt x="2641274" y="2592673"/>
                  </a:lnTo>
                  <a:lnTo>
                    <a:pt x="2646988" y="2598383"/>
                  </a:lnTo>
                  <a:lnTo>
                    <a:pt x="2658732" y="2608535"/>
                  </a:lnTo>
                  <a:lnTo>
                    <a:pt x="2671746" y="2618686"/>
                  </a:lnTo>
                  <a:lnTo>
                    <a:pt x="2685712" y="2628204"/>
                  </a:lnTo>
                  <a:lnTo>
                    <a:pt x="2700631" y="2637721"/>
                  </a:lnTo>
                  <a:lnTo>
                    <a:pt x="2715867" y="2646921"/>
                  </a:lnTo>
                  <a:lnTo>
                    <a:pt x="2732372" y="2655486"/>
                  </a:lnTo>
                  <a:lnTo>
                    <a:pt x="2749830" y="2663735"/>
                  </a:lnTo>
                  <a:lnTo>
                    <a:pt x="2767923" y="2671666"/>
                  </a:lnTo>
                  <a:lnTo>
                    <a:pt x="2786650" y="2679280"/>
                  </a:lnTo>
                  <a:lnTo>
                    <a:pt x="2805695" y="2686576"/>
                  </a:lnTo>
                  <a:lnTo>
                    <a:pt x="2826009" y="2693238"/>
                  </a:lnTo>
                  <a:lnTo>
                    <a:pt x="2846959" y="2699583"/>
                  </a:lnTo>
                  <a:lnTo>
                    <a:pt x="2867591" y="2705611"/>
                  </a:lnTo>
                  <a:lnTo>
                    <a:pt x="2889492" y="2711321"/>
                  </a:lnTo>
                  <a:lnTo>
                    <a:pt x="2912029" y="2716714"/>
                  </a:lnTo>
                  <a:lnTo>
                    <a:pt x="2934248" y="2721790"/>
                  </a:lnTo>
                  <a:lnTo>
                    <a:pt x="2957102" y="2725914"/>
                  </a:lnTo>
                  <a:lnTo>
                    <a:pt x="2980908" y="2730355"/>
                  </a:lnTo>
                  <a:lnTo>
                    <a:pt x="3004396" y="2733845"/>
                  </a:lnTo>
                  <a:lnTo>
                    <a:pt x="3028203" y="2737335"/>
                  </a:lnTo>
                  <a:lnTo>
                    <a:pt x="3052644" y="2740190"/>
                  </a:lnTo>
                  <a:lnTo>
                    <a:pt x="3077084" y="2743045"/>
                  </a:lnTo>
                  <a:lnTo>
                    <a:pt x="3101525" y="2744949"/>
                  </a:lnTo>
                  <a:lnTo>
                    <a:pt x="3125966" y="2746852"/>
                  </a:lnTo>
                  <a:lnTo>
                    <a:pt x="3150725" y="2748121"/>
                  </a:lnTo>
                  <a:lnTo>
                    <a:pt x="3175800" y="2749390"/>
                  </a:lnTo>
                  <a:lnTo>
                    <a:pt x="3200559" y="2750024"/>
                  </a:lnTo>
                  <a:lnTo>
                    <a:pt x="3225317" y="2750024"/>
                  </a:lnTo>
                  <a:lnTo>
                    <a:pt x="3246266" y="2750024"/>
                  </a:lnTo>
                  <a:lnTo>
                    <a:pt x="3267216" y="2749707"/>
                  </a:lnTo>
                  <a:lnTo>
                    <a:pt x="3288165" y="2748755"/>
                  </a:lnTo>
                  <a:lnTo>
                    <a:pt x="3308797" y="2747804"/>
                  </a:lnTo>
                  <a:lnTo>
                    <a:pt x="3329429" y="2746535"/>
                  </a:lnTo>
                  <a:lnTo>
                    <a:pt x="3350378" y="2744949"/>
                  </a:lnTo>
                  <a:lnTo>
                    <a:pt x="3371010" y="2743362"/>
                  </a:lnTo>
                  <a:lnTo>
                    <a:pt x="3391325" y="2741459"/>
                  </a:lnTo>
                  <a:lnTo>
                    <a:pt x="3411957" y="2738921"/>
                  </a:lnTo>
                  <a:lnTo>
                    <a:pt x="3431954" y="2736383"/>
                  </a:lnTo>
                  <a:lnTo>
                    <a:pt x="3451951" y="2733528"/>
                  </a:lnTo>
                  <a:lnTo>
                    <a:pt x="3471948" y="2730355"/>
                  </a:lnTo>
                  <a:lnTo>
                    <a:pt x="3491628" y="2726866"/>
                  </a:lnTo>
                  <a:lnTo>
                    <a:pt x="3510990" y="2723376"/>
                  </a:lnTo>
                  <a:lnTo>
                    <a:pt x="3530035" y="2719252"/>
                  </a:lnTo>
                  <a:lnTo>
                    <a:pt x="3548763" y="2715128"/>
                  </a:lnTo>
                  <a:lnTo>
                    <a:pt x="3567173" y="2710369"/>
                  </a:lnTo>
                  <a:lnTo>
                    <a:pt x="3585265" y="2705611"/>
                  </a:lnTo>
                  <a:lnTo>
                    <a:pt x="3603041" y="2700852"/>
                  </a:lnTo>
                  <a:lnTo>
                    <a:pt x="3620498" y="2695142"/>
                  </a:lnTo>
                  <a:lnTo>
                    <a:pt x="3637004" y="2689749"/>
                  </a:lnTo>
                  <a:lnTo>
                    <a:pt x="3653510" y="2683721"/>
                  </a:lnTo>
                  <a:lnTo>
                    <a:pt x="3669698" y="2678011"/>
                  </a:lnTo>
                  <a:lnTo>
                    <a:pt x="3685251" y="2671349"/>
                  </a:lnTo>
                  <a:lnTo>
                    <a:pt x="3700170" y="2665004"/>
                  </a:lnTo>
                  <a:lnTo>
                    <a:pt x="3714770" y="2657707"/>
                  </a:lnTo>
                  <a:lnTo>
                    <a:pt x="3728419" y="2650728"/>
                  </a:lnTo>
                  <a:lnTo>
                    <a:pt x="3741751" y="2643114"/>
                  </a:lnTo>
                  <a:lnTo>
                    <a:pt x="3754765" y="2635818"/>
                  </a:lnTo>
                  <a:lnTo>
                    <a:pt x="3767144" y="2627886"/>
                  </a:lnTo>
                  <a:lnTo>
                    <a:pt x="3778571" y="2619638"/>
                  </a:lnTo>
                  <a:lnTo>
                    <a:pt x="3789363" y="2611073"/>
                  </a:lnTo>
                  <a:lnTo>
                    <a:pt x="3789363" y="2718935"/>
                  </a:lnTo>
                  <a:lnTo>
                    <a:pt x="3788728" y="2718935"/>
                  </a:lnTo>
                  <a:lnTo>
                    <a:pt x="3788411" y="2728135"/>
                  </a:lnTo>
                  <a:lnTo>
                    <a:pt x="3787776" y="2733528"/>
                  </a:lnTo>
                  <a:lnTo>
                    <a:pt x="3786506" y="2738921"/>
                  </a:lnTo>
                  <a:lnTo>
                    <a:pt x="3785237" y="2744314"/>
                  </a:lnTo>
                  <a:lnTo>
                    <a:pt x="3783332" y="2749707"/>
                  </a:lnTo>
                  <a:lnTo>
                    <a:pt x="3781428" y="2755100"/>
                  </a:lnTo>
                  <a:lnTo>
                    <a:pt x="3778571" y="2760811"/>
                  </a:lnTo>
                  <a:lnTo>
                    <a:pt x="3775714" y="2765886"/>
                  </a:lnTo>
                  <a:lnTo>
                    <a:pt x="3772540" y="2770962"/>
                  </a:lnTo>
                  <a:lnTo>
                    <a:pt x="3769048" y="2776355"/>
                  </a:lnTo>
                  <a:lnTo>
                    <a:pt x="3765557" y="2781749"/>
                  </a:lnTo>
                  <a:lnTo>
                    <a:pt x="3761113" y="2786824"/>
                  </a:lnTo>
                  <a:lnTo>
                    <a:pt x="3756987" y="2791583"/>
                  </a:lnTo>
                  <a:lnTo>
                    <a:pt x="3752226" y="2796659"/>
                  </a:lnTo>
                  <a:lnTo>
                    <a:pt x="3747147" y="2801735"/>
                  </a:lnTo>
                  <a:lnTo>
                    <a:pt x="3741433" y="2806493"/>
                  </a:lnTo>
                  <a:lnTo>
                    <a:pt x="3736037" y="2811252"/>
                  </a:lnTo>
                  <a:lnTo>
                    <a:pt x="3723658" y="2820769"/>
                  </a:lnTo>
                  <a:lnTo>
                    <a:pt x="3710327" y="2829969"/>
                  </a:lnTo>
                  <a:lnTo>
                    <a:pt x="3696043" y="2838852"/>
                  </a:lnTo>
                  <a:lnTo>
                    <a:pt x="3680490" y="2847418"/>
                  </a:lnTo>
                  <a:lnTo>
                    <a:pt x="3663667" y="2855983"/>
                  </a:lnTo>
                  <a:lnTo>
                    <a:pt x="3646526" y="2863914"/>
                  </a:lnTo>
                  <a:lnTo>
                    <a:pt x="3627799" y="2871845"/>
                  </a:lnTo>
                  <a:lnTo>
                    <a:pt x="3608754" y="2879459"/>
                  </a:lnTo>
                  <a:lnTo>
                    <a:pt x="3588122" y="2886121"/>
                  </a:lnTo>
                  <a:lnTo>
                    <a:pt x="3566855" y="2892783"/>
                  </a:lnTo>
                  <a:lnTo>
                    <a:pt x="3544636" y="2899128"/>
                  </a:lnTo>
                  <a:lnTo>
                    <a:pt x="3522417" y="2905473"/>
                  </a:lnTo>
                  <a:lnTo>
                    <a:pt x="3498611" y="2910866"/>
                  </a:lnTo>
                  <a:lnTo>
                    <a:pt x="3474170" y="2915942"/>
                  </a:lnTo>
                  <a:lnTo>
                    <a:pt x="3449412" y="2920383"/>
                  </a:lnTo>
                  <a:lnTo>
                    <a:pt x="3423701" y="2924824"/>
                  </a:lnTo>
                  <a:lnTo>
                    <a:pt x="3397356" y="2928631"/>
                  </a:lnTo>
                  <a:lnTo>
                    <a:pt x="3370376" y="2931804"/>
                  </a:lnTo>
                  <a:lnTo>
                    <a:pt x="3343395" y="2934976"/>
                  </a:lnTo>
                  <a:lnTo>
                    <a:pt x="3315146" y="2937197"/>
                  </a:lnTo>
                  <a:lnTo>
                    <a:pt x="3286896" y="2938783"/>
                  </a:lnTo>
                  <a:lnTo>
                    <a:pt x="3258011" y="2940369"/>
                  </a:lnTo>
                  <a:lnTo>
                    <a:pt x="3228491" y="2941321"/>
                  </a:lnTo>
                  <a:lnTo>
                    <a:pt x="3198972" y="2941638"/>
                  </a:lnTo>
                  <a:lnTo>
                    <a:pt x="3168500" y="2941321"/>
                  </a:lnTo>
                  <a:lnTo>
                    <a:pt x="3138663" y="2940369"/>
                  </a:lnTo>
                  <a:lnTo>
                    <a:pt x="3109143" y="2938783"/>
                  </a:lnTo>
                  <a:lnTo>
                    <a:pt x="3080259" y="2936880"/>
                  </a:lnTo>
                  <a:lnTo>
                    <a:pt x="3051374" y="2934659"/>
                  </a:lnTo>
                  <a:lnTo>
                    <a:pt x="3023441" y="2931487"/>
                  </a:lnTo>
                  <a:lnTo>
                    <a:pt x="2996144" y="2927997"/>
                  </a:lnTo>
                  <a:lnTo>
                    <a:pt x="2969481" y="2923873"/>
                  </a:lnTo>
                  <a:lnTo>
                    <a:pt x="2943453" y="2919431"/>
                  </a:lnTo>
                  <a:lnTo>
                    <a:pt x="2917742" y="2914355"/>
                  </a:lnTo>
                  <a:lnTo>
                    <a:pt x="2892984" y="2909280"/>
                  </a:lnTo>
                  <a:lnTo>
                    <a:pt x="2869178" y="2903252"/>
                  </a:lnTo>
                  <a:lnTo>
                    <a:pt x="2846007" y="2897224"/>
                  </a:lnTo>
                  <a:lnTo>
                    <a:pt x="2823470" y="2890880"/>
                  </a:lnTo>
                  <a:lnTo>
                    <a:pt x="2802203" y="2883583"/>
                  </a:lnTo>
                  <a:lnTo>
                    <a:pt x="2781889" y="2876286"/>
                  </a:lnTo>
                  <a:lnTo>
                    <a:pt x="2762527" y="2868673"/>
                  </a:lnTo>
                  <a:lnTo>
                    <a:pt x="2743799" y="2860424"/>
                  </a:lnTo>
                  <a:lnTo>
                    <a:pt x="2726024" y="2852176"/>
                  </a:lnTo>
                  <a:lnTo>
                    <a:pt x="2709518" y="2843611"/>
                  </a:lnTo>
                  <a:lnTo>
                    <a:pt x="2694600" y="2834411"/>
                  </a:lnTo>
                  <a:lnTo>
                    <a:pt x="2679999" y="2824893"/>
                  </a:lnTo>
                  <a:lnTo>
                    <a:pt x="2666985" y="2815376"/>
                  </a:lnTo>
                  <a:lnTo>
                    <a:pt x="2660954" y="2810935"/>
                  </a:lnTo>
                  <a:lnTo>
                    <a:pt x="2655240" y="2805542"/>
                  </a:lnTo>
                  <a:lnTo>
                    <a:pt x="2650162" y="2800466"/>
                  </a:lnTo>
                  <a:lnTo>
                    <a:pt x="2645083" y="2795390"/>
                  </a:lnTo>
                  <a:lnTo>
                    <a:pt x="2639687" y="2790314"/>
                  </a:lnTo>
                  <a:lnTo>
                    <a:pt x="2635561" y="2785238"/>
                  </a:lnTo>
                  <a:lnTo>
                    <a:pt x="2631434" y="2780162"/>
                  </a:lnTo>
                  <a:lnTo>
                    <a:pt x="2627625" y="2774452"/>
                  </a:lnTo>
                  <a:lnTo>
                    <a:pt x="2624134" y="2769376"/>
                  </a:lnTo>
                  <a:lnTo>
                    <a:pt x="2620960" y="2763983"/>
                  </a:lnTo>
                  <a:lnTo>
                    <a:pt x="2618103" y="2758273"/>
                  </a:lnTo>
                  <a:lnTo>
                    <a:pt x="2615881" y="2752880"/>
                  </a:lnTo>
                  <a:lnTo>
                    <a:pt x="2613659" y="2747169"/>
                  </a:lnTo>
                  <a:lnTo>
                    <a:pt x="2612072" y="2741776"/>
                  </a:lnTo>
                  <a:lnTo>
                    <a:pt x="2610485" y="2736383"/>
                  </a:lnTo>
                  <a:lnTo>
                    <a:pt x="2609850" y="2730355"/>
                  </a:lnTo>
                  <a:lnTo>
                    <a:pt x="2609215" y="2724962"/>
                  </a:lnTo>
                  <a:lnTo>
                    <a:pt x="2609215" y="2718935"/>
                  </a:lnTo>
                  <a:lnTo>
                    <a:pt x="2608580" y="2719252"/>
                  </a:lnTo>
                  <a:lnTo>
                    <a:pt x="2608580" y="2573004"/>
                  </a:lnTo>
                  <a:lnTo>
                    <a:pt x="2608263" y="2569197"/>
                  </a:lnTo>
                  <a:lnTo>
                    <a:pt x="2608580" y="2560949"/>
                  </a:lnTo>
                  <a:lnTo>
                    <a:pt x="2609850" y="2552700"/>
                  </a:lnTo>
                  <a:close/>
                  <a:moveTo>
                    <a:pt x="3016148" y="2544763"/>
                  </a:moveTo>
                  <a:lnTo>
                    <a:pt x="3016148" y="2660333"/>
                  </a:lnTo>
                  <a:lnTo>
                    <a:pt x="3035827" y="2662556"/>
                  </a:lnTo>
                  <a:lnTo>
                    <a:pt x="3056142" y="2665096"/>
                  </a:lnTo>
                  <a:lnTo>
                    <a:pt x="3076456" y="2667318"/>
                  </a:lnTo>
                  <a:lnTo>
                    <a:pt x="3097406" y="2669223"/>
                  </a:lnTo>
                  <a:lnTo>
                    <a:pt x="3097406" y="2553971"/>
                  </a:lnTo>
                  <a:lnTo>
                    <a:pt x="3076456" y="2552066"/>
                  </a:lnTo>
                  <a:lnTo>
                    <a:pt x="3056142" y="2549843"/>
                  </a:lnTo>
                  <a:lnTo>
                    <a:pt x="3035827" y="2547303"/>
                  </a:lnTo>
                  <a:lnTo>
                    <a:pt x="3016148" y="2544763"/>
                  </a:lnTo>
                  <a:close/>
                  <a:moveTo>
                    <a:pt x="1938656" y="2540386"/>
                  </a:moveTo>
                  <a:lnTo>
                    <a:pt x="1936433" y="2540705"/>
                  </a:lnTo>
                  <a:lnTo>
                    <a:pt x="1933576" y="2540705"/>
                  </a:lnTo>
                  <a:lnTo>
                    <a:pt x="1931036" y="2541342"/>
                  </a:lnTo>
                  <a:lnTo>
                    <a:pt x="1929130" y="2542299"/>
                  </a:lnTo>
                  <a:lnTo>
                    <a:pt x="1927543" y="2542936"/>
                  </a:lnTo>
                  <a:lnTo>
                    <a:pt x="1926273" y="2543892"/>
                  </a:lnTo>
                  <a:lnTo>
                    <a:pt x="1925638" y="2545167"/>
                  </a:lnTo>
                  <a:lnTo>
                    <a:pt x="1925320" y="2546123"/>
                  </a:lnTo>
                  <a:lnTo>
                    <a:pt x="1925320" y="2565247"/>
                  </a:lnTo>
                  <a:lnTo>
                    <a:pt x="1910398" y="2566522"/>
                  </a:lnTo>
                  <a:lnTo>
                    <a:pt x="1895158" y="2568116"/>
                  </a:lnTo>
                  <a:lnTo>
                    <a:pt x="1881188" y="2570028"/>
                  </a:lnTo>
                  <a:lnTo>
                    <a:pt x="1867218" y="2572897"/>
                  </a:lnTo>
                  <a:lnTo>
                    <a:pt x="1853883" y="2575447"/>
                  </a:lnTo>
                  <a:lnTo>
                    <a:pt x="1841183" y="2578634"/>
                  </a:lnTo>
                  <a:lnTo>
                    <a:pt x="1829436" y="2582778"/>
                  </a:lnTo>
                  <a:lnTo>
                    <a:pt x="1818323" y="2586602"/>
                  </a:lnTo>
                  <a:lnTo>
                    <a:pt x="1810703" y="2590108"/>
                  </a:lnTo>
                  <a:lnTo>
                    <a:pt x="1803718" y="2594252"/>
                  </a:lnTo>
                  <a:lnTo>
                    <a:pt x="1797368" y="2598077"/>
                  </a:lnTo>
                  <a:lnTo>
                    <a:pt x="1791970" y="2601902"/>
                  </a:lnTo>
                  <a:lnTo>
                    <a:pt x="1787208" y="2606045"/>
                  </a:lnTo>
                  <a:lnTo>
                    <a:pt x="1783398" y="2610507"/>
                  </a:lnTo>
                  <a:lnTo>
                    <a:pt x="1780223" y="2614651"/>
                  </a:lnTo>
                  <a:lnTo>
                    <a:pt x="1777683" y="2619113"/>
                  </a:lnTo>
                  <a:lnTo>
                    <a:pt x="1776096" y="2623894"/>
                  </a:lnTo>
                  <a:lnTo>
                    <a:pt x="1775460" y="2628038"/>
                  </a:lnTo>
                  <a:lnTo>
                    <a:pt x="1775460" y="2632500"/>
                  </a:lnTo>
                  <a:lnTo>
                    <a:pt x="1776096" y="2637281"/>
                  </a:lnTo>
                  <a:lnTo>
                    <a:pt x="1777683" y="2641743"/>
                  </a:lnTo>
                  <a:lnTo>
                    <a:pt x="1780223" y="2645887"/>
                  </a:lnTo>
                  <a:lnTo>
                    <a:pt x="1783716" y="2650349"/>
                  </a:lnTo>
                  <a:lnTo>
                    <a:pt x="1787526" y="2654811"/>
                  </a:lnTo>
                  <a:lnTo>
                    <a:pt x="1792288" y="2658317"/>
                  </a:lnTo>
                  <a:lnTo>
                    <a:pt x="1797368" y="2661823"/>
                  </a:lnTo>
                  <a:lnTo>
                    <a:pt x="1803400" y="2665329"/>
                  </a:lnTo>
                  <a:lnTo>
                    <a:pt x="1809750" y="2668517"/>
                  </a:lnTo>
                  <a:lnTo>
                    <a:pt x="1816736" y="2671704"/>
                  </a:lnTo>
                  <a:lnTo>
                    <a:pt x="1824356" y="2674573"/>
                  </a:lnTo>
                  <a:lnTo>
                    <a:pt x="1832610" y="2677441"/>
                  </a:lnTo>
                  <a:lnTo>
                    <a:pt x="1840866" y="2679354"/>
                  </a:lnTo>
                  <a:lnTo>
                    <a:pt x="1872933" y="2686047"/>
                  </a:lnTo>
                  <a:lnTo>
                    <a:pt x="1925320" y="2696565"/>
                  </a:lnTo>
                  <a:lnTo>
                    <a:pt x="1925320" y="2778798"/>
                  </a:lnTo>
                  <a:lnTo>
                    <a:pt x="1911668" y="2777204"/>
                  </a:lnTo>
                  <a:lnTo>
                    <a:pt x="1899603" y="2774973"/>
                  </a:lnTo>
                  <a:lnTo>
                    <a:pt x="1885316" y="2772742"/>
                  </a:lnTo>
                  <a:lnTo>
                    <a:pt x="1870393" y="2769236"/>
                  </a:lnTo>
                  <a:lnTo>
                    <a:pt x="1856740" y="2765093"/>
                  </a:lnTo>
                  <a:lnTo>
                    <a:pt x="1844676" y="2760949"/>
                  </a:lnTo>
                  <a:lnTo>
                    <a:pt x="1841183" y="2759674"/>
                  </a:lnTo>
                  <a:lnTo>
                    <a:pt x="1838008" y="2758399"/>
                  </a:lnTo>
                  <a:lnTo>
                    <a:pt x="1835786" y="2757443"/>
                  </a:lnTo>
                  <a:lnTo>
                    <a:pt x="1835150" y="2756805"/>
                  </a:lnTo>
                  <a:lnTo>
                    <a:pt x="1831658" y="2754893"/>
                  </a:lnTo>
                  <a:lnTo>
                    <a:pt x="1829753" y="2753618"/>
                  </a:lnTo>
                  <a:lnTo>
                    <a:pt x="1827848" y="2752662"/>
                  </a:lnTo>
                  <a:lnTo>
                    <a:pt x="1822768" y="2751387"/>
                  </a:lnTo>
                  <a:lnTo>
                    <a:pt x="1817688" y="2750431"/>
                  </a:lnTo>
                  <a:lnTo>
                    <a:pt x="1811656" y="2750112"/>
                  </a:lnTo>
                  <a:lnTo>
                    <a:pt x="1805623" y="2751068"/>
                  </a:lnTo>
                  <a:lnTo>
                    <a:pt x="1799908" y="2751706"/>
                  </a:lnTo>
                  <a:lnTo>
                    <a:pt x="1793876" y="2752981"/>
                  </a:lnTo>
                  <a:lnTo>
                    <a:pt x="1787843" y="2754893"/>
                  </a:lnTo>
                  <a:lnTo>
                    <a:pt x="1782763" y="2756805"/>
                  </a:lnTo>
                  <a:lnTo>
                    <a:pt x="1778636" y="2759355"/>
                  </a:lnTo>
                  <a:lnTo>
                    <a:pt x="1774508" y="2761586"/>
                  </a:lnTo>
                  <a:lnTo>
                    <a:pt x="1771650" y="2764455"/>
                  </a:lnTo>
                  <a:lnTo>
                    <a:pt x="1770698" y="2765730"/>
                  </a:lnTo>
                  <a:lnTo>
                    <a:pt x="1769746" y="2766686"/>
                  </a:lnTo>
                  <a:lnTo>
                    <a:pt x="1769428" y="2767961"/>
                  </a:lnTo>
                  <a:lnTo>
                    <a:pt x="1769428" y="2769555"/>
                  </a:lnTo>
                  <a:lnTo>
                    <a:pt x="1769428" y="2770830"/>
                  </a:lnTo>
                  <a:lnTo>
                    <a:pt x="1770380" y="2772105"/>
                  </a:lnTo>
                  <a:lnTo>
                    <a:pt x="1771016" y="2773061"/>
                  </a:lnTo>
                  <a:lnTo>
                    <a:pt x="1772603" y="2774336"/>
                  </a:lnTo>
                  <a:lnTo>
                    <a:pt x="1778000" y="2777842"/>
                  </a:lnTo>
                  <a:lnTo>
                    <a:pt x="1784668" y="2781348"/>
                  </a:lnTo>
                  <a:lnTo>
                    <a:pt x="1791970" y="2784535"/>
                  </a:lnTo>
                  <a:lnTo>
                    <a:pt x="1799273" y="2787723"/>
                  </a:lnTo>
                  <a:lnTo>
                    <a:pt x="1807846" y="2790591"/>
                  </a:lnTo>
                  <a:lnTo>
                    <a:pt x="1816418" y="2792822"/>
                  </a:lnTo>
                  <a:lnTo>
                    <a:pt x="1825943" y="2795691"/>
                  </a:lnTo>
                  <a:lnTo>
                    <a:pt x="1835786" y="2797603"/>
                  </a:lnTo>
                  <a:lnTo>
                    <a:pt x="1845946" y="2799516"/>
                  </a:lnTo>
                  <a:lnTo>
                    <a:pt x="1856740" y="2801747"/>
                  </a:lnTo>
                  <a:lnTo>
                    <a:pt x="1878648" y="2804934"/>
                  </a:lnTo>
                  <a:lnTo>
                    <a:pt x="1901508" y="2806846"/>
                  </a:lnTo>
                  <a:lnTo>
                    <a:pt x="1925320" y="2808440"/>
                  </a:lnTo>
                  <a:lnTo>
                    <a:pt x="1925320" y="2827245"/>
                  </a:lnTo>
                  <a:lnTo>
                    <a:pt x="1925638" y="2828520"/>
                  </a:lnTo>
                  <a:lnTo>
                    <a:pt x="1926273" y="2829476"/>
                  </a:lnTo>
                  <a:lnTo>
                    <a:pt x="1927543" y="2830433"/>
                  </a:lnTo>
                  <a:lnTo>
                    <a:pt x="1929130" y="2831389"/>
                  </a:lnTo>
                  <a:lnTo>
                    <a:pt x="1931036" y="2832026"/>
                  </a:lnTo>
                  <a:lnTo>
                    <a:pt x="1933576" y="2832664"/>
                  </a:lnTo>
                  <a:lnTo>
                    <a:pt x="1938656" y="2832982"/>
                  </a:lnTo>
                  <a:lnTo>
                    <a:pt x="1985328" y="2832982"/>
                  </a:lnTo>
                  <a:lnTo>
                    <a:pt x="1990726" y="2832664"/>
                  </a:lnTo>
                  <a:lnTo>
                    <a:pt x="1992630" y="2832026"/>
                  </a:lnTo>
                  <a:lnTo>
                    <a:pt x="1995170" y="2831389"/>
                  </a:lnTo>
                  <a:lnTo>
                    <a:pt x="1996758" y="2830433"/>
                  </a:lnTo>
                  <a:lnTo>
                    <a:pt x="1997710" y="2829476"/>
                  </a:lnTo>
                  <a:lnTo>
                    <a:pt x="1998663" y="2828520"/>
                  </a:lnTo>
                  <a:lnTo>
                    <a:pt x="1998980" y="2827245"/>
                  </a:lnTo>
                  <a:lnTo>
                    <a:pt x="1998980" y="2808121"/>
                  </a:lnTo>
                  <a:lnTo>
                    <a:pt x="2013586" y="2806846"/>
                  </a:lnTo>
                  <a:lnTo>
                    <a:pt x="2027873" y="2805572"/>
                  </a:lnTo>
                  <a:lnTo>
                    <a:pt x="2041526" y="2803978"/>
                  </a:lnTo>
                  <a:lnTo>
                    <a:pt x="2054543" y="2801747"/>
                  </a:lnTo>
                  <a:lnTo>
                    <a:pt x="2067243" y="2799197"/>
                  </a:lnTo>
                  <a:lnTo>
                    <a:pt x="2078673" y="2796966"/>
                  </a:lnTo>
                  <a:lnTo>
                    <a:pt x="2089786" y="2793778"/>
                  </a:lnTo>
                  <a:lnTo>
                    <a:pt x="2099310" y="2790272"/>
                  </a:lnTo>
                  <a:lnTo>
                    <a:pt x="2106930" y="2787085"/>
                  </a:lnTo>
                  <a:lnTo>
                    <a:pt x="2114233" y="2783898"/>
                  </a:lnTo>
                  <a:lnTo>
                    <a:pt x="2120900" y="2779754"/>
                  </a:lnTo>
                  <a:lnTo>
                    <a:pt x="2126933" y="2776248"/>
                  </a:lnTo>
                  <a:lnTo>
                    <a:pt x="2132013" y="2772423"/>
                  </a:lnTo>
                  <a:lnTo>
                    <a:pt x="2136776" y="2768280"/>
                  </a:lnTo>
                  <a:lnTo>
                    <a:pt x="2140586" y="2764136"/>
                  </a:lnTo>
                  <a:lnTo>
                    <a:pt x="2143760" y="2759674"/>
                  </a:lnTo>
                  <a:lnTo>
                    <a:pt x="2145983" y="2755212"/>
                  </a:lnTo>
                  <a:lnTo>
                    <a:pt x="2147570" y="2751068"/>
                  </a:lnTo>
                  <a:lnTo>
                    <a:pt x="2148840" y="2746606"/>
                  </a:lnTo>
                  <a:lnTo>
                    <a:pt x="2149158" y="2742144"/>
                  </a:lnTo>
                  <a:lnTo>
                    <a:pt x="2148523" y="2737363"/>
                  </a:lnTo>
                  <a:lnTo>
                    <a:pt x="2147253" y="2733219"/>
                  </a:lnTo>
                  <a:lnTo>
                    <a:pt x="2145030" y="2728757"/>
                  </a:lnTo>
                  <a:lnTo>
                    <a:pt x="2141856" y="2723976"/>
                  </a:lnTo>
                  <a:lnTo>
                    <a:pt x="2140268" y="2721745"/>
                  </a:lnTo>
                  <a:lnTo>
                    <a:pt x="2137728" y="2719833"/>
                  </a:lnTo>
                  <a:lnTo>
                    <a:pt x="2132648" y="2715370"/>
                  </a:lnTo>
                  <a:lnTo>
                    <a:pt x="2126298" y="2711227"/>
                  </a:lnTo>
                  <a:lnTo>
                    <a:pt x="2119630" y="2707721"/>
                  </a:lnTo>
                  <a:lnTo>
                    <a:pt x="2111693" y="2704215"/>
                  </a:lnTo>
                  <a:lnTo>
                    <a:pt x="2103438" y="2701027"/>
                  </a:lnTo>
                  <a:lnTo>
                    <a:pt x="2094548" y="2697840"/>
                  </a:lnTo>
                  <a:lnTo>
                    <a:pt x="2084706" y="2694653"/>
                  </a:lnTo>
                  <a:lnTo>
                    <a:pt x="2074863" y="2692103"/>
                  </a:lnTo>
                  <a:lnTo>
                    <a:pt x="2064068" y="2689553"/>
                  </a:lnTo>
                  <a:lnTo>
                    <a:pt x="2042796" y="2684772"/>
                  </a:lnTo>
                  <a:lnTo>
                    <a:pt x="2020570" y="2680310"/>
                  </a:lnTo>
                  <a:lnTo>
                    <a:pt x="1998980" y="2676485"/>
                  </a:lnTo>
                  <a:lnTo>
                    <a:pt x="1998980" y="2594571"/>
                  </a:lnTo>
                  <a:lnTo>
                    <a:pt x="2018030" y="2596802"/>
                  </a:lnTo>
                  <a:lnTo>
                    <a:pt x="2025016" y="2598077"/>
                  </a:lnTo>
                  <a:lnTo>
                    <a:pt x="2032000" y="2599670"/>
                  </a:lnTo>
                  <a:lnTo>
                    <a:pt x="2047240" y="2603495"/>
                  </a:lnTo>
                  <a:lnTo>
                    <a:pt x="2061846" y="2607958"/>
                  </a:lnTo>
                  <a:lnTo>
                    <a:pt x="2073593" y="2612420"/>
                  </a:lnTo>
                  <a:lnTo>
                    <a:pt x="2080260" y="2614970"/>
                  </a:lnTo>
                  <a:lnTo>
                    <a:pt x="2082483" y="2616245"/>
                  </a:lnTo>
                  <a:lnTo>
                    <a:pt x="2083118" y="2616245"/>
                  </a:lnTo>
                  <a:lnTo>
                    <a:pt x="2086610" y="2618794"/>
                  </a:lnTo>
                  <a:lnTo>
                    <a:pt x="2088516" y="2619751"/>
                  </a:lnTo>
                  <a:lnTo>
                    <a:pt x="2090420" y="2621026"/>
                  </a:lnTo>
                  <a:lnTo>
                    <a:pt x="2095183" y="2622300"/>
                  </a:lnTo>
                  <a:lnTo>
                    <a:pt x="2100898" y="2622938"/>
                  </a:lnTo>
                  <a:lnTo>
                    <a:pt x="2106613" y="2622938"/>
                  </a:lnTo>
                  <a:lnTo>
                    <a:pt x="2112646" y="2622619"/>
                  </a:lnTo>
                  <a:lnTo>
                    <a:pt x="2118360" y="2621982"/>
                  </a:lnTo>
                  <a:lnTo>
                    <a:pt x="2124393" y="2620388"/>
                  </a:lnTo>
                  <a:lnTo>
                    <a:pt x="2129790" y="2618794"/>
                  </a:lnTo>
                  <a:lnTo>
                    <a:pt x="2135188" y="2616563"/>
                  </a:lnTo>
                  <a:lnTo>
                    <a:pt x="2139633" y="2614332"/>
                  </a:lnTo>
                  <a:lnTo>
                    <a:pt x="2143760" y="2612101"/>
                  </a:lnTo>
                  <a:lnTo>
                    <a:pt x="2146618" y="2609232"/>
                  </a:lnTo>
                  <a:lnTo>
                    <a:pt x="2147570" y="2607958"/>
                  </a:lnTo>
                  <a:lnTo>
                    <a:pt x="2148523" y="2606683"/>
                  </a:lnTo>
                  <a:lnTo>
                    <a:pt x="2148840" y="2605089"/>
                  </a:lnTo>
                  <a:lnTo>
                    <a:pt x="2148840" y="2604133"/>
                  </a:lnTo>
                  <a:lnTo>
                    <a:pt x="2148523" y="2602858"/>
                  </a:lnTo>
                  <a:lnTo>
                    <a:pt x="2148206" y="2601583"/>
                  </a:lnTo>
                  <a:lnTo>
                    <a:pt x="2146936" y="2600627"/>
                  </a:lnTo>
                  <a:lnTo>
                    <a:pt x="2145666" y="2599352"/>
                  </a:lnTo>
                  <a:lnTo>
                    <a:pt x="2141220" y="2596483"/>
                  </a:lnTo>
                  <a:lnTo>
                    <a:pt x="2136776" y="2593615"/>
                  </a:lnTo>
                  <a:lnTo>
                    <a:pt x="2131060" y="2591383"/>
                  </a:lnTo>
                  <a:lnTo>
                    <a:pt x="2125663" y="2588515"/>
                  </a:lnTo>
                  <a:lnTo>
                    <a:pt x="2112646" y="2583734"/>
                  </a:lnTo>
                  <a:lnTo>
                    <a:pt x="2098358" y="2579590"/>
                  </a:lnTo>
                  <a:lnTo>
                    <a:pt x="2083436" y="2575766"/>
                  </a:lnTo>
                  <a:lnTo>
                    <a:pt x="2067878" y="2572259"/>
                  </a:lnTo>
                  <a:lnTo>
                    <a:pt x="2052638" y="2569710"/>
                  </a:lnTo>
                  <a:lnTo>
                    <a:pt x="2038033" y="2567479"/>
                  </a:lnTo>
                  <a:lnTo>
                    <a:pt x="2018666" y="2565566"/>
                  </a:lnTo>
                  <a:lnTo>
                    <a:pt x="1998980" y="2564291"/>
                  </a:lnTo>
                  <a:lnTo>
                    <a:pt x="1998980" y="2546123"/>
                  </a:lnTo>
                  <a:lnTo>
                    <a:pt x="1998663" y="2545167"/>
                  </a:lnTo>
                  <a:lnTo>
                    <a:pt x="1997710" y="2543892"/>
                  </a:lnTo>
                  <a:lnTo>
                    <a:pt x="1996758" y="2542936"/>
                  </a:lnTo>
                  <a:lnTo>
                    <a:pt x="1995170" y="2542299"/>
                  </a:lnTo>
                  <a:lnTo>
                    <a:pt x="1992630" y="2541342"/>
                  </a:lnTo>
                  <a:lnTo>
                    <a:pt x="1990726" y="2540705"/>
                  </a:lnTo>
                  <a:lnTo>
                    <a:pt x="1987868" y="2540705"/>
                  </a:lnTo>
                  <a:lnTo>
                    <a:pt x="1985328" y="2540386"/>
                  </a:lnTo>
                  <a:lnTo>
                    <a:pt x="1938656" y="2540386"/>
                  </a:lnTo>
                  <a:close/>
                  <a:moveTo>
                    <a:pt x="1959293" y="2522537"/>
                  </a:moveTo>
                  <a:lnTo>
                    <a:pt x="1982788" y="2522856"/>
                  </a:lnTo>
                  <a:lnTo>
                    <a:pt x="2005966" y="2523493"/>
                  </a:lnTo>
                  <a:lnTo>
                    <a:pt x="2028826" y="2524450"/>
                  </a:lnTo>
                  <a:lnTo>
                    <a:pt x="2051368" y="2526043"/>
                  </a:lnTo>
                  <a:lnTo>
                    <a:pt x="2073910" y="2527637"/>
                  </a:lnTo>
                  <a:lnTo>
                    <a:pt x="2095500" y="2529868"/>
                  </a:lnTo>
                  <a:lnTo>
                    <a:pt x="2116773" y="2532737"/>
                  </a:lnTo>
                  <a:lnTo>
                    <a:pt x="2137728" y="2535605"/>
                  </a:lnTo>
                  <a:lnTo>
                    <a:pt x="2158048" y="2538793"/>
                  </a:lnTo>
                  <a:lnTo>
                    <a:pt x="2177733" y="2542299"/>
                  </a:lnTo>
                  <a:lnTo>
                    <a:pt x="2197100" y="2546123"/>
                  </a:lnTo>
                  <a:lnTo>
                    <a:pt x="2215516" y="2550586"/>
                  </a:lnTo>
                  <a:lnTo>
                    <a:pt x="2233613" y="2555367"/>
                  </a:lnTo>
                  <a:lnTo>
                    <a:pt x="2251076" y="2560148"/>
                  </a:lnTo>
                  <a:lnTo>
                    <a:pt x="2267586" y="2565247"/>
                  </a:lnTo>
                  <a:lnTo>
                    <a:pt x="2283778" y="2570666"/>
                  </a:lnTo>
                  <a:lnTo>
                    <a:pt x="2298700" y="2576403"/>
                  </a:lnTo>
                  <a:lnTo>
                    <a:pt x="2313306" y="2582140"/>
                  </a:lnTo>
                  <a:lnTo>
                    <a:pt x="2326640" y="2588515"/>
                  </a:lnTo>
                  <a:lnTo>
                    <a:pt x="2339658" y="2594889"/>
                  </a:lnTo>
                  <a:lnTo>
                    <a:pt x="2351723" y="2601583"/>
                  </a:lnTo>
                  <a:lnTo>
                    <a:pt x="2362518" y="2608914"/>
                  </a:lnTo>
                  <a:lnTo>
                    <a:pt x="2372996" y="2615607"/>
                  </a:lnTo>
                  <a:lnTo>
                    <a:pt x="2381886" y="2622938"/>
                  </a:lnTo>
                  <a:lnTo>
                    <a:pt x="2390140" y="2630587"/>
                  </a:lnTo>
                  <a:lnTo>
                    <a:pt x="2397443" y="2638237"/>
                  </a:lnTo>
                  <a:lnTo>
                    <a:pt x="2403793" y="2645568"/>
                  </a:lnTo>
                  <a:lnTo>
                    <a:pt x="2406016" y="2649711"/>
                  </a:lnTo>
                  <a:lnTo>
                    <a:pt x="2408873" y="2653855"/>
                  </a:lnTo>
                  <a:lnTo>
                    <a:pt x="2410778" y="2657998"/>
                  </a:lnTo>
                  <a:lnTo>
                    <a:pt x="2412683" y="2661823"/>
                  </a:lnTo>
                  <a:lnTo>
                    <a:pt x="2414270" y="2665967"/>
                  </a:lnTo>
                  <a:lnTo>
                    <a:pt x="2415540" y="2670110"/>
                  </a:lnTo>
                  <a:lnTo>
                    <a:pt x="2416810" y="2674254"/>
                  </a:lnTo>
                  <a:lnTo>
                    <a:pt x="2417446" y="2678397"/>
                  </a:lnTo>
                  <a:lnTo>
                    <a:pt x="2417763" y="2682541"/>
                  </a:lnTo>
                  <a:lnTo>
                    <a:pt x="2417763" y="2686684"/>
                  </a:lnTo>
                  <a:lnTo>
                    <a:pt x="2417763" y="2691147"/>
                  </a:lnTo>
                  <a:lnTo>
                    <a:pt x="2417446" y="2694971"/>
                  </a:lnTo>
                  <a:lnTo>
                    <a:pt x="2416810" y="2699434"/>
                  </a:lnTo>
                  <a:lnTo>
                    <a:pt x="2415540" y="2703896"/>
                  </a:lnTo>
                  <a:lnTo>
                    <a:pt x="2414270" y="2707721"/>
                  </a:lnTo>
                  <a:lnTo>
                    <a:pt x="2412683" y="2711864"/>
                  </a:lnTo>
                  <a:lnTo>
                    <a:pt x="2410778" y="2716008"/>
                  </a:lnTo>
                  <a:lnTo>
                    <a:pt x="2408873" y="2720151"/>
                  </a:lnTo>
                  <a:lnTo>
                    <a:pt x="2406016" y="2723976"/>
                  </a:lnTo>
                  <a:lnTo>
                    <a:pt x="2403793" y="2728120"/>
                  </a:lnTo>
                  <a:lnTo>
                    <a:pt x="2397443" y="2735769"/>
                  </a:lnTo>
                  <a:lnTo>
                    <a:pt x="2390140" y="2743419"/>
                  </a:lnTo>
                  <a:lnTo>
                    <a:pt x="2381886" y="2751068"/>
                  </a:lnTo>
                  <a:lnTo>
                    <a:pt x="2372996" y="2758080"/>
                  </a:lnTo>
                  <a:lnTo>
                    <a:pt x="2362518" y="2765093"/>
                  </a:lnTo>
                  <a:lnTo>
                    <a:pt x="2351723" y="2772105"/>
                  </a:lnTo>
                  <a:lnTo>
                    <a:pt x="2339658" y="2778798"/>
                  </a:lnTo>
                  <a:lnTo>
                    <a:pt x="2326640" y="2785173"/>
                  </a:lnTo>
                  <a:lnTo>
                    <a:pt x="2313306" y="2791229"/>
                  </a:lnTo>
                  <a:lnTo>
                    <a:pt x="2298700" y="2797284"/>
                  </a:lnTo>
                  <a:lnTo>
                    <a:pt x="2283778" y="2803340"/>
                  </a:lnTo>
                  <a:lnTo>
                    <a:pt x="2267586" y="2808440"/>
                  </a:lnTo>
                  <a:lnTo>
                    <a:pt x="2251076" y="2813540"/>
                  </a:lnTo>
                  <a:lnTo>
                    <a:pt x="2233613" y="2818640"/>
                  </a:lnTo>
                  <a:lnTo>
                    <a:pt x="2215516" y="2823102"/>
                  </a:lnTo>
                  <a:lnTo>
                    <a:pt x="2197100" y="2827245"/>
                  </a:lnTo>
                  <a:lnTo>
                    <a:pt x="2177733" y="2831389"/>
                  </a:lnTo>
                  <a:lnTo>
                    <a:pt x="2158048" y="2834895"/>
                  </a:lnTo>
                  <a:lnTo>
                    <a:pt x="2137728" y="2838401"/>
                  </a:lnTo>
                  <a:lnTo>
                    <a:pt x="2116773" y="2841270"/>
                  </a:lnTo>
                  <a:lnTo>
                    <a:pt x="2095500" y="2844138"/>
                  </a:lnTo>
                  <a:lnTo>
                    <a:pt x="2073910" y="2846051"/>
                  </a:lnTo>
                  <a:lnTo>
                    <a:pt x="2051368" y="2847963"/>
                  </a:lnTo>
                  <a:lnTo>
                    <a:pt x="2028826" y="2849238"/>
                  </a:lnTo>
                  <a:lnTo>
                    <a:pt x="2005966" y="2850513"/>
                  </a:lnTo>
                  <a:lnTo>
                    <a:pt x="1982788" y="2851150"/>
                  </a:lnTo>
                  <a:lnTo>
                    <a:pt x="1959293" y="2851150"/>
                  </a:lnTo>
                  <a:lnTo>
                    <a:pt x="1935480" y="2851150"/>
                  </a:lnTo>
                  <a:lnTo>
                    <a:pt x="1912303" y="2850513"/>
                  </a:lnTo>
                  <a:lnTo>
                    <a:pt x="1889443" y="2849238"/>
                  </a:lnTo>
                  <a:lnTo>
                    <a:pt x="1866900" y="2847963"/>
                  </a:lnTo>
                  <a:lnTo>
                    <a:pt x="1844358" y="2846051"/>
                  </a:lnTo>
                  <a:lnTo>
                    <a:pt x="1822768" y="2844138"/>
                  </a:lnTo>
                  <a:lnTo>
                    <a:pt x="1801496" y="2841270"/>
                  </a:lnTo>
                  <a:lnTo>
                    <a:pt x="1780540" y="2838401"/>
                  </a:lnTo>
                  <a:lnTo>
                    <a:pt x="1760220" y="2834895"/>
                  </a:lnTo>
                  <a:lnTo>
                    <a:pt x="1740536" y="2831389"/>
                  </a:lnTo>
                  <a:lnTo>
                    <a:pt x="1721168" y="2827245"/>
                  </a:lnTo>
                  <a:lnTo>
                    <a:pt x="1702753" y="2823102"/>
                  </a:lnTo>
                  <a:lnTo>
                    <a:pt x="1684656" y="2818640"/>
                  </a:lnTo>
                  <a:lnTo>
                    <a:pt x="1667193" y="2813540"/>
                  </a:lnTo>
                  <a:lnTo>
                    <a:pt x="1650683" y="2808440"/>
                  </a:lnTo>
                  <a:lnTo>
                    <a:pt x="1634490" y="2803340"/>
                  </a:lnTo>
                  <a:lnTo>
                    <a:pt x="1619568" y="2797284"/>
                  </a:lnTo>
                  <a:lnTo>
                    <a:pt x="1604963" y="2791229"/>
                  </a:lnTo>
                  <a:lnTo>
                    <a:pt x="1591628" y="2785173"/>
                  </a:lnTo>
                  <a:lnTo>
                    <a:pt x="1578610" y="2778798"/>
                  </a:lnTo>
                  <a:lnTo>
                    <a:pt x="1566863" y="2772105"/>
                  </a:lnTo>
                  <a:lnTo>
                    <a:pt x="1555750" y="2765093"/>
                  </a:lnTo>
                  <a:lnTo>
                    <a:pt x="1545273" y="2758080"/>
                  </a:lnTo>
                  <a:lnTo>
                    <a:pt x="1536383" y="2751068"/>
                  </a:lnTo>
                  <a:lnTo>
                    <a:pt x="1528128" y="2743419"/>
                  </a:lnTo>
                  <a:lnTo>
                    <a:pt x="1520826" y="2735769"/>
                  </a:lnTo>
                  <a:lnTo>
                    <a:pt x="1514793" y="2728120"/>
                  </a:lnTo>
                  <a:lnTo>
                    <a:pt x="1511936" y="2723976"/>
                  </a:lnTo>
                  <a:lnTo>
                    <a:pt x="1509396" y="2720151"/>
                  </a:lnTo>
                  <a:lnTo>
                    <a:pt x="1507490" y="2716008"/>
                  </a:lnTo>
                  <a:lnTo>
                    <a:pt x="1505586" y="2711864"/>
                  </a:lnTo>
                  <a:lnTo>
                    <a:pt x="1503998" y="2707721"/>
                  </a:lnTo>
                  <a:lnTo>
                    <a:pt x="1502410" y="2703896"/>
                  </a:lnTo>
                  <a:lnTo>
                    <a:pt x="1501776" y="2699434"/>
                  </a:lnTo>
                  <a:lnTo>
                    <a:pt x="1500823" y="2694971"/>
                  </a:lnTo>
                  <a:lnTo>
                    <a:pt x="1500506" y="2691147"/>
                  </a:lnTo>
                  <a:lnTo>
                    <a:pt x="1500188" y="2686684"/>
                  </a:lnTo>
                  <a:lnTo>
                    <a:pt x="1500506" y="2682541"/>
                  </a:lnTo>
                  <a:lnTo>
                    <a:pt x="1500823" y="2678397"/>
                  </a:lnTo>
                  <a:lnTo>
                    <a:pt x="1501776" y="2674254"/>
                  </a:lnTo>
                  <a:lnTo>
                    <a:pt x="1502410" y="2670110"/>
                  </a:lnTo>
                  <a:lnTo>
                    <a:pt x="1503998" y="2665967"/>
                  </a:lnTo>
                  <a:lnTo>
                    <a:pt x="1505586" y="2661823"/>
                  </a:lnTo>
                  <a:lnTo>
                    <a:pt x="1507490" y="2657998"/>
                  </a:lnTo>
                  <a:lnTo>
                    <a:pt x="1509396" y="2653855"/>
                  </a:lnTo>
                  <a:lnTo>
                    <a:pt x="1511936" y="2649711"/>
                  </a:lnTo>
                  <a:lnTo>
                    <a:pt x="1514793" y="2645568"/>
                  </a:lnTo>
                  <a:lnTo>
                    <a:pt x="1520826" y="2638237"/>
                  </a:lnTo>
                  <a:lnTo>
                    <a:pt x="1528128" y="2630587"/>
                  </a:lnTo>
                  <a:lnTo>
                    <a:pt x="1536383" y="2622938"/>
                  </a:lnTo>
                  <a:lnTo>
                    <a:pt x="1545273" y="2615607"/>
                  </a:lnTo>
                  <a:lnTo>
                    <a:pt x="1555750" y="2608914"/>
                  </a:lnTo>
                  <a:lnTo>
                    <a:pt x="1566863" y="2601583"/>
                  </a:lnTo>
                  <a:lnTo>
                    <a:pt x="1578610" y="2594889"/>
                  </a:lnTo>
                  <a:lnTo>
                    <a:pt x="1591628" y="2588515"/>
                  </a:lnTo>
                  <a:lnTo>
                    <a:pt x="1604963" y="2582140"/>
                  </a:lnTo>
                  <a:lnTo>
                    <a:pt x="1619568" y="2576403"/>
                  </a:lnTo>
                  <a:lnTo>
                    <a:pt x="1634490" y="2570666"/>
                  </a:lnTo>
                  <a:lnTo>
                    <a:pt x="1650683" y="2565247"/>
                  </a:lnTo>
                  <a:lnTo>
                    <a:pt x="1667193" y="2560148"/>
                  </a:lnTo>
                  <a:lnTo>
                    <a:pt x="1684656" y="2555367"/>
                  </a:lnTo>
                  <a:lnTo>
                    <a:pt x="1702753" y="2550586"/>
                  </a:lnTo>
                  <a:lnTo>
                    <a:pt x="1721168" y="2546123"/>
                  </a:lnTo>
                  <a:lnTo>
                    <a:pt x="1740536" y="2542299"/>
                  </a:lnTo>
                  <a:lnTo>
                    <a:pt x="1760220" y="2538793"/>
                  </a:lnTo>
                  <a:lnTo>
                    <a:pt x="1780540" y="2535605"/>
                  </a:lnTo>
                  <a:lnTo>
                    <a:pt x="1801496" y="2532737"/>
                  </a:lnTo>
                  <a:lnTo>
                    <a:pt x="1822768" y="2529868"/>
                  </a:lnTo>
                  <a:lnTo>
                    <a:pt x="1844358" y="2527637"/>
                  </a:lnTo>
                  <a:lnTo>
                    <a:pt x="1866900" y="2526043"/>
                  </a:lnTo>
                  <a:lnTo>
                    <a:pt x="1889443" y="2524450"/>
                  </a:lnTo>
                  <a:lnTo>
                    <a:pt x="1912303" y="2523493"/>
                  </a:lnTo>
                  <a:lnTo>
                    <a:pt x="1935480" y="2522856"/>
                  </a:lnTo>
                  <a:lnTo>
                    <a:pt x="1959293" y="2522537"/>
                  </a:lnTo>
                  <a:close/>
                  <a:moveTo>
                    <a:pt x="2854584" y="2507933"/>
                  </a:moveTo>
                  <a:lnTo>
                    <a:pt x="2854584" y="2625091"/>
                  </a:lnTo>
                  <a:lnTo>
                    <a:pt x="2873946" y="2630488"/>
                  </a:lnTo>
                  <a:lnTo>
                    <a:pt x="2893626" y="2636203"/>
                  </a:lnTo>
                  <a:lnTo>
                    <a:pt x="2914258" y="2640966"/>
                  </a:lnTo>
                  <a:lnTo>
                    <a:pt x="2935524" y="2645728"/>
                  </a:lnTo>
                  <a:lnTo>
                    <a:pt x="2935524" y="2529523"/>
                  </a:lnTo>
                  <a:lnTo>
                    <a:pt x="2914258" y="2524761"/>
                  </a:lnTo>
                  <a:lnTo>
                    <a:pt x="2893626" y="2519363"/>
                  </a:lnTo>
                  <a:lnTo>
                    <a:pt x="2873946" y="2513965"/>
                  </a:lnTo>
                  <a:lnTo>
                    <a:pt x="2854584" y="2507933"/>
                  </a:lnTo>
                  <a:close/>
                  <a:moveTo>
                    <a:pt x="2692385" y="2444750"/>
                  </a:moveTo>
                  <a:lnTo>
                    <a:pt x="2692385" y="2542223"/>
                  </a:lnTo>
                  <a:lnTo>
                    <a:pt x="2695241" y="2545081"/>
                  </a:lnTo>
                  <a:lnTo>
                    <a:pt x="2698098" y="2548256"/>
                  </a:lnTo>
                  <a:lnTo>
                    <a:pt x="2705399" y="2554923"/>
                  </a:lnTo>
                  <a:lnTo>
                    <a:pt x="2714921" y="2561591"/>
                  </a:lnTo>
                  <a:lnTo>
                    <a:pt x="2725078" y="2568576"/>
                  </a:lnTo>
                  <a:lnTo>
                    <a:pt x="2737140" y="2576196"/>
                  </a:lnTo>
                  <a:lnTo>
                    <a:pt x="2748884" y="2582863"/>
                  </a:lnTo>
                  <a:lnTo>
                    <a:pt x="2761581" y="2589213"/>
                  </a:lnTo>
                  <a:lnTo>
                    <a:pt x="2773325" y="2595246"/>
                  </a:lnTo>
                  <a:lnTo>
                    <a:pt x="2773325" y="2486343"/>
                  </a:lnTo>
                  <a:lnTo>
                    <a:pt x="2758407" y="2480628"/>
                  </a:lnTo>
                  <a:lnTo>
                    <a:pt x="2744441" y="2475230"/>
                  </a:lnTo>
                  <a:lnTo>
                    <a:pt x="2732379" y="2469198"/>
                  </a:lnTo>
                  <a:lnTo>
                    <a:pt x="2721269" y="2464118"/>
                  </a:lnTo>
                  <a:lnTo>
                    <a:pt x="2712064" y="2458720"/>
                  </a:lnTo>
                  <a:lnTo>
                    <a:pt x="2704446" y="2453958"/>
                  </a:lnTo>
                  <a:lnTo>
                    <a:pt x="2697781" y="2449195"/>
                  </a:lnTo>
                  <a:lnTo>
                    <a:pt x="2692385" y="2444750"/>
                  </a:lnTo>
                  <a:close/>
                  <a:moveTo>
                    <a:pt x="3744614" y="2439353"/>
                  </a:moveTo>
                  <a:lnTo>
                    <a:pt x="3737949" y="2444433"/>
                  </a:lnTo>
                  <a:lnTo>
                    <a:pt x="3730648" y="2449195"/>
                  </a:lnTo>
                  <a:lnTo>
                    <a:pt x="3722713" y="2454275"/>
                  </a:lnTo>
                  <a:lnTo>
                    <a:pt x="3715095" y="2459038"/>
                  </a:lnTo>
                  <a:lnTo>
                    <a:pt x="3706524" y="2462848"/>
                  </a:lnTo>
                  <a:lnTo>
                    <a:pt x="3698907" y="2466975"/>
                  </a:lnTo>
                  <a:lnTo>
                    <a:pt x="3691289" y="2470468"/>
                  </a:lnTo>
                  <a:lnTo>
                    <a:pt x="3683671" y="2473325"/>
                  </a:lnTo>
                  <a:lnTo>
                    <a:pt x="3683671" y="2592706"/>
                  </a:lnTo>
                  <a:lnTo>
                    <a:pt x="3692558" y="2588578"/>
                  </a:lnTo>
                  <a:lnTo>
                    <a:pt x="3701128" y="2583816"/>
                  </a:lnTo>
                  <a:lnTo>
                    <a:pt x="3709381" y="2579053"/>
                  </a:lnTo>
                  <a:lnTo>
                    <a:pt x="3717634" y="2573973"/>
                  </a:lnTo>
                  <a:lnTo>
                    <a:pt x="3725252" y="2568258"/>
                  </a:lnTo>
                  <a:lnTo>
                    <a:pt x="3732235" y="2563178"/>
                  </a:lnTo>
                  <a:lnTo>
                    <a:pt x="3738901" y="2557781"/>
                  </a:lnTo>
                  <a:lnTo>
                    <a:pt x="3744614" y="2553018"/>
                  </a:lnTo>
                  <a:lnTo>
                    <a:pt x="3744614" y="2439353"/>
                  </a:lnTo>
                  <a:close/>
                  <a:moveTo>
                    <a:pt x="3151360" y="2322195"/>
                  </a:moveTo>
                  <a:lnTo>
                    <a:pt x="3151360" y="2437130"/>
                  </a:lnTo>
                  <a:lnTo>
                    <a:pt x="3174848" y="2437765"/>
                  </a:lnTo>
                  <a:lnTo>
                    <a:pt x="3198972" y="2437765"/>
                  </a:lnTo>
                  <a:lnTo>
                    <a:pt x="3215477" y="2437765"/>
                  </a:lnTo>
                  <a:lnTo>
                    <a:pt x="3231983" y="2437448"/>
                  </a:lnTo>
                  <a:lnTo>
                    <a:pt x="3231983" y="2322512"/>
                  </a:lnTo>
                  <a:lnTo>
                    <a:pt x="3198972" y="2323147"/>
                  </a:lnTo>
                  <a:lnTo>
                    <a:pt x="3174848" y="2323147"/>
                  </a:lnTo>
                  <a:lnTo>
                    <a:pt x="3151360" y="2322195"/>
                  </a:lnTo>
                  <a:close/>
                  <a:moveTo>
                    <a:pt x="3815080" y="2317750"/>
                  </a:moveTo>
                  <a:lnTo>
                    <a:pt x="3816033" y="2325370"/>
                  </a:lnTo>
                  <a:lnTo>
                    <a:pt x="3816350" y="2332673"/>
                  </a:lnTo>
                  <a:lnTo>
                    <a:pt x="3816350" y="2483803"/>
                  </a:lnTo>
                  <a:lnTo>
                    <a:pt x="3816033" y="2484438"/>
                  </a:lnTo>
                  <a:lnTo>
                    <a:pt x="3815398" y="2493010"/>
                  </a:lnTo>
                  <a:lnTo>
                    <a:pt x="3814763" y="2498408"/>
                  </a:lnTo>
                  <a:lnTo>
                    <a:pt x="3813493" y="2504123"/>
                  </a:lnTo>
                  <a:lnTo>
                    <a:pt x="3811906" y="2509520"/>
                  </a:lnTo>
                  <a:lnTo>
                    <a:pt x="3810319" y="2514600"/>
                  </a:lnTo>
                  <a:lnTo>
                    <a:pt x="3808097" y="2520316"/>
                  </a:lnTo>
                  <a:lnTo>
                    <a:pt x="3805558" y="2525713"/>
                  </a:lnTo>
                  <a:lnTo>
                    <a:pt x="3803019" y="2530793"/>
                  </a:lnTo>
                  <a:lnTo>
                    <a:pt x="3799844" y="2536508"/>
                  </a:lnTo>
                  <a:lnTo>
                    <a:pt x="3796036" y="2541588"/>
                  </a:lnTo>
                  <a:lnTo>
                    <a:pt x="3792226" y="2546668"/>
                  </a:lnTo>
                  <a:lnTo>
                    <a:pt x="3788418" y="2551748"/>
                  </a:lnTo>
                  <a:lnTo>
                    <a:pt x="3783974" y="2556828"/>
                  </a:lnTo>
                  <a:lnTo>
                    <a:pt x="3779212" y="2561591"/>
                  </a:lnTo>
                  <a:lnTo>
                    <a:pt x="3774134" y="2566671"/>
                  </a:lnTo>
                  <a:lnTo>
                    <a:pt x="3768420" y="2571433"/>
                  </a:lnTo>
                  <a:lnTo>
                    <a:pt x="3763024" y="2576513"/>
                  </a:lnTo>
                  <a:lnTo>
                    <a:pt x="3750963" y="2586038"/>
                  </a:lnTo>
                  <a:lnTo>
                    <a:pt x="3737314" y="2595246"/>
                  </a:lnTo>
                  <a:lnTo>
                    <a:pt x="3722713" y="2604136"/>
                  </a:lnTo>
                  <a:lnTo>
                    <a:pt x="3707477" y="2613026"/>
                  </a:lnTo>
                  <a:lnTo>
                    <a:pt x="3690971" y="2621281"/>
                  </a:lnTo>
                  <a:lnTo>
                    <a:pt x="3673513" y="2628901"/>
                  </a:lnTo>
                  <a:lnTo>
                    <a:pt x="3655103" y="2636838"/>
                  </a:lnTo>
                  <a:lnTo>
                    <a:pt x="3635424" y="2644458"/>
                  </a:lnTo>
                  <a:lnTo>
                    <a:pt x="3615109" y="2651443"/>
                  </a:lnTo>
                  <a:lnTo>
                    <a:pt x="3593842" y="2658111"/>
                  </a:lnTo>
                  <a:lnTo>
                    <a:pt x="3571941" y="2664461"/>
                  </a:lnTo>
                  <a:lnTo>
                    <a:pt x="3549087" y="2670493"/>
                  </a:lnTo>
                  <a:lnTo>
                    <a:pt x="3525281" y="2675891"/>
                  </a:lnTo>
                  <a:lnTo>
                    <a:pt x="3501157" y="2680971"/>
                  </a:lnTo>
                  <a:lnTo>
                    <a:pt x="3476082" y="2685733"/>
                  </a:lnTo>
                  <a:lnTo>
                    <a:pt x="3450371" y="2689861"/>
                  </a:lnTo>
                  <a:lnTo>
                    <a:pt x="3424343" y="2693671"/>
                  </a:lnTo>
                  <a:lnTo>
                    <a:pt x="3397680" y="2697163"/>
                  </a:lnTo>
                  <a:lnTo>
                    <a:pt x="3370065" y="2700021"/>
                  </a:lnTo>
                  <a:lnTo>
                    <a:pt x="3341815" y="2702561"/>
                  </a:lnTo>
                  <a:lnTo>
                    <a:pt x="3313565" y="2704466"/>
                  </a:lnTo>
                  <a:lnTo>
                    <a:pt x="3284680" y="2705736"/>
                  </a:lnTo>
                  <a:lnTo>
                    <a:pt x="3255478" y="2706371"/>
                  </a:lnTo>
                  <a:lnTo>
                    <a:pt x="3225959" y="2706688"/>
                  </a:lnTo>
                  <a:lnTo>
                    <a:pt x="3195487" y="2706371"/>
                  </a:lnTo>
                  <a:lnTo>
                    <a:pt x="3165650" y="2705736"/>
                  </a:lnTo>
                  <a:lnTo>
                    <a:pt x="3136130" y="2704148"/>
                  </a:lnTo>
                  <a:lnTo>
                    <a:pt x="3106928" y="2701926"/>
                  </a:lnTo>
                  <a:lnTo>
                    <a:pt x="3078678" y="2699703"/>
                  </a:lnTo>
                  <a:lnTo>
                    <a:pt x="3050428" y="2696528"/>
                  </a:lnTo>
                  <a:lnTo>
                    <a:pt x="3022813" y="2693353"/>
                  </a:lnTo>
                  <a:lnTo>
                    <a:pt x="2996150" y="2688908"/>
                  </a:lnTo>
                  <a:lnTo>
                    <a:pt x="2970122" y="2684781"/>
                  </a:lnTo>
                  <a:lnTo>
                    <a:pt x="2944729" y="2680018"/>
                  </a:lnTo>
                  <a:lnTo>
                    <a:pt x="2919971" y="2674303"/>
                  </a:lnTo>
                  <a:lnTo>
                    <a:pt x="2895847" y="2668588"/>
                  </a:lnTo>
                  <a:lnTo>
                    <a:pt x="2872994" y="2662556"/>
                  </a:lnTo>
                  <a:lnTo>
                    <a:pt x="2850775" y="2655888"/>
                  </a:lnTo>
                  <a:lnTo>
                    <a:pt x="2829190" y="2648903"/>
                  </a:lnTo>
                  <a:lnTo>
                    <a:pt x="2808876" y="2641601"/>
                  </a:lnTo>
                  <a:lnTo>
                    <a:pt x="2789196" y="2633663"/>
                  </a:lnTo>
                  <a:lnTo>
                    <a:pt x="2770469" y="2625408"/>
                  </a:lnTo>
                  <a:lnTo>
                    <a:pt x="2753328" y="2617153"/>
                  </a:lnTo>
                  <a:lnTo>
                    <a:pt x="2736823" y="2608581"/>
                  </a:lnTo>
                  <a:lnTo>
                    <a:pt x="2721269" y="2599373"/>
                  </a:lnTo>
                  <a:lnTo>
                    <a:pt x="2706986" y="2590483"/>
                  </a:lnTo>
                  <a:lnTo>
                    <a:pt x="2693972" y="2580641"/>
                  </a:lnTo>
                  <a:lnTo>
                    <a:pt x="2688258" y="2575878"/>
                  </a:lnTo>
                  <a:lnTo>
                    <a:pt x="2682227" y="2570798"/>
                  </a:lnTo>
                  <a:lnTo>
                    <a:pt x="2676831" y="2566036"/>
                  </a:lnTo>
                  <a:lnTo>
                    <a:pt x="2671753" y="2560956"/>
                  </a:lnTo>
                  <a:lnTo>
                    <a:pt x="2666991" y="2555558"/>
                  </a:lnTo>
                  <a:lnTo>
                    <a:pt x="2662548" y="2550161"/>
                  </a:lnTo>
                  <a:lnTo>
                    <a:pt x="2658104" y="2545081"/>
                  </a:lnTo>
                  <a:lnTo>
                    <a:pt x="2654612" y="2540001"/>
                  </a:lnTo>
                  <a:lnTo>
                    <a:pt x="2651121" y="2534286"/>
                  </a:lnTo>
                  <a:lnTo>
                    <a:pt x="2647947" y="2528888"/>
                  </a:lnTo>
                  <a:lnTo>
                    <a:pt x="2645090" y="2523808"/>
                  </a:lnTo>
                  <a:lnTo>
                    <a:pt x="2642868" y="2518093"/>
                  </a:lnTo>
                  <a:lnTo>
                    <a:pt x="2640329" y="2512695"/>
                  </a:lnTo>
                  <a:lnTo>
                    <a:pt x="2638742" y="2506663"/>
                  </a:lnTo>
                  <a:lnTo>
                    <a:pt x="2637789" y="2501265"/>
                  </a:lnTo>
                  <a:lnTo>
                    <a:pt x="2636520" y="2495868"/>
                  </a:lnTo>
                  <a:lnTo>
                    <a:pt x="2636202" y="2489835"/>
                  </a:lnTo>
                  <a:lnTo>
                    <a:pt x="2635885" y="2484438"/>
                  </a:lnTo>
                  <a:lnTo>
                    <a:pt x="2635250" y="2484438"/>
                  </a:lnTo>
                  <a:lnTo>
                    <a:pt x="2635250" y="2375535"/>
                  </a:lnTo>
                  <a:lnTo>
                    <a:pt x="2646360" y="2383790"/>
                  </a:lnTo>
                  <a:lnTo>
                    <a:pt x="2657786" y="2392045"/>
                  </a:lnTo>
                  <a:lnTo>
                    <a:pt x="2670166" y="2399983"/>
                  </a:lnTo>
                  <a:lnTo>
                    <a:pt x="2683180" y="2407285"/>
                  </a:lnTo>
                  <a:lnTo>
                    <a:pt x="2696511" y="2414905"/>
                  </a:lnTo>
                  <a:lnTo>
                    <a:pt x="2710160" y="2421890"/>
                  </a:lnTo>
                  <a:lnTo>
                    <a:pt x="2724761" y="2429193"/>
                  </a:lnTo>
                  <a:lnTo>
                    <a:pt x="2740314" y="2435860"/>
                  </a:lnTo>
                  <a:lnTo>
                    <a:pt x="2755550" y="2442210"/>
                  </a:lnTo>
                  <a:lnTo>
                    <a:pt x="2771738" y="2448243"/>
                  </a:lnTo>
                  <a:lnTo>
                    <a:pt x="2788244" y="2453958"/>
                  </a:lnTo>
                  <a:lnTo>
                    <a:pt x="2805384" y="2459673"/>
                  </a:lnTo>
                  <a:lnTo>
                    <a:pt x="2822525" y="2465070"/>
                  </a:lnTo>
                  <a:lnTo>
                    <a:pt x="2840300" y="2470150"/>
                  </a:lnTo>
                  <a:lnTo>
                    <a:pt x="2858393" y="2474913"/>
                  </a:lnTo>
                  <a:lnTo>
                    <a:pt x="2877120" y="2479675"/>
                  </a:lnTo>
                  <a:lnTo>
                    <a:pt x="2895530" y="2483803"/>
                  </a:lnTo>
                  <a:lnTo>
                    <a:pt x="2914892" y="2487930"/>
                  </a:lnTo>
                  <a:lnTo>
                    <a:pt x="2934255" y="2491423"/>
                  </a:lnTo>
                  <a:lnTo>
                    <a:pt x="2953617" y="2494915"/>
                  </a:lnTo>
                  <a:lnTo>
                    <a:pt x="2973614" y="2498090"/>
                  </a:lnTo>
                  <a:lnTo>
                    <a:pt x="2993294" y="2501265"/>
                  </a:lnTo>
                  <a:lnTo>
                    <a:pt x="3013926" y="2503488"/>
                  </a:lnTo>
                  <a:lnTo>
                    <a:pt x="3033923" y="2506028"/>
                  </a:lnTo>
                  <a:lnTo>
                    <a:pt x="3054555" y="2508250"/>
                  </a:lnTo>
                  <a:lnTo>
                    <a:pt x="3074869" y="2509838"/>
                  </a:lnTo>
                  <a:lnTo>
                    <a:pt x="3095819" y="2511425"/>
                  </a:lnTo>
                  <a:lnTo>
                    <a:pt x="3116451" y="2512695"/>
                  </a:lnTo>
                  <a:lnTo>
                    <a:pt x="3137400" y="2513965"/>
                  </a:lnTo>
                  <a:lnTo>
                    <a:pt x="3158032" y="2514600"/>
                  </a:lnTo>
                  <a:lnTo>
                    <a:pt x="3178981" y="2514918"/>
                  </a:lnTo>
                  <a:lnTo>
                    <a:pt x="3199613" y="2514918"/>
                  </a:lnTo>
                  <a:lnTo>
                    <a:pt x="3224372" y="2514918"/>
                  </a:lnTo>
                  <a:lnTo>
                    <a:pt x="3249765" y="2514283"/>
                  </a:lnTo>
                  <a:lnTo>
                    <a:pt x="3274523" y="2513330"/>
                  </a:lnTo>
                  <a:lnTo>
                    <a:pt x="3299282" y="2511743"/>
                  </a:lnTo>
                  <a:lnTo>
                    <a:pt x="3324040" y="2510473"/>
                  </a:lnTo>
                  <a:lnTo>
                    <a:pt x="3348481" y="2507933"/>
                  </a:lnTo>
                  <a:lnTo>
                    <a:pt x="3372922" y="2505710"/>
                  </a:lnTo>
                  <a:lnTo>
                    <a:pt x="3397680" y="2502535"/>
                  </a:lnTo>
                  <a:lnTo>
                    <a:pt x="3421486" y="2499360"/>
                  </a:lnTo>
                  <a:lnTo>
                    <a:pt x="3445292" y="2495233"/>
                  </a:lnTo>
                  <a:lnTo>
                    <a:pt x="3468464" y="2491423"/>
                  </a:lnTo>
                  <a:lnTo>
                    <a:pt x="3491635" y="2486978"/>
                  </a:lnTo>
                  <a:lnTo>
                    <a:pt x="3514171" y="2481898"/>
                  </a:lnTo>
                  <a:lnTo>
                    <a:pt x="3536390" y="2476818"/>
                  </a:lnTo>
                  <a:lnTo>
                    <a:pt x="3557974" y="2471420"/>
                  </a:lnTo>
                  <a:lnTo>
                    <a:pt x="3579241" y="2465070"/>
                  </a:lnTo>
                  <a:lnTo>
                    <a:pt x="3599873" y="2458720"/>
                  </a:lnTo>
                  <a:lnTo>
                    <a:pt x="3619870" y="2452053"/>
                  </a:lnTo>
                  <a:lnTo>
                    <a:pt x="3639233" y="2444750"/>
                  </a:lnTo>
                  <a:lnTo>
                    <a:pt x="3657643" y="2437448"/>
                  </a:lnTo>
                  <a:lnTo>
                    <a:pt x="3676053" y="2429510"/>
                  </a:lnTo>
                  <a:lnTo>
                    <a:pt x="3692876" y="2421255"/>
                  </a:lnTo>
                  <a:lnTo>
                    <a:pt x="3709381" y="2412365"/>
                  </a:lnTo>
                  <a:lnTo>
                    <a:pt x="3724935" y="2403475"/>
                  </a:lnTo>
                  <a:lnTo>
                    <a:pt x="3739853" y="2393950"/>
                  </a:lnTo>
                  <a:lnTo>
                    <a:pt x="3753502" y="2384108"/>
                  </a:lnTo>
                  <a:lnTo>
                    <a:pt x="3766198" y="2374265"/>
                  </a:lnTo>
                  <a:lnTo>
                    <a:pt x="3772547" y="2368550"/>
                  </a:lnTo>
                  <a:lnTo>
                    <a:pt x="3777943" y="2363470"/>
                  </a:lnTo>
                  <a:lnTo>
                    <a:pt x="3783656" y="2358073"/>
                  </a:lnTo>
                  <a:lnTo>
                    <a:pt x="3789052" y="2352675"/>
                  </a:lnTo>
                  <a:lnTo>
                    <a:pt x="3793814" y="2346960"/>
                  </a:lnTo>
                  <a:lnTo>
                    <a:pt x="3798575" y="2341563"/>
                  </a:lnTo>
                  <a:lnTo>
                    <a:pt x="3803336" y="2335530"/>
                  </a:lnTo>
                  <a:lnTo>
                    <a:pt x="3807145" y="2329498"/>
                  </a:lnTo>
                  <a:lnTo>
                    <a:pt x="3811271" y="2323783"/>
                  </a:lnTo>
                  <a:lnTo>
                    <a:pt x="3815080" y="2317750"/>
                  </a:lnTo>
                  <a:close/>
                  <a:moveTo>
                    <a:pt x="2989478" y="2307907"/>
                  </a:moveTo>
                  <a:lnTo>
                    <a:pt x="2989478" y="2423478"/>
                  </a:lnTo>
                  <a:lnTo>
                    <a:pt x="3009158" y="2426018"/>
                  </a:lnTo>
                  <a:lnTo>
                    <a:pt x="3029472" y="2428240"/>
                  </a:lnTo>
                  <a:lnTo>
                    <a:pt x="3049469" y="2430780"/>
                  </a:lnTo>
                  <a:lnTo>
                    <a:pt x="3070419" y="2432685"/>
                  </a:lnTo>
                  <a:lnTo>
                    <a:pt x="3070419" y="2317432"/>
                  </a:lnTo>
                  <a:lnTo>
                    <a:pt x="3049469" y="2315527"/>
                  </a:lnTo>
                  <a:lnTo>
                    <a:pt x="3029472" y="2313305"/>
                  </a:lnTo>
                  <a:lnTo>
                    <a:pt x="3009158" y="2310765"/>
                  </a:lnTo>
                  <a:lnTo>
                    <a:pt x="2989478" y="2307907"/>
                  </a:lnTo>
                  <a:close/>
                  <a:moveTo>
                    <a:pt x="2827597" y="2271395"/>
                  </a:moveTo>
                  <a:lnTo>
                    <a:pt x="2827597" y="2388553"/>
                  </a:lnTo>
                  <a:lnTo>
                    <a:pt x="2846959" y="2393950"/>
                  </a:lnTo>
                  <a:lnTo>
                    <a:pt x="2866956" y="2399665"/>
                  </a:lnTo>
                  <a:lnTo>
                    <a:pt x="2887588" y="2404428"/>
                  </a:lnTo>
                  <a:lnTo>
                    <a:pt x="2908220" y="2408873"/>
                  </a:lnTo>
                  <a:lnTo>
                    <a:pt x="2908220" y="2292985"/>
                  </a:lnTo>
                  <a:lnTo>
                    <a:pt x="2887588" y="2288222"/>
                  </a:lnTo>
                  <a:lnTo>
                    <a:pt x="2866956" y="2282825"/>
                  </a:lnTo>
                  <a:lnTo>
                    <a:pt x="2846959" y="2277110"/>
                  </a:lnTo>
                  <a:lnTo>
                    <a:pt x="2827597" y="2271395"/>
                  </a:lnTo>
                  <a:close/>
                  <a:moveTo>
                    <a:pt x="3717945" y="2227897"/>
                  </a:moveTo>
                  <a:lnTo>
                    <a:pt x="3711914" y="2232025"/>
                  </a:lnTo>
                  <a:lnTo>
                    <a:pt x="3704931" y="2235517"/>
                  </a:lnTo>
                  <a:lnTo>
                    <a:pt x="3696678" y="2239327"/>
                  </a:lnTo>
                  <a:lnTo>
                    <a:pt x="3688425" y="2242820"/>
                  </a:lnTo>
                  <a:lnTo>
                    <a:pt x="3671285" y="2249487"/>
                  </a:lnTo>
                  <a:lnTo>
                    <a:pt x="3656684" y="2255202"/>
                  </a:lnTo>
                  <a:lnTo>
                    <a:pt x="3656684" y="2356167"/>
                  </a:lnTo>
                  <a:lnTo>
                    <a:pt x="3665254" y="2351722"/>
                  </a:lnTo>
                  <a:lnTo>
                    <a:pt x="3674142" y="2347595"/>
                  </a:lnTo>
                  <a:lnTo>
                    <a:pt x="3682394" y="2342197"/>
                  </a:lnTo>
                  <a:lnTo>
                    <a:pt x="3690647" y="2337117"/>
                  </a:lnTo>
                  <a:lnTo>
                    <a:pt x="3698582" y="2331720"/>
                  </a:lnTo>
                  <a:lnTo>
                    <a:pt x="3705566" y="2326640"/>
                  </a:lnTo>
                  <a:lnTo>
                    <a:pt x="3711914" y="2321560"/>
                  </a:lnTo>
                  <a:lnTo>
                    <a:pt x="3717945" y="2316162"/>
                  </a:lnTo>
                  <a:lnTo>
                    <a:pt x="3717945" y="2227897"/>
                  </a:lnTo>
                  <a:close/>
                  <a:moveTo>
                    <a:pt x="2665715" y="2187575"/>
                  </a:moveTo>
                  <a:lnTo>
                    <a:pt x="2665715" y="2305685"/>
                  </a:lnTo>
                  <a:lnTo>
                    <a:pt x="2668254" y="2308542"/>
                  </a:lnTo>
                  <a:lnTo>
                    <a:pt x="2671429" y="2311717"/>
                  </a:lnTo>
                  <a:lnTo>
                    <a:pt x="2678729" y="2318385"/>
                  </a:lnTo>
                  <a:lnTo>
                    <a:pt x="2687934" y="2325052"/>
                  </a:lnTo>
                  <a:lnTo>
                    <a:pt x="2698726" y="2332037"/>
                  </a:lnTo>
                  <a:lnTo>
                    <a:pt x="2710153" y="2339657"/>
                  </a:lnTo>
                  <a:lnTo>
                    <a:pt x="2722215" y="2346325"/>
                  </a:lnTo>
                  <a:lnTo>
                    <a:pt x="2734594" y="2352675"/>
                  </a:lnTo>
                  <a:lnTo>
                    <a:pt x="2746656" y="2358390"/>
                  </a:lnTo>
                  <a:lnTo>
                    <a:pt x="2746656" y="2239327"/>
                  </a:lnTo>
                  <a:lnTo>
                    <a:pt x="2734594" y="2233612"/>
                  </a:lnTo>
                  <a:lnTo>
                    <a:pt x="2723167" y="2227580"/>
                  </a:lnTo>
                  <a:lnTo>
                    <a:pt x="2712058" y="2221230"/>
                  </a:lnTo>
                  <a:lnTo>
                    <a:pt x="2701583" y="2214562"/>
                  </a:lnTo>
                  <a:lnTo>
                    <a:pt x="2691743" y="2208212"/>
                  </a:lnTo>
                  <a:lnTo>
                    <a:pt x="2682538" y="2201545"/>
                  </a:lnTo>
                  <a:lnTo>
                    <a:pt x="2673650" y="2194560"/>
                  </a:lnTo>
                  <a:lnTo>
                    <a:pt x="2665715" y="2187575"/>
                  </a:lnTo>
                  <a:close/>
                  <a:moveTo>
                    <a:pt x="2609850" y="2081212"/>
                  </a:moveTo>
                  <a:lnTo>
                    <a:pt x="2613342" y="2087245"/>
                  </a:lnTo>
                  <a:lnTo>
                    <a:pt x="2617468" y="2092960"/>
                  </a:lnTo>
                  <a:lnTo>
                    <a:pt x="2621594" y="2098675"/>
                  </a:lnTo>
                  <a:lnTo>
                    <a:pt x="2626038" y="2104390"/>
                  </a:lnTo>
                  <a:lnTo>
                    <a:pt x="2631117" y="2110105"/>
                  </a:lnTo>
                  <a:lnTo>
                    <a:pt x="2635878" y="2115502"/>
                  </a:lnTo>
                  <a:lnTo>
                    <a:pt x="2641274" y="2120900"/>
                  </a:lnTo>
                  <a:lnTo>
                    <a:pt x="2646988" y="2126615"/>
                  </a:lnTo>
                  <a:lnTo>
                    <a:pt x="2658732" y="2136775"/>
                  </a:lnTo>
                  <a:lnTo>
                    <a:pt x="2671746" y="2146935"/>
                  </a:lnTo>
                  <a:lnTo>
                    <a:pt x="2685712" y="2157095"/>
                  </a:lnTo>
                  <a:lnTo>
                    <a:pt x="2700631" y="2165985"/>
                  </a:lnTo>
                  <a:lnTo>
                    <a:pt x="2715867" y="2175192"/>
                  </a:lnTo>
                  <a:lnTo>
                    <a:pt x="2732372" y="2183765"/>
                  </a:lnTo>
                  <a:lnTo>
                    <a:pt x="2749830" y="2192020"/>
                  </a:lnTo>
                  <a:lnTo>
                    <a:pt x="2767923" y="2199957"/>
                  </a:lnTo>
                  <a:lnTo>
                    <a:pt x="2786650" y="2207895"/>
                  </a:lnTo>
                  <a:lnTo>
                    <a:pt x="2805695" y="2214880"/>
                  </a:lnTo>
                  <a:lnTo>
                    <a:pt x="2826009" y="2221547"/>
                  </a:lnTo>
                  <a:lnTo>
                    <a:pt x="2846959" y="2227897"/>
                  </a:lnTo>
                  <a:lnTo>
                    <a:pt x="2867591" y="2234247"/>
                  </a:lnTo>
                  <a:lnTo>
                    <a:pt x="2889492" y="2239645"/>
                  </a:lnTo>
                  <a:lnTo>
                    <a:pt x="2912029" y="2245042"/>
                  </a:lnTo>
                  <a:lnTo>
                    <a:pt x="2934248" y="2250122"/>
                  </a:lnTo>
                  <a:lnTo>
                    <a:pt x="2957102" y="2254250"/>
                  </a:lnTo>
                  <a:lnTo>
                    <a:pt x="2980908" y="2258695"/>
                  </a:lnTo>
                  <a:lnTo>
                    <a:pt x="3004396" y="2262187"/>
                  </a:lnTo>
                  <a:lnTo>
                    <a:pt x="3028203" y="2265680"/>
                  </a:lnTo>
                  <a:lnTo>
                    <a:pt x="3052644" y="2268537"/>
                  </a:lnTo>
                  <a:lnTo>
                    <a:pt x="3077084" y="2271395"/>
                  </a:lnTo>
                  <a:lnTo>
                    <a:pt x="3101525" y="2273300"/>
                  </a:lnTo>
                  <a:lnTo>
                    <a:pt x="3125966" y="2275205"/>
                  </a:lnTo>
                  <a:lnTo>
                    <a:pt x="3150725" y="2276792"/>
                  </a:lnTo>
                  <a:lnTo>
                    <a:pt x="3175800" y="2277745"/>
                  </a:lnTo>
                  <a:lnTo>
                    <a:pt x="3200559" y="2278380"/>
                  </a:lnTo>
                  <a:lnTo>
                    <a:pt x="3225317" y="2278380"/>
                  </a:lnTo>
                  <a:lnTo>
                    <a:pt x="3246266" y="2278380"/>
                  </a:lnTo>
                  <a:lnTo>
                    <a:pt x="3267216" y="2278062"/>
                  </a:lnTo>
                  <a:lnTo>
                    <a:pt x="3288165" y="2277110"/>
                  </a:lnTo>
                  <a:lnTo>
                    <a:pt x="3308797" y="2276157"/>
                  </a:lnTo>
                  <a:lnTo>
                    <a:pt x="3329429" y="2274887"/>
                  </a:lnTo>
                  <a:lnTo>
                    <a:pt x="3350378" y="2273300"/>
                  </a:lnTo>
                  <a:lnTo>
                    <a:pt x="3371010" y="2271712"/>
                  </a:lnTo>
                  <a:lnTo>
                    <a:pt x="3391325" y="2269807"/>
                  </a:lnTo>
                  <a:lnTo>
                    <a:pt x="3411957" y="2267267"/>
                  </a:lnTo>
                  <a:lnTo>
                    <a:pt x="3431954" y="2264727"/>
                  </a:lnTo>
                  <a:lnTo>
                    <a:pt x="3451951" y="2261870"/>
                  </a:lnTo>
                  <a:lnTo>
                    <a:pt x="3471948" y="2258695"/>
                  </a:lnTo>
                  <a:lnTo>
                    <a:pt x="3491628" y="2255202"/>
                  </a:lnTo>
                  <a:lnTo>
                    <a:pt x="3510990" y="2251710"/>
                  </a:lnTo>
                  <a:lnTo>
                    <a:pt x="3530035" y="2247582"/>
                  </a:lnTo>
                  <a:lnTo>
                    <a:pt x="3548763" y="2243455"/>
                  </a:lnTo>
                  <a:lnTo>
                    <a:pt x="3567173" y="2239010"/>
                  </a:lnTo>
                  <a:lnTo>
                    <a:pt x="3585265" y="2233930"/>
                  </a:lnTo>
                  <a:lnTo>
                    <a:pt x="3603041" y="2229167"/>
                  </a:lnTo>
                  <a:lnTo>
                    <a:pt x="3620498" y="2223452"/>
                  </a:lnTo>
                  <a:lnTo>
                    <a:pt x="3637004" y="2218055"/>
                  </a:lnTo>
                  <a:lnTo>
                    <a:pt x="3653510" y="2212022"/>
                  </a:lnTo>
                  <a:lnTo>
                    <a:pt x="3669698" y="2206307"/>
                  </a:lnTo>
                  <a:lnTo>
                    <a:pt x="3685251" y="2199957"/>
                  </a:lnTo>
                  <a:lnTo>
                    <a:pt x="3700170" y="2193290"/>
                  </a:lnTo>
                  <a:lnTo>
                    <a:pt x="3714770" y="2185987"/>
                  </a:lnTo>
                  <a:lnTo>
                    <a:pt x="3728419" y="2179002"/>
                  </a:lnTo>
                  <a:lnTo>
                    <a:pt x="3741751" y="2171382"/>
                  </a:lnTo>
                  <a:lnTo>
                    <a:pt x="3754765" y="2164080"/>
                  </a:lnTo>
                  <a:lnTo>
                    <a:pt x="3767144" y="2156142"/>
                  </a:lnTo>
                  <a:lnTo>
                    <a:pt x="3778571" y="2147887"/>
                  </a:lnTo>
                  <a:lnTo>
                    <a:pt x="3789363" y="2139632"/>
                  </a:lnTo>
                  <a:lnTo>
                    <a:pt x="3789363" y="2247265"/>
                  </a:lnTo>
                  <a:lnTo>
                    <a:pt x="3788728" y="2247582"/>
                  </a:lnTo>
                  <a:lnTo>
                    <a:pt x="3788728" y="2252027"/>
                  </a:lnTo>
                  <a:lnTo>
                    <a:pt x="3788411" y="2256472"/>
                  </a:lnTo>
                  <a:lnTo>
                    <a:pt x="3787776" y="2261870"/>
                  </a:lnTo>
                  <a:lnTo>
                    <a:pt x="3786506" y="2267267"/>
                  </a:lnTo>
                  <a:lnTo>
                    <a:pt x="3785237" y="2272982"/>
                  </a:lnTo>
                  <a:lnTo>
                    <a:pt x="3783332" y="2278062"/>
                  </a:lnTo>
                  <a:lnTo>
                    <a:pt x="3781428" y="2283460"/>
                  </a:lnTo>
                  <a:lnTo>
                    <a:pt x="3778571" y="2289175"/>
                  </a:lnTo>
                  <a:lnTo>
                    <a:pt x="3775714" y="2294255"/>
                  </a:lnTo>
                  <a:lnTo>
                    <a:pt x="3772540" y="2299335"/>
                  </a:lnTo>
                  <a:lnTo>
                    <a:pt x="3769048" y="2304732"/>
                  </a:lnTo>
                  <a:lnTo>
                    <a:pt x="3765557" y="2310130"/>
                  </a:lnTo>
                  <a:lnTo>
                    <a:pt x="3761113" y="2315210"/>
                  </a:lnTo>
                  <a:lnTo>
                    <a:pt x="3756987" y="2320290"/>
                  </a:lnTo>
                  <a:lnTo>
                    <a:pt x="3752226" y="2325052"/>
                  </a:lnTo>
                  <a:lnTo>
                    <a:pt x="3747147" y="2330132"/>
                  </a:lnTo>
                  <a:lnTo>
                    <a:pt x="3741433" y="2334895"/>
                  </a:lnTo>
                  <a:lnTo>
                    <a:pt x="3736037" y="2339975"/>
                  </a:lnTo>
                  <a:lnTo>
                    <a:pt x="3723658" y="2349500"/>
                  </a:lnTo>
                  <a:lnTo>
                    <a:pt x="3710327" y="2358390"/>
                  </a:lnTo>
                  <a:lnTo>
                    <a:pt x="3696043" y="2367598"/>
                  </a:lnTo>
                  <a:lnTo>
                    <a:pt x="3680490" y="2376170"/>
                  </a:lnTo>
                  <a:lnTo>
                    <a:pt x="3663667" y="2384425"/>
                  </a:lnTo>
                  <a:lnTo>
                    <a:pt x="3646526" y="2392363"/>
                  </a:lnTo>
                  <a:lnTo>
                    <a:pt x="3627799" y="2400300"/>
                  </a:lnTo>
                  <a:lnTo>
                    <a:pt x="3608754" y="2407920"/>
                  </a:lnTo>
                  <a:lnTo>
                    <a:pt x="3588122" y="2414905"/>
                  </a:lnTo>
                  <a:lnTo>
                    <a:pt x="3566855" y="2421573"/>
                  </a:lnTo>
                  <a:lnTo>
                    <a:pt x="3544636" y="2427923"/>
                  </a:lnTo>
                  <a:lnTo>
                    <a:pt x="3522417" y="2433955"/>
                  </a:lnTo>
                  <a:lnTo>
                    <a:pt x="3498611" y="2439353"/>
                  </a:lnTo>
                  <a:lnTo>
                    <a:pt x="3474170" y="2444433"/>
                  </a:lnTo>
                  <a:lnTo>
                    <a:pt x="3449412" y="2449195"/>
                  </a:lnTo>
                  <a:lnTo>
                    <a:pt x="3423701" y="2453323"/>
                  </a:lnTo>
                  <a:lnTo>
                    <a:pt x="3397356" y="2457133"/>
                  </a:lnTo>
                  <a:lnTo>
                    <a:pt x="3370376" y="2460625"/>
                  </a:lnTo>
                  <a:lnTo>
                    <a:pt x="3343395" y="2463483"/>
                  </a:lnTo>
                  <a:lnTo>
                    <a:pt x="3315146" y="2465705"/>
                  </a:lnTo>
                  <a:lnTo>
                    <a:pt x="3286896" y="2467928"/>
                  </a:lnTo>
                  <a:lnTo>
                    <a:pt x="3258011" y="2468880"/>
                  </a:lnTo>
                  <a:lnTo>
                    <a:pt x="3228491" y="2469833"/>
                  </a:lnTo>
                  <a:lnTo>
                    <a:pt x="3198972" y="2470150"/>
                  </a:lnTo>
                  <a:lnTo>
                    <a:pt x="3168500" y="2469833"/>
                  </a:lnTo>
                  <a:lnTo>
                    <a:pt x="3138663" y="2468880"/>
                  </a:lnTo>
                  <a:lnTo>
                    <a:pt x="3109143" y="2467293"/>
                  </a:lnTo>
                  <a:lnTo>
                    <a:pt x="3080259" y="2465388"/>
                  </a:lnTo>
                  <a:lnTo>
                    <a:pt x="3051374" y="2463165"/>
                  </a:lnTo>
                  <a:lnTo>
                    <a:pt x="3023441" y="2459990"/>
                  </a:lnTo>
                  <a:lnTo>
                    <a:pt x="2996144" y="2456815"/>
                  </a:lnTo>
                  <a:lnTo>
                    <a:pt x="2969481" y="2452370"/>
                  </a:lnTo>
                  <a:lnTo>
                    <a:pt x="2943453" y="2447925"/>
                  </a:lnTo>
                  <a:lnTo>
                    <a:pt x="2917742" y="2443480"/>
                  </a:lnTo>
                  <a:lnTo>
                    <a:pt x="2892984" y="2437765"/>
                  </a:lnTo>
                  <a:lnTo>
                    <a:pt x="2869178" y="2432050"/>
                  </a:lnTo>
                  <a:lnTo>
                    <a:pt x="2846007" y="2426018"/>
                  </a:lnTo>
                  <a:lnTo>
                    <a:pt x="2823470" y="2419350"/>
                  </a:lnTo>
                  <a:lnTo>
                    <a:pt x="2802203" y="2412048"/>
                  </a:lnTo>
                  <a:lnTo>
                    <a:pt x="2781889" y="2405063"/>
                  </a:lnTo>
                  <a:lnTo>
                    <a:pt x="2762527" y="2397125"/>
                  </a:lnTo>
                  <a:lnTo>
                    <a:pt x="2743799" y="2389188"/>
                  </a:lnTo>
                  <a:lnTo>
                    <a:pt x="2726024" y="2380615"/>
                  </a:lnTo>
                  <a:lnTo>
                    <a:pt x="2709518" y="2372043"/>
                  </a:lnTo>
                  <a:lnTo>
                    <a:pt x="2694600" y="2362835"/>
                  </a:lnTo>
                  <a:lnTo>
                    <a:pt x="2679999" y="2353945"/>
                  </a:lnTo>
                  <a:lnTo>
                    <a:pt x="2666985" y="2343785"/>
                  </a:lnTo>
                  <a:lnTo>
                    <a:pt x="2660954" y="2339340"/>
                  </a:lnTo>
                  <a:lnTo>
                    <a:pt x="2655240" y="2333942"/>
                  </a:lnTo>
                  <a:lnTo>
                    <a:pt x="2650162" y="2328862"/>
                  </a:lnTo>
                  <a:lnTo>
                    <a:pt x="2645083" y="2324100"/>
                  </a:lnTo>
                  <a:lnTo>
                    <a:pt x="2639687" y="2319020"/>
                  </a:lnTo>
                  <a:lnTo>
                    <a:pt x="2635561" y="2313622"/>
                  </a:lnTo>
                  <a:lnTo>
                    <a:pt x="2631434" y="2308542"/>
                  </a:lnTo>
                  <a:lnTo>
                    <a:pt x="2627625" y="2303145"/>
                  </a:lnTo>
                  <a:lnTo>
                    <a:pt x="2624134" y="2297747"/>
                  </a:lnTo>
                  <a:lnTo>
                    <a:pt x="2620960" y="2292350"/>
                  </a:lnTo>
                  <a:lnTo>
                    <a:pt x="2618103" y="2286635"/>
                  </a:lnTo>
                  <a:lnTo>
                    <a:pt x="2615881" y="2281555"/>
                  </a:lnTo>
                  <a:lnTo>
                    <a:pt x="2613659" y="2275840"/>
                  </a:lnTo>
                  <a:lnTo>
                    <a:pt x="2612072" y="2270125"/>
                  </a:lnTo>
                  <a:lnTo>
                    <a:pt x="2610485" y="2264727"/>
                  </a:lnTo>
                  <a:lnTo>
                    <a:pt x="2609850" y="2259012"/>
                  </a:lnTo>
                  <a:lnTo>
                    <a:pt x="2609215" y="2253297"/>
                  </a:lnTo>
                  <a:lnTo>
                    <a:pt x="2609215" y="2247582"/>
                  </a:lnTo>
                  <a:lnTo>
                    <a:pt x="2608580" y="2247582"/>
                  </a:lnTo>
                  <a:lnTo>
                    <a:pt x="2608580" y="2101215"/>
                  </a:lnTo>
                  <a:lnTo>
                    <a:pt x="2608263" y="2097405"/>
                  </a:lnTo>
                  <a:lnTo>
                    <a:pt x="2608580" y="2089150"/>
                  </a:lnTo>
                  <a:lnTo>
                    <a:pt x="2609850" y="2081212"/>
                  </a:lnTo>
                  <a:close/>
                  <a:moveTo>
                    <a:pt x="3270250" y="1882775"/>
                  </a:moveTo>
                  <a:lnTo>
                    <a:pt x="3307579" y="1890615"/>
                  </a:lnTo>
                  <a:lnTo>
                    <a:pt x="3314856" y="1892183"/>
                  </a:lnTo>
                  <a:lnTo>
                    <a:pt x="3321499" y="1894064"/>
                  </a:lnTo>
                  <a:lnTo>
                    <a:pt x="3326877" y="1895945"/>
                  </a:lnTo>
                  <a:lnTo>
                    <a:pt x="3331622" y="1898141"/>
                  </a:lnTo>
                  <a:lnTo>
                    <a:pt x="3336367" y="1900649"/>
                  </a:lnTo>
                  <a:lnTo>
                    <a:pt x="3340164" y="1902844"/>
                  </a:lnTo>
                  <a:lnTo>
                    <a:pt x="3348389" y="1908802"/>
                  </a:lnTo>
                  <a:lnTo>
                    <a:pt x="3351236" y="1911625"/>
                  </a:lnTo>
                  <a:lnTo>
                    <a:pt x="3353767" y="1914133"/>
                  </a:lnTo>
                  <a:lnTo>
                    <a:pt x="3355665" y="1916955"/>
                  </a:lnTo>
                  <a:lnTo>
                    <a:pt x="3356930" y="1919778"/>
                  </a:lnTo>
                  <a:lnTo>
                    <a:pt x="3357563" y="1922913"/>
                  </a:lnTo>
                  <a:lnTo>
                    <a:pt x="3357563" y="1925422"/>
                  </a:lnTo>
                  <a:lnTo>
                    <a:pt x="3357247" y="1928244"/>
                  </a:lnTo>
                  <a:lnTo>
                    <a:pt x="3355981" y="1931066"/>
                  </a:lnTo>
                  <a:lnTo>
                    <a:pt x="3354716" y="1933889"/>
                  </a:lnTo>
                  <a:lnTo>
                    <a:pt x="3352818" y="1936397"/>
                  </a:lnTo>
                  <a:lnTo>
                    <a:pt x="3350603" y="1939220"/>
                  </a:lnTo>
                  <a:lnTo>
                    <a:pt x="3347440" y="1941415"/>
                  </a:lnTo>
                  <a:lnTo>
                    <a:pt x="3344276" y="1943923"/>
                  </a:lnTo>
                  <a:lnTo>
                    <a:pt x="3340164" y="1945805"/>
                  </a:lnTo>
                  <a:lnTo>
                    <a:pt x="3336051" y="1947686"/>
                  </a:lnTo>
                  <a:lnTo>
                    <a:pt x="3331306" y="1949568"/>
                  </a:lnTo>
                  <a:lnTo>
                    <a:pt x="3324979" y="1951763"/>
                  </a:lnTo>
                  <a:lnTo>
                    <a:pt x="3318335" y="1953644"/>
                  </a:lnTo>
                  <a:lnTo>
                    <a:pt x="3310743" y="1955212"/>
                  </a:lnTo>
                  <a:lnTo>
                    <a:pt x="3303467" y="1956466"/>
                  </a:lnTo>
                  <a:lnTo>
                    <a:pt x="3295558" y="1957094"/>
                  </a:lnTo>
                  <a:lnTo>
                    <a:pt x="3287333" y="1958034"/>
                  </a:lnTo>
                  <a:lnTo>
                    <a:pt x="3270250" y="1958975"/>
                  </a:lnTo>
                  <a:lnTo>
                    <a:pt x="3270250" y="1882775"/>
                  </a:lnTo>
                  <a:close/>
                  <a:moveTo>
                    <a:pt x="2635250" y="1862137"/>
                  </a:moveTo>
                  <a:lnTo>
                    <a:pt x="2635885" y="1868810"/>
                  </a:lnTo>
                  <a:lnTo>
                    <a:pt x="2636520" y="1875166"/>
                  </a:lnTo>
                  <a:lnTo>
                    <a:pt x="2637789" y="1881521"/>
                  </a:lnTo>
                  <a:lnTo>
                    <a:pt x="2639694" y="1887559"/>
                  </a:lnTo>
                  <a:lnTo>
                    <a:pt x="2641598" y="1893914"/>
                  </a:lnTo>
                  <a:lnTo>
                    <a:pt x="2644455" y="1900270"/>
                  </a:lnTo>
                  <a:lnTo>
                    <a:pt x="2647629" y="1906307"/>
                  </a:lnTo>
                  <a:lnTo>
                    <a:pt x="2650803" y="1912663"/>
                  </a:lnTo>
                  <a:lnTo>
                    <a:pt x="2654612" y="1918383"/>
                  </a:lnTo>
                  <a:lnTo>
                    <a:pt x="2659056" y="1924420"/>
                  </a:lnTo>
                  <a:lnTo>
                    <a:pt x="2663817" y="1930458"/>
                  </a:lnTo>
                  <a:lnTo>
                    <a:pt x="2668896" y="1936178"/>
                  </a:lnTo>
                  <a:lnTo>
                    <a:pt x="2673975" y="1941898"/>
                  </a:lnTo>
                  <a:lnTo>
                    <a:pt x="2680005" y="1947618"/>
                  </a:lnTo>
                  <a:lnTo>
                    <a:pt x="2686354" y="1953338"/>
                  </a:lnTo>
                  <a:lnTo>
                    <a:pt x="2692385" y="1958740"/>
                  </a:lnTo>
                  <a:lnTo>
                    <a:pt x="2692385" y="2069006"/>
                  </a:lnTo>
                  <a:lnTo>
                    <a:pt x="2695241" y="2071549"/>
                  </a:lnTo>
                  <a:lnTo>
                    <a:pt x="2698098" y="2074726"/>
                  </a:lnTo>
                  <a:lnTo>
                    <a:pt x="2705399" y="2081400"/>
                  </a:lnTo>
                  <a:lnTo>
                    <a:pt x="2714921" y="2088391"/>
                  </a:lnTo>
                  <a:lnTo>
                    <a:pt x="2725078" y="2095699"/>
                  </a:lnTo>
                  <a:lnTo>
                    <a:pt x="2737140" y="2103008"/>
                  </a:lnTo>
                  <a:lnTo>
                    <a:pt x="2748884" y="2109681"/>
                  </a:lnTo>
                  <a:lnTo>
                    <a:pt x="2761581" y="2116354"/>
                  </a:lnTo>
                  <a:lnTo>
                    <a:pt x="2773325" y="2121757"/>
                  </a:lnTo>
                  <a:lnTo>
                    <a:pt x="2773325" y="2007994"/>
                  </a:lnTo>
                  <a:lnTo>
                    <a:pt x="2792370" y="2016256"/>
                  </a:lnTo>
                  <a:lnTo>
                    <a:pt x="2812050" y="2024201"/>
                  </a:lnTo>
                  <a:lnTo>
                    <a:pt x="2832999" y="2031827"/>
                  </a:lnTo>
                  <a:lnTo>
                    <a:pt x="2854584" y="2038818"/>
                  </a:lnTo>
                  <a:lnTo>
                    <a:pt x="2854584" y="2151945"/>
                  </a:lnTo>
                  <a:lnTo>
                    <a:pt x="2873946" y="2157347"/>
                  </a:lnTo>
                  <a:lnTo>
                    <a:pt x="2893626" y="2162749"/>
                  </a:lnTo>
                  <a:lnTo>
                    <a:pt x="2914258" y="2167516"/>
                  </a:lnTo>
                  <a:lnTo>
                    <a:pt x="2935524" y="2172282"/>
                  </a:lnTo>
                  <a:lnTo>
                    <a:pt x="2935524" y="2060744"/>
                  </a:lnTo>
                  <a:lnTo>
                    <a:pt x="2955204" y="2064558"/>
                  </a:lnTo>
                  <a:lnTo>
                    <a:pt x="2974884" y="2068371"/>
                  </a:lnTo>
                  <a:lnTo>
                    <a:pt x="2995198" y="2071549"/>
                  </a:lnTo>
                  <a:lnTo>
                    <a:pt x="3016148" y="2075362"/>
                  </a:lnTo>
                  <a:lnTo>
                    <a:pt x="3016148" y="2186900"/>
                  </a:lnTo>
                  <a:lnTo>
                    <a:pt x="3035827" y="2189442"/>
                  </a:lnTo>
                  <a:lnTo>
                    <a:pt x="3056142" y="2191666"/>
                  </a:lnTo>
                  <a:lnTo>
                    <a:pt x="3076456" y="2194208"/>
                  </a:lnTo>
                  <a:lnTo>
                    <a:pt x="3097406" y="2196115"/>
                  </a:lnTo>
                  <a:lnTo>
                    <a:pt x="3097406" y="2084577"/>
                  </a:lnTo>
                  <a:lnTo>
                    <a:pt x="3117085" y="2086166"/>
                  </a:lnTo>
                  <a:lnTo>
                    <a:pt x="3137400" y="2087437"/>
                  </a:lnTo>
                  <a:lnTo>
                    <a:pt x="3157715" y="2088708"/>
                  </a:lnTo>
                  <a:lnTo>
                    <a:pt x="3178346" y="2089344"/>
                  </a:lnTo>
                  <a:lnTo>
                    <a:pt x="3178346" y="2200246"/>
                  </a:lnTo>
                  <a:lnTo>
                    <a:pt x="3201835" y="2201199"/>
                  </a:lnTo>
                  <a:lnTo>
                    <a:pt x="3225959" y="2201199"/>
                  </a:lnTo>
                  <a:lnTo>
                    <a:pt x="3258970" y="2200882"/>
                  </a:lnTo>
                  <a:lnTo>
                    <a:pt x="3258970" y="2089344"/>
                  </a:lnTo>
                  <a:lnTo>
                    <a:pt x="3291029" y="2088708"/>
                  </a:lnTo>
                  <a:lnTo>
                    <a:pt x="3322135" y="2087119"/>
                  </a:lnTo>
                  <a:lnTo>
                    <a:pt x="3352925" y="2084577"/>
                  </a:lnTo>
                  <a:lnTo>
                    <a:pt x="3383396" y="2082035"/>
                  </a:lnTo>
                  <a:lnTo>
                    <a:pt x="3412916" y="2078540"/>
                  </a:lnTo>
                  <a:lnTo>
                    <a:pt x="3441801" y="2074091"/>
                  </a:lnTo>
                  <a:lnTo>
                    <a:pt x="3470051" y="2069642"/>
                  </a:lnTo>
                  <a:lnTo>
                    <a:pt x="3497348" y="2064558"/>
                  </a:lnTo>
                  <a:lnTo>
                    <a:pt x="3524011" y="2058520"/>
                  </a:lnTo>
                  <a:lnTo>
                    <a:pt x="3549722" y="2052482"/>
                  </a:lnTo>
                  <a:lnTo>
                    <a:pt x="3574480" y="2046127"/>
                  </a:lnTo>
                  <a:lnTo>
                    <a:pt x="3598604" y="2038500"/>
                  </a:lnTo>
                  <a:lnTo>
                    <a:pt x="3621457" y="2030874"/>
                  </a:lnTo>
                  <a:lnTo>
                    <a:pt x="3643042" y="2023247"/>
                  </a:lnTo>
                  <a:lnTo>
                    <a:pt x="3663991" y="2014350"/>
                  </a:lnTo>
                  <a:lnTo>
                    <a:pt x="3683671" y="2005770"/>
                  </a:lnTo>
                  <a:lnTo>
                    <a:pt x="3683671" y="2119532"/>
                  </a:lnTo>
                  <a:lnTo>
                    <a:pt x="3692558" y="2115083"/>
                  </a:lnTo>
                  <a:lnTo>
                    <a:pt x="3701128" y="2110635"/>
                  </a:lnTo>
                  <a:lnTo>
                    <a:pt x="3709381" y="2105550"/>
                  </a:lnTo>
                  <a:lnTo>
                    <a:pt x="3717634" y="2100466"/>
                  </a:lnTo>
                  <a:lnTo>
                    <a:pt x="3725252" y="2095064"/>
                  </a:lnTo>
                  <a:lnTo>
                    <a:pt x="3732235" y="2089979"/>
                  </a:lnTo>
                  <a:lnTo>
                    <a:pt x="3738901" y="2084577"/>
                  </a:lnTo>
                  <a:lnTo>
                    <a:pt x="3744614" y="2079493"/>
                  </a:lnTo>
                  <a:lnTo>
                    <a:pt x="3744614" y="1970179"/>
                  </a:lnTo>
                  <a:lnTo>
                    <a:pt x="3752867" y="1964142"/>
                  </a:lnTo>
                  <a:lnTo>
                    <a:pt x="3760802" y="1958104"/>
                  </a:lnTo>
                  <a:lnTo>
                    <a:pt x="3767786" y="1951749"/>
                  </a:lnTo>
                  <a:lnTo>
                    <a:pt x="3774769" y="1945393"/>
                  </a:lnTo>
                  <a:lnTo>
                    <a:pt x="3781117" y="1939038"/>
                  </a:lnTo>
                  <a:lnTo>
                    <a:pt x="3786830" y="1932365"/>
                  </a:lnTo>
                  <a:lnTo>
                    <a:pt x="3792226" y="1925691"/>
                  </a:lnTo>
                  <a:lnTo>
                    <a:pt x="3796988" y="1919018"/>
                  </a:lnTo>
                  <a:lnTo>
                    <a:pt x="3801432" y="1912027"/>
                  </a:lnTo>
                  <a:lnTo>
                    <a:pt x="3805240" y="1905354"/>
                  </a:lnTo>
                  <a:lnTo>
                    <a:pt x="3808415" y="1898363"/>
                  </a:lnTo>
                  <a:lnTo>
                    <a:pt x="3811271" y="1891372"/>
                  </a:lnTo>
                  <a:lnTo>
                    <a:pt x="3813176" y="1884063"/>
                  </a:lnTo>
                  <a:lnTo>
                    <a:pt x="3814763" y="1877072"/>
                  </a:lnTo>
                  <a:lnTo>
                    <a:pt x="3816033" y="1869446"/>
                  </a:lnTo>
                  <a:lnTo>
                    <a:pt x="3816350" y="1862455"/>
                  </a:lnTo>
                  <a:lnTo>
                    <a:pt x="3816350" y="2010536"/>
                  </a:lnTo>
                  <a:lnTo>
                    <a:pt x="3816033" y="2010854"/>
                  </a:lnTo>
                  <a:lnTo>
                    <a:pt x="3815398" y="2019434"/>
                  </a:lnTo>
                  <a:lnTo>
                    <a:pt x="3814763" y="2025154"/>
                  </a:lnTo>
                  <a:lnTo>
                    <a:pt x="3813493" y="2030556"/>
                  </a:lnTo>
                  <a:lnTo>
                    <a:pt x="3811906" y="2036276"/>
                  </a:lnTo>
                  <a:lnTo>
                    <a:pt x="3810319" y="2041678"/>
                  </a:lnTo>
                  <a:lnTo>
                    <a:pt x="3808097" y="2046762"/>
                  </a:lnTo>
                  <a:lnTo>
                    <a:pt x="3805558" y="2052482"/>
                  </a:lnTo>
                  <a:lnTo>
                    <a:pt x="3803019" y="2057567"/>
                  </a:lnTo>
                  <a:lnTo>
                    <a:pt x="3799844" y="2062969"/>
                  </a:lnTo>
                  <a:lnTo>
                    <a:pt x="3796036" y="2068053"/>
                  </a:lnTo>
                  <a:lnTo>
                    <a:pt x="3792226" y="2073137"/>
                  </a:lnTo>
                  <a:lnTo>
                    <a:pt x="3788418" y="2078540"/>
                  </a:lnTo>
                  <a:lnTo>
                    <a:pt x="3783974" y="2083624"/>
                  </a:lnTo>
                  <a:lnTo>
                    <a:pt x="3779212" y="2088391"/>
                  </a:lnTo>
                  <a:lnTo>
                    <a:pt x="3774134" y="2093475"/>
                  </a:lnTo>
                  <a:lnTo>
                    <a:pt x="3768420" y="2098241"/>
                  </a:lnTo>
                  <a:lnTo>
                    <a:pt x="3763024" y="2103326"/>
                  </a:lnTo>
                  <a:lnTo>
                    <a:pt x="3750963" y="2112859"/>
                  </a:lnTo>
                  <a:lnTo>
                    <a:pt x="3737314" y="2121757"/>
                  </a:lnTo>
                  <a:lnTo>
                    <a:pt x="3722713" y="2130972"/>
                  </a:lnTo>
                  <a:lnTo>
                    <a:pt x="3707477" y="2139552"/>
                  </a:lnTo>
                  <a:lnTo>
                    <a:pt x="3690971" y="2147814"/>
                  </a:lnTo>
                  <a:lnTo>
                    <a:pt x="3673513" y="2156076"/>
                  </a:lnTo>
                  <a:lnTo>
                    <a:pt x="3655103" y="2163702"/>
                  </a:lnTo>
                  <a:lnTo>
                    <a:pt x="3635424" y="2171011"/>
                  </a:lnTo>
                  <a:lnTo>
                    <a:pt x="3615109" y="2178320"/>
                  </a:lnTo>
                  <a:lnTo>
                    <a:pt x="3593842" y="2184993"/>
                  </a:lnTo>
                  <a:lnTo>
                    <a:pt x="3571941" y="2191349"/>
                  </a:lnTo>
                  <a:lnTo>
                    <a:pt x="3549087" y="2197068"/>
                  </a:lnTo>
                  <a:lnTo>
                    <a:pt x="3525281" y="2202788"/>
                  </a:lnTo>
                  <a:lnTo>
                    <a:pt x="3501157" y="2207873"/>
                  </a:lnTo>
                  <a:lnTo>
                    <a:pt x="3476082" y="2212639"/>
                  </a:lnTo>
                  <a:lnTo>
                    <a:pt x="3450371" y="2217088"/>
                  </a:lnTo>
                  <a:lnTo>
                    <a:pt x="3424343" y="2220584"/>
                  </a:lnTo>
                  <a:lnTo>
                    <a:pt x="3397680" y="2224079"/>
                  </a:lnTo>
                  <a:lnTo>
                    <a:pt x="3370065" y="2226939"/>
                  </a:lnTo>
                  <a:lnTo>
                    <a:pt x="3341815" y="2229163"/>
                  </a:lnTo>
                  <a:lnTo>
                    <a:pt x="3313565" y="2231070"/>
                  </a:lnTo>
                  <a:lnTo>
                    <a:pt x="3284680" y="2232341"/>
                  </a:lnTo>
                  <a:lnTo>
                    <a:pt x="3255478" y="2233294"/>
                  </a:lnTo>
                  <a:lnTo>
                    <a:pt x="3225959" y="2233612"/>
                  </a:lnTo>
                  <a:lnTo>
                    <a:pt x="3195487" y="2233294"/>
                  </a:lnTo>
                  <a:lnTo>
                    <a:pt x="3165650" y="2232341"/>
                  </a:lnTo>
                  <a:lnTo>
                    <a:pt x="3136130" y="2231070"/>
                  </a:lnTo>
                  <a:lnTo>
                    <a:pt x="3106928" y="2229163"/>
                  </a:lnTo>
                  <a:lnTo>
                    <a:pt x="3078678" y="2226303"/>
                  </a:lnTo>
                  <a:lnTo>
                    <a:pt x="3050428" y="2223761"/>
                  </a:lnTo>
                  <a:lnTo>
                    <a:pt x="3022813" y="2220266"/>
                  </a:lnTo>
                  <a:lnTo>
                    <a:pt x="2996150" y="2216135"/>
                  </a:lnTo>
                  <a:lnTo>
                    <a:pt x="2970122" y="2211368"/>
                  </a:lnTo>
                  <a:lnTo>
                    <a:pt x="2944729" y="2206602"/>
                  </a:lnTo>
                  <a:lnTo>
                    <a:pt x="2919971" y="2201199"/>
                  </a:lnTo>
                  <a:lnTo>
                    <a:pt x="2895847" y="2195797"/>
                  </a:lnTo>
                  <a:lnTo>
                    <a:pt x="2872994" y="2189442"/>
                  </a:lnTo>
                  <a:lnTo>
                    <a:pt x="2850775" y="2182769"/>
                  </a:lnTo>
                  <a:lnTo>
                    <a:pt x="2829190" y="2175460"/>
                  </a:lnTo>
                  <a:lnTo>
                    <a:pt x="2808876" y="2168469"/>
                  </a:lnTo>
                  <a:lnTo>
                    <a:pt x="2789196" y="2160525"/>
                  </a:lnTo>
                  <a:lnTo>
                    <a:pt x="2770469" y="2152580"/>
                  </a:lnTo>
                  <a:lnTo>
                    <a:pt x="2753328" y="2144001"/>
                  </a:lnTo>
                  <a:lnTo>
                    <a:pt x="2736823" y="2135103"/>
                  </a:lnTo>
                  <a:lnTo>
                    <a:pt x="2721269" y="2126205"/>
                  </a:lnTo>
                  <a:lnTo>
                    <a:pt x="2706986" y="2116990"/>
                  </a:lnTo>
                  <a:lnTo>
                    <a:pt x="2693972" y="2107139"/>
                  </a:lnTo>
                  <a:lnTo>
                    <a:pt x="2688258" y="2102372"/>
                  </a:lnTo>
                  <a:lnTo>
                    <a:pt x="2682227" y="2097288"/>
                  </a:lnTo>
                  <a:lnTo>
                    <a:pt x="2676831" y="2092522"/>
                  </a:lnTo>
                  <a:lnTo>
                    <a:pt x="2671753" y="2087437"/>
                  </a:lnTo>
                  <a:lnTo>
                    <a:pt x="2666991" y="2082353"/>
                  </a:lnTo>
                  <a:lnTo>
                    <a:pt x="2662548" y="2076951"/>
                  </a:lnTo>
                  <a:lnTo>
                    <a:pt x="2658104" y="2071549"/>
                  </a:lnTo>
                  <a:lnTo>
                    <a:pt x="2654612" y="2066464"/>
                  </a:lnTo>
                  <a:lnTo>
                    <a:pt x="2651121" y="2061062"/>
                  </a:lnTo>
                  <a:lnTo>
                    <a:pt x="2647947" y="2055342"/>
                  </a:lnTo>
                  <a:lnTo>
                    <a:pt x="2645090" y="2050258"/>
                  </a:lnTo>
                  <a:lnTo>
                    <a:pt x="2642868" y="2044856"/>
                  </a:lnTo>
                  <a:lnTo>
                    <a:pt x="2640329" y="2039454"/>
                  </a:lnTo>
                  <a:lnTo>
                    <a:pt x="2638742" y="2033416"/>
                  </a:lnTo>
                  <a:lnTo>
                    <a:pt x="2637789" y="2027696"/>
                  </a:lnTo>
                  <a:lnTo>
                    <a:pt x="2636520" y="2022294"/>
                  </a:lnTo>
                  <a:lnTo>
                    <a:pt x="2636202" y="2016256"/>
                  </a:lnTo>
                  <a:lnTo>
                    <a:pt x="2635885" y="2010854"/>
                  </a:lnTo>
                  <a:lnTo>
                    <a:pt x="2635250" y="2010854"/>
                  </a:lnTo>
                  <a:lnTo>
                    <a:pt x="2635250" y="1862137"/>
                  </a:lnTo>
                  <a:close/>
                  <a:moveTo>
                    <a:pt x="3815353" y="1849331"/>
                  </a:moveTo>
                  <a:lnTo>
                    <a:pt x="3816061" y="1854393"/>
                  </a:lnTo>
                  <a:lnTo>
                    <a:pt x="3816350" y="1860279"/>
                  </a:lnTo>
                  <a:lnTo>
                    <a:pt x="3816061" y="1862137"/>
                  </a:lnTo>
                  <a:lnTo>
                    <a:pt x="3816061" y="1859040"/>
                  </a:lnTo>
                  <a:lnTo>
                    <a:pt x="3815773" y="1853154"/>
                  </a:lnTo>
                  <a:lnTo>
                    <a:pt x="3815353" y="1849331"/>
                  </a:lnTo>
                  <a:close/>
                  <a:moveTo>
                    <a:pt x="2636143" y="1848861"/>
                  </a:moveTo>
                  <a:lnTo>
                    <a:pt x="2635885" y="1853247"/>
                  </a:lnTo>
                  <a:lnTo>
                    <a:pt x="2635250" y="1859280"/>
                  </a:lnTo>
                  <a:lnTo>
                    <a:pt x="2635250" y="1854517"/>
                  </a:lnTo>
                  <a:lnTo>
                    <a:pt x="2636143" y="1848861"/>
                  </a:lnTo>
                  <a:close/>
                  <a:moveTo>
                    <a:pt x="3814618" y="1842622"/>
                  </a:moveTo>
                  <a:lnTo>
                    <a:pt x="3815195" y="1847888"/>
                  </a:lnTo>
                  <a:lnTo>
                    <a:pt x="3815353" y="1849331"/>
                  </a:lnTo>
                  <a:lnTo>
                    <a:pt x="3815195" y="1848198"/>
                  </a:lnTo>
                  <a:lnTo>
                    <a:pt x="3814618" y="1842622"/>
                  </a:lnTo>
                  <a:close/>
                  <a:moveTo>
                    <a:pt x="2638425" y="1836737"/>
                  </a:moveTo>
                  <a:lnTo>
                    <a:pt x="2636838" y="1842770"/>
                  </a:lnTo>
                  <a:lnTo>
                    <a:pt x="2636202" y="1848485"/>
                  </a:lnTo>
                  <a:lnTo>
                    <a:pt x="2636143" y="1848861"/>
                  </a:lnTo>
                  <a:lnTo>
                    <a:pt x="2636202" y="1847850"/>
                  </a:lnTo>
                  <a:lnTo>
                    <a:pt x="2636838" y="1842452"/>
                  </a:lnTo>
                  <a:lnTo>
                    <a:pt x="2638425" y="1836737"/>
                  </a:lnTo>
                  <a:close/>
                  <a:moveTo>
                    <a:pt x="3187700" y="1751012"/>
                  </a:moveTo>
                  <a:lnTo>
                    <a:pt x="3187700" y="1827212"/>
                  </a:lnTo>
                  <a:lnTo>
                    <a:pt x="3172031" y="1824063"/>
                  </a:lnTo>
                  <a:lnTo>
                    <a:pt x="3153163" y="1820285"/>
                  </a:lnTo>
                  <a:lnTo>
                    <a:pt x="3144209" y="1818396"/>
                  </a:lnTo>
                  <a:lnTo>
                    <a:pt x="3136535" y="1816191"/>
                  </a:lnTo>
                  <a:lnTo>
                    <a:pt x="3129179" y="1813987"/>
                  </a:lnTo>
                  <a:lnTo>
                    <a:pt x="3122144" y="1811153"/>
                  </a:lnTo>
                  <a:lnTo>
                    <a:pt x="3115749" y="1808005"/>
                  </a:lnTo>
                  <a:lnTo>
                    <a:pt x="3109673" y="1804541"/>
                  </a:lnTo>
                  <a:lnTo>
                    <a:pt x="3106475" y="1801707"/>
                  </a:lnTo>
                  <a:lnTo>
                    <a:pt x="3103917" y="1799503"/>
                  </a:lnTo>
                  <a:lnTo>
                    <a:pt x="3101998" y="1796669"/>
                  </a:lnTo>
                  <a:lnTo>
                    <a:pt x="3100399" y="1793835"/>
                  </a:lnTo>
                  <a:lnTo>
                    <a:pt x="3099120" y="1791001"/>
                  </a:lnTo>
                  <a:lnTo>
                    <a:pt x="3098800" y="1788167"/>
                  </a:lnTo>
                  <a:lnTo>
                    <a:pt x="3098800" y="1785334"/>
                  </a:lnTo>
                  <a:lnTo>
                    <a:pt x="3099120" y="1782500"/>
                  </a:lnTo>
                  <a:lnTo>
                    <a:pt x="3099759" y="1779351"/>
                  </a:lnTo>
                  <a:lnTo>
                    <a:pt x="3101358" y="1777147"/>
                  </a:lnTo>
                  <a:lnTo>
                    <a:pt x="3103597" y="1774313"/>
                  </a:lnTo>
                  <a:lnTo>
                    <a:pt x="3105835" y="1771794"/>
                  </a:lnTo>
                  <a:lnTo>
                    <a:pt x="3108713" y="1769275"/>
                  </a:lnTo>
                  <a:lnTo>
                    <a:pt x="3112231" y="1767386"/>
                  </a:lnTo>
                  <a:lnTo>
                    <a:pt x="3116068" y="1765182"/>
                  </a:lnTo>
                  <a:lnTo>
                    <a:pt x="3120545" y="1763607"/>
                  </a:lnTo>
                  <a:lnTo>
                    <a:pt x="3127581" y="1760773"/>
                  </a:lnTo>
                  <a:lnTo>
                    <a:pt x="3135255" y="1758884"/>
                  </a:lnTo>
                  <a:lnTo>
                    <a:pt x="3143250" y="1756680"/>
                  </a:lnTo>
                  <a:lnTo>
                    <a:pt x="3151564" y="1755106"/>
                  </a:lnTo>
                  <a:lnTo>
                    <a:pt x="3160199" y="1753531"/>
                  </a:lnTo>
                  <a:lnTo>
                    <a:pt x="3169472" y="1752587"/>
                  </a:lnTo>
                  <a:lnTo>
                    <a:pt x="3178426" y="1751642"/>
                  </a:lnTo>
                  <a:lnTo>
                    <a:pt x="3187700" y="1751012"/>
                  </a:lnTo>
                  <a:close/>
                  <a:moveTo>
                    <a:pt x="3203106" y="1692876"/>
                  </a:moveTo>
                  <a:lnTo>
                    <a:pt x="3200250" y="1693193"/>
                  </a:lnTo>
                  <a:lnTo>
                    <a:pt x="3197710" y="1693827"/>
                  </a:lnTo>
                  <a:lnTo>
                    <a:pt x="3194854" y="1694144"/>
                  </a:lnTo>
                  <a:lnTo>
                    <a:pt x="3192949" y="1694778"/>
                  </a:lnTo>
                  <a:lnTo>
                    <a:pt x="3191045" y="1696045"/>
                  </a:lnTo>
                  <a:lnTo>
                    <a:pt x="3189458" y="1697313"/>
                  </a:lnTo>
                  <a:lnTo>
                    <a:pt x="3188506" y="1698581"/>
                  </a:lnTo>
                  <a:lnTo>
                    <a:pt x="3188188" y="1699532"/>
                  </a:lnTo>
                  <a:lnTo>
                    <a:pt x="3188188" y="1720450"/>
                  </a:lnTo>
                  <a:lnTo>
                    <a:pt x="3171684" y="1721718"/>
                  </a:lnTo>
                  <a:lnTo>
                    <a:pt x="3155179" y="1723620"/>
                  </a:lnTo>
                  <a:lnTo>
                    <a:pt x="3139309" y="1726155"/>
                  </a:lnTo>
                  <a:lnTo>
                    <a:pt x="3123756" y="1728691"/>
                  </a:lnTo>
                  <a:lnTo>
                    <a:pt x="3108838" y="1731860"/>
                  </a:lnTo>
                  <a:lnTo>
                    <a:pt x="3095190" y="1735347"/>
                  </a:lnTo>
                  <a:lnTo>
                    <a:pt x="3081542" y="1739784"/>
                  </a:lnTo>
                  <a:lnTo>
                    <a:pt x="3069480" y="1744538"/>
                  </a:lnTo>
                  <a:lnTo>
                    <a:pt x="3061228" y="1748342"/>
                  </a:lnTo>
                  <a:lnTo>
                    <a:pt x="3053293" y="1752462"/>
                  </a:lnTo>
                  <a:lnTo>
                    <a:pt x="3046310" y="1756582"/>
                  </a:lnTo>
                  <a:lnTo>
                    <a:pt x="3040280" y="1761019"/>
                  </a:lnTo>
                  <a:lnTo>
                    <a:pt x="3034884" y="1765774"/>
                  </a:lnTo>
                  <a:lnTo>
                    <a:pt x="3030440" y="1770528"/>
                  </a:lnTo>
                  <a:lnTo>
                    <a:pt x="3026949" y="1775282"/>
                  </a:lnTo>
                  <a:lnTo>
                    <a:pt x="3024092" y="1780353"/>
                  </a:lnTo>
                  <a:lnTo>
                    <a:pt x="3022505" y="1785107"/>
                  </a:lnTo>
                  <a:lnTo>
                    <a:pt x="3021235" y="1790179"/>
                  </a:lnTo>
                  <a:lnTo>
                    <a:pt x="3021235" y="1794933"/>
                  </a:lnTo>
                  <a:lnTo>
                    <a:pt x="3022505" y="1800004"/>
                  </a:lnTo>
                  <a:lnTo>
                    <a:pt x="3024092" y="1805075"/>
                  </a:lnTo>
                  <a:lnTo>
                    <a:pt x="3026949" y="1809829"/>
                  </a:lnTo>
                  <a:lnTo>
                    <a:pt x="3030758" y="1814583"/>
                  </a:lnTo>
                  <a:lnTo>
                    <a:pt x="3035519" y="1819338"/>
                  </a:lnTo>
                  <a:lnTo>
                    <a:pt x="3040597" y="1823775"/>
                  </a:lnTo>
                  <a:lnTo>
                    <a:pt x="3046310" y="1827578"/>
                  </a:lnTo>
                  <a:lnTo>
                    <a:pt x="3052976" y="1831065"/>
                  </a:lnTo>
                  <a:lnTo>
                    <a:pt x="3059958" y="1835185"/>
                  </a:lnTo>
                  <a:lnTo>
                    <a:pt x="3067893" y="1838354"/>
                  </a:lnTo>
                  <a:lnTo>
                    <a:pt x="3076146" y="1841524"/>
                  </a:lnTo>
                  <a:lnTo>
                    <a:pt x="3084716" y="1844059"/>
                  </a:lnTo>
                  <a:lnTo>
                    <a:pt x="3094555" y="1846595"/>
                  </a:lnTo>
                  <a:lnTo>
                    <a:pt x="3130104" y="1853885"/>
                  </a:lnTo>
                  <a:lnTo>
                    <a:pt x="3188188" y="1865929"/>
                  </a:lnTo>
                  <a:lnTo>
                    <a:pt x="3188188" y="1956259"/>
                  </a:lnTo>
                  <a:lnTo>
                    <a:pt x="3173588" y="1954357"/>
                  </a:lnTo>
                  <a:lnTo>
                    <a:pt x="3159305" y="1952455"/>
                  </a:lnTo>
                  <a:lnTo>
                    <a:pt x="3152005" y="1951187"/>
                  </a:lnTo>
                  <a:lnTo>
                    <a:pt x="3144070" y="1949603"/>
                  </a:lnTo>
                  <a:lnTo>
                    <a:pt x="3127565" y="1945799"/>
                  </a:lnTo>
                  <a:lnTo>
                    <a:pt x="3111695" y="1941362"/>
                  </a:lnTo>
                  <a:lnTo>
                    <a:pt x="3098681" y="1936608"/>
                  </a:lnTo>
                  <a:lnTo>
                    <a:pt x="3095190" y="1935657"/>
                  </a:lnTo>
                  <a:lnTo>
                    <a:pt x="3091699" y="1934072"/>
                  </a:lnTo>
                  <a:lnTo>
                    <a:pt x="3088842" y="1932805"/>
                  </a:lnTo>
                  <a:lnTo>
                    <a:pt x="3088524" y="1932488"/>
                  </a:lnTo>
                  <a:lnTo>
                    <a:pt x="3084398" y="1929952"/>
                  </a:lnTo>
                  <a:lnTo>
                    <a:pt x="3082176" y="1928684"/>
                  </a:lnTo>
                  <a:lnTo>
                    <a:pt x="3079637" y="1927733"/>
                  </a:lnTo>
                  <a:lnTo>
                    <a:pt x="3077415" y="1926783"/>
                  </a:lnTo>
                  <a:lnTo>
                    <a:pt x="3074559" y="1926149"/>
                  </a:lnTo>
                  <a:lnTo>
                    <a:pt x="3068211" y="1925198"/>
                  </a:lnTo>
                  <a:lnTo>
                    <a:pt x="3061863" y="1924881"/>
                  </a:lnTo>
                  <a:lnTo>
                    <a:pt x="3055197" y="1925515"/>
                  </a:lnTo>
                  <a:lnTo>
                    <a:pt x="3048532" y="1926466"/>
                  </a:lnTo>
                  <a:lnTo>
                    <a:pt x="3042184" y="1928050"/>
                  </a:lnTo>
                  <a:lnTo>
                    <a:pt x="3035836" y="1929952"/>
                  </a:lnTo>
                  <a:lnTo>
                    <a:pt x="3030123" y="1932488"/>
                  </a:lnTo>
                  <a:lnTo>
                    <a:pt x="3025044" y="1934706"/>
                  </a:lnTo>
                  <a:lnTo>
                    <a:pt x="3020918" y="1937559"/>
                  </a:lnTo>
                  <a:lnTo>
                    <a:pt x="3017427" y="1940728"/>
                  </a:lnTo>
                  <a:lnTo>
                    <a:pt x="3016157" y="1941679"/>
                  </a:lnTo>
                  <a:lnTo>
                    <a:pt x="3015522" y="1943264"/>
                  </a:lnTo>
                  <a:lnTo>
                    <a:pt x="3015205" y="1944849"/>
                  </a:lnTo>
                  <a:lnTo>
                    <a:pt x="3015205" y="1946116"/>
                  </a:lnTo>
                  <a:lnTo>
                    <a:pt x="3015205" y="1947701"/>
                  </a:lnTo>
                  <a:lnTo>
                    <a:pt x="3015840" y="1948969"/>
                  </a:lnTo>
                  <a:lnTo>
                    <a:pt x="3017109" y="1950554"/>
                  </a:lnTo>
                  <a:lnTo>
                    <a:pt x="3018696" y="1951504"/>
                  </a:lnTo>
                  <a:lnTo>
                    <a:pt x="3025044" y="1955625"/>
                  </a:lnTo>
                  <a:lnTo>
                    <a:pt x="3032027" y="1959428"/>
                  </a:lnTo>
                  <a:lnTo>
                    <a:pt x="3039962" y="1962915"/>
                  </a:lnTo>
                  <a:lnTo>
                    <a:pt x="3048532" y="1966084"/>
                  </a:lnTo>
                  <a:lnTo>
                    <a:pt x="3057737" y="1969253"/>
                  </a:lnTo>
                  <a:lnTo>
                    <a:pt x="3067576" y="1972106"/>
                  </a:lnTo>
                  <a:lnTo>
                    <a:pt x="3077733" y="1974959"/>
                  </a:lnTo>
                  <a:lnTo>
                    <a:pt x="3088842" y="1977177"/>
                  </a:lnTo>
                  <a:lnTo>
                    <a:pt x="3100268" y="1979713"/>
                  </a:lnTo>
                  <a:lnTo>
                    <a:pt x="3111695" y="1981614"/>
                  </a:lnTo>
                  <a:lnTo>
                    <a:pt x="3123756" y="1983516"/>
                  </a:lnTo>
                  <a:lnTo>
                    <a:pt x="3136452" y="1985101"/>
                  </a:lnTo>
                  <a:lnTo>
                    <a:pt x="3149148" y="1986369"/>
                  </a:lnTo>
                  <a:lnTo>
                    <a:pt x="3162162" y="1987636"/>
                  </a:lnTo>
                  <a:lnTo>
                    <a:pt x="3188188" y="1989538"/>
                  </a:lnTo>
                  <a:lnTo>
                    <a:pt x="3188188" y="2009823"/>
                  </a:lnTo>
                  <a:lnTo>
                    <a:pt x="3188506" y="2011407"/>
                  </a:lnTo>
                  <a:lnTo>
                    <a:pt x="3189458" y="2012675"/>
                  </a:lnTo>
                  <a:lnTo>
                    <a:pt x="3191045" y="2013626"/>
                  </a:lnTo>
                  <a:lnTo>
                    <a:pt x="3192949" y="2014577"/>
                  </a:lnTo>
                  <a:lnTo>
                    <a:pt x="3194854" y="2015528"/>
                  </a:lnTo>
                  <a:lnTo>
                    <a:pt x="3197710" y="2015845"/>
                  </a:lnTo>
                  <a:lnTo>
                    <a:pt x="3200250" y="2016162"/>
                  </a:lnTo>
                  <a:lnTo>
                    <a:pt x="3203106" y="2016479"/>
                  </a:lnTo>
                  <a:lnTo>
                    <a:pt x="3254843" y="2016479"/>
                  </a:lnTo>
                  <a:lnTo>
                    <a:pt x="3258017" y="2016162"/>
                  </a:lnTo>
                  <a:lnTo>
                    <a:pt x="3260556" y="2015845"/>
                  </a:lnTo>
                  <a:lnTo>
                    <a:pt x="3263413" y="2015528"/>
                  </a:lnTo>
                  <a:lnTo>
                    <a:pt x="3265317" y="2014577"/>
                  </a:lnTo>
                  <a:lnTo>
                    <a:pt x="3267539" y="2013626"/>
                  </a:lnTo>
                  <a:lnTo>
                    <a:pt x="3269126" y="2012675"/>
                  </a:lnTo>
                  <a:lnTo>
                    <a:pt x="3269761" y="2011407"/>
                  </a:lnTo>
                  <a:lnTo>
                    <a:pt x="3270078" y="2009823"/>
                  </a:lnTo>
                  <a:lnTo>
                    <a:pt x="3270078" y="1988587"/>
                  </a:lnTo>
                  <a:lnTo>
                    <a:pt x="3286265" y="1987636"/>
                  </a:lnTo>
                  <a:lnTo>
                    <a:pt x="3302136" y="1986369"/>
                  </a:lnTo>
                  <a:lnTo>
                    <a:pt x="3317371" y="1984467"/>
                  </a:lnTo>
                  <a:lnTo>
                    <a:pt x="3331971" y="1981931"/>
                  </a:lnTo>
                  <a:lnTo>
                    <a:pt x="3345937" y="1979079"/>
                  </a:lnTo>
                  <a:lnTo>
                    <a:pt x="3358950" y="1976543"/>
                  </a:lnTo>
                  <a:lnTo>
                    <a:pt x="3370694" y="1973057"/>
                  </a:lnTo>
                  <a:lnTo>
                    <a:pt x="3381486" y="1968937"/>
                  </a:lnTo>
                  <a:lnTo>
                    <a:pt x="3390056" y="1965450"/>
                  </a:lnTo>
                  <a:lnTo>
                    <a:pt x="3398308" y="1961964"/>
                  </a:lnTo>
                  <a:lnTo>
                    <a:pt x="3405291" y="1957843"/>
                  </a:lnTo>
                  <a:lnTo>
                    <a:pt x="3411956" y="1953723"/>
                  </a:lnTo>
                  <a:lnTo>
                    <a:pt x="3417670" y="1949286"/>
                  </a:lnTo>
                  <a:lnTo>
                    <a:pt x="3422748" y="1944849"/>
                  </a:lnTo>
                  <a:lnTo>
                    <a:pt x="3427192" y="1940094"/>
                  </a:lnTo>
                  <a:lnTo>
                    <a:pt x="3430683" y="1935657"/>
                  </a:lnTo>
                  <a:lnTo>
                    <a:pt x="3433540" y="1930903"/>
                  </a:lnTo>
                  <a:lnTo>
                    <a:pt x="3435444" y="1926149"/>
                  </a:lnTo>
                  <a:lnTo>
                    <a:pt x="3436396" y="1921078"/>
                  </a:lnTo>
                  <a:lnTo>
                    <a:pt x="3437031" y="1916323"/>
                  </a:lnTo>
                  <a:lnTo>
                    <a:pt x="3436079" y="1910935"/>
                  </a:lnTo>
                  <a:lnTo>
                    <a:pt x="3434492" y="1905864"/>
                  </a:lnTo>
                  <a:lnTo>
                    <a:pt x="3432270" y="1901110"/>
                  </a:lnTo>
                  <a:lnTo>
                    <a:pt x="3429096" y="1896039"/>
                  </a:lnTo>
                  <a:lnTo>
                    <a:pt x="3426557" y="1893820"/>
                  </a:lnTo>
                  <a:lnTo>
                    <a:pt x="3424335" y="1890968"/>
                  </a:lnTo>
                  <a:lnTo>
                    <a:pt x="3418304" y="1886530"/>
                  </a:lnTo>
                  <a:lnTo>
                    <a:pt x="3411639" y="1882093"/>
                  </a:lnTo>
                  <a:lnTo>
                    <a:pt x="3404339" y="1877973"/>
                  </a:lnTo>
                  <a:lnTo>
                    <a:pt x="3395451" y="1874169"/>
                  </a:lnTo>
                  <a:lnTo>
                    <a:pt x="3385929" y="1870683"/>
                  </a:lnTo>
                  <a:lnTo>
                    <a:pt x="3375772" y="1866880"/>
                  </a:lnTo>
                  <a:lnTo>
                    <a:pt x="3365298" y="1863710"/>
                  </a:lnTo>
                  <a:lnTo>
                    <a:pt x="3354189" y="1860541"/>
                  </a:lnTo>
                  <a:lnTo>
                    <a:pt x="3342763" y="1858005"/>
                  </a:lnTo>
                  <a:lnTo>
                    <a:pt x="3318640" y="1852300"/>
                  </a:lnTo>
                  <a:lnTo>
                    <a:pt x="3294200" y="1847546"/>
                  </a:lnTo>
                  <a:lnTo>
                    <a:pt x="3270078" y="1843426"/>
                  </a:lnTo>
                  <a:lnTo>
                    <a:pt x="3270078" y="1752779"/>
                  </a:lnTo>
                  <a:lnTo>
                    <a:pt x="3291026" y="1755631"/>
                  </a:lnTo>
                  <a:lnTo>
                    <a:pt x="3298961" y="1756582"/>
                  </a:lnTo>
                  <a:lnTo>
                    <a:pt x="3306896" y="1758801"/>
                  </a:lnTo>
                  <a:lnTo>
                    <a:pt x="3323719" y="1762921"/>
                  </a:lnTo>
                  <a:lnTo>
                    <a:pt x="3339589" y="1767992"/>
                  </a:lnTo>
                  <a:lnTo>
                    <a:pt x="3352920" y="1772746"/>
                  </a:lnTo>
                  <a:lnTo>
                    <a:pt x="3360537" y="1775599"/>
                  </a:lnTo>
                  <a:lnTo>
                    <a:pt x="3363076" y="1777184"/>
                  </a:lnTo>
                  <a:lnTo>
                    <a:pt x="3367203" y="1779402"/>
                  </a:lnTo>
                  <a:lnTo>
                    <a:pt x="3369424" y="1780670"/>
                  </a:lnTo>
                  <a:lnTo>
                    <a:pt x="3371964" y="1781938"/>
                  </a:lnTo>
                  <a:lnTo>
                    <a:pt x="3374186" y="1783206"/>
                  </a:lnTo>
                  <a:lnTo>
                    <a:pt x="3377042" y="1783523"/>
                  </a:lnTo>
                  <a:lnTo>
                    <a:pt x="3383390" y="1784157"/>
                  </a:lnTo>
                  <a:lnTo>
                    <a:pt x="3389738" y="1784790"/>
                  </a:lnTo>
                  <a:lnTo>
                    <a:pt x="3396404" y="1784157"/>
                  </a:lnTo>
                  <a:lnTo>
                    <a:pt x="3403069" y="1783206"/>
                  </a:lnTo>
                  <a:lnTo>
                    <a:pt x="3409417" y="1781621"/>
                  </a:lnTo>
                  <a:lnTo>
                    <a:pt x="3415765" y="1779402"/>
                  </a:lnTo>
                  <a:lnTo>
                    <a:pt x="3421478" y="1777184"/>
                  </a:lnTo>
                  <a:lnTo>
                    <a:pt x="3426557" y="1774965"/>
                  </a:lnTo>
                  <a:lnTo>
                    <a:pt x="3430683" y="1772113"/>
                  </a:lnTo>
                  <a:lnTo>
                    <a:pt x="3434174" y="1769260"/>
                  </a:lnTo>
                  <a:lnTo>
                    <a:pt x="3435127" y="1767675"/>
                  </a:lnTo>
                  <a:lnTo>
                    <a:pt x="3436079" y="1766091"/>
                  </a:lnTo>
                  <a:lnTo>
                    <a:pt x="3436396" y="1765140"/>
                  </a:lnTo>
                  <a:lnTo>
                    <a:pt x="3436396" y="1763555"/>
                  </a:lnTo>
                  <a:lnTo>
                    <a:pt x="3436079" y="1761970"/>
                  </a:lnTo>
                  <a:lnTo>
                    <a:pt x="3435761" y="1760702"/>
                  </a:lnTo>
                  <a:lnTo>
                    <a:pt x="3434492" y="1759118"/>
                  </a:lnTo>
                  <a:lnTo>
                    <a:pt x="3432905" y="1757850"/>
                  </a:lnTo>
                  <a:lnTo>
                    <a:pt x="3428144" y="1754997"/>
                  </a:lnTo>
                  <a:lnTo>
                    <a:pt x="3423065" y="1752145"/>
                  </a:lnTo>
                  <a:lnTo>
                    <a:pt x="3417352" y="1749292"/>
                  </a:lnTo>
                  <a:lnTo>
                    <a:pt x="3410369" y="1746440"/>
                  </a:lnTo>
                  <a:lnTo>
                    <a:pt x="3403386" y="1743587"/>
                  </a:lnTo>
                  <a:lnTo>
                    <a:pt x="3396404" y="1741369"/>
                  </a:lnTo>
                  <a:lnTo>
                    <a:pt x="3380534" y="1736614"/>
                  </a:lnTo>
                  <a:lnTo>
                    <a:pt x="3363711" y="1732177"/>
                  </a:lnTo>
                  <a:lnTo>
                    <a:pt x="3346572" y="1728374"/>
                  </a:lnTo>
                  <a:lnTo>
                    <a:pt x="3329749" y="1725204"/>
                  </a:lnTo>
                  <a:lnTo>
                    <a:pt x="3313562" y="1723303"/>
                  </a:lnTo>
                  <a:lnTo>
                    <a:pt x="3292296" y="1720767"/>
                  </a:lnTo>
                  <a:lnTo>
                    <a:pt x="3270078" y="1719182"/>
                  </a:lnTo>
                  <a:lnTo>
                    <a:pt x="3270078" y="1699532"/>
                  </a:lnTo>
                  <a:lnTo>
                    <a:pt x="3269761" y="1698581"/>
                  </a:lnTo>
                  <a:lnTo>
                    <a:pt x="3269126" y="1697313"/>
                  </a:lnTo>
                  <a:lnTo>
                    <a:pt x="3267539" y="1696045"/>
                  </a:lnTo>
                  <a:lnTo>
                    <a:pt x="3265317" y="1694778"/>
                  </a:lnTo>
                  <a:lnTo>
                    <a:pt x="3263413" y="1694144"/>
                  </a:lnTo>
                  <a:lnTo>
                    <a:pt x="3260556" y="1693827"/>
                  </a:lnTo>
                  <a:lnTo>
                    <a:pt x="3258017" y="1693193"/>
                  </a:lnTo>
                  <a:lnTo>
                    <a:pt x="3254843" y="1692876"/>
                  </a:lnTo>
                  <a:lnTo>
                    <a:pt x="3203106" y="1692876"/>
                  </a:lnTo>
                  <a:close/>
                  <a:moveTo>
                    <a:pt x="3225959" y="1673225"/>
                  </a:moveTo>
                  <a:lnTo>
                    <a:pt x="3251986" y="1673542"/>
                  </a:lnTo>
                  <a:lnTo>
                    <a:pt x="3278013" y="1674493"/>
                  </a:lnTo>
                  <a:lnTo>
                    <a:pt x="3303722" y="1675444"/>
                  </a:lnTo>
                  <a:lnTo>
                    <a:pt x="3328480" y="1677028"/>
                  </a:lnTo>
                  <a:lnTo>
                    <a:pt x="3353237" y="1679247"/>
                  </a:lnTo>
                  <a:lnTo>
                    <a:pt x="3377360" y="1681466"/>
                  </a:lnTo>
                  <a:lnTo>
                    <a:pt x="3401165" y="1684318"/>
                  </a:lnTo>
                  <a:lnTo>
                    <a:pt x="3424335" y="1687805"/>
                  </a:lnTo>
                  <a:lnTo>
                    <a:pt x="3446870" y="1691291"/>
                  </a:lnTo>
                  <a:lnTo>
                    <a:pt x="3468771" y="1695411"/>
                  </a:lnTo>
                  <a:lnTo>
                    <a:pt x="3490037" y="1699532"/>
                  </a:lnTo>
                  <a:lnTo>
                    <a:pt x="3510668" y="1704286"/>
                  </a:lnTo>
                  <a:lnTo>
                    <a:pt x="3530664" y="1709357"/>
                  </a:lnTo>
                  <a:lnTo>
                    <a:pt x="3550026" y="1715062"/>
                  </a:lnTo>
                  <a:lnTo>
                    <a:pt x="3568752" y="1720450"/>
                  </a:lnTo>
                  <a:lnTo>
                    <a:pt x="3586527" y="1726789"/>
                  </a:lnTo>
                  <a:lnTo>
                    <a:pt x="3603349" y="1733128"/>
                  </a:lnTo>
                  <a:lnTo>
                    <a:pt x="3619219" y="1739467"/>
                  </a:lnTo>
                  <a:lnTo>
                    <a:pt x="3634454" y="1746440"/>
                  </a:lnTo>
                  <a:lnTo>
                    <a:pt x="3648738" y="1753413"/>
                  </a:lnTo>
                  <a:lnTo>
                    <a:pt x="3661751" y="1760702"/>
                  </a:lnTo>
                  <a:lnTo>
                    <a:pt x="3673812" y="1768626"/>
                  </a:lnTo>
                  <a:lnTo>
                    <a:pt x="3685239" y="1776550"/>
                  </a:lnTo>
                  <a:lnTo>
                    <a:pt x="3695713" y="1784157"/>
                  </a:lnTo>
                  <a:lnTo>
                    <a:pt x="3704600" y="1792397"/>
                  </a:lnTo>
                  <a:lnTo>
                    <a:pt x="3708726" y="1796834"/>
                  </a:lnTo>
                  <a:lnTo>
                    <a:pt x="3712535" y="1800955"/>
                  </a:lnTo>
                  <a:lnTo>
                    <a:pt x="3716027" y="1805075"/>
                  </a:lnTo>
                  <a:lnTo>
                    <a:pt x="3719518" y="1809512"/>
                  </a:lnTo>
                  <a:lnTo>
                    <a:pt x="3722375" y="1813950"/>
                  </a:lnTo>
                  <a:lnTo>
                    <a:pt x="3725231" y="1818704"/>
                  </a:lnTo>
                  <a:lnTo>
                    <a:pt x="3727453" y="1822824"/>
                  </a:lnTo>
                  <a:lnTo>
                    <a:pt x="3729357" y="1827261"/>
                  </a:lnTo>
                  <a:lnTo>
                    <a:pt x="3731579" y="1832015"/>
                  </a:lnTo>
                  <a:lnTo>
                    <a:pt x="3733166" y="1836136"/>
                  </a:lnTo>
                  <a:lnTo>
                    <a:pt x="3733801" y="1840890"/>
                  </a:lnTo>
                  <a:lnTo>
                    <a:pt x="3735071" y="1845644"/>
                  </a:lnTo>
                  <a:lnTo>
                    <a:pt x="3735388" y="1850081"/>
                  </a:lnTo>
                  <a:lnTo>
                    <a:pt x="3735388" y="1854836"/>
                  </a:lnTo>
                  <a:lnTo>
                    <a:pt x="3735388" y="1859590"/>
                  </a:lnTo>
                  <a:lnTo>
                    <a:pt x="3735071" y="1864344"/>
                  </a:lnTo>
                  <a:lnTo>
                    <a:pt x="3733801" y="1869098"/>
                  </a:lnTo>
                  <a:lnTo>
                    <a:pt x="3733166" y="1873219"/>
                  </a:lnTo>
                  <a:lnTo>
                    <a:pt x="3731579" y="1877973"/>
                  </a:lnTo>
                  <a:lnTo>
                    <a:pt x="3729357" y="1882727"/>
                  </a:lnTo>
                  <a:lnTo>
                    <a:pt x="3727453" y="1887164"/>
                  </a:lnTo>
                  <a:lnTo>
                    <a:pt x="3725231" y="1891285"/>
                  </a:lnTo>
                  <a:lnTo>
                    <a:pt x="3722375" y="1895722"/>
                  </a:lnTo>
                  <a:lnTo>
                    <a:pt x="3719518" y="1900476"/>
                  </a:lnTo>
                  <a:lnTo>
                    <a:pt x="3716027" y="1904913"/>
                  </a:lnTo>
                  <a:lnTo>
                    <a:pt x="3712535" y="1908717"/>
                  </a:lnTo>
                  <a:lnTo>
                    <a:pt x="3708726" y="1913154"/>
                  </a:lnTo>
                  <a:lnTo>
                    <a:pt x="3704600" y="1917274"/>
                  </a:lnTo>
                  <a:lnTo>
                    <a:pt x="3695713" y="1925515"/>
                  </a:lnTo>
                  <a:lnTo>
                    <a:pt x="3685239" y="1933438"/>
                  </a:lnTo>
                  <a:lnTo>
                    <a:pt x="3673812" y="1941362"/>
                  </a:lnTo>
                  <a:lnTo>
                    <a:pt x="3661751" y="1948969"/>
                  </a:lnTo>
                  <a:lnTo>
                    <a:pt x="3648738" y="1956259"/>
                  </a:lnTo>
                  <a:lnTo>
                    <a:pt x="3634454" y="1963548"/>
                  </a:lnTo>
                  <a:lnTo>
                    <a:pt x="3619219" y="1970521"/>
                  </a:lnTo>
                  <a:lnTo>
                    <a:pt x="3603349" y="1976860"/>
                  </a:lnTo>
                  <a:lnTo>
                    <a:pt x="3586527" y="1983199"/>
                  </a:lnTo>
                  <a:lnTo>
                    <a:pt x="3568752" y="1989538"/>
                  </a:lnTo>
                  <a:lnTo>
                    <a:pt x="3550026" y="1994926"/>
                  </a:lnTo>
                  <a:lnTo>
                    <a:pt x="3530664" y="2000631"/>
                  </a:lnTo>
                  <a:lnTo>
                    <a:pt x="3510668" y="2005702"/>
                  </a:lnTo>
                  <a:lnTo>
                    <a:pt x="3490037" y="2010457"/>
                  </a:lnTo>
                  <a:lnTo>
                    <a:pt x="3468771" y="2014577"/>
                  </a:lnTo>
                  <a:lnTo>
                    <a:pt x="3446870" y="2018697"/>
                  </a:lnTo>
                  <a:lnTo>
                    <a:pt x="3424335" y="2022184"/>
                  </a:lnTo>
                  <a:lnTo>
                    <a:pt x="3401165" y="2025670"/>
                  </a:lnTo>
                  <a:lnTo>
                    <a:pt x="3377360" y="2028523"/>
                  </a:lnTo>
                  <a:lnTo>
                    <a:pt x="3353237" y="2030741"/>
                  </a:lnTo>
                  <a:lnTo>
                    <a:pt x="3328480" y="2032643"/>
                  </a:lnTo>
                  <a:lnTo>
                    <a:pt x="3303722" y="2034228"/>
                  </a:lnTo>
                  <a:lnTo>
                    <a:pt x="3278013" y="2035495"/>
                  </a:lnTo>
                  <a:lnTo>
                    <a:pt x="3251986" y="2036446"/>
                  </a:lnTo>
                  <a:lnTo>
                    <a:pt x="3225959" y="2036763"/>
                  </a:lnTo>
                  <a:lnTo>
                    <a:pt x="3199615" y="2036446"/>
                  </a:lnTo>
                  <a:lnTo>
                    <a:pt x="3173905" y="2035495"/>
                  </a:lnTo>
                  <a:lnTo>
                    <a:pt x="3148196" y="2034228"/>
                  </a:lnTo>
                  <a:lnTo>
                    <a:pt x="3123121" y="2032643"/>
                  </a:lnTo>
                  <a:lnTo>
                    <a:pt x="3098681" y="2030741"/>
                  </a:lnTo>
                  <a:lnTo>
                    <a:pt x="3074241" y="2028523"/>
                  </a:lnTo>
                  <a:lnTo>
                    <a:pt x="3050436" y="2025670"/>
                  </a:lnTo>
                  <a:lnTo>
                    <a:pt x="3027584" y="2022184"/>
                  </a:lnTo>
                  <a:lnTo>
                    <a:pt x="3004731" y="2018697"/>
                  </a:lnTo>
                  <a:lnTo>
                    <a:pt x="2983147" y="2014577"/>
                  </a:lnTo>
                  <a:lnTo>
                    <a:pt x="2961564" y="2010457"/>
                  </a:lnTo>
                  <a:lnTo>
                    <a:pt x="2940933" y="2005702"/>
                  </a:lnTo>
                  <a:lnTo>
                    <a:pt x="2920937" y="2000631"/>
                  </a:lnTo>
                  <a:lnTo>
                    <a:pt x="2901575" y="1994926"/>
                  </a:lnTo>
                  <a:lnTo>
                    <a:pt x="2883483" y="1989538"/>
                  </a:lnTo>
                  <a:lnTo>
                    <a:pt x="2865709" y="1983199"/>
                  </a:lnTo>
                  <a:lnTo>
                    <a:pt x="2848569" y="1976860"/>
                  </a:lnTo>
                  <a:lnTo>
                    <a:pt x="2832382" y="1970521"/>
                  </a:lnTo>
                  <a:lnTo>
                    <a:pt x="2817464" y="1963548"/>
                  </a:lnTo>
                  <a:lnTo>
                    <a:pt x="2803181" y="1956259"/>
                  </a:lnTo>
                  <a:lnTo>
                    <a:pt x="2789850" y="1948969"/>
                  </a:lnTo>
                  <a:lnTo>
                    <a:pt x="2777789" y="1941362"/>
                  </a:lnTo>
                  <a:lnTo>
                    <a:pt x="2766362" y="1933438"/>
                  </a:lnTo>
                  <a:lnTo>
                    <a:pt x="2755888" y="1925515"/>
                  </a:lnTo>
                  <a:lnTo>
                    <a:pt x="2747001" y="1917274"/>
                  </a:lnTo>
                  <a:lnTo>
                    <a:pt x="2742875" y="1913154"/>
                  </a:lnTo>
                  <a:lnTo>
                    <a:pt x="2739066" y="1908717"/>
                  </a:lnTo>
                  <a:lnTo>
                    <a:pt x="2735574" y="1904913"/>
                  </a:lnTo>
                  <a:lnTo>
                    <a:pt x="2732400" y="1900476"/>
                  </a:lnTo>
                  <a:lnTo>
                    <a:pt x="2729226" y="1895722"/>
                  </a:lnTo>
                  <a:lnTo>
                    <a:pt x="2726370" y="1891285"/>
                  </a:lnTo>
                  <a:lnTo>
                    <a:pt x="2724148" y="1887164"/>
                  </a:lnTo>
                  <a:lnTo>
                    <a:pt x="2722244" y="1882727"/>
                  </a:lnTo>
                  <a:lnTo>
                    <a:pt x="2720022" y="1877973"/>
                  </a:lnTo>
                  <a:lnTo>
                    <a:pt x="2718435" y="1873219"/>
                  </a:lnTo>
                  <a:lnTo>
                    <a:pt x="2717800" y="1869098"/>
                  </a:lnTo>
                  <a:lnTo>
                    <a:pt x="2716530" y="1864344"/>
                  </a:lnTo>
                  <a:lnTo>
                    <a:pt x="2716213" y="1859590"/>
                  </a:lnTo>
                  <a:lnTo>
                    <a:pt x="2716213" y="1854836"/>
                  </a:lnTo>
                  <a:lnTo>
                    <a:pt x="2716213" y="1850081"/>
                  </a:lnTo>
                  <a:lnTo>
                    <a:pt x="2716530" y="1845644"/>
                  </a:lnTo>
                  <a:lnTo>
                    <a:pt x="2717800" y="1840890"/>
                  </a:lnTo>
                  <a:lnTo>
                    <a:pt x="2718435" y="1836136"/>
                  </a:lnTo>
                  <a:lnTo>
                    <a:pt x="2720022" y="1832015"/>
                  </a:lnTo>
                  <a:lnTo>
                    <a:pt x="2722244" y="1827261"/>
                  </a:lnTo>
                  <a:lnTo>
                    <a:pt x="2724148" y="1822824"/>
                  </a:lnTo>
                  <a:lnTo>
                    <a:pt x="2726370" y="1818704"/>
                  </a:lnTo>
                  <a:lnTo>
                    <a:pt x="2729226" y="1813950"/>
                  </a:lnTo>
                  <a:lnTo>
                    <a:pt x="2732400" y="1809512"/>
                  </a:lnTo>
                  <a:lnTo>
                    <a:pt x="2735574" y="1805075"/>
                  </a:lnTo>
                  <a:lnTo>
                    <a:pt x="2739066" y="1800955"/>
                  </a:lnTo>
                  <a:lnTo>
                    <a:pt x="2742875" y="1796834"/>
                  </a:lnTo>
                  <a:lnTo>
                    <a:pt x="2747001" y="1792397"/>
                  </a:lnTo>
                  <a:lnTo>
                    <a:pt x="2755888" y="1784157"/>
                  </a:lnTo>
                  <a:lnTo>
                    <a:pt x="2766362" y="1776550"/>
                  </a:lnTo>
                  <a:lnTo>
                    <a:pt x="2777789" y="1768626"/>
                  </a:lnTo>
                  <a:lnTo>
                    <a:pt x="2789850" y="1760702"/>
                  </a:lnTo>
                  <a:lnTo>
                    <a:pt x="2803181" y="1753413"/>
                  </a:lnTo>
                  <a:lnTo>
                    <a:pt x="2817464" y="1746440"/>
                  </a:lnTo>
                  <a:lnTo>
                    <a:pt x="2832382" y="1739467"/>
                  </a:lnTo>
                  <a:lnTo>
                    <a:pt x="2848569" y="1733128"/>
                  </a:lnTo>
                  <a:lnTo>
                    <a:pt x="2865709" y="1726789"/>
                  </a:lnTo>
                  <a:lnTo>
                    <a:pt x="2883483" y="1720450"/>
                  </a:lnTo>
                  <a:lnTo>
                    <a:pt x="2901575" y="1715062"/>
                  </a:lnTo>
                  <a:lnTo>
                    <a:pt x="2920937" y="1709357"/>
                  </a:lnTo>
                  <a:lnTo>
                    <a:pt x="2940933" y="1704286"/>
                  </a:lnTo>
                  <a:lnTo>
                    <a:pt x="2961564" y="1699532"/>
                  </a:lnTo>
                  <a:lnTo>
                    <a:pt x="2983147" y="1695411"/>
                  </a:lnTo>
                  <a:lnTo>
                    <a:pt x="3004731" y="1691291"/>
                  </a:lnTo>
                  <a:lnTo>
                    <a:pt x="3027584" y="1687805"/>
                  </a:lnTo>
                  <a:lnTo>
                    <a:pt x="3050436" y="1684318"/>
                  </a:lnTo>
                  <a:lnTo>
                    <a:pt x="3074241" y="1681466"/>
                  </a:lnTo>
                  <a:lnTo>
                    <a:pt x="3098681" y="1679247"/>
                  </a:lnTo>
                  <a:lnTo>
                    <a:pt x="3123121" y="1677028"/>
                  </a:lnTo>
                  <a:lnTo>
                    <a:pt x="3148196" y="1675444"/>
                  </a:lnTo>
                  <a:lnTo>
                    <a:pt x="3173905" y="1674493"/>
                  </a:lnTo>
                  <a:lnTo>
                    <a:pt x="3199615" y="1673542"/>
                  </a:lnTo>
                  <a:lnTo>
                    <a:pt x="3225959" y="1673225"/>
                  </a:lnTo>
                  <a:close/>
                  <a:moveTo>
                    <a:pt x="3454389" y="0"/>
                  </a:moveTo>
                  <a:lnTo>
                    <a:pt x="3461374" y="0"/>
                  </a:lnTo>
                  <a:lnTo>
                    <a:pt x="3468995" y="635"/>
                  </a:lnTo>
                  <a:lnTo>
                    <a:pt x="3475981" y="1587"/>
                  </a:lnTo>
                  <a:lnTo>
                    <a:pt x="3482966" y="3174"/>
                  </a:lnTo>
                  <a:lnTo>
                    <a:pt x="3490270" y="5079"/>
                  </a:lnTo>
                  <a:lnTo>
                    <a:pt x="3497255" y="7300"/>
                  </a:lnTo>
                  <a:lnTo>
                    <a:pt x="3503923" y="9839"/>
                  </a:lnTo>
                  <a:lnTo>
                    <a:pt x="3510591" y="13013"/>
                  </a:lnTo>
                  <a:lnTo>
                    <a:pt x="3517259" y="16505"/>
                  </a:lnTo>
                  <a:lnTo>
                    <a:pt x="3523610" y="20314"/>
                  </a:lnTo>
                  <a:lnTo>
                    <a:pt x="3529643" y="24757"/>
                  </a:lnTo>
                  <a:lnTo>
                    <a:pt x="3535676" y="29518"/>
                  </a:lnTo>
                  <a:lnTo>
                    <a:pt x="3541074" y="34596"/>
                  </a:lnTo>
                  <a:lnTo>
                    <a:pt x="3546472" y="39992"/>
                  </a:lnTo>
                  <a:lnTo>
                    <a:pt x="3551235" y="45705"/>
                  </a:lnTo>
                  <a:lnTo>
                    <a:pt x="3555998" y="51418"/>
                  </a:lnTo>
                  <a:lnTo>
                    <a:pt x="3560443" y="57766"/>
                  </a:lnTo>
                  <a:lnTo>
                    <a:pt x="3564254" y="64113"/>
                  </a:lnTo>
                  <a:lnTo>
                    <a:pt x="3567746" y="70779"/>
                  </a:lnTo>
                  <a:lnTo>
                    <a:pt x="3570922" y="77444"/>
                  </a:lnTo>
                  <a:lnTo>
                    <a:pt x="3573462" y="84109"/>
                  </a:lnTo>
                  <a:lnTo>
                    <a:pt x="3575684" y="91410"/>
                  </a:lnTo>
                  <a:lnTo>
                    <a:pt x="3577590" y="98709"/>
                  </a:lnTo>
                  <a:lnTo>
                    <a:pt x="3579177" y="106009"/>
                  </a:lnTo>
                  <a:lnTo>
                    <a:pt x="3580448" y="113309"/>
                  </a:lnTo>
                  <a:lnTo>
                    <a:pt x="3580765" y="120927"/>
                  </a:lnTo>
                  <a:lnTo>
                    <a:pt x="3581400" y="128544"/>
                  </a:lnTo>
                  <a:lnTo>
                    <a:pt x="3580765" y="136162"/>
                  </a:lnTo>
                  <a:lnTo>
                    <a:pt x="3530913" y="1012801"/>
                  </a:lnTo>
                  <a:lnTo>
                    <a:pt x="3529960" y="1019149"/>
                  </a:lnTo>
                  <a:lnTo>
                    <a:pt x="3529326" y="1025814"/>
                  </a:lnTo>
                  <a:lnTo>
                    <a:pt x="3528055" y="1032162"/>
                  </a:lnTo>
                  <a:lnTo>
                    <a:pt x="3526785" y="1038510"/>
                  </a:lnTo>
                  <a:lnTo>
                    <a:pt x="3524880" y="1044541"/>
                  </a:lnTo>
                  <a:lnTo>
                    <a:pt x="3522975" y="1050254"/>
                  </a:lnTo>
                  <a:lnTo>
                    <a:pt x="3520434" y="1056284"/>
                  </a:lnTo>
                  <a:lnTo>
                    <a:pt x="3518212" y="1062315"/>
                  </a:lnTo>
                  <a:lnTo>
                    <a:pt x="3515354" y="1067710"/>
                  </a:lnTo>
                  <a:lnTo>
                    <a:pt x="3512179" y="1072789"/>
                  </a:lnTo>
                  <a:lnTo>
                    <a:pt x="3508686" y="1077867"/>
                  </a:lnTo>
                  <a:lnTo>
                    <a:pt x="3505193" y="1083263"/>
                  </a:lnTo>
                  <a:lnTo>
                    <a:pt x="3501700" y="1087706"/>
                  </a:lnTo>
                  <a:lnTo>
                    <a:pt x="3497572" y="1092467"/>
                  </a:lnTo>
                  <a:lnTo>
                    <a:pt x="3493445" y="1096910"/>
                  </a:lnTo>
                  <a:lnTo>
                    <a:pt x="3488999" y="1101354"/>
                  </a:lnTo>
                  <a:lnTo>
                    <a:pt x="3484554" y="1105163"/>
                  </a:lnTo>
                  <a:lnTo>
                    <a:pt x="3479791" y="1108654"/>
                  </a:lnTo>
                  <a:lnTo>
                    <a:pt x="3474710" y="1112463"/>
                  </a:lnTo>
                  <a:lnTo>
                    <a:pt x="3469630" y="1115319"/>
                  </a:lnTo>
                  <a:lnTo>
                    <a:pt x="3464550" y="1118493"/>
                  </a:lnTo>
                  <a:lnTo>
                    <a:pt x="3459152" y="1121350"/>
                  </a:lnTo>
                  <a:lnTo>
                    <a:pt x="3453436" y="1123889"/>
                  </a:lnTo>
                  <a:lnTo>
                    <a:pt x="3448038" y="1126111"/>
                  </a:lnTo>
                  <a:lnTo>
                    <a:pt x="3442005" y="1128015"/>
                  </a:lnTo>
                  <a:lnTo>
                    <a:pt x="3435972" y="1129602"/>
                  </a:lnTo>
                  <a:lnTo>
                    <a:pt x="3430256" y="1130871"/>
                  </a:lnTo>
                  <a:lnTo>
                    <a:pt x="3423906" y="1132141"/>
                  </a:lnTo>
                  <a:lnTo>
                    <a:pt x="3417873" y="1132776"/>
                  </a:lnTo>
                  <a:lnTo>
                    <a:pt x="3411522" y="1133093"/>
                  </a:lnTo>
                  <a:lnTo>
                    <a:pt x="3405490" y="1133093"/>
                  </a:lnTo>
                  <a:lnTo>
                    <a:pt x="3398504" y="1132776"/>
                  </a:lnTo>
                  <a:lnTo>
                    <a:pt x="3392471" y="1132458"/>
                  </a:lnTo>
                  <a:lnTo>
                    <a:pt x="3386120" y="1131189"/>
                  </a:lnTo>
                  <a:lnTo>
                    <a:pt x="3379770" y="1129919"/>
                  </a:lnTo>
                  <a:lnTo>
                    <a:pt x="3373736" y="1128332"/>
                  </a:lnTo>
                  <a:lnTo>
                    <a:pt x="3368021" y="1126745"/>
                  </a:lnTo>
                  <a:lnTo>
                    <a:pt x="3361988" y="1124524"/>
                  </a:lnTo>
                  <a:lnTo>
                    <a:pt x="3356590" y="1122302"/>
                  </a:lnTo>
                  <a:lnTo>
                    <a:pt x="3350874" y="1119763"/>
                  </a:lnTo>
                  <a:lnTo>
                    <a:pt x="3345476" y="1116589"/>
                  </a:lnTo>
                  <a:lnTo>
                    <a:pt x="3340396" y="1113415"/>
                  </a:lnTo>
                  <a:lnTo>
                    <a:pt x="3334998" y="1109924"/>
                  </a:lnTo>
                  <a:lnTo>
                    <a:pt x="3330553" y="1106432"/>
                  </a:lnTo>
                  <a:lnTo>
                    <a:pt x="3325790" y="1102306"/>
                  </a:lnTo>
                  <a:lnTo>
                    <a:pt x="3321344" y="1098497"/>
                  </a:lnTo>
                  <a:lnTo>
                    <a:pt x="3316899" y="1094054"/>
                  </a:lnTo>
                  <a:lnTo>
                    <a:pt x="3312771" y="1089293"/>
                  </a:lnTo>
                  <a:lnTo>
                    <a:pt x="3308961" y="1084849"/>
                  </a:lnTo>
                  <a:lnTo>
                    <a:pt x="3305150" y="1080089"/>
                  </a:lnTo>
                  <a:lnTo>
                    <a:pt x="3301975" y="1074693"/>
                  </a:lnTo>
                  <a:lnTo>
                    <a:pt x="3298482" y="1069615"/>
                  </a:lnTo>
                  <a:lnTo>
                    <a:pt x="3295625" y="1064219"/>
                  </a:lnTo>
                  <a:lnTo>
                    <a:pt x="3293084" y="1058823"/>
                  </a:lnTo>
                  <a:lnTo>
                    <a:pt x="3290544" y="1053110"/>
                  </a:lnTo>
                  <a:lnTo>
                    <a:pt x="3288639" y="1047397"/>
                  </a:lnTo>
                  <a:lnTo>
                    <a:pt x="3286734" y="1041367"/>
                  </a:lnTo>
                  <a:lnTo>
                    <a:pt x="3285146" y="1035019"/>
                  </a:lnTo>
                  <a:lnTo>
                    <a:pt x="3283558" y="1028988"/>
                  </a:lnTo>
                  <a:lnTo>
                    <a:pt x="3282606" y="1022640"/>
                  </a:lnTo>
                  <a:lnTo>
                    <a:pt x="3281971" y="1015975"/>
                  </a:lnTo>
                  <a:lnTo>
                    <a:pt x="3281654" y="1009627"/>
                  </a:lnTo>
                  <a:lnTo>
                    <a:pt x="3281018" y="1003597"/>
                  </a:lnTo>
                  <a:lnTo>
                    <a:pt x="3281654" y="996614"/>
                  </a:lnTo>
                  <a:lnTo>
                    <a:pt x="3306103" y="573529"/>
                  </a:lnTo>
                  <a:lnTo>
                    <a:pt x="3299118" y="568768"/>
                  </a:lnTo>
                  <a:lnTo>
                    <a:pt x="2057582" y="2162081"/>
                  </a:lnTo>
                  <a:lnTo>
                    <a:pt x="2052502" y="2168112"/>
                  </a:lnTo>
                  <a:lnTo>
                    <a:pt x="2047422" y="2173825"/>
                  </a:lnTo>
                  <a:lnTo>
                    <a:pt x="2042024" y="2178903"/>
                  </a:lnTo>
                  <a:lnTo>
                    <a:pt x="2036626" y="2183981"/>
                  </a:lnTo>
                  <a:lnTo>
                    <a:pt x="2030592" y="2188742"/>
                  </a:lnTo>
                  <a:lnTo>
                    <a:pt x="2024877" y="2193186"/>
                  </a:lnTo>
                  <a:lnTo>
                    <a:pt x="2018844" y="2197629"/>
                  </a:lnTo>
                  <a:lnTo>
                    <a:pt x="2012493" y="2201121"/>
                  </a:lnTo>
                  <a:lnTo>
                    <a:pt x="2006143" y="2204612"/>
                  </a:lnTo>
                  <a:lnTo>
                    <a:pt x="1999475" y="2207786"/>
                  </a:lnTo>
                  <a:lnTo>
                    <a:pt x="1992807" y="2210642"/>
                  </a:lnTo>
                  <a:lnTo>
                    <a:pt x="1986139" y="2213182"/>
                  </a:lnTo>
                  <a:lnTo>
                    <a:pt x="1979470" y="2215403"/>
                  </a:lnTo>
                  <a:lnTo>
                    <a:pt x="1972485" y="2217308"/>
                  </a:lnTo>
                  <a:lnTo>
                    <a:pt x="1965499" y="2218577"/>
                  </a:lnTo>
                  <a:lnTo>
                    <a:pt x="1958514" y="2219529"/>
                  </a:lnTo>
                  <a:lnTo>
                    <a:pt x="1951528" y="2220482"/>
                  </a:lnTo>
                  <a:lnTo>
                    <a:pt x="1944225" y="2221116"/>
                  </a:lnTo>
                  <a:lnTo>
                    <a:pt x="1937239" y="2221116"/>
                  </a:lnTo>
                  <a:lnTo>
                    <a:pt x="1929619" y="2221116"/>
                  </a:lnTo>
                  <a:lnTo>
                    <a:pt x="1922633" y="2220482"/>
                  </a:lnTo>
                  <a:lnTo>
                    <a:pt x="1915647" y="2219529"/>
                  </a:lnTo>
                  <a:lnTo>
                    <a:pt x="1908344" y="2218577"/>
                  </a:lnTo>
                  <a:lnTo>
                    <a:pt x="1901358" y="2216990"/>
                  </a:lnTo>
                  <a:lnTo>
                    <a:pt x="1894690" y="2214769"/>
                  </a:lnTo>
                  <a:lnTo>
                    <a:pt x="1887387" y="2212547"/>
                  </a:lnTo>
                  <a:lnTo>
                    <a:pt x="1880402" y="2210008"/>
                  </a:lnTo>
                  <a:lnTo>
                    <a:pt x="1873734" y="2207151"/>
                  </a:lnTo>
                  <a:lnTo>
                    <a:pt x="1867066" y="2203977"/>
                  </a:lnTo>
                  <a:lnTo>
                    <a:pt x="1860715" y="2199851"/>
                  </a:lnTo>
                  <a:lnTo>
                    <a:pt x="1854047" y="2196042"/>
                  </a:lnTo>
                  <a:lnTo>
                    <a:pt x="1847696" y="2191599"/>
                  </a:lnTo>
                  <a:lnTo>
                    <a:pt x="1229469" y="1731062"/>
                  </a:lnTo>
                  <a:lnTo>
                    <a:pt x="271487" y="2768937"/>
                  </a:lnTo>
                  <a:lnTo>
                    <a:pt x="266406" y="2774967"/>
                  </a:lnTo>
                  <a:lnTo>
                    <a:pt x="260691" y="2780680"/>
                  </a:lnTo>
                  <a:lnTo>
                    <a:pt x="254975" y="2785759"/>
                  </a:lnTo>
                  <a:lnTo>
                    <a:pt x="248942" y="2791154"/>
                  </a:lnTo>
                  <a:lnTo>
                    <a:pt x="242592" y="2795915"/>
                  </a:lnTo>
                  <a:lnTo>
                    <a:pt x="236241" y="2800041"/>
                  </a:lnTo>
                  <a:lnTo>
                    <a:pt x="230208" y="2804167"/>
                  </a:lnTo>
                  <a:lnTo>
                    <a:pt x="223223" y="2807659"/>
                  </a:lnTo>
                  <a:lnTo>
                    <a:pt x="216554" y="2810833"/>
                  </a:lnTo>
                  <a:lnTo>
                    <a:pt x="209886" y="2814007"/>
                  </a:lnTo>
                  <a:lnTo>
                    <a:pt x="202901" y="2816228"/>
                  </a:lnTo>
                  <a:lnTo>
                    <a:pt x="195915" y="2818767"/>
                  </a:lnTo>
                  <a:lnTo>
                    <a:pt x="188612" y="2820354"/>
                  </a:lnTo>
                  <a:lnTo>
                    <a:pt x="181309" y="2821941"/>
                  </a:lnTo>
                  <a:lnTo>
                    <a:pt x="174006" y="2822894"/>
                  </a:lnTo>
                  <a:lnTo>
                    <a:pt x="166703" y="2823846"/>
                  </a:lnTo>
                  <a:lnTo>
                    <a:pt x="159082" y="2824163"/>
                  </a:lnTo>
                  <a:lnTo>
                    <a:pt x="152096" y="2824163"/>
                  </a:lnTo>
                  <a:lnTo>
                    <a:pt x="144476" y="2823846"/>
                  </a:lnTo>
                  <a:lnTo>
                    <a:pt x="136855" y="2823528"/>
                  </a:lnTo>
                  <a:lnTo>
                    <a:pt x="129552" y="2822259"/>
                  </a:lnTo>
                  <a:lnTo>
                    <a:pt x="122249" y="2820672"/>
                  </a:lnTo>
                  <a:lnTo>
                    <a:pt x="114945" y="2819085"/>
                  </a:lnTo>
                  <a:lnTo>
                    <a:pt x="107642" y="2816546"/>
                  </a:lnTo>
                  <a:lnTo>
                    <a:pt x="100657" y="2814324"/>
                  </a:lnTo>
                  <a:lnTo>
                    <a:pt x="93671" y="2811467"/>
                  </a:lnTo>
                  <a:lnTo>
                    <a:pt x="87003" y="2807976"/>
                  </a:lnTo>
                  <a:lnTo>
                    <a:pt x="80335" y="2804485"/>
                  </a:lnTo>
                  <a:lnTo>
                    <a:pt x="73349" y="2800359"/>
                  </a:lnTo>
                  <a:lnTo>
                    <a:pt x="66681" y="2796233"/>
                  </a:lnTo>
                  <a:lnTo>
                    <a:pt x="60331" y="2791472"/>
                  </a:lnTo>
                  <a:lnTo>
                    <a:pt x="54298" y="2785759"/>
                  </a:lnTo>
                  <a:lnTo>
                    <a:pt x="48265" y="2780680"/>
                  </a:lnTo>
                  <a:lnTo>
                    <a:pt x="42867" y="2774967"/>
                  </a:lnTo>
                  <a:lnTo>
                    <a:pt x="37469" y="2768937"/>
                  </a:lnTo>
                  <a:lnTo>
                    <a:pt x="32388" y="2762906"/>
                  </a:lnTo>
                  <a:lnTo>
                    <a:pt x="28260" y="2756876"/>
                  </a:lnTo>
                  <a:lnTo>
                    <a:pt x="23815" y="2749893"/>
                  </a:lnTo>
                  <a:lnTo>
                    <a:pt x="19687" y="2743228"/>
                  </a:lnTo>
                  <a:lnTo>
                    <a:pt x="16194" y="2736563"/>
                  </a:lnTo>
                  <a:lnTo>
                    <a:pt x="13019" y="2729580"/>
                  </a:lnTo>
                  <a:lnTo>
                    <a:pt x="10479" y="2722280"/>
                  </a:lnTo>
                  <a:lnTo>
                    <a:pt x="7938" y="2715297"/>
                  </a:lnTo>
                  <a:lnTo>
                    <a:pt x="5716" y="2708315"/>
                  </a:lnTo>
                  <a:lnTo>
                    <a:pt x="3811" y="2700697"/>
                  </a:lnTo>
                  <a:lnTo>
                    <a:pt x="2540" y="2693080"/>
                  </a:lnTo>
                  <a:lnTo>
                    <a:pt x="1270" y="2685780"/>
                  </a:lnTo>
                  <a:lnTo>
                    <a:pt x="635" y="2678162"/>
                  </a:lnTo>
                  <a:lnTo>
                    <a:pt x="0" y="2670228"/>
                  </a:lnTo>
                  <a:lnTo>
                    <a:pt x="0" y="2662927"/>
                  </a:lnTo>
                  <a:lnTo>
                    <a:pt x="0" y="2655310"/>
                  </a:lnTo>
                  <a:lnTo>
                    <a:pt x="953" y="2648010"/>
                  </a:lnTo>
                  <a:lnTo>
                    <a:pt x="1588" y="2640075"/>
                  </a:lnTo>
                  <a:lnTo>
                    <a:pt x="3176" y="2632458"/>
                  </a:lnTo>
                  <a:lnTo>
                    <a:pt x="4763" y="2625158"/>
                  </a:lnTo>
                  <a:lnTo>
                    <a:pt x="6668" y="2617858"/>
                  </a:lnTo>
                  <a:lnTo>
                    <a:pt x="9526" y="2610558"/>
                  </a:lnTo>
                  <a:lnTo>
                    <a:pt x="12384" y="2603258"/>
                  </a:lnTo>
                  <a:lnTo>
                    <a:pt x="15559" y="2596275"/>
                  </a:lnTo>
                  <a:lnTo>
                    <a:pt x="19052" y="2588975"/>
                  </a:lnTo>
                  <a:lnTo>
                    <a:pt x="22545" y="2582310"/>
                  </a:lnTo>
                  <a:lnTo>
                    <a:pt x="26990" y="2575644"/>
                  </a:lnTo>
                  <a:lnTo>
                    <a:pt x="31753" y="2569297"/>
                  </a:lnTo>
                  <a:lnTo>
                    <a:pt x="36516" y="2562631"/>
                  </a:lnTo>
                  <a:lnTo>
                    <a:pt x="1086264" y="1414621"/>
                  </a:lnTo>
                  <a:lnTo>
                    <a:pt x="1091027" y="1408908"/>
                  </a:lnTo>
                  <a:lnTo>
                    <a:pt x="1096742" y="1403829"/>
                  </a:lnTo>
                  <a:lnTo>
                    <a:pt x="1101823" y="1398751"/>
                  </a:lnTo>
                  <a:lnTo>
                    <a:pt x="1107221" y="1393990"/>
                  </a:lnTo>
                  <a:lnTo>
                    <a:pt x="1113254" y="1389229"/>
                  </a:lnTo>
                  <a:lnTo>
                    <a:pt x="1119287" y="1385103"/>
                  </a:lnTo>
                  <a:lnTo>
                    <a:pt x="1125002" y="1381295"/>
                  </a:lnTo>
                  <a:lnTo>
                    <a:pt x="1131353" y="1377803"/>
                  </a:lnTo>
                  <a:lnTo>
                    <a:pt x="1137703" y="1374629"/>
                  </a:lnTo>
                  <a:lnTo>
                    <a:pt x="1144054" y="1371455"/>
                  </a:lnTo>
                  <a:lnTo>
                    <a:pt x="1150722" y="1368599"/>
                  </a:lnTo>
                  <a:lnTo>
                    <a:pt x="1157390" y="1366694"/>
                  </a:lnTo>
                  <a:lnTo>
                    <a:pt x="1164058" y="1364790"/>
                  </a:lnTo>
                  <a:lnTo>
                    <a:pt x="1170726" y="1362568"/>
                  </a:lnTo>
                  <a:lnTo>
                    <a:pt x="1177394" y="1361616"/>
                  </a:lnTo>
                  <a:lnTo>
                    <a:pt x="1184698" y="1360347"/>
                  </a:lnTo>
                  <a:lnTo>
                    <a:pt x="1191683" y="1360029"/>
                  </a:lnTo>
                  <a:lnTo>
                    <a:pt x="1198351" y="1359712"/>
                  </a:lnTo>
                  <a:lnTo>
                    <a:pt x="1205654" y="1359077"/>
                  </a:lnTo>
                  <a:lnTo>
                    <a:pt x="1212640" y="1359712"/>
                  </a:lnTo>
                  <a:lnTo>
                    <a:pt x="1219626" y="1360347"/>
                  </a:lnTo>
                  <a:lnTo>
                    <a:pt x="1226294" y="1361299"/>
                  </a:lnTo>
                  <a:lnTo>
                    <a:pt x="1233597" y="1362251"/>
                  </a:lnTo>
                  <a:lnTo>
                    <a:pt x="1240582" y="1363838"/>
                  </a:lnTo>
                  <a:lnTo>
                    <a:pt x="1247251" y="1365742"/>
                  </a:lnTo>
                  <a:lnTo>
                    <a:pt x="1253919" y="1368281"/>
                  </a:lnTo>
                  <a:lnTo>
                    <a:pt x="1260904" y="1371138"/>
                  </a:lnTo>
                  <a:lnTo>
                    <a:pt x="1267572" y="1373677"/>
                  </a:lnTo>
                  <a:lnTo>
                    <a:pt x="1274240" y="1376851"/>
                  </a:lnTo>
                  <a:lnTo>
                    <a:pt x="1280591" y="1380977"/>
                  </a:lnTo>
                  <a:lnTo>
                    <a:pt x="1286942" y="1384786"/>
                  </a:lnTo>
                  <a:lnTo>
                    <a:pt x="1292975" y="1389229"/>
                  </a:lnTo>
                  <a:lnTo>
                    <a:pt x="1907709" y="1846910"/>
                  </a:lnTo>
                  <a:lnTo>
                    <a:pt x="3043507" y="389124"/>
                  </a:lnTo>
                  <a:lnTo>
                    <a:pt x="3023186" y="374841"/>
                  </a:lnTo>
                  <a:lnTo>
                    <a:pt x="2660568" y="470377"/>
                  </a:lnTo>
                  <a:lnTo>
                    <a:pt x="2654853" y="471646"/>
                  </a:lnTo>
                  <a:lnTo>
                    <a:pt x="2648502" y="472598"/>
                  </a:lnTo>
                  <a:lnTo>
                    <a:pt x="2642152" y="473551"/>
                  </a:lnTo>
                  <a:lnTo>
                    <a:pt x="2635801" y="473868"/>
                  </a:lnTo>
                  <a:lnTo>
                    <a:pt x="2629450" y="474185"/>
                  </a:lnTo>
                  <a:lnTo>
                    <a:pt x="2623418" y="473868"/>
                  </a:lnTo>
                  <a:lnTo>
                    <a:pt x="2617384" y="473551"/>
                  </a:lnTo>
                  <a:lnTo>
                    <a:pt x="2611352" y="472598"/>
                  </a:lnTo>
                  <a:lnTo>
                    <a:pt x="2605318" y="471964"/>
                  </a:lnTo>
                  <a:lnTo>
                    <a:pt x="2599603" y="470377"/>
                  </a:lnTo>
                  <a:lnTo>
                    <a:pt x="2593570" y="468790"/>
                  </a:lnTo>
                  <a:lnTo>
                    <a:pt x="2587537" y="466885"/>
                  </a:lnTo>
                  <a:lnTo>
                    <a:pt x="2582139" y="464346"/>
                  </a:lnTo>
                  <a:lnTo>
                    <a:pt x="2576741" y="462124"/>
                  </a:lnTo>
                  <a:lnTo>
                    <a:pt x="2571660" y="459268"/>
                  </a:lnTo>
                  <a:lnTo>
                    <a:pt x="2565945" y="456094"/>
                  </a:lnTo>
                  <a:lnTo>
                    <a:pt x="2560864" y="452920"/>
                  </a:lnTo>
                  <a:lnTo>
                    <a:pt x="2556102" y="449429"/>
                  </a:lnTo>
                  <a:lnTo>
                    <a:pt x="2551339" y="445937"/>
                  </a:lnTo>
                  <a:lnTo>
                    <a:pt x="2546576" y="441811"/>
                  </a:lnTo>
                  <a:lnTo>
                    <a:pt x="2542448" y="437685"/>
                  </a:lnTo>
                  <a:lnTo>
                    <a:pt x="2538002" y="433242"/>
                  </a:lnTo>
                  <a:lnTo>
                    <a:pt x="2533875" y="428481"/>
                  </a:lnTo>
                  <a:lnTo>
                    <a:pt x="2530064" y="423402"/>
                  </a:lnTo>
                  <a:lnTo>
                    <a:pt x="2526572" y="418324"/>
                  </a:lnTo>
                  <a:lnTo>
                    <a:pt x="2523396" y="413246"/>
                  </a:lnTo>
                  <a:lnTo>
                    <a:pt x="2520221" y="407533"/>
                  </a:lnTo>
                  <a:lnTo>
                    <a:pt x="2517363" y="402137"/>
                  </a:lnTo>
                  <a:lnTo>
                    <a:pt x="2514823" y="396107"/>
                  </a:lnTo>
                  <a:lnTo>
                    <a:pt x="2512283" y="390394"/>
                  </a:lnTo>
                  <a:lnTo>
                    <a:pt x="2510378" y="384046"/>
                  </a:lnTo>
                  <a:lnTo>
                    <a:pt x="2508472" y="377698"/>
                  </a:lnTo>
                  <a:lnTo>
                    <a:pt x="2507202" y="371350"/>
                  </a:lnTo>
                  <a:lnTo>
                    <a:pt x="2505932" y="364685"/>
                  </a:lnTo>
                  <a:lnTo>
                    <a:pt x="2505297" y="358337"/>
                  </a:lnTo>
                  <a:lnTo>
                    <a:pt x="2504980" y="351989"/>
                  </a:lnTo>
                  <a:lnTo>
                    <a:pt x="2504344" y="345641"/>
                  </a:lnTo>
                  <a:lnTo>
                    <a:pt x="2504344" y="339293"/>
                  </a:lnTo>
                  <a:lnTo>
                    <a:pt x="2505297" y="332946"/>
                  </a:lnTo>
                  <a:lnTo>
                    <a:pt x="2505615" y="326915"/>
                  </a:lnTo>
                  <a:lnTo>
                    <a:pt x="2506885" y="320567"/>
                  </a:lnTo>
                  <a:lnTo>
                    <a:pt x="2508155" y="314537"/>
                  </a:lnTo>
                  <a:lnTo>
                    <a:pt x="2509425" y="308506"/>
                  </a:lnTo>
                  <a:lnTo>
                    <a:pt x="2511648" y="302793"/>
                  </a:lnTo>
                  <a:lnTo>
                    <a:pt x="2513870" y="296763"/>
                  </a:lnTo>
                  <a:lnTo>
                    <a:pt x="2516410" y="291367"/>
                  </a:lnTo>
                  <a:lnTo>
                    <a:pt x="2518633" y="285654"/>
                  </a:lnTo>
                  <a:lnTo>
                    <a:pt x="2521808" y="280576"/>
                  </a:lnTo>
                  <a:lnTo>
                    <a:pt x="2524984" y="275180"/>
                  </a:lnTo>
                  <a:lnTo>
                    <a:pt x="2528159" y="270102"/>
                  </a:lnTo>
                  <a:lnTo>
                    <a:pt x="2531970" y="265341"/>
                  </a:lnTo>
                  <a:lnTo>
                    <a:pt x="2535462" y="260580"/>
                  </a:lnTo>
                  <a:lnTo>
                    <a:pt x="2539908" y="256136"/>
                  </a:lnTo>
                  <a:lnTo>
                    <a:pt x="2544353" y="251693"/>
                  </a:lnTo>
                  <a:lnTo>
                    <a:pt x="2548481" y="247567"/>
                  </a:lnTo>
                  <a:lnTo>
                    <a:pt x="2553244" y="243441"/>
                  </a:lnTo>
                  <a:lnTo>
                    <a:pt x="2558642" y="239949"/>
                  </a:lnTo>
                  <a:lnTo>
                    <a:pt x="2563722" y="236458"/>
                  </a:lnTo>
                  <a:lnTo>
                    <a:pt x="2568803" y="233284"/>
                  </a:lnTo>
                  <a:lnTo>
                    <a:pt x="2574201" y="230428"/>
                  </a:lnTo>
                  <a:lnTo>
                    <a:pt x="2579916" y="227889"/>
                  </a:lnTo>
                  <a:lnTo>
                    <a:pt x="2585632" y="225349"/>
                  </a:lnTo>
                  <a:lnTo>
                    <a:pt x="2591982" y="223445"/>
                  </a:lnTo>
                  <a:lnTo>
                    <a:pt x="2598015" y="221541"/>
                  </a:lnTo>
                  <a:lnTo>
                    <a:pt x="3425176" y="4126"/>
                  </a:lnTo>
                  <a:lnTo>
                    <a:pt x="3432162" y="2222"/>
                  </a:lnTo>
                  <a:lnTo>
                    <a:pt x="3439782" y="952"/>
                  </a:lnTo>
                  <a:lnTo>
                    <a:pt x="3446768" y="318"/>
                  </a:lnTo>
                  <a:lnTo>
                    <a:pt x="345438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anchor="ctr">
              <a:scene3d>
                <a:camera prst="orthographicFront"/>
                <a:lightRig dir="t" rig="threeP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altLang="en-US" lang="zh-CN">
                <a:solidFill>
                  <a:srgbClr val="FFFFFF"/>
                </a:solidFill>
                <a:ea charset="-122" panose="02010600030101010101" pitchFamily="2" typeface="宋体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1115616" y="339502"/>
            <a:ext cx="923925" cy="487680"/>
          </a:xfrm>
          <a:prstGeom prst="rect">
            <a:avLst/>
          </a:prstGeom>
          <a:noFill/>
        </p:spPr>
        <p:txBody>
          <a:bodyPr bIns="0" lIns="0" rIns="0" rtlCol="0" tIns="0" wrap="none">
            <a:spAutoFit/>
          </a:bodyPr>
          <a:lstStyle/>
          <a:p>
            <a:r>
              <a:rPr altLang="zh-CN" b="1" lang="en-US" smtClean="0" sz="32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logo</a:t>
            </a:r>
          </a:p>
        </p:txBody>
      </p:sp>
    </p:spTree>
  </p:cSld>
  <p:clrMapOvr>
    <a:masterClrMapping/>
  </p:clrMapOvr>
  <mc:AlternateContent>
    <mc:Choice Requires="p14">
      <p:transition advClick="0" p14:dur="4000" spd="slow">
        <p14:vortex dir="r"/>
      </p:transition>
    </mc:Choice>
    <mc:Fallback>
      <p:transition advClick="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1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3"/>
                                        <p:tgtEl>
                                          <p:spTgt spid="1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15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17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19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accel="50000" fill="hold" grpId="0" id="22" nodeType="withEffect" presetClass="entr" presetID="38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dur="114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dur="114" fill="hold" id="25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14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utoRev="1" decel="50000" dur="39" fill="hold" id="27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4" fill="hold" id="28">
                                          <p:stCondLst>
                                            <p:cond delay="21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9" nodeType="withEffect" presetClass="entr" presetID="52" presetSubtype="0">
                                  <p:stCondLst>
                                    <p:cond delay="22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decel="50000" dur="1000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-0.02552 0.75279 0.0908 0.66613 C 0.20747 0.57948 0.21649 0.50394 0.23177 0.40825 C 0.24705 0.31256 0.22118 0.15964 0.18264 0.09152 C 0.1441 0.02341 0.03802 0 0 0" pathEditMode="relative" ptsTypes="">
                                      <p:cBhvr>
                                        <p:cTn decel="50000" dur="1000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filter="fade" transition="in">
                                      <p:cBhvr>
                                        <p:cTn dur="1000" id="33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4" nodeType="afterGroup">
                            <p:stCondLst>
                              <p:cond delay="5200"/>
                            </p:stCondLst>
                            <p:childTnLst>
                              <p:par>
                                <p:cTn fill="hold" grpId="0" id="3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8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800" id="4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1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fill="hold" id="42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44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5" nodeType="withEffect" presetClass="entr" presetID="22" presetSubtype="8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800" id="47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8" nodeType="afterGroup">
                            <p:stCondLst>
                              <p:cond delay="7700"/>
                            </p:stCondLst>
                            <p:childTnLst>
                              <p:par>
                                <p:cTn fill="hold" id="49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1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2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53" nodeType="withEffect" presetClass="entr" presetID="2" presetSubtype="2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5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6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57" nodeType="withEffect" presetClass="entr" presetID="2" presetSubtype="2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9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61" nodeType="withEffect" presetClass="entr" presetID="2" presetSubtype="2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63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4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65" nodeType="withEffect" presetClass="entr" presetID="2" presetSubtype="2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67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8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"/>
      <p:bldP grpId="0" spid="5"/>
      <p:bldP grpId="0" spid="8"/>
      <p:bldP grpId="0" spid="9"/>
      <p:bldP grpId="0" spid="2"/>
      <p:bldP grpId="0" spid="10"/>
    </p:bldLst>
  </p:timing>
</p:sld>
</file>

<file path=ppt/slides/slide1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3" name="Freeform 5"/>
          <p:cNvSpPr/>
          <p:nvPr/>
        </p:nvSpPr>
        <p:spPr bwMode="auto">
          <a:xfrm>
            <a:off x="697567" y="2052816"/>
            <a:ext cx="1538704" cy="1387316"/>
          </a:xfrm>
          <a:custGeom>
            <a:gdLst>
              <a:gd fmla="*/ 2151 w 2740" name="T0"/>
              <a:gd fmla="*/ 2315 h 2446" name="T1"/>
              <a:gd fmla="*/ 2055 w 2740" name="T2"/>
              <a:gd fmla="*/ 2410 h 2446" name="T3"/>
              <a:gd fmla="*/ 1918 w 2740" name="T4"/>
              <a:gd fmla="*/ 2445 h 2446" name="T5"/>
              <a:gd fmla="*/ 816 w 2740" name="T6"/>
              <a:gd fmla="*/ 2445 h 2446" name="T7"/>
              <a:gd fmla="*/ 685 w 2740" name="T8"/>
              <a:gd fmla="*/ 2410 h 2446" name="T9"/>
              <a:gd fmla="*/ 589 w 2740" name="T10"/>
              <a:gd fmla="*/ 2314 h 2446" name="T11"/>
              <a:gd fmla="*/ 36 w 2740" name="T12"/>
              <a:gd fmla="*/ 1356 h 2446" name="T13"/>
              <a:gd fmla="*/ 0 w 2740" name="T14"/>
              <a:gd fmla="*/ 1223 h 2446" name="T15"/>
              <a:gd fmla="*/ 36 w 2740" name="T16"/>
              <a:gd fmla="*/ 1089 h 2446" name="T17"/>
              <a:gd fmla="*/ 587 w 2740" name="T18"/>
              <a:gd fmla="*/ 135 h 2446" name="T19"/>
              <a:gd fmla="*/ 685 w 2740" name="T20"/>
              <a:gd fmla="*/ 37 h 2446" name="T21"/>
              <a:gd fmla="*/ 810 w 2740" name="T22"/>
              <a:gd fmla="*/ 1 h 2446" name="T23"/>
              <a:gd fmla="*/ 1916 w 2740" name="T24"/>
              <a:gd fmla="*/ 1 h 2446" name="T25"/>
              <a:gd fmla="*/ 2055 w 2740" name="T26"/>
              <a:gd fmla="*/ 37 h 2446" name="T27"/>
              <a:gd fmla="*/ 2151 w 2740" name="T28"/>
              <a:gd fmla="*/ 132 h 2446" name="T29"/>
              <a:gd fmla="*/ 2702 w 2740" name="T30"/>
              <a:gd fmla="*/ 1086 h 2446" name="T31"/>
              <a:gd fmla="*/ 2740 w 2740" name="T32"/>
              <a:gd fmla="*/ 1223 h 2446" name="T33"/>
              <a:gd fmla="*/ 2701 w 2740" name="T34"/>
              <a:gd fmla="*/ 1361 h 2446" name="T35"/>
              <a:gd fmla="*/ 2151 w 2740" name="T36"/>
              <a:gd fmla="*/ 2315 h 2446" name="T3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b="b" l="0" r="r" t="0"/>
            <a:pathLst>
              <a:path h="2446" w="2740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solidFill>
            <a:schemeClr val="accent6"/>
          </a:solidFill>
          <a:ln cap="flat" w="9525">
            <a:noFill/>
            <a:prstDash val="solid"/>
            <a:miter lim="800000"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en-US" lang="zh-CN" smtClean="0"/>
              <a:t>项目来源</a:t>
            </a:r>
          </a:p>
        </p:txBody>
      </p:sp>
      <p:sp>
        <p:nvSpPr>
          <p:cNvPr id="24" name="椭圆 22"/>
          <p:cNvSpPr/>
          <p:nvPr/>
        </p:nvSpPr>
        <p:spPr>
          <a:xfrm>
            <a:off x="2657061" y="1235232"/>
            <a:ext cx="3092394" cy="3093506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5" name="椭圆 22"/>
          <p:cNvSpPr/>
          <p:nvPr/>
        </p:nvSpPr>
        <p:spPr>
          <a:xfrm>
            <a:off x="2716696" y="1295695"/>
            <a:ext cx="2973124" cy="297258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26" name="组合 25"/>
          <p:cNvGrpSpPr/>
          <p:nvPr/>
        </p:nvGrpSpPr>
        <p:grpSpPr>
          <a:xfrm>
            <a:off x="5076056" y="1534128"/>
            <a:ext cx="504056" cy="504056"/>
            <a:chOff x="2769119" y="1848492"/>
            <a:chExt cx="504056" cy="504056"/>
          </a:xfrm>
        </p:grpSpPr>
        <p:sp>
          <p:nvSpPr>
            <p:cNvPr id="27" name="椭圆 26"/>
            <p:cNvSpPr/>
            <p:nvPr/>
          </p:nvSpPr>
          <p:spPr>
            <a:xfrm>
              <a:off x="2769119" y="1848492"/>
              <a:ext cx="504056" cy="50405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808589" y="1931243"/>
              <a:ext cx="433705" cy="33528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zh-CN" b="1" lang="en-US" smtClean="0" sz="1600">
                  <a:solidFill>
                    <a:schemeClr val="bg1"/>
                  </a:solidFill>
                  <a:latin charset="-122" pitchFamily="34" typeface="微软雅黑"/>
                  <a:ea charset="-122" pitchFamily="34" typeface="微软雅黑"/>
                </a:rPr>
                <a:t>01</a:t>
              </a: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5425521" y="2529957"/>
            <a:ext cx="504056" cy="504056"/>
            <a:chOff x="2471142" y="2586760"/>
            <a:chExt cx="504056" cy="504056"/>
          </a:xfrm>
        </p:grpSpPr>
        <p:sp>
          <p:nvSpPr>
            <p:cNvPr id="30" name="椭圆 29"/>
            <p:cNvSpPr/>
            <p:nvPr/>
          </p:nvSpPr>
          <p:spPr>
            <a:xfrm>
              <a:off x="2471142" y="2586760"/>
              <a:ext cx="504056" cy="50405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2510612" y="2669511"/>
              <a:ext cx="433705" cy="33528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zh-CN" b="1" lang="en-US" smtClean="0" sz="1600">
                  <a:solidFill>
                    <a:schemeClr val="bg1"/>
                  </a:solidFill>
                  <a:latin charset="-122" pitchFamily="34" typeface="微软雅黑"/>
                  <a:ea charset="-122" pitchFamily="34" typeface="微软雅黑"/>
                </a:rPr>
                <a:t>02</a:t>
              </a: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5076056" y="3509471"/>
            <a:ext cx="504056" cy="504056"/>
            <a:chOff x="2769119" y="3325028"/>
            <a:chExt cx="504056" cy="504056"/>
          </a:xfrm>
        </p:grpSpPr>
        <p:sp>
          <p:nvSpPr>
            <p:cNvPr id="35" name="椭圆 34"/>
            <p:cNvSpPr/>
            <p:nvPr/>
          </p:nvSpPr>
          <p:spPr>
            <a:xfrm>
              <a:off x="2769119" y="3325028"/>
              <a:ext cx="504056" cy="50405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2808589" y="3407780"/>
              <a:ext cx="433705" cy="33528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zh-CN" b="1" lang="en-US" smtClean="0" sz="1600">
                  <a:solidFill>
                    <a:schemeClr val="bg1"/>
                  </a:solidFill>
                  <a:latin charset="-122" pitchFamily="34" typeface="微软雅黑"/>
                  <a:ea charset="-122" pitchFamily="34" typeface="微软雅黑"/>
                </a:rPr>
                <a:t>03</a:t>
              </a:r>
            </a:p>
          </p:txBody>
        </p:sp>
      </p:grpSp>
      <p:cxnSp>
        <p:nvCxnSpPr>
          <p:cNvPr id="38" name="直接连接符 37"/>
          <p:cNvCxnSpPr/>
          <p:nvPr/>
        </p:nvCxnSpPr>
        <p:spPr>
          <a:xfrm>
            <a:off x="2178263" y="2759538"/>
            <a:ext cx="511928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headEnd len="med" type="oval" w="med"/>
            <a:tailEnd len="med" type="oval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5873730" y="1507630"/>
            <a:ext cx="2200588" cy="57150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pPr algn="just">
              <a:lnSpc>
                <a:spcPts val="1500"/>
              </a:lnSpc>
            </a:pPr>
            <a:r>
              <a:rPr altLang="en-US" lang="zh-CN" smtClean="0" sz="1000">
                <a:latin charset="-122" pitchFamily="34" typeface="微软雅黑"/>
                <a:ea charset="-122" pitchFamily="34" typeface="微软雅黑"/>
              </a:rPr>
              <a:t>点击输入简要文字内容，文字内容需概括精炼，不用多余的文字修饰，言简意赅的说明分项内容……。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6115829" y="2493445"/>
            <a:ext cx="2200588" cy="57150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pPr algn="just">
              <a:lnSpc>
                <a:spcPts val="1500"/>
              </a:lnSpc>
            </a:pPr>
            <a:r>
              <a:rPr altLang="en-US" lang="zh-CN" smtClean="0" sz="1000">
                <a:latin charset="-122" pitchFamily="34" typeface="微软雅黑"/>
                <a:ea charset="-122" pitchFamily="34" typeface="微软雅黑"/>
              </a:rPr>
              <a:t>点击输入简要文字内容，文字内容需概括精炼，不用多余的文字修饰，言简意赅的说明分项内容……。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873730" y="3472958"/>
            <a:ext cx="2200588" cy="57150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pPr algn="just">
              <a:lnSpc>
                <a:spcPts val="1500"/>
              </a:lnSpc>
            </a:pPr>
            <a:r>
              <a:rPr altLang="en-US" lang="zh-CN" smtClean="0" sz="1000">
                <a:latin charset="-122" pitchFamily="34" typeface="微软雅黑"/>
                <a:ea charset="-122" pitchFamily="34" typeface="微软雅黑"/>
              </a:rPr>
              <a:t>点击输入简要文字内容，文字内容需概括精炼，不用多余的文字修饰，言简意赅的说明分项内容……。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877222" y="2392991"/>
            <a:ext cx="1179395" cy="8229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1" lang="zh-CN" smtClean="0" sz="24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来源及背景</a:t>
            </a:r>
          </a:p>
        </p:txBody>
      </p:sp>
      <p:sp>
        <p:nvSpPr>
          <p:cNvPr id="21" name="KSO_Shape"/>
          <p:cNvSpPr/>
          <p:nvPr/>
        </p:nvSpPr>
        <p:spPr bwMode="auto">
          <a:xfrm>
            <a:off x="251520" y="138559"/>
            <a:ext cx="310764" cy="264666"/>
          </a:xfrm>
          <a:custGeom>
            <a:gdLst>
              <a:gd fmla="*/ 432030 w 2125663" name="T0"/>
              <a:gd fmla="*/ 1344893 h 1811338" name="T1"/>
              <a:gd fmla="*/ 462740 w 2125663" name="T2"/>
              <a:gd fmla="*/ 1477960 h 1811338" name="T3"/>
              <a:gd fmla="*/ 513638 w 2125663" name="T4"/>
              <a:gd fmla="*/ 1557743 h 1811338" name="T5"/>
              <a:gd fmla="*/ 516481 w 2125663" name="T6"/>
              <a:gd fmla="*/ 1336346 h 1811338" name="T7"/>
              <a:gd fmla="*/ 503401 w 2125663" name="T8"/>
              <a:gd fmla="*/ 1310416 h 1811338" name="T9"/>
              <a:gd fmla="*/ 515913 w 2125663" name="T10"/>
              <a:gd fmla="*/ 1250009 h 1811338" name="T11"/>
              <a:gd fmla="*/ 618846 w 2125663" name="T12"/>
              <a:gd fmla="*/ 1242885 h 1811338" name="T13"/>
              <a:gd fmla="*/ 643583 w 2125663" name="T14"/>
              <a:gd fmla="*/ 1263116 h 1811338" name="T15"/>
              <a:gd fmla="*/ 642446 w 2125663" name="T16"/>
              <a:gd fmla="*/ 1324948 h 1811338" name="T17"/>
              <a:gd fmla="*/ 619414 w 2125663" name="T18"/>
              <a:gd fmla="*/ 1342899 h 1811338" name="T19"/>
              <a:gd fmla="*/ 664057 w 2125663" name="T20"/>
              <a:gd fmla="*/ 1524691 h 1811338" name="T21"/>
              <a:gd fmla="*/ 704434 w 2125663" name="T22"/>
              <a:gd fmla="*/ 1417553 h 1811338" name="T23"/>
              <a:gd fmla="*/ 725191 w 2125663" name="T24"/>
              <a:gd fmla="*/ 1259697 h 1811338" name="T25"/>
              <a:gd fmla="*/ 857412 w 2125663" name="T26"/>
              <a:gd fmla="*/ 1192451 h 1811338" name="T27"/>
              <a:gd fmla="*/ 923096 w 2125663" name="T28"/>
              <a:gd fmla="*/ 1212682 h 1811338" name="T29"/>
              <a:gd fmla="*/ 970013 w 2125663" name="T30"/>
              <a:gd fmla="*/ 1259697 h 1811338" name="T31"/>
              <a:gd fmla="*/ 990201 w 2125663" name="T32"/>
              <a:gd fmla="*/ 1325233 h 1811338" name="T33"/>
              <a:gd fmla="*/ 980818 w 2125663" name="T34"/>
              <a:gd fmla="*/ 1537228 h 1811338" name="T35"/>
              <a:gd fmla="*/ 935891 w 2125663" name="T36"/>
              <a:gd fmla="*/ 1570566 h 1811338" name="T37"/>
              <a:gd fmla="*/ 798837 w 2125663" name="T38"/>
              <a:gd fmla="*/ 1607608 h 1811338" name="T39"/>
              <a:gd fmla="*/ 617424 w 2125663" name="T40"/>
              <a:gd fmla="*/ 1622140 h 1811338" name="T41"/>
              <a:gd fmla="*/ 428049 w 2125663" name="T42"/>
              <a:gd fmla="*/ 1615872 h 1811338" name="T43"/>
              <a:gd fmla="*/ 264551 w 2125663" name="T44"/>
              <a:gd fmla="*/ 1588232 h 1811338" name="T45"/>
              <a:gd fmla="*/ 180669 w 2125663" name="T46"/>
              <a:gd fmla="*/ 1549481 h 1811338" name="T47"/>
              <a:gd fmla="*/ 159912 w 2125663" name="T48"/>
              <a:gd fmla="*/ 1517283 h 1811338" name="T49"/>
              <a:gd fmla="*/ 167873 w 2125663" name="T50"/>
              <a:gd fmla="*/ 1284201 h 1811338" name="T51"/>
              <a:gd fmla="*/ 205123 w 2125663" name="T52"/>
              <a:gd fmla="*/ 1228638 h 1811338" name="T53"/>
              <a:gd fmla="*/ 264266 w 2125663" name="T54"/>
              <a:gd fmla="*/ 1196440 h 1811338" name="T55"/>
              <a:gd fmla="*/ 421225 w 2125663" name="T56"/>
              <a:gd fmla="*/ 1183048 h 1811338" name="T57"/>
              <a:gd fmla="*/ 433514 w 2125663" name="T58"/>
              <a:gd fmla="*/ 761303 h 1811338" name="T59"/>
              <a:gd fmla="*/ 391450 w 2125663" name="T60"/>
              <a:gd fmla="*/ 813630 h 1811338" name="T61"/>
              <a:gd fmla="*/ 379229 w 2125663" name="T62"/>
              <a:gd fmla="*/ 902075 h 1811338" name="T63"/>
              <a:gd fmla="*/ 414756 w 2125663" name="T64"/>
              <a:gd fmla="*/ 1016114 h 1811338" name="T65"/>
              <a:gd fmla="*/ 487516 w 2125663" name="T66"/>
              <a:gd fmla="*/ 1099439 h 1811338" name="T67"/>
              <a:gd fmla="*/ 567666 w 2125663" name="T68"/>
              <a:gd fmla="*/ 1135272 h 1811338" name="T69"/>
              <a:gd fmla="*/ 645542 w 2125663" name="T70"/>
              <a:gd fmla="*/ 1111099 h 1811338" name="T71"/>
              <a:gd fmla="*/ 722282 w 2125663" name="T72"/>
              <a:gd fmla="*/ 1035452 h 1811338" name="T73"/>
              <a:gd fmla="*/ 767757 w 2125663" name="T74"/>
              <a:gd fmla="*/ 926248 h 1811338" name="T75"/>
              <a:gd fmla="*/ 666290 w 2125663" name="T76"/>
              <a:gd fmla="*/ 863967 h 1811338" name="T77"/>
              <a:gd fmla="*/ 546918 w 2125663" name="T78"/>
              <a:gd fmla="*/ 832116 h 1811338" name="T79"/>
              <a:gd fmla="*/ 484389 w 2125663" name="T80"/>
              <a:gd fmla="*/ 790595 h 1811338" name="T81"/>
              <a:gd fmla="*/ 452273 w 2125663" name="T82"/>
              <a:gd fmla="*/ 760734 h 1811338" name="T83"/>
              <a:gd fmla="*/ 568234 w 2125663" name="T84"/>
              <a:gd fmla="*/ 587258 h 1811338" name="T85"/>
              <a:gd fmla="*/ 631616 w 2125663" name="T86"/>
              <a:gd fmla="*/ 594937 h 1811338" name="T87"/>
              <a:gd fmla="*/ 705513 w 2125663" name="T88"/>
              <a:gd fmla="*/ 631054 h 1811338" name="T89"/>
              <a:gd fmla="*/ 790210 w 2125663" name="T90"/>
              <a:gd fmla="*/ 732864 h 1811338" name="T91"/>
              <a:gd fmla="*/ 826306 w 2125663" name="T92"/>
              <a:gd fmla="*/ 873920 h 1811338" name="T93"/>
              <a:gd fmla="*/ 818064 w 2125663" name="T94"/>
              <a:gd fmla="*/ 959237 h 1811338" name="T95"/>
              <a:gd fmla="*/ 780831 w 2125663" name="T96"/>
              <a:gd fmla="*/ 1048534 h 1811338" name="T97"/>
              <a:gd fmla="*/ 687607 w 2125663" name="T98"/>
              <a:gd fmla="*/ 1148922 h 1811338" name="T99"/>
              <a:gd fmla="*/ 588983 w 2125663" name="T100"/>
              <a:gd fmla="*/ 1190727 h 1811338" name="T101"/>
              <a:gd fmla="*/ 525033 w 2125663" name="T102"/>
              <a:gd fmla="*/ 1182480 h 1811338" name="T103"/>
              <a:gd fmla="*/ 421293 w 2125663" name="T104"/>
              <a:gd fmla="*/ 1115081 h 1811338" name="T105"/>
              <a:gd fmla="*/ 345406 w 2125663" name="T106"/>
              <a:gd fmla="*/ 1002463 h 1811338" name="T107"/>
              <a:gd fmla="*/ 325511 w 2125663" name="T108"/>
              <a:gd fmla="*/ 929092 h 1811338" name="T109"/>
              <a:gd fmla="*/ 330627 w 2125663" name="T110"/>
              <a:gd fmla="*/ 813915 h 1811338" name="T111"/>
              <a:gd fmla="*/ 388324 w 2125663" name="T112"/>
              <a:gd fmla="*/ 686510 h 1811338" name="T113"/>
              <a:gd fmla="*/ 482400 w 2125663" name="T114"/>
              <a:gd fmla="*/ 608303 h 1811338" name="T115"/>
              <a:gd fmla="*/ 542939 w 2125663" name="T116"/>
              <a:gd fmla="*/ 589534 h 1811338" name="T117"/>
              <a:gd fmla="*/ 0 w 2125663" name="T118"/>
              <a:gd fmla="*/ 0 h 1811338" name="T119"/>
              <a:gd fmla="*/ 174993 w 2125663" name="T120"/>
              <a:gd fmla="*/ 1118883 h 1811338" name="T121"/>
              <a:gd fmla="*/ 0 60000 65536" name="T122"/>
              <a:gd fmla="*/ 0 60000 6553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  <a:gd fmla="*/ 0 60000 65536" name="T147"/>
              <a:gd fmla="*/ 0 60000 65536" name="T148"/>
              <a:gd fmla="*/ 0 60000 65536" name="T149"/>
              <a:gd fmla="*/ 0 60000 65536" name="T150"/>
              <a:gd fmla="*/ 0 60000 65536" name="T151"/>
              <a:gd fmla="*/ 0 60000 65536" name="T152"/>
              <a:gd fmla="*/ 0 60000 65536" name="T153"/>
              <a:gd fmla="*/ 0 60000 65536" name="T154"/>
              <a:gd fmla="*/ 0 60000 65536" name="T155"/>
              <a:gd fmla="*/ 0 60000 65536" name="T156"/>
              <a:gd fmla="*/ 0 60000 65536" name="T157"/>
              <a:gd fmla="*/ 0 60000 65536" name="T158"/>
              <a:gd fmla="*/ 0 60000 65536" name="T159"/>
              <a:gd fmla="*/ 0 60000 65536" name="T160"/>
              <a:gd fmla="*/ 0 60000 65536" name="T161"/>
              <a:gd fmla="*/ 0 60000 65536" name="T162"/>
              <a:gd fmla="*/ 0 60000 65536" name="T163"/>
              <a:gd fmla="*/ 0 60000 65536" name="T164"/>
              <a:gd fmla="*/ 0 60000 65536" name="T165"/>
              <a:gd fmla="*/ 0 60000 65536" name="T166"/>
              <a:gd fmla="*/ 0 60000 65536" name="T167"/>
              <a:gd fmla="*/ 0 60000 65536" name="T168"/>
              <a:gd fmla="*/ 0 60000 65536" name="T169"/>
              <a:gd fmla="*/ 0 60000 65536" name="T170"/>
              <a:gd fmla="*/ 0 60000 65536" name="T171"/>
              <a:gd fmla="*/ 0 60000 65536" name="T172"/>
              <a:gd fmla="*/ 0 60000 65536" name="T173"/>
              <a:gd fmla="*/ 0 60000 65536" name="T174"/>
              <a:gd fmla="*/ 0 60000 65536" name="T175"/>
              <a:gd fmla="*/ 0 60000 65536" name="T176"/>
              <a:gd fmla="*/ 0 60000 65536" name="T177"/>
              <a:gd fmla="*/ 0 60000 65536" name="T178"/>
              <a:gd fmla="*/ 0 60000 65536" name="T179"/>
              <a:gd fmla="*/ 0 60000 65536" name="T180"/>
              <a:gd fmla="*/ 0 60000 65536" name="T181"/>
              <a:gd fmla="*/ 0 60000 65536" name="T182"/>
            </a:gdLst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b="b" l="0" r="r" t="0"/>
            <a:pathLst>
              <a:path h="1811338" w="2125663">
                <a:moveTo>
                  <a:pt x="470017" y="1320800"/>
                </a:moveTo>
                <a:lnTo>
                  <a:pt x="470335" y="1343069"/>
                </a:lnTo>
                <a:lnTo>
                  <a:pt x="471286" y="1364382"/>
                </a:lnTo>
                <a:lnTo>
                  <a:pt x="472238" y="1385696"/>
                </a:lnTo>
                <a:lnTo>
                  <a:pt x="473190" y="1406374"/>
                </a:lnTo>
                <a:lnTo>
                  <a:pt x="474459" y="1426415"/>
                </a:lnTo>
                <a:lnTo>
                  <a:pt x="476363" y="1446139"/>
                </a:lnTo>
                <a:lnTo>
                  <a:pt x="478267" y="1464908"/>
                </a:lnTo>
                <a:lnTo>
                  <a:pt x="480170" y="1483677"/>
                </a:lnTo>
                <a:lnTo>
                  <a:pt x="482074" y="1501491"/>
                </a:lnTo>
                <a:lnTo>
                  <a:pt x="484612" y="1518988"/>
                </a:lnTo>
                <a:lnTo>
                  <a:pt x="487468" y="1535530"/>
                </a:lnTo>
                <a:lnTo>
                  <a:pt x="490323" y="1552072"/>
                </a:lnTo>
                <a:lnTo>
                  <a:pt x="493179" y="1567660"/>
                </a:lnTo>
                <a:lnTo>
                  <a:pt x="496352" y="1582611"/>
                </a:lnTo>
                <a:lnTo>
                  <a:pt x="500159" y="1597563"/>
                </a:lnTo>
                <a:lnTo>
                  <a:pt x="503649" y="1611560"/>
                </a:lnTo>
                <a:lnTo>
                  <a:pt x="507774" y="1624921"/>
                </a:lnTo>
                <a:lnTo>
                  <a:pt x="511899" y="1637646"/>
                </a:lnTo>
                <a:lnTo>
                  <a:pt x="516341" y="1650052"/>
                </a:lnTo>
                <a:lnTo>
                  <a:pt x="520783" y="1661505"/>
                </a:lnTo>
                <a:lnTo>
                  <a:pt x="525859" y="1672639"/>
                </a:lnTo>
                <a:lnTo>
                  <a:pt x="530936" y="1683137"/>
                </a:lnTo>
                <a:lnTo>
                  <a:pt x="536329" y="1692998"/>
                </a:lnTo>
                <a:lnTo>
                  <a:pt x="541723" y="1702224"/>
                </a:lnTo>
                <a:lnTo>
                  <a:pt x="547752" y="1710813"/>
                </a:lnTo>
                <a:lnTo>
                  <a:pt x="553463" y="1718766"/>
                </a:lnTo>
                <a:lnTo>
                  <a:pt x="559808" y="1726083"/>
                </a:lnTo>
                <a:lnTo>
                  <a:pt x="566154" y="1732763"/>
                </a:lnTo>
                <a:lnTo>
                  <a:pt x="573134" y="1739125"/>
                </a:lnTo>
                <a:lnTo>
                  <a:pt x="580114" y="1744215"/>
                </a:lnTo>
                <a:lnTo>
                  <a:pt x="587412" y="1749305"/>
                </a:lnTo>
                <a:lnTo>
                  <a:pt x="594709" y="1753123"/>
                </a:lnTo>
                <a:lnTo>
                  <a:pt x="594709" y="1499901"/>
                </a:lnTo>
                <a:lnTo>
                  <a:pt x="591537" y="1499264"/>
                </a:lnTo>
                <a:lnTo>
                  <a:pt x="588047" y="1498310"/>
                </a:lnTo>
                <a:lnTo>
                  <a:pt x="584874" y="1497038"/>
                </a:lnTo>
                <a:lnTo>
                  <a:pt x="582018" y="1495765"/>
                </a:lnTo>
                <a:lnTo>
                  <a:pt x="579163" y="1494175"/>
                </a:lnTo>
                <a:lnTo>
                  <a:pt x="576307" y="1491948"/>
                </a:lnTo>
                <a:lnTo>
                  <a:pt x="573769" y="1489721"/>
                </a:lnTo>
                <a:lnTo>
                  <a:pt x="571548" y="1487494"/>
                </a:lnTo>
                <a:lnTo>
                  <a:pt x="569327" y="1484949"/>
                </a:lnTo>
                <a:lnTo>
                  <a:pt x="567106" y="1482404"/>
                </a:lnTo>
                <a:lnTo>
                  <a:pt x="565519" y="1479223"/>
                </a:lnTo>
                <a:lnTo>
                  <a:pt x="564250" y="1476360"/>
                </a:lnTo>
                <a:lnTo>
                  <a:pt x="563298" y="1473179"/>
                </a:lnTo>
                <a:lnTo>
                  <a:pt x="562347" y="1469998"/>
                </a:lnTo>
                <a:lnTo>
                  <a:pt x="562029" y="1466180"/>
                </a:lnTo>
                <a:lnTo>
                  <a:pt x="561712" y="1462999"/>
                </a:lnTo>
                <a:lnTo>
                  <a:pt x="561712" y="1425143"/>
                </a:lnTo>
                <a:lnTo>
                  <a:pt x="562029" y="1421007"/>
                </a:lnTo>
                <a:lnTo>
                  <a:pt x="562664" y="1417508"/>
                </a:lnTo>
                <a:lnTo>
                  <a:pt x="563616" y="1414009"/>
                </a:lnTo>
                <a:lnTo>
                  <a:pt x="564885" y="1410191"/>
                </a:lnTo>
                <a:lnTo>
                  <a:pt x="566154" y="1407010"/>
                </a:lnTo>
                <a:lnTo>
                  <a:pt x="568375" y="1403829"/>
                </a:lnTo>
                <a:lnTo>
                  <a:pt x="570596" y="1400966"/>
                </a:lnTo>
                <a:lnTo>
                  <a:pt x="572817" y="1398103"/>
                </a:lnTo>
                <a:lnTo>
                  <a:pt x="575673" y="1395558"/>
                </a:lnTo>
                <a:lnTo>
                  <a:pt x="578528" y="1393649"/>
                </a:lnTo>
                <a:lnTo>
                  <a:pt x="581701" y="1391741"/>
                </a:lnTo>
                <a:lnTo>
                  <a:pt x="584874" y="1390150"/>
                </a:lnTo>
                <a:lnTo>
                  <a:pt x="588364" y="1388878"/>
                </a:lnTo>
                <a:lnTo>
                  <a:pt x="592171" y="1387605"/>
                </a:lnTo>
                <a:lnTo>
                  <a:pt x="595979" y="1386969"/>
                </a:lnTo>
                <a:lnTo>
                  <a:pt x="599786" y="1386969"/>
                </a:lnTo>
                <a:lnTo>
                  <a:pt x="682597" y="1386969"/>
                </a:lnTo>
                <a:lnTo>
                  <a:pt x="686721" y="1386969"/>
                </a:lnTo>
                <a:lnTo>
                  <a:pt x="690529" y="1387605"/>
                </a:lnTo>
                <a:lnTo>
                  <a:pt x="694019" y="1388878"/>
                </a:lnTo>
                <a:lnTo>
                  <a:pt x="697826" y="1390150"/>
                </a:lnTo>
                <a:lnTo>
                  <a:pt x="700999" y="1391741"/>
                </a:lnTo>
                <a:lnTo>
                  <a:pt x="704172" y="1393649"/>
                </a:lnTo>
                <a:lnTo>
                  <a:pt x="707345" y="1395558"/>
                </a:lnTo>
                <a:lnTo>
                  <a:pt x="709883" y="1398103"/>
                </a:lnTo>
                <a:lnTo>
                  <a:pt x="712104" y="1400966"/>
                </a:lnTo>
                <a:lnTo>
                  <a:pt x="714325" y="1403829"/>
                </a:lnTo>
                <a:lnTo>
                  <a:pt x="716229" y="1407010"/>
                </a:lnTo>
                <a:lnTo>
                  <a:pt x="718132" y="1410191"/>
                </a:lnTo>
                <a:lnTo>
                  <a:pt x="719402" y="1414009"/>
                </a:lnTo>
                <a:lnTo>
                  <a:pt x="720353" y="1417508"/>
                </a:lnTo>
                <a:lnTo>
                  <a:pt x="720671" y="1421007"/>
                </a:lnTo>
                <a:lnTo>
                  <a:pt x="720988" y="1425143"/>
                </a:lnTo>
                <a:lnTo>
                  <a:pt x="720988" y="1462999"/>
                </a:lnTo>
                <a:lnTo>
                  <a:pt x="720988" y="1466180"/>
                </a:lnTo>
                <a:lnTo>
                  <a:pt x="720353" y="1469998"/>
                </a:lnTo>
                <a:lnTo>
                  <a:pt x="719719" y="1473179"/>
                </a:lnTo>
                <a:lnTo>
                  <a:pt x="718450" y="1476360"/>
                </a:lnTo>
                <a:lnTo>
                  <a:pt x="716863" y="1479223"/>
                </a:lnTo>
                <a:lnTo>
                  <a:pt x="715277" y="1482404"/>
                </a:lnTo>
                <a:lnTo>
                  <a:pt x="713373" y="1484949"/>
                </a:lnTo>
                <a:lnTo>
                  <a:pt x="711469" y="1487494"/>
                </a:lnTo>
                <a:lnTo>
                  <a:pt x="708931" y="1489721"/>
                </a:lnTo>
                <a:lnTo>
                  <a:pt x="706710" y="1491948"/>
                </a:lnTo>
                <a:lnTo>
                  <a:pt x="703537" y="1494175"/>
                </a:lnTo>
                <a:lnTo>
                  <a:pt x="700682" y="1495765"/>
                </a:lnTo>
                <a:lnTo>
                  <a:pt x="697826" y="1497038"/>
                </a:lnTo>
                <a:lnTo>
                  <a:pt x="694653" y="1498310"/>
                </a:lnTo>
                <a:lnTo>
                  <a:pt x="691163" y="1499264"/>
                </a:lnTo>
                <a:lnTo>
                  <a:pt x="687991" y="1499901"/>
                </a:lnTo>
                <a:lnTo>
                  <a:pt x="687991" y="1753123"/>
                </a:lnTo>
                <a:lnTo>
                  <a:pt x="695605" y="1749305"/>
                </a:lnTo>
                <a:lnTo>
                  <a:pt x="702586" y="1744215"/>
                </a:lnTo>
                <a:lnTo>
                  <a:pt x="709566" y="1739125"/>
                </a:lnTo>
                <a:lnTo>
                  <a:pt x="716229" y="1732763"/>
                </a:lnTo>
                <a:lnTo>
                  <a:pt x="722892" y="1726083"/>
                </a:lnTo>
                <a:lnTo>
                  <a:pt x="729237" y="1718766"/>
                </a:lnTo>
                <a:lnTo>
                  <a:pt x="734948" y="1710813"/>
                </a:lnTo>
                <a:lnTo>
                  <a:pt x="740977" y="1702224"/>
                </a:lnTo>
                <a:lnTo>
                  <a:pt x="746371" y="1692998"/>
                </a:lnTo>
                <a:lnTo>
                  <a:pt x="751447" y="1683137"/>
                </a:lnTo>
                <a:lnTo>
                  <a:pt x="756841" y="1672639"/>
                </a:lnTo>
                <a:lnTo>
                  <a:pt x="761600" y="1661505"/>
                </a:lnTo>
                <a:lnTo>
                  <a:pt x="766359" y="1650052"/>
                </a:lnTo>
                <a:lnTo>
                  <a:pt x="770801" y="1637646"/>
                </a:lnTo>
                <a:lnTo>
                  <a:pt x="774926" y="1624921"/>
                </a:lnTo>
                <a:lnTo>
                  <a:pt x="779051" y="1611560"/>
                </a:lnTo>
                <a:lnTo>
                  <a:pt x="782541" y="1597563"/>
                </a:lnTo>
                <a:lnTo>
                  <a:pt x="786031" y="1582611"/>
                </a:lnTo>
                <a:lnTo>
                  <a:pt x="789521" y="1567660"/>
                </a:lnTo>
                <a:lnTo>
                  <a:pt x="792377" y="1552072"/>
                </a:lnTo>
                <a:lnTo>
                  <a:pt x="795232" y="1535530"/>
                </a:lnTo>
                <a:lnTo>
                  <a:pt x="797770" y="1518988"/>
                </a:lnTo>
                <a:lnTo>
                  <a:pt x="800626" y="1501491"/>
                </a:lnTo>
                <a:lnTo>
                  <a:pt x="802530" y="1483677"/>
                </a:lnTo>
                <a:lnTo>
                  <a:pt x="804751" y="1464908"/>
                </a:lnTo>
                <a:lnTo>
                  <a:pt x="806337" y="1446139"/>
                </a:lnTo>
                <a:lnTo>
                  <a:pt x="807923" y="1426415"/>
                </a:lnTo>
                <a:lnTo>
                  <a:pt x="809193" y="1406374"/>
                </a:lnTo>
                <a:lnTo>
                  <a:pt x="810779" y="1385696"/>
                </a:lnTo>
                <a:lnTo>
                  <a:pt x="811731" y="1364382"/>
                </a:lnTo>
                <a:lnTo>
                  <a:pt x="812365" y="1343069"/>
                </a:lnTo>
                <a:lnTo>
                  <a:pt x="813000" y="1320800"/>
                </a:lnTo>
                <a:lnTo>
                  <a:pt x="840921" y="1322709"/>
                </a:lnTo>
                <a:lnTo>
                  <a:pt x="866621" y="1324300"/>
                </a:lnTo>
                <a:lnTo>
                  <a:pt x="909771" y="1327481"/>
                </a:lnTo>
                <a:lnTo>
                  <a:pt x="938644" y="1330026"/>
                </a:lnTo>
                <a:lnTo>
                  <a:pt x="948797" y="1330980"/>
                </a:lnTo>
                <a:lnTo>
                  <a:pt x="956729" y="1331298"/>
                </a:lnTo>
                <a:lnTo>
                  <a:pt x="964661" y="1331934"/>
                </a:lnTo>
                <a:lnTo>
                  <a:pt x="972593" y="1332889"/>
                </a:lnTo>
                <a:lnTo>
                  <a:pt x="980208" y="1334161"/>
                </a:lnTo>
                <a:lnTo>
                  <a:pt x="987823" y="1335752"/>
                </a:lnTo>
                <a:lnTo>
                  <a:pt x="995437" y="1337979"/>
                </a:lnTo>
                <a:lnTo>
                  <a:pt x="1002418" y="1340205"/>
                </a:lnTo>
                <a:lnTo>
                  <a:pt x="1009715" y="1343387"/>
                </a:lnTo>
                <a:lnTo>
                  <a:pt x="1016378" y="1346250"/>
                </a:lnTo>
                <a:lnTo>
                  <a:pt x="1023358" y="1349749"/>
                </a:lnTo>
                <a:lnTo>
                  <a:pt x="1030021" y="1353885"/>
                </a:lnTo>
                <a:lnTo>
                  <a:pt x="1036050" y="1357702"/>
                </a:lnTo>
                <a:lnTo>
                  <a:pt x="1042395" y="1361837"/>
                </a:lnTo>
                <a:lnTo>
                  <a:pt x="1048106" y="1366927"/>
                </a:lnTo>
                <a:lnTo>
                  <a:pt x="1053817" y="1371699"/>
                </a:lnTo>
                <a:lnTo>
                  <a:pt x="1059211" y="1377107"/>
                </a:lnTo>
                <a:lnTo>
                  <a:pt x="1064605" y="1382197"/>
                </a:lnTo>
                <a:lnTo>
                  <a:pt x="1069364" y="1388241"/>
                </a:lnTo>
                <a:lnTo>
                  <a:pt x="1073806" y="1393967"/>
                </a:lnTo>
                <a:lnTo>
                  <a:pt x="1078248" y="1400012"/>
                </a:lnTo>
                <a:lnTo>
                  <a:pt x="1082373" y="1406374"/>
                </a:lnTo>
                <a:lnTo>
                  <a:pt x="1085863" y="1413054"/>
                </a:lnTo>
                <a:lnTo>
                  <a:pt x="1089670" y="1419735"/>
                </a:lnTo>
                <a:lnTo>
                  <a:pt x="1092843" y="1426734"/>
                </a:lnTo>
                <a:lnTo>
                  <a:pt x="1095381" y="1433732"/>
                </a:lnTo>
                <a:lnTo>
                  <a:pt x="1097920" y="1441049"/>
                </a:lnTo>
                <a:lnTo>
                  <a:pt x="1100141" y="1448684"/>
                </a:lnTo>
                <a:lnTo>
                  <a:pt x="1101727" y="1456000"/>
                </a:lnTo>
                <a:lnTo>
                  <a:pt x="1103314" y="1463635"/>
                </a:lnTo>
                <a:lnTo>
                  <a:pt x="1104265" y="1471588"/>
                </a:lnTo>
                <a:lnTo>
                  <a:pt x="1104900" y="1479541"/>
                </a:lnTo>
                <a:lnTo>
                  <a:pt x="1104900" y="1487494"/>
                </a:lnTo>
                <a:lnTo>
                  <a:pt x="1104900" y="1686000"/>
                </a:lnTo>
                <a:lnTo>
                  <a:pt x="1104900" y="1690135"/>
                </a:lnTo>
                <a:lnTo>
                  <a:pt x="1104265" y="1693953"/>
                </a:lnTo>
                <a:lnTo>
                  <a:pt x="1103631" y="1697770"/>
                </a:lnTo>
                <a:lnTo>
                  <a:pt x="1102362" y="1701906"/>
                </a:lnTo>
                <a:lnTo>
                  <a:pt x="1101093" y="1705405"/>
                </a:lnTo>
                <a:lnTo>
                  <a:pt x="1099189" y="1709222"/>
                </a:lnTo>
                <a:lnTo>
                  <a:pt x="1096968" y="1713040"/>
                </a:lnTo>
                <a:lnTo>
                  <a:pt x="1094430" y="1716221"/>
                </a:lnTo>
                <a:lnTo>
                  <a:pt x="1091891" y="1719720"/>
                </a:lnTo>
                <a:lnTo>
                  <a:pt x="1089036" y="1722901"/>
                </a:lnTo>
                <a:lnTo>
                  <a:pt x="1085546" y="1726719"/>
                </a:lnTo>
                <a:lnTo>
                  <a:pt x="1082056" y="1729900"/>
                </a:lnTo>
                <a:lnTo>
                  <a:pt x="1078248" y="1732763"/>
                </a:lnTo>
                <a:lnTo>
                  <a:pt x="1074124" y="1736262"/>
                </a:lnTo>
                <a:lnTo>
                  <a:pt x="1069682" y="1739125"/>
                </a:lnTo>
                <a:lnTo>
                  <a:pt x="1065240" y="1741989"/>
                </a:lnTo>
                <a:lnTo>
                  <a:pt x="1055404" y="1748033"/>
                </a:lnTo>
                <a:lnTo>
                  <a:pt x="1044299" y="1753441"/>
                </a:lnTo>
                <a:lnTo>
                  <a:pt x="1032560" y="1758531"/>
                </a:lnTo>
                <a:lnTo>
                  <a:pt x="1019868" y="1763939"/>
                </a:lnTo>
                <a:lnTo>
                  <a:pt x="1005908" y="1768392"/>
                </a:lnTo>
                <a:lnTo>
                  <a:pt x="991630" y="1773164"/>
                </a:lnTo>
                <a:lnTo>
                  <a:pt x="976718" y="1777300"/>
                </a:lnTo>
                <a:lnTo>
                  <a:pt x="960854" y="1781117"/>
                </a:lnTo>
                <a:lnTo>
                  <a:pt x="944038" y="1784934"/>
                </a:lnTo>
                <a:lnTo>
                  <a:pt x="927222" y="1788434"/>
                </a:lnTo>
                <a:lnTo>
                  <a:pt x="909454" y="1791615"/>
                </a:lnTo>
                <a:lnTo>
                  <a:pt x="891369" y="1794796"/>
                </a:lnTo>
                <a:lnTo>
                  <a:pt x="872332" y="1797341"/>
                </a:lnTo>
                <a:lnTo>
                  <a:pt x="853295" y="1799886"/>
                </a:lnTo>
                <a:lnTo>
                  <a:pt x="833941" y="1801795"/>
                </a:lnTo>
                <a:lnTo>
                  <a:pt x="813952" y="1804022"/>
                </a:lnTo>
                <a:lnTo>
                  <a:pt x="793328" y="1805930"/>
                </a:lnTo>
                <a:lnTo>
                  <a:pt x="773022" y="1807203"/>
                </a:lnTo>
                <a:lnTo>
                  <a:pt x="752399" y="1808475"/>
                </a:lnTo>
                <a:lnTo>
                  <a:pt x="731458" y="1809748"/>
                </a:lnTo>
                <a:lnTo>
                  <a:pt x="710200" y="1810384"/>
                </a:lnTo>
                <a:lnTo>
                  <a:pt x="688942" y="1811020"/>
                </a:lnTo>
                <a:lnTo>
                  <a:pt x="667684" y="1811338"/>
                </a:lnTo>
                <a:lnTo>
                  <a:pt x="646427" y="1811338"/>
                </a:lnTo>
                <a:lnTo>
                  <a:pt x="625486" y="1811338"/>
                </a:lnTo>
                <a:lnTo>
                  <a:pt x="603911" y="1811020"/>
                </a:lnTo>
                <a:lnTo>
                  <a:pt x="582653" y="1810384"/>
                </a:lnTo>
                <a:lnTo>
                  <a:pt x="561395" y="1809748"/>
                </a:lnTo>
                <a:lnTo>
                  <a:pt x="540137" y="1808475"/>
                </a:lnTo>
                <a:lnTo>
                  <a:pt x="518879" y="1807203"/>
                </a:lnTo>
                <a:lnTo>
                  <a:pt x="498573" y="1805930"/>
                </a:lnTo>
                <a:lnTo>
                  <a:pt x="477632" y="1804022"/>
                </a:lnTo>
                <a:lnTo>
                  <a:pt x="457326" y="1801795"/>
                </a:lnTo>
                <a:lnTo>
                  <a:pt x="437337" y="1799886"/>
                </a:lnTo>
                <a:lnTo>
                  <a:pt x="417983" y="1797341"/>
                </a:lnTo>
                <a:lnTo>
                  <a:pt x="398629" y="1794796"/>
                </a:lnTo>
                <a:lnTo>
                  <a:pt x="379909" y="1791615"/>
                </a:lnTo>
                <a:lnTo>
                  <a:pt x="361824" y="1788434"/>
                </a:lnTo>
                <a:lnTo>
                  <a:pt x="344056" y="1784934"/>
                </a:lnTo>
                <a:lnTo>
                  <a:pt x="327240" y="1781117"/>
                </a:lnTo>
                <a:lnTo>
                  <a:pt x="310741" y="1777300"/>
                </a:lnTo>
                <a:lnTo>
                  <a:pt x="295195" y="1773164"/>
                </a:lnTo>
                <a:lnTo>
                  <a:pt x="280600" y="1768392"/>
                </a:lnTo>
                <a:lnTo>
                  <a:pt x="266322" y="1763939"/>
                </a:lnTo>
                <a:lnTo>
                  <a:pt x="252996" y="1758531"/>
                </a:lnTo>
                <a:lnTo>
                  <a:pt x="240622" y="1753441"/>
                </a:lnTo>
                <a:lnTo>
                  <a:pt x="229517" y="1748033"/>
                </a:lnTo>
                <a:lnTo>
                  <a:pt x="219047" y="1741989"/>
                </a:lnTo>
                <a:lnTo>
                  <a:pt x="214288" y="1739125"/>
                </a:lnTo>
                <a:lnTo>
                  <a:pt x="209846" y="1736262"/>
                </a:lnTo>
                <a:lnTo>
                  <a:pt x="205404" y="1732763"/>
                </a:lnTo>
                <a:lnTo>
                  <a:pt x="201596" y="1729900"/>
                </a:lnTo>
                <a:lnTo>
                  <a:pt x="198106" y="1726719"/>
                </a:lnTo>
                <a:lnTo>
                  <a:pt x="194299" y="1722901"/>
                </a:lnTo>
                <a:lnTo>
                  <a:pt x="191443" y="1719720"/>
                </a:lnTo>
                <a:lnTo>
                  <a:pt x="188588" y="1716221"/>
                </a:lnTo>
                <a:lnTo>
                  <a:pt x="186367" y="1713040"/>
                </a:lnTo>
                <a:lnTo>
                  <a:pt x="183828" y="1709222"/>
                </a:lnTo>
                <a:lnTo>
                  <a:pt x="181925" y="1705405"/>
                </a:lnTo>
                <a:lnTo>
                  <a:pt x="180338" y="1701906"/>
                </a:lnTo>
                <a:lnTo>
                  <a:pt x="179386" y="1697770"/>
                </a:lnTo>
                <a:lnTo>
                  <a:pt x="178435" y="1693953"/>
                </a:lnTo>
                <a:lnTo>
                  <a:pt x="177800" y="1690135"/>
                </a:lnTo>
                <a:lnTo>
                  <a:pt x="177800" y="1686000"/>
                </a:lnTo>
                <a:lnTo>
                  <a:pt x="177800" y="1487494"/>
                </a:lnTo>
                <a:lnTo>
                  <a:pt x="178117" y="1479541"/>
                </a:lnTo>
                <a:lnTo>
                  <a:pt x="178435" y="1471588"/>
                </a:lnTo>
                <a:lnTo>
                  <a:pt x="179386" y="1463635"/>
                </a:lnTo>
                <a:lnTo>
                  <a:pt x="180973" y="1456000"/>
                </a:lnTo>
                <a:lnTo>
                  <a:pt x="182559" y="1448684"/>
                </a:lnTo>
                <a:lnTo>
                  <a:pt x="184463" y="1441049"/>
                </a:lnTo>
                <a:lnTo>
                  <a:pt x="187318" y="1433732"/>
                </a:lnTo>
                <a:lnTo>
                  <a:pt x="190174" y="1426734"/>
                </a:lnTo>
                <a:lnTo>
                  <a:pt x="193030" y="1419735"/>
                </a:lnTo>
                <a:lnTo>
                  <a:pt x="196520" y="1413054"/>
                </a:lnTo>
                <a:lnTo>
                  <a:pt x="200327" y="1406374"/>
                </a:lnTo>
                <a:lnTo>
                  <a:pt x="204452" y="1400012"/>
                </a:lnTo>
                <a:lnTo>
                  <a:pt x="208576" y="1393967"/>
                </a:lnTo>
                <a:lnTo>
                  <a:pt x="213336" y="1388241"/>
                </a:lnTo>
                <a:lnTo>
                  <a:pt x="218095" y="1382197"/>
                </a:lnTo>
                <a:lnTo>
                  <a:pt x="223489" y="1377107"/>
                </a:lnTo>
                <a:lnTo>
                  <a:pt x="228883" y="1371699"/>
                </a:lnTo>
                <a:lnTo>
                  <a:pt x="234594" y="1366927"/>
                </a:lnTo>
                <a:lnTo>
                  <a:pt x="240305" y="1361837"/>
                </a:lnTo>
                <a:lnTo>
                  <a:pt x="246650" y="1357702"/>
                </a:lnTo>
                <a:lnTo>
                  <a:pt x="252679" y="1353885"/>
                </a:lnTo>
                <a:lnTo>
                  <a:pt x="259659" y="1349749"/>
                </a:lnTo>
                <a:lnTo>
                  <a:pt x="266005" y="1346250"/>
                </a:lnTo>
                <a:lnTo>
                  <a:pt x="272985" y="1343387"/>
                </a:lnTo>
                <a:lnTo>
                  <a:pt x="280282" y="1340205"/>
                </a:lnTo>
                <a:lnTo>
                  <a:pt x="287263" y="1337979"/>
                </a:lnTo>
                <a:lnTo>
                  <a:pt x="294877" y="1335752"/>
                </a:lnTo>
                <a:lnTo>
                  <a:pt x="302492" y="1334161"/>
                </a:lnTo>
                <a:lnTo>
                  <a:pt x="310107" y="1332889"/>
                </a:lnTo>
                <a:lnTo>
                  <a:pt x="318039" y="1331934"/>
                </a:lnTo>
                <a:lnTo>
                  <a:pt x="325971" y="1331298"/>
                </a:lnTo>
                <a:lnTo>
                  <a:pt x="333903" y="1330980"/>
                </a:lnTo>
                <a:lnTo>
                  <a:pt x="344056" y="1330026"/>
                </a:lnTo>
                <a:lnTo>
                  <a:pt x="372929" y="1327481"/>
                </a:lnTo>
                <a:lnTo>
                  <a:pt x="415762" y="1324300"/>
                </a:lnTo>
                <a:lnTo>
                  <a:pt x="441779" y="1322709"/>
                </a:lnTo>
                <a:lnTo>
                  <a:pt x="470017" y="1320800"/>
                </a:lnTo>
                <a:close/>
                <a:moveTo>
                  <a:pt x="1004887" y="995363"/>
                </a:moveTo>
                <a:lnTo>
                  <a:pt x="1176337" y="995363"/>
                </a:lnTo>
                <a:lnTo>
                  <a:pt x="1176337" y="1265238"/>
                </a:lnTo>
                <a:lnTo>
                  <a:pt x="1004887" y="1265238"/>
                </a:lnTo>
                <a:lnTo>
                  <a:pt x="1004887" y="995363"/>
                </a:lnTo>
                <a:close/>
                <a:moveTo>
                  <a:pt x="493561" y="847408"/>
                </a:moveTo>
                <a:lnTo>
                  <a:pt x="491024" y="847726"/>
                </a:lnTo>
                <a:lnTo>
                  <a:pt x="488804" y="848043"/>
                </a:lnTo>
                <a:lnTo>
                  <a:pt x="485950" y="848996"/>
                </a:lnTo>
                <a:lnTo>
                  <a:pt x="483730" y="849948"/>
                </a:lnTo>
                <a:lnTo>
                  <a:pt x="481510" y="851218"/>
                </a:lnTo>
                <a:lnTo>
                  <a:pt x="479290" y="852806"/>
                </a:lnTo>
                <a:lnTo>
                  <a:pt x="475167" y="856933"/>
                </a:lnTo>
                <a:lnTo>
                  <a:pt x="470727" y="861061"/>
                </a:lnTo>
                <a:lnTo>
                  <a:pt x="466604" y="865823"/>
                </a:lnTo>
                <a:lnTo>
                  <a:pt x="462482" y="871221"/>
                </a:lnTo>
                <a:lnTo>
                  <a:pt x="454553" y="882651"/>
                </a:lnTo>
                <a:lnTo>
                  <a:pt x="448527" y="890906"/>
                </a:lnTo>
                <a:lnTo>
                  <a:pt x="442819" y="899478"/>
                </a:lnTo>
                <a:lnTo>
                  <a:pt x="436793" y="908368"/>
                </a:lnTo>
                <a:lnTo>
                  <a:pt x="431402" y="917893"/>
                </a:lnTo>
                <a:lnTo>
                  <a:pt x="429499" y="926783"/>
                </a:lnTo>
                <a:lnTo>
                  <a:pt x="427596" y="935673"/>
                </a:lnTo>
                <a:lnTo>
                  <a:pt x="426010" y="945198"/>
                </a:lnTo>
                <a:lnTo>
                  <a:pt x="424742" y="954406"/>
                </a:lnTo>
                <a:lnTo>
                  <a:pt x="423790" y="963931"/>
                </a:lnTo>
                <a:lnTo>
                  <a:pt x="423156" y="973773"/>
                </a:lnTo>
                <a:lnTo>
                  <a:pt x="422839" y="982981"/>
                </a:lnTo>
                <a:lnTo>
                  <a:pt x="422839" y="992823"/>
                </a:lnTo>
                <a:lnTo>
                  <a:pt x="423156" y="1007111"/>
                </a:lnTo>
                <a:lnTo>
                  <a:pt x="424107" y="1020764"/>
                </a:lnTo>
                <a:lnTo>
                  <a:pt x="426010" y="1034099"/>
                </a:lnTo>
                <a:lnTo>
                  <a:pt x="428547" y="1047434"/>
                </a:lnTo>
                <a:lnTo>
                  <a:pt x="432036" y="1060769"/>
                </a:lnTo>
                <a:lnTo>
                  <a:pt x="435525" y="1073469"/>
                </a:lnTo>
                <a:lnTo>
                  <a:pt x="439965" y="1086169"/>
                </a:lnTo>
                <a:lnTo>
                  <a:pt x="445039" y="1098551"/>
                </a:lnTo>
                <a:lnTo>
                  <a:pt x="450430" y="1110934"/>
                </a:lnTo>
                <a:lnTo>
                  <a:pt x="456456" y="1122999"/>
                </a:lnTo>
                <a:lnTo>
                  <a:pt x="462799" y="1134429"/>
                </a:lnTo>
                <a:lnTo>
                  <a:pt x="469459" y="1145541"/>
                </a:lnTo>
                <a:lnTo>
                  <a:pt x="477070" y="1156019"/>
                </a:lnTo>
                <a:lnTo>
                  <a:pt x="484364" y="1166496"/>
                </a:lnTo>
                <a:lnTo>
                  <a:pt x="492293" y="1176656"/>
                </a:lnTo>
                <a:lnTo>
                  <a:pt x="500539" y="1186181"/>
                </a:lnTo>
                <a:lnTo>
                  <a:pt x="508784" y="1195389"/>
                </a:lnTo>
                <a:lnTo>
                  <a:pt x="517347" y="1204279"/>
                </a:lnTo>
                <a:lnTo>
                  <a:pt x="526227" y="1212216"/>
                </a:lnTo>
                <a:lnTo>
                  <a:pt x="535107" y="1220154"/>
                </a:lnTo>
                <a:lnTo>
                  <a:pt x="543987" y="1227456"/>
                </a:lnTo>
                <a:lnTo>
                  <a:pt x="553184" y="1234124"/>
                </a:lnTo>
                <a:lnTo>
                  <a:pt x="562381" y="1240474"/>
                </a:lnTo>
                <a:lnTo>
                  <a:pt x="571578" y="1245871"/>
                </a:lnTo>
                <a:lnTo>
                  <a:pt x="580775" y="1250951"/>
                </a:lnTo>
                <a:lnTo>
                  <a:pt x="589655" y="1255079"/>
                </a:lnTo>
                <a:lnTo>
                  <a:pt x="598853" y="1258889"/>
                </a:lnTo>
                <a:lnTo>
                  <a:pt x="607732" y="1262381"/>
                </a:lnTo>
                <a:lnTo>
                  <a:pt x="616612" y="1264604"/>
                </a:lnTo>
                <a:lnTo>
                  <a:pt x="624858" y="1266509"/>
                </a:lnTo>
                <a:lnTo>
                  <a:pt x="633421" y="1267461"/>
                </a:lnTo>
                <a:lnTo>
                  <a:pt x="641349" y="1267779"/>
                </a:lnTo>
                <a:lnTo>
                  <a:pt x="649595" y="1267461"/>
                </a:lnTo>
                <a:lnTo>
                  <a:pt x="657524" y="1266509"/>
                </a:lnTo>
                <a:lnTo>
                  <a:pt x="666404" y="1264604"/>
                </a:lnTo>
                <a:lnTo>
                  <a:pt x="674967" y="1262381"/>
                </a:lnTo>
                <a:lnTo>
                  <a:pt x="684164" y="1258889"/>
                </a:lnTo>
                <a:lnTo>
                  <a:pt x="692726" y="1255079"/>
                </a:lnTo>
                <a:lnTo>
                  <a:pt x="701924" y="1250951"/>
                </a:lnTo>
                <a:lnTo>
                  <a:pt x="711121" y="1245871"/>
                </a:lnTo>
                <a:lnTo>
                  <a:pt x="720318" y="1240474"/>
                </a:lnTo>
                <a:lnTo>
                  <a:pt x="729515" y="1234124"/>
                </a:lnTo>
                <a:lnTo>
                  <a:pt x="738395" y="1227456"/>
                </a:lnTo>
                <a:lnTo>
                  <a:pt x="747592" y="1220154"/>
                </a:lnTo>
                <a:lnTo>
                  <a:pt x="756472" y="1212216"/>
                </a:lnTo>
                <a:lnTo>
                  <a:pt x="765352" y="1204279"/>
                </a:lnTo>
                <a:lnTo>
                  <a:pt x="773915" y="1195389"/>
                </a:lnTo>
                <a:lnTo>
                  <a:pt x="782160" y="1186181"/>
                </a:lnTo>
                <a:lnTo>
                  <a:pt x="790406" y="1176656"/>
                </a:lnTo>
                <a:lnTo>
                  <a:pt x="798652" y="1166496"/>
                </a:lnTo>
                <a:lnTo>
                  <a:pt x="805946" y="1156019"/>
                </a:lnTo>
                <a:lnTo>
                  <a:pt x="813240" y="1145541"/>
                </a:lnTo>
                <a:lnTo>
                  <a:pt x="819900" y="1134429"/>
                </a:lnTo>
                <a:lnTo>
                  <a:pt x="826243" y="1122999"/>
                </a:lnTo>
                <a:lnTo>
                  <a:pt x="831952" y="1110934"/>
                </a:lnTo>
                <a:lnTo>
                  <a:pt x="837660" y="1098551"/>
                </a:lnTo>
                <a:lnTo>
                  <a:pt x="842417" y="1086169"/>
                </a:lnTo>
                <a:lnTo>
                  <a:pt x="847174" y="1073469"/>
                </a:lnTo>
                <a:lnTo>
                  <a:pt x="850980" y="1060769"/>
                </a:lnTo>
                <a:lnTo>
                  <a:pt x="853834" y="1047434"/>
                </a:lnTo>
                <a:lnTo>
                  <a:pt x="856689" y="1034099"/>
                </a:lnTo>
                <a:lnTo>
                  <a:pt x="858592" y="1020764"/>
                </a:lnTo>
                <a:lnTo>
                  <a:pt x="859543" y="1007111"/>
                </a:lnTo>
                <a:lnTo>
                  <a:pt x="860177" y="992823"/>
                </a:lnTo>
                <a:lnTo>
                  <a:pt x="859860" y="984886"/>
                </a:lnTo>
                <a:lnTo>
                  <a:pt x="859543" y="976313"/>
                </a:lnTo>
                <a:lnTo>
                  <a:pt x="837343" y="975361"/>
                </a:lnTo>
                <a:lnTo>
                  <a:pt x="814509" y="973773"/>
                </a:lnTo>
                <a:lnTo>
                  <a:pt x="791040" y="970916"/>
                </a:lnTo>
                <a:lnTo>
                  <a:pt x="767255" y="968058"/>
                </a:lnTo>
                <a:lnTo>
                  <a:pt x="743469" y="964566"/>
                </a:lnTo>
                <a:lnTo>
                  <a:pt x="719366" y="960438"/>
                </a:lnTo>
                <a:lnTo>
                  <a:pt x="695898" y="955041"/>
                </a:lnTo>
                <a:lnTo>
                  <a:pt x="684481" y="952501"/>
                </a:lnTo>
                <a:lnTo>
                  <a:pt x="673064" y="949643"/>
                </a:lnTo>
                <a:lnTo>
                  <a:pt x="661964" y="946468"/>
                </a:lnTo>
                <a:lnTo>
                  <a:pt x="651181" y="943293"/>
                </a:lnTo>
                <a:lnTo>
                  <a:pt x="640398" y="940118"/>
                </a:lnTo>
                <a:lnTo>
                  <a:pt x="629932" y="936308"/>
                </a:lnTo>
                <a:lnTo>
                  <a:pt x="620101" y="932816"/>
                </a:lnTo>
                <a:lnTo>
                  <a:pt x="610270" y="929006"/>
                </a:lnTo>
                <a:lnTo>
                  <a:pt x="601073" y="924878"/>
                </a:lnTo>
                <a:lnTo>
                  <a:pt x="592510" y="921068"/>
                </a:lnTo>
                <a:lnTo>
                  <a:pt x="583947" y="916941"/>
                </a:lnTo>
                <a:lnTo>
                  <a:pt x="576018" y="912178"/>
                </a:lnTo>
                <a:lnTo>
                  <a:pt x="568724" y="907733"/>
                </a:lnTo>
                <a:lnTo>
                  <a:pt x="561747" y="903288"/>
                </a:lnTo>
                <a:lnTo>
                  <a:pt x="555404" y="898208"/>
                </a:lnTo>
                <a:lnTo>
                  <a:pt x="550013" y="893128"/>
                </a:lnTo>
                <a:lnTo>
                  <a:pt x="544938" y="887731"/>
                </a:lnTo>
                <a:lnTo>
                  <a:pt x="540498" y="882651"/>
                </a:lnTo>
                <a:lnTo>
                  <a:pt x="536376" y="876936"/>
                </a:lnTo>
                <a:lnTo>
                  <a:pt x="532253" y="872173"/>
                </a:lnTo>
                <a:lnTo>
                  <a:pt x="528447" y="867728"/>
                </a:lnTo>
                <a:lnTo>
                  <a:pt x="524641" y="863601"/>
                </a:lnTo>
                <a:lnTo>
                  <a:pt x="520836" y="860426"/>
                </a:lnTo>
                <a:lnTo>
                  <a:pt x="517347" y="857251"/>
                </a:lnTo>
                <a:lnTo>
                  <a:pt x="514176" y="854393"/>
                </a:lnTo>
                <a:lnTo>
                  <a:pt x="511004" y="852488"/>
                </a:lnTo>
                <a:lnTo>
                  <a:pt x="507833" y="850583"/>
                </a:lnTo>
                <a:lnTo>
                  <a:pt x="504661" y="849313"/>
                </a:lnTo>
                <a:lnTo>
                  <a:pt x="501807" y="848361"/>
                </a:lnTo>
                <a:lnTo>
                  <a:pt x="499270" y="847726"/>
                </a:lnTo>
                <a:lnTo>
                  <a:pt x="496099" y="847408"/>
                </a:lnTo>
                <a:lnTo>
                  <a:pt x="493561" y="847408"/>
                </a:lnTo>
                <a:close/>
                <a:moveTo>
                  <a:pt x="1304925" y="828675"/>
                </a:moveTo>
                <a:lnTo>
                  <a:pt x="1476375" y="828675"/>
                </a:lnTo>
                <a:lnTo>
                  <a:pt x="1476375" y="1252538"/>
                </a:lnTo>
                <a:lnTo>
                  <a:pt x="1304925" y="1252538"/>
                </a:lnTo>
                <a:lnTo>
                  <a:pt x="1304925" y="828675"/>
                </a:lnTo>
                <a:close/>
                <a:moveTo>
                  <a:pt x="634055" y="655638"/>
                </a:moveTo>
                <a:lnTo>
                  <a:pt x="641349" y="655638"/>
                </a:lnTo>
                <a:lnTo>
                  <a:pt x="648644" y="655638"/>
                </a:lnTo>
                <a:lnTo>
                  <a:pt x="655938" y="655956"/>
                </a:lnTo>
                <a:lnTo>
                  <a:pt x="662915" y="656591"/>
                </a:lnTo>
                <a:lnTo>
                  <a:pt x="669892" y="657226"/>
                </a:lnTo>
                <a:lnTo>
                  <a:pt x="677187" y="658178"/>
                </a:lnTo>
                <a:lnTo>
                  <a:pt x="684164" y="659766"/>
                </a:lnTo>
                <a:lnTo>
                  <a:pt x="691141" y="661036"/>
                </a:lnTo>
                <a:lnTo>
                  <a:pt x="698118" y="662623"/>
                </a:lnTo>
                <a:lnTo>
                  <a:pt x="704778" y="664211"/>
                </a:lnTo>
                <a:lnTo>
                  <a:pt x="711438" y="666433"/>
                </a:lnTo>
                <a:lnTo>
                  <a:pt x="718415" y="668338"/>
                </a:lnTo>
                <a:lnTo>
                  <a:pt x="724758" y="670878"/>
                </a:lnTo>
                <a:lnTo>
                  <a:pt x="731418" y="673418"/>
                </a:lnTo>
                <a:lnTo>
                  <a:pt x="737761" y="676276"/>
                </a:lnTo>
                <a:lnTo>
                  <a:pt x="744421" y="679133"/>
                </a:lnTo>
                <a:lnTo>
                  <a:pt x="750446" y="682308"/>
                </a:lnTo>
                <a:lnTo>
                  <a:pt x="763132" y="688976"/>
                </a:lnTo>
                <a:lnTo>
                  <a:pt x="775500" y="696596"/>
                </a:lnTo>
                <a:lnTo>
                  <a:pt x="787235" y="704533"/>
                </a:lnTo>
                <a:lnTo>
                  <a:pt x="798652" y="713423"/>
                </a:lnTo>
                <a:lnTo>
                  <a:pt x="809435" y="722631"/>
                </a:lnTo>
                <a:lnTo>
                  <a:pt x="819900" y="732791"/>
                </a:lnTo>
                <a:lnTo>
                  <a:pt x="830049" y="743586"/>
                </a:lnTo>
                <a:lnTo>
                  <a:pt x="839880" y="754698"/>
                </a:lnTo>
                <a:lnTo>
                  <a:pt x="849394" y="766446"/>
                </a:lnTo>
                <a:lnTo>
                  <a:pt x="858274" y="778511"/>
                </a:lnTo>
                <a:lnTo>
                  <a:pt x="866520" y="791211"/>
                </a:lnTo>
                <a:lnTo>
                  <a:pt x="874449" y="804546"/>
                </a:lnTo>
                <a:lnTo>
                  <a:pt x="881743" y="818198"/>
                </a:lnTo>
                <a:lnTo>
                  <a:pt x="888403" y="832168"/>
                </a:lnTo>
                <a:lnTo>
                  <a:pt x="894746" y="847091"/>
                </a:lnTo>
                <a:lnTo>
                  <a:pt x="900137" y="861696"/>
                </a:lnTo>
                <a:lnTo>
                  <a:pt x="905529" y="876936"/>
                </a:lnTo>
                <a:lnTo>
                  <a:pt x="909651" y="892811"/>
                </a:lnTo>
                <a:lnTo>
                  <a:pt x="913457" y="908686"/>
                </a:lnTo>
                <a:lnTo>
                  <a:pt x="916946" y="924878"/>
                </a:lnTo>
                <a:lnTo>
                  <a:pt x="919166" y="941706"/>
                </a:lnTo>
                <a:lnTo>
                  <a:pt x="921068" y="958533"/>
                </a:lnTo>
                <a:lnTo>
                  <a:pt x="922020" y="975678"/>
                </a:lnTo>
                <a:lnTo>
                  <a:pt x="922337" y="992823"/>
                </a:lnTo>
                <a:lnTo>
                  <a:pt x="922337" y="1002031"/>
                </a:lnTo>
                <a:lnTo>
                  <a:pt x="922020" y="1010921"/>
                </a:lnTo>
                <a:lnTo>
                  <a:pt x="921386" y="1019811"/>
                </a:lnTo>
                <a:lnTo>
                  <a:pt x="920434" y="1028384"/>
                </a:lnTo>
                <a:lnTo>
                  <a:pt x="919483" y="1037274"/>
                </a:lnTo>
                <a:lnTo>
                  <a:pt x="918214" y="1045846"/>
                </a:lnTo>
                <a:lnTo>
                  <a:pt x="916628" y="1054419"/>
                </a:lnTo>
                <a:lnTo>
                  <a:pt x="915043" y="1062674"/>
                </a:lnTo>
                <a:lnTo>
                  <a:pt x="912823" y="1070929"/>
                </a:lnTo>
                <a:lnTo>
                  <a:pt x="910603" y="1079501"/>
                </a:lnTo>
                <a:lnTo>
                  <a:pt x="908383" y="1087756"/>
                </a:lnTo>
                <a:lnTo>
                  <a:pt x="906163" y="1095694"/>
                </a:lnTo>
                <a:lnTo>
                  <a:pt x="903309" y="1103631"/>
                </a:lnTo>
                <a:lnTo>
                  <a:pt x="900137" y="1111569"/>
                </a:lnTo>
                <a:lnTo>
                  <a:pt x="897283" y="1119189"/>
                </a:lnTo>
                <a:lnTo>
                  <a:pt x="894111" y="1126809"/>
                </a:lnTo>
                <a:lnTo>
                  <a:pt x="887134" y="1141731"/>
                </a:lnTo>
                <a:lnTo>
                  <a:pt x="879523" y="1156336"/>
                </a:lnTo>
                <a:lnTo>
                  <a:pt x="871277" y="1170624"/>
                </a:lnTo>
                <a:lnTo>
                  <a:pt x="862714" y="1184276"/>
                </a:lnTo>
                <a:lnTo>
                  <a:pt x="853517" y="1197611"/>
                </a:lnTo>
                <a:lnTo>
                  <a:pt x="843686" y="1209994"/>
                </a:lnTo>
                <a:lnTo>
                  <a:pt x="833854" y="1222376"/>
                </a:lnTo>
                <a:lnTo>
                  <a:pt x="823389" y="1233806"/>
                </a:lnTo>
                <a:lnTo>
                  <a:pt x="812606" y="1244919"/>
                </a:lnTo>
                <a:lnTo>
                  <a:pt x="801823" y="1255396"/>
                </a:lnTo>
                <a:lnTo>
                  <a:pt x="790406" y="1265239"/>
                </a:lnTo>
                <a:lnTo>
                  <a:pt x="778989" y="1274446"/>
                </a:lnTo>
                <a:lnTo>
                  <a:pt x="767255" y="1282701"/>
                </a:lnTo>
                <a:lnTo>
                  <a:pt x="755521" y="1290956"/>
                </a:lnTo>
                <a:lnTo>
                  <a:pt x="743786" y="1298259"/>
                </a:lnTo>
                <a:lnTo>
                  <a:pt x="732052" y="1304609"/>
                </a:lnTo>
                <a:lnTo>
                  <a:pt x="720318" y="1310641"/>
                </a:lnTo>
                <a:lnTo>
                  <a:pt x="708584" y="1315721"/>
                </a:lnTo>
                <a:lnTo>
                  <a:pt x="696849" y="1320166"/>
                </a:lnTo>
                <a:lnTo>
                  <a:pt x="685432" y="1323659"/>
                </a:lnTo>
                <a:lnTo>
                  <a:pt x="674015" y="1326516"/>
                </a:lnTo>
                <a:lnTo>
                  <a:pt x="662915" y="1328421"/>
                </a:lnTo>
                <a:lnTo>
                  <a:pt x="657207" y="1329374"/>
                </a:lnTo>
                <a:lnTo>
                  <a:pt x="652132" y="1329691"/>
                </a:lnTo>
                <a:lnTo>
                  <a:pt x="646424" y="1330009"/>
                </a:lnTo>
                <a:lnTo>
                  <a:pt x="641349" y="1330326"/>
                </a:lnTo>
                <a:lnTo>
                  <a:pt x="635958" y="1330009"/>
                </a:lnTo>
                <a:lnTo>
                  <a:pt x="630884" y="1329691"/>
                </a:lnTo>
                <a:lnTo>
                  <a:pt x="625492" y="1329374"/>
                </a:lnTo>
                <a:lnTo>
                  <a:pt x="620101" y="1328421"/>
                </a:lnTo>
                <a:lnTo>
                  <a:pt x="609001" y="1326516"/>
                </a:lnTo>
                <a:lnTo>
                  <a:pt x="597584" y="1323659"/>
                </a:lnTo>
                <a:lnTo>
                  <a:pt x="585850" y="1320166"/>
                </a:lnTo>
                <a:lnTo>
                  <a:pt x="574433" y="1315721"/>
                </a:lnTo>
                <a:lnTo>
                  <a:pt x="562698" y="1310641"/>
                </a:lnTo>
                <a:lnTo>
                  <a:pt x="550647" y="1304609"/>
                </a:lnTo>
                <a:lnTo>
                  <a:pt x="538913" y="1298259"/>
                </a:lnTo>
                <a:lnTo>
                  <a:pt x="527179" y="1290956"/>
                </a:lnTo>
                <a:lnTo>
                  <a:pt x="515444" y="1282701"/>
                </a:lnTo>
                <a:lnTo>
                  <a:pt x="503710" y="1274446"/>
                </a:lnTo>
                <a:lnTo>
                  <a:pt x="492293" y="1265239"/>
                </a:lnTo>
                <a:lnTo>
                  <a:pt x="481193" y="1255396"/>
                </a:lnTo>
                <a:lnTo>
                  <a:pt x="470093" y="1244919"/>
                </a:lnTo>
                <a:lnTo>
                  <a:pt x="459310" y="1233806"/>
                </a:lnTo>
                <a:lnTo>
                  <a:pt x="448845" y="1222376"/>
                </a:lnTo>
                <a:lnTo>
                  <a:pt x="438696" y="1209994"/>
                </a:lnTo>
                <a:lnTo>
                  <a:pt x="429499" y="1197611"/>
                </a:lnTo>
                <a:lnTo>
                  <a:pt x="419985" y="1184276"/>
                </a:lnTo>
                <a:lnTo>
                  <a:pt x="411422" y="1170624"/>
                </a:lnTo>
                <a:lnTo>
                  <a:pt x="403176" y="1156336"/>
                </a:lnTo>
                <a:lnTo>
                  <a:pt x="395565" y="1141731"/>
                </a:lnTo>
                <a:lnTo>
                  <a:pt x="388588" y="1126809"/>
                </a:lnTo>
                <a:lnTo>
                  <a:pt x="385416" y="1119189"/>
                </a:lnTo>
                <a:lnTo>
                  <a:pt x="382245" y="1111569"/>
                </a:lnTo>
                <a:lnTo>
                  <a:pt x="379390" y="1103631"/>
                </a:lnTo>
                <a:lnTo>
                  <a:pt x="376853" y="1095694"/>
                </a:lnTo>
                <a:lnTo>
                  <a:pt x="374316" y="1087756"/>
                </a:lnTo>
                <a:lnTo>
                  <a:pt x="372096" y="1079501"/>
                </a:lnTo>
                <a:lnTo>
                  <a:pt x="369559" y="1070929"/>
                </a:lnTo>
                <a:lnTo>
                  <a:pt x="367656" y="1062674"/>
                </a:lnTo>
                <a:lnTo>
                  <a:pt x="366071" y="1054419"/>
                </a:lnTo>
                <a:lnTo>
                  <a:pt x="364485" y="1045846"/>
                </a:lnTo>
                <a:lnTo>
                  <a:pt x="363216" y="1037274"/>
                </a:lnTo>
                <a:lnTo>
                  <a:pt x="362265" y="1028384"/>
                </a:lnTo>
                <a:lnTo>
                  <a:pt x="361313" y="1019811"/>
                </a:lnTo>
                <a:lnTo>
                  <a:pt x="360996" y="1010921"/>
                </a:lnTo>
                <a:lnTo>
                  <a:pt x="360362" y="1002031"/>
                </a:lnTo>
                <a:lnTo>
                  <a:pt x="360362" y="992823"/>
                </a:lnTo>
                <a:lnTo>
                  <a:pt x="360679" y="975678"/>
                </a:lnTo>
                <a:lnTo>
                  <a:pt x="361948" y="958533"/>
                </a:lnTo>
                <a:lnTo>
                  <a:pt x="363533" y="941706"/>
                </a:lnTo>
                <a:lnTo>
                  <a:pt x="366071" y="924878"/>
                </a:lnTo>
                <a:lnTo>
                  <a:pt x="368925" y="908686"/>
                </a:lnTo>
                <a:lnTo>
                  <a:pt x="373048" y="892811"/>
                </a:lnTo>
                <a:lnTo>
                  <a:pt x="377171" y="876936"/>
                </a:lnTo>
                <a:lnTo>
                  <a:pt x="382245" y="861696"/>
                </a:lnTo>
                <a:lnTo>
                  <a:pt x="387953" y="847091"/>
                </a:lnTo>
                <a:lnTo>
                  <a:pt x="393979" y="832168"/>
                </a:lnTo>
                <a:lnTo>
                  <a:pt x="400956" y="818198"/>
                </a:lnTo>
                <a:lnTo>
                  <a:pt x="408568" y="804546"/>
                </a:lnTo>
                <a:lnTo>
                  <a:pt x="416179" y="791211"/>
                </a:lnTo>
                <a:lnTo>
                  <a:pt x="424425" y="778511"/>
                </a:lnTo>
                <a:lnTo>
                  <a:pt x="433305" y="766446"/>
                </a:lnTo>
                <a:lnTo>
                  <a:pt x="442819" y="754698"/>
                </a:lnTo>
                <a:lnTo>
                  <a:pt x="452650" y="743586"/>
                </a:lnTo>
                <a:lnTo>
                  <a:pt x="462482" y="732791"/>
                </a:lnTo>
                <a:lnTo>
                  <a:pt x="473264" y="722631"/>
                </a:lnTo>
                <a:lnTo>
                  <a:pt x="484047" y="713423"/>
                </a:lnTo>
                <a:lnTo>
                  <a:pt x="495464" y="704533"/>
                </a:lnTo>
                <a:lnTo>
                  <a:pt x="507516" y="696596"/>
                </a:lnTo>
                <a:lnTo>
                  <a:pt x="519567" y="688976"/>
                </a:lnTo>
                <a:lnTo>
                  <a:pt x="531936" y="682308"/>
                </a:lnTo>
                <a:lnTo>
                  <a:pt x="538278" y="679133"/>
                </a:lnTo>
                <a:lnTo>
                  <a:pt x="544938" y="676276"/>
                </a:lnTo>
                <a:lnTo>
                  <a:pt x="551281" y="673418"/>
                </a:lnTo>
                <a:lnTo>
                  <a:pt x="557941" y="670878"/>
                </a:lnTo>
                <a:lnTo>
                  <a:pt x="564284" y="668338"/>
                </a:lnTo>
                <a:lnTo>
                  <a:pt x="571261" y="666433"/>
                </a:lnTo>
                <a:lnTo>
                  <a:pt x="577921" y="664211"/>
                </a:lnTo>
                <a:lnTo>
                  <a:pt x="584898" y="662623"/>
                </a:lnTo>
                <a:lnTo>
                  <a:pt x="591875" y="661036"/>
                </a:lnTo>
                <a:lnTo>
                  <a:pt x="598535" y="659766"/>
                </a:lnTo>
                <a:lnTo>
                  <a:pt x="605830" y="658178"/>
                </a:lnTo>
                <a:lnTo>
                  <a:pt x="612490" y="657226"/>
                </a:lnTo>
                <a:lnTo>
                  <a:pt x="619784" y="656591"/>
                </a:lnTo>
                <a:lnTo>
                  <a:pt x="627078" y="655956"/>
                </a:lnTo>
                <a:lnTo>
                  <a:pt x="634055" y="655638"/>
                </a:lnTo>
                <a:close/>
                <a:moveTo>
                  <a:pt x="1604962" y="463550"/>
                </a:moveTo>
                <a:lnTo>
                  <a:pt x="1776412" y="463550"/>
                </a:lnTo>
                <a:lnTo>
                  <a:pt x="1776412" y="1252538"/>
                </a:lnTo>
                <a:lnTo>
                  <a:pt x="1604962" y="1252538"/>
                </a:lnTo>
                <a:lnTo>
                  <a:pt x="1604962" y="463550"/>
                </a:lnTo>
                <a:close/>
                <a:moveTo>
                  <a:pt x="0" y="0"/>
                </a:moveTo>
                <a:lnTo>
                  <a:pt x="2125663" y="0"/>
                </a:lnTo>
                <a:lnTo>
                  <a:pt x="2125663" y="171553"/>
                </a:lnTo>
                <a:lnTo>
                  <a:pt x="2039621" y="171553"/>
                </a:lnTo>
                <a:lnTo>
                  <a:pt x="2039621" y="1577975"/>
                </a:lnTo>
                <a:lnTo>
                  <a:pt x="1252220" y="1577975"/>
                </a:lnTo>
                <a:lnTo>
                  <a:pt x="1252220" y="1449310"/>
                </a:lnTo>
                <a:lnTo>
                  <a:pt x="1911033" y="1449310"/>
                </a:lnTo>
                <a:lnTo>
                  <a:pt x="1911033" y="171553"/>
                </a:lnTo>
                <a:lnTo>
                  <a:pt x="195263" y="171553"/>
                </a:lnTo>
                <a:lnTo>
                  <a:pt x="195263" y="1249164"/>
                </a:lnTo>
                <a:lnTo>
                  <a:pt x="66675" y="1249164"/>
                </a:lnTo>
                <a:lnTo>
                  <a:pt x="66675" y="171553"/>
                </a:lnTo>
                <a:lnTo>
                  <a:pt x="0" y="17155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  <a:extLst/>
        </p:spPr>
        <p:txBody>
          <a:bodyPr anchor="ctr">
            <a:scene3d>
              <a:camera prst="orthographicFront"/>
              <a:lightRig dir="t" rig="threeP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altLang="en-US" lang="zh-CN">
              <a:solidFill>
                <a:srgbClr val="FFFFFF"/>
              </a:solidFill>
              <a:ea charset="-122" panose="02010600030101010101" pitchFamily="2" typeface="宋体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203848" y="1951625"/>
            <a:ext cx="1872208" cy="160020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altLang="en-US" lang="zh-CN" smtClean="0" sz="14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项目的背景介绍在这段文字中录入，根据你所录入的文字内容多少对字号的大小进行更改，切忌长篇大论。</a:t>
            </a:r>
          </a:p>
        </p:txBody>
      </p:sp>
    </p:spTree>
    <p:extLst>
      <p:ext uri="{BB962C8B-B14F-4D97-AF65-F5344CB8AC3E}">
        <p14:creationId val="322340033"/>
      </p:ext>
    </p:extLst>
  </p:cSld>
  <p:clrMapOvr>
    <a:masterClrMapping/>
  </p:clrMapOvr>
  <mc:AlternateContent>
    <mc:Choice Requires="p14">
      <p:transition advClick="0" p14:dur="1200" spd="slow">
        <p14:flip dir="r"/>
      </p:transition>
    </mc:Choice>
    <mc:Fallback>
      <p:transition advClick="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1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2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5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6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20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2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3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24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6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7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8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29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1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3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4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5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36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7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8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3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300" id="41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2" nodeType="afterGroup">
                            <p:stCondLst>
                              <p:cond delay="1800"/>
                            </p:stCondLst>
                            <p:childTnLst>
                              <p:par>
                                <p:cTn fill="hold" id="43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5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6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7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48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9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50" nodeType="withEffect" presetClass="entr" presetID="53" presetSubtype="0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2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3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4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55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6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57" nodeType="withEffect" presetClass="entr" presetID="53" presetSubtype="0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9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1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62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3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4" nodeType="afterGroup">
                            <p:stCondLst>
                              <p:cond delay="2700"/>
                            </p:stCondLst>
                            <p:childTnLst>
                              <p:par>
                                <p:cTn fill="hold" grpId="0" id="6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300" id="67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8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300" id="7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1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300" id="73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3"/>
      <p:bldP grpId="0" spid="24"/>
      <p:bldP grpId="0" spid="25"/>
      <p:bldP grpId="0" spid="39"/>
      <p:bldP grpId="0" spid="40"/>
      <p:bldP grpId="0" spid="43"/>
      <p:bldP grpId="0" spid="46"/>
      <p:bldP grpId="0" spid="22"/>
    </p:bldLst>
  </p:timing>
</p:sld>
</file>

<file path=ppt/slides/slide1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en-US" lang="zh-CN" smtClean="0"/>
              <a:t>需求分析</a:t>
            </a:r>
          </a:p>
        </p:txBody>
      </p:sp>
      <p:sp>
        <p:nvSpPr>
          <p:cNvPr id="3" name="椭圆 22"/>
          <p:cNvSpPr/>
          <p:nvPr/>
        </p:nvSpPr>
        <p:spPr>
          <a:xfrm>
            <a:off x="1298524" y="776883"/>
            <a:ext cx="1944572" cy="158417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" name="TextBox 3"/>
          <p:cNvSpPr txBox="1"/>
          <p:nvPr/>
        </p:nvSpPr>
        <p:spPr>
          <a:xfrm>
            <a:off x="1642132" y="1014973"/>
            <a:ext cx="1257356" cy="109728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pPr algn="ctr"/>
            <a:r>
              <a:rPr altLang="en-US" b="1" lang="zh-CN" smtClean="0" sz="36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现实需求</a:t>
            </a:r>
          </a:p>
        </p:txBody>
      </p:sp>
      <p:cxnSp>
        <p:nvCxnSpPr>
          <p:cNvPr id="6" name="直接连接符 5"/>
          <p:cNvCxnSpPr/>
          <p:nvPr/>
        </p:nvCxnSpPr>
        <p:spPr>
          <a:xfrm>
            <a:off x="938484" y="2505075"/>
            <a:ext cx="2808312" cy="0"/>
          </a:xfrm>
          <a:prstGeom prst="line">
            <a:avLst/>
          </a:prstGeom>
          <a:ln w="63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938484" y="4305275"/>
            <a:ext cx="2808312" cy="0"/>
          </a:xfrm>
          <a:prstGeom prst="line">
            <a:avLst/>
          </a:prstGeom>
          <a:ln w="63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082500" y="2603080"/>
            <a:ext cx="2520280" cy="73152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pPr algn="dist"/>
            <a:r>
              <a:rPr altLang="en-US" b="1" lang="zh-CN" smtClean="0" sz="2400">
                <a:latin charset="-122" pitchFamily="34" typeface="微软雅黑"/>
                <a:ea charset="-122" pitchFamily="34" typeface="微软雅黑"/>
              </a:rPr>
              <a:t>项目所在传统行业的存在的危机状况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50552" y="3458016"/>
            <a:ext cx="1584176" cy="21336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pPr algn="ctr"/>
            <a:r>
              <a:rPr altLang="en-US" b="1" lang="zh-CN" smtClean="0" sz="1400">
                <a:latin charset="-122" pitchFamily="34" typeface="微软雅黑"/>
                <a:ea charset="-122" pitchFamily="34" typeface="微软雅黑"/>
              </a:rPr>
              <a:t>关键字设问？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550552" y="3729211"/>
            <a:ext cx="1584176" cy="21336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pPr algn="ctr"/>
            <a:r>
              <a:rPr altLang="en-US" b="1" lang="zh-CN" smtClean="0" sz="1400">
                <a:latin charset="-122" pitchFamily="34" typeface="微软雅黑"/>
                <a:ea charset="-122" pitchFamily="34" typeface="微软雅黑"/>
              </a:rPr>
              <a:t>关键字设问？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550552" y="4017243"/>
            <a:ext cx="1584176" cy="21336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pPr algn="ctr"/>
            <a:r>
              <a:rPr altLang="en-US" b="1" lang="zh-CN" smtClean="0" sz="1400">
                <a:latin charset="-122" pitchFamily="34" typeface="微软雅黑"/>
                <a:ea charset="-122" pitchFamily="34" typeface="微软雅黑"/>
              </a:rPr>
              <a:t>关键字设问？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38484" y="4411977"/>
            <a:ext cx="2808312" cy="38100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pPr algn="just">
              <a:lnSpc>
                <a:spcPts val="1500"/>
              </a:lnSpc>
            </a:pPr>
            <a:r>
              <a:rPr altLang="en-US" lang="zh-CN" smtClean="0" sz="1000">
                <a:latin charset="-122" pitchFamily="34" typeface="微软雅黑"/>
                <a:ea charset="-122" pitchFamily="34" typeface="微软雅黑"/>
              </a:rPr>
              <a:t>点击输入简要文字内容，文字内容需概括精炼，不用多余的文字修饰，言简意赅的说明分项内容……</a:t>
            </a:r>
          </a:p>
        </p:txBody>
      </p:sp>
      <p:sp>
        <p:nvSpPr>
          <p:cNvPr id="15" name="Freeform 5"/>
          <p:cNvSpPr/>
          <p:nvPr/>
        </p:nvSpPr>
        <p:spPr bwMode="auto">
          <a:xfrm>
            <a:off x="4246442" y="949664"/>
            <a:ext cx="931331" cy="3822203"/>
          </a:xfrm>
          <a:custGeom>
            <a:rect b="b" l="l" r="r" t="t"/>
            <a:pathLst>
              <a:path h="3822203" w="931331">
                <a:moveTo>
                  <a:pt x="931331" y="0"/>
                </a:moveTo>
                <a:lnTo>
                  <a:pt x="931331" y="43438"/>
                </a:lnTo>
                <a:lnTo>
                  <a:pt x="929692" y="43241"/>
                </a:lnTo>
                <a:cubicBezTo>
                  <a:pt x="720560" y="43241"/>
                  <a:pt x="548753" y="233651"/>
                  <a:pt x="531759" y="477070"/>
                </a:cubicBezTo>
                <a:cubicBezTo>
                  <a:pt x="531001" y="481589"/>
                  <a:pt x="530505" y="486178"/>
                  <a:pt x="530592" y="490864"/>
                </a:cubicBezTo>
                <a:lnTo>
                  <a:pt x="527965" y="521911"/>
                </a:lnTo>
                <a:cubicBezTo>
                  <a:pt x="527965" y="524355"/>
                  <a:pt x="527981" y="526795"/>
                  <a:pt x="528584" y="529223"/>
                </a:cubicBezTo>
                <a:cubicBezTo>
                  <a:pt x="525896" y="549213"/>
                  <a:pt x="525319" y="570030"/>
                  <a:pt x="525319" y="591585"/>
                </a:cubicBezTo>
                <a:lnTo>
                  <a:pt x="525319" y="1420695"/>
                </a:lnTo>
                <a:cubicBezTo>
                  <a:pt x="525319" y="1644311"/>
                  <a:pt x="418363" y="1909396"/>
                  <a:pt x="152419" y="1909396"/>
                </a:cubicBezTo>
                <a:lnTo>
                  <a:pt x="152419" y="1917007"/>
                </a:lnTo>
                <a:cubicBezTo>
                  <a:pt x="411268" y="1917007"/>
                  <a:pt x="525319" y="2180779"/>
                  <a:pt x="525319" y="2401508"/>
                </a:cubicBezTo>
                <a:lnTo>
                  <a:pt x="525319" y="3229831"/>
                </a:lnTo>
                <a:lnTo>
                  <a:pt x="528395" y="3285086"/>
                </a:lnTo>
                <a:lnTo>
                  <a:pt x="527965" y="3290166"/>
                </a:lnTo>
                <a:cubicBezTo>
                  <a:pt x="527965" y="3298449"/>
                  <a:pt x="528142" y="3306682"/>
                  <a:pt x="530049" y="3314794"/>
                </a:cubicBezTo>
                <a:cubicBezTo>
                  <a:pt x="529872" y="3323297"/>
                  <a:pt x="530775" y="3331587"/>
                  <a:pt x="532157" y="3339708"/>
                </a:cubicBezTo>
                <a:cubicBezTo>
                  <a:pt x="550979" y="3580884"/>
                  <a:pt x="721914" y="3768836"/>
                  <a:pt x="929692" y="3768836"/>
                </a:cubicBezTo>
                <a:cubicBezTo>
                  <a:pt x="930239" y="3768836"/>
                  <a:pt x="930786" y="3768835"/>
                  <a:pt x="931331" y="3768639"/>
                </a:cubicBezTo>
                <a:lnTo>
                  <a:pt x="931331" y="3822203"/>
                </a:lnTo>
                <a:cubicBezTo>
                  <a:pt x="739757" y="3822203"/>
                  <a:pt x="598112" y="3773911"/>
                  <a:pt x="507975" y="3678638"/>
                </a:cubicBezTo>
                <a:cubicBezTo>
                  <a:pt x="417575" y="3582577"/>
                  <a:pt x="372901" y="3410141"/>
                  <a:pt x="372901" y="3162642"/>
                </a:cubicBezTo>
                <a:lnTo>
                  <a:pt x="372901" y="2435365"/>
                </a:lnTo>
                <a:cubicBezTo>
                  <a:pt x="372901" y="2299674"/>
                  <a:pt x="350301" y="2189965"/>
                  <a:pt x="304838" y="2105453"/>
                </a:cubicBezTo>
                <a:cubicBezTo>
                  <a:pt x="260163" y="2021204"/>
                  <a:pt x="158200" y="1972649"/>
                  <a:pt x="0" y="1961888"/>
                </a:cubicBezTo>
                <a:lnTo>
                  <a:pt x="0" y="1860316"/>
                </a:lnTo>
                <a:cubicBezTo>
                  <a:pt x="146638" y="1837744"/>
                  <a:pt x="245710" y="1792339"/>
                  <a:pt x="296166" y="1724624"/>
                </a:cubicBezTo>
                <a:cubicBezTo>
                  <a:pt x="347410" y="1657434"/>
                  <a:pt x="372901" y="1544052"/>
                  <a:pt x="372901" y="1386838"/>
                </a:cubicBezTo>
                <a:lnTo>
                  <a:pt x="372901" y="659562"/>
                </a:lnTo>
                <a:cubicBezTo>
                  <a:pt x="372901" y="411275"/>
                  <a:pt x="417575" y="239626"/>
                  <a:pt x="507975" y="143566"/>
                </a:cubicBezTo>
                <a:cubicBezTo>
                  <a:pt x="598112" y="47505"/>
                  <a:pt x="739757" y="0"/>
                  <a:pt x="931331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6" name="圆角矩形 15"/>
          <p:cNvSpPr/>
          <p:nvPr/>
        </p:nvSpPr>
        <p:spPr>
          <a:xfrm>
            <a:off x="5364088" y="949664"/>
            <a:ext cx="3168352" cy="469958"/>
          </a:xfrm>
          <a:prstGeom prst="roundRect">
            <a:avLst/>
          </a:prstGeom>
          <a:solidFill>
            <a:schemeClr val="bg1"/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7" name="圆角矩形 16"/>
          <p:cNvSpPr/>
          <p:nvPr/>
        </p:nvSpPr>
        <p:spPr>
          <a:xfrm>
            <a:off x="5364088" y="1508372"/>
            <a:ext cx="3168352" cy="469958"/>
          </a:xfrm>
          <a:prstGeom prst="roundRect">
            <a:avLst/>
          </a:prstGeom>
          <a:solidFill>
            <a:schemeClr val="bg1"/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8" name="圆角矩形 17"/>
          <p:cNvSpPr/>
          <p:nvPr/>
        </p:nvSpPr>
        <p:spPr>
          <a:xfrm>
            <a:off x="5364088" y="2067080"/>
            <a:ext cx="3168352" cy="469958"/>
          </a:xfrm>
          <a:prstGeom prst="roundRect">
            <a:avLst/>
          </a:prstGeom>
          <a:solidFill>
            <a:schemeClr val="bg1"/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9" name="圆角矩形 18"/>
          <p:cNvSpPr/>
          <p:nvPr/>
        </p:nvSpPr>
        <p:spPr>
          <a:xfrm>
            <a:off x="5364088" y="2625788"/>
            <a:ext cx="3168352" cy="469958"/>
          </a:xfrm>
          <a:prstGeom prst="roundRect">
            <a:avLst/>
          </a:prstGeom>
          <a:solidFill>
            <a:schemeClr val="bg1"/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0" name="圆角矩形 19"/>
          <p:cNvSpPr/>
          <p:nvPr/>
        </p:nvSpPr>
        <p:spPr>
          <a:xfrm>
            <a:off x="5364088" y="3184496"/>
            <a:ext cx="3168352" cy="469958"/>
          </a:xfrm>
          <a:prstGeom prst="roundRect">
            <a:avLst/>
          </a:prstGeom>
          <a:solidFill>
            <a:schemeClr val="bg1"/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1" name="圆角矩形 20"/>
          <p:cNvSpPr/>
          <p:nvPr/>
        </p:nvSpPr>
        <p:spPr>
          <a:xfrm>
            <a:off x="5364088" y="3743204"/>
            <a:ext cx="3168352" cy="469958"/>
          </a:xfrm>
          <a:prstGeom prst="roundRect">
            <a:avLst/>
          </a:prstGeom>
          <a:solidFill>
            <a:schemeClr val="bg1"/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2" name="圆角矩形 21"/>
          <p:cNvSpPr/>
          <p:nvPr/>
        </p:nvSpPr>
        <p:spPr>
          <a:xfrm>
            <a:off x="5364088" y="4301909"/>
            <a:ext cx="3168352" cy="469958"/>
          </a:xfrm>
          <a:prstGeom prst="roundRect">
            <a:avLst/>
          </a:prstGeom>
          <a:solidFill>
            <a:schemeClr val="bg1"/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3" name="TextBox 22"/>
          <p:cNvSpPr txBox="1"/>
          <p:nvPr/>
        </p:nvSpPr>
        <p:spPr>
          <a:xfrm>
            <a:off x="5714950" y="1107699"/>
            <a:ext cx="2313434" cy="15240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pPr algn="just"/>
            <a:r>
              <a:rPr altLang="en-US" lang="zh-CN" smtClean="0" sz="1000">
                <a:latin charset="-122" pitchFamily="34" typeface="微软雅黑"/>
                <a:ea charset="-122" pitchFamily="34" typeface="微软雅黑"/>
              </a:rPr>
              <a:t>点击输入简要文字内容……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714950" y="1666407"/>
            <a:ext cx="2313434" cy="15240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pPr algn="just"/>
            <a:r>
              <a:rPr altLang="en-US" lang="zh-CN" smtClean="0" sz="1000">
                <a:latin charset="-122" pitchFamily="34" typeface="微软雅黑"/>
                <a:ea charset="-122" pitchFamily="34" typeface="微软雅黑"/>
              </a:rPr>
              <a:t>点击输入简要文字内容……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714950" y="2225115"/>
            <a:ext cx="2313434" cy="15240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pPr algn="just"/>
            <a:r>
              <a:rPr altLang="en-US" lang="zh-CN" smtClean="0" sz="1000">
                <a:latin charset="-122" pitchFamily="34" typeface="微软雅黑"/>
                <a:ea charset="-122" pitchFamily="34" typeface="微软雅黑"/>
              </a:rPr>
              <a:t>点击输入简要文字内容……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714950" y="2783823"/>
            <a:ext cx="2313434" cy="15240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pPr algn="just"/>
            <a:r>
              <a:rPr altLang="en-US" lang="zh-CN" smtClean="0" sz="1000">
                <a:latin charset="-122" pitchFamily="34" typeface="微软雅黑"/>
                <a:ea charset="-122" pitchFamily="34" typeface="微软雅黑"/>
              </a:rPr>
              <a:t>点击输入简要文字内容……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714950" y="3342531"/>
            <a:ext cx="2313434" cy="15240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pPr algn="just"/>
            <a:r>
              <a:rPr altLang="en-US" lang="zh-CN" smtClean="0" sz="1000">
                <a:latin charset="-122" pitchFamily="34" typeface="微软雅黑"/>
                <a:ea charset="-122" pitchFamily="34" typeface="微软雅黑"/>
              </a:rPr>
              <a:t>点击输入简要文字内容……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714950" y="3901239"/>
            <a:ext cx="2313434" cy="15240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pPr algn="just"/>
            <a:r>
              <a:rPr altLang="en-US" lang="zh-CN" smtClean="0" sz="1000">
                <a:latin charset="-122" pitchFamily="34" typeface="微软雅黑"/>
                <a:ea charset="-122" pitchFamily="34" typeface="微软雅黑"/>
              </a:rPr>
              <a:t>点击输入简要文字内容……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714950" y="4459944"/>
            <a:ext cx="2313434" cy="15240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pPr algn="just"/>
            <a:r>
              <a:rPr altLang="en-US" lang="zh-CN" smtClean="0" sz="1000">
                <a:latin charset="-122" pitchFamily="34" typeface="微软雅黑"/>
                <a:ea charset="-122" pitchFamily="34" typeface="微软雅黑"/>
              </a:rPr>
              <a:t>点击输入简要文字内容……</a:t>
            </a:r>
          </a:p>
        </p:txBody>
      </p:sp>
      <p:sp>
        <p:nvSpPr>
          <p:cNvPr id="30" name="KSO_Shape"/>
          <p:cNvSpPr/>
          <p:nvPr/>
        </p:nvSpPr>
        <p:spPr bwMode="auto">
          <a:xfrm>
            <a:off x="251520" y="138559"/>
            <a:ext cx="310764" cy="264666"/>
          </a:xfrm>
          <a:custGeom>
            <a:gdLst>
              <a:gd fmla="*/ 432030 w 2125663" name="T0"/>
              <a:gd fmla="*/ 1344893 h 1811338" name="T1"/>
              <a:gd fmla="*/ 462740 w 2125663" name="T2"/>
              <a:gd fmla="*/ 1477960 h 1811338" name="T3"/>
              <a:gd fmla="*/ 513638 w 2125663" name="T4"/>
              <a:gd fmla="*/ 1557743 h 1811338" name="T5"/>
              <a:gd fmla="*/ 516481 w 2125663" name="T6"/>
              <a:gd fmla="*/ 1336346 h 1811338" name="T7"/>
              <a:gd fmla="*/ 503401 w 2125663" name="T8"/>
              <a:gd fmla="*/ 1310416 h 1811338" name="T9"/>
              <a:gd fmla="*/ 515913 w 2125663" name="T10"/>
              <a:gd fmla="*/ 1250009 h 1811338" name="T11"/>
              <a:gd fmla="*/ 618846 w 2125663" name="T12"/>
              <a:gd fmla="*/ 1242885 h 1811338" name="T13"/>
              <a:gd fmla="*/ 643583 w 2125663" name="T14"/>
              <a:gd fmla="*/ 1263116 h 1811338" name="T15"/>
              <a:gd fmla="*/ 642446 w 2125663" name="T16"/>
              <a:gd fmla="*/ 1324948 h 1811338" name="T17"/>
              <a:gd fmla="*/ 619414 w 2125663" name="T18"/>
              <a:gd fmla="*/ 1342899 h 1811338" name="T19"/>
              <a:gd fmla="*/ 664057 w 2125663" name="T20"/>
              <a:gd fmla="*/ 1524691 h 1811338" name="T21"/>
              <a:gd fmla="*/ 704434 w 2125663" name="T22"/>
              <a:gd fmla="*/ 1417553 h 1811338" name="T23"/>
              <a:gd fmla="*/ 725191 w 2125663" name="T24"/>
              <a:gd fmla="*/ 1259697 h 1811338" name="T25"/>
              <a:gd fmla="*/ 857412 w 2125663" name="T26"/>
              <a:gd fmla="*/ 1192451 h 1811338" name="T27"/>
              <a:gd fmla="*/ 923096 w 2125663" name="T28"/>
              <a:gd fmla="*/ 1212682 h 1811338" name="T29"/>
              <a:gd fmla="*/ 970013 w 2125663" name="T30"/>
              <a:gd fmla="*/ 1259697 h 1811338" name="T31"/>
              <a:gd fmla="*/ 990201 w 2125663" name="T32"/>
              <a:gd fmla="*/ 1325233 h 1811338" name="T33"/>
              <a:gd fmla="*/ 980818 w 2125663" name="T34"/>
              <a:gd fmla="*/ 1537228 h 1811338" name="T35"/>
              <a:gd fmla="*/ 935891 w 2125663" name="T36"/>
              <a:gd fmla="*/ 1570566 h 1811338" name="T37"/>
              <a:gd fmla="*/ 798837 w 2125663" name="T38"/>
              <a:gd fmla="*/ 1607608 h 1811338" name="T39"/>
              <a:gd fmla="*/ 617424 w 2125663" name="T40"/>
              <a:gd fmla="*/ 1622140 h 1811338" name="T41"/>
              <a:gd fmla="*/ 428049 w 2125663" name="T42"/>
              <a:gd fmla="*/ 1615872 h 1811338" name="T43"/>
              <a:gd fmla="*/ 264551 w 2125663" name="T44"/>
              <a:gd fmla="*/ 1588232 h 1811338" name="T45"/>
              <a:gd fmla="*/ 180669 w 2125663" name="T46"/>
              <a:gd fmla="*/ 1549481 h 1811338" name="T47"/>
              <a:gd fmla="*/ 159912 w 2125663" name="T48"/>
              <a:gd fmla="*/ 1517283 h 1811338" name="T49"/>
              <a:gd fmla="*/ 167873 w 2125663" name="T50"/>
              <a:gd fmla="*/ 1284201 h 1811338" name="T51"/>
              <a:gd fmla="*/ 205123 w 2125663" name="T52"/>
              <a:gd fmla="*/ 1228638 h 1811338" name="T53"/>
              <a:gd fmla="*/ 264266 w 2125663" name="T54"/>
              <a:gd fmla="*/ 1196440 h 1811338" name="T55"/>
              <a:gd fmla="*/ 421225 w 2125663" name="T56"/>
              <a:gd fmla="*/ 1183048 h 1811338" name="T57"/>
              <a:gd fmla="*/ 433514 w 2125663" name="T58"/>
              <a:gd fmla="*/ 761303 h 1811338" name="T59"/>
              <a:gd fmla="*/ 391450 w 2125663" name="T60"/>
              <a:gd fmla="*/ 813630 h 1811338" name="T61"/>
              <a:gd fmla="*/ 379229 w 2125663" name="T62"/>
              <a:gd fmla="*/ 902075 h 1811338" name="T63"/>
              <a:gd fmla="*/ 414756 w 2125663" name="T64"/>
              <a:gd fmla="*/ 1016114 h 1811338" name="T65"/>
              <a:gd fmla="*/ 487516 w 2125663" name="T66"/>
              <a:gd fmla="*/ 1099439 h 1811338" name="T67"/>
              <a:gd fmla="*/ 567666 w 2125663" name="T68"/>
              <a:gd fmla="*/ 1135272 h 1811338" name="T69"/>
              <a:gd fmla="*/ 645542 w 2125663" name="T70"/>
              <a:gd fmla="*/ 1111099 h 1811338" name="T71"/>
              <a:gd fmla="*/ 722282 w 2125663" name="T72"/>
              <a:gd fmla="*/ 1035452 h 1811338" name="T73"/>
              <a:gd fmla="*/ 767757 w 2125663" name="T74"/>
              <a:gd fmla="*/ 926248 h 1811338" name="T75"/>
              <a:gd fmla="*/ 666290 w 2125663" name="T76"/>
              <a:gd fmla="*/ 863967 h 1811338" name="T77"/>
              <a:gd fmla="*/ 546918 w 2125663" name="T78"/>
              <a:gd fmla="*/ 832116 h 1811338" name="T79"/>
              <a:gd fmla="*/ 484389 w 2125663" name="T80"/>
              <a:gd fmla="*/ 790595 h 1811338" name="T81"/>
              <a:gd fmla="*/ 452273 w 2125663" name="T82"/>
              <a:gd fmla="*/ 760734 h 1811338" name="T83"/>
              <a:gd fmla="*/ 568234 w 2125663" name="T84"/>
              <a:gd fmla="*/ 587258 h 1811338" name="T85"/>
              <a:gd fmla="*/ 631616 w 2125663" name="T86"/>
              <a:gd fmla="*/ 594937 h 1811338" name="T87"/>
              <a:gd fmla="*/ 705513 w 2125663" name="T88"/>
              <a:gd fmla="*/ 631054 h 1811338" name="T89"/>
              <a:gd fmla="*/ 790210 w 2125663" name="T90"/>
              <a:gd fmla="*/ 732864 h 1811338" name="T91"/>
              <a:gd fmla="*/ 826306 w 2125663" name="T92"/>
              <a:gd fmla="*/ 873920 h 1811338" name="T93"/>
              <a:gd fmla="*/ 818064 w 2125663" name="T94"/>
              <a:gd fmla="*/ 959237 h 1811338" name="T95"/>
              <a:gd fmla="*/ 780831 w 2125663" name="T96"/>
              <a:gd fmla="*/ 1048534 h 1811338" name="T97"/>
              <a:gd fmla="*/ 687607 w 2125663" name="T98"/>
              <a:gd fmla="*/ 1148922 h 1811338" name="T99"/>
              <a:gd fmla="*/ 588983 w 2125663" name="T100"/>
              <a:gd fmla="*/ 1190727 h 1811338" name="T101"/>
              <a:gd fmla="*/ 525033 w 2125663" name="T102"/>
              <a:gd fmla="*/ 1182480 h 1811338" name="T103"/>
              <a:gd fmla="*/ 421293 w 2125663" name="T104"/>
              <a:gd fmla="*/ 1115081 h 1811338" name="T105"/>
              <a:gd fmla="*/ 345406 w 2125663" name="T106"/>
              <a:gd fmla="*/ 1002463 h 1811338" name="T107"/>
              <a:gd fmla="*/ 325511 w 2125663" name="T108"/>
              <a:gd fmla="*/ 929092 h 1811338" name="T109"/>
              <a:gd fmla="*/ 330627 w 2125663" name="T110"/>
              <a:gd fmla="*/ 813915 h 1811338" name="T111"/>
              <a:gd fmla="*/ 388324 w 2125663" name="T112"/>
              <a:gd fmla="*/ 686510 h 1811338" name="T113"/>
              <a:gd fmla="*/ 482400 w 2125663" name="T114"/>
              <a:gd fmla="*/ 608303 h 1811338" name="T115"/>
              <a:gd fmla="*/ 542939 w 2125663" name="T116"/>
              <a:gd fmla="*/ 589534 h 1811338" name="T117"/>
              <a:gd fmla="*/ 0 w 2125663" name="T118"/>
              <a:gd fmla="*/ 0 h 1811338" name="T119"/>
              <a:gd fmla="*/ 174993 w 2125663" name="T120"/>
              <a:gd fmla="*/ 1118883 h 1811338" name="T121"/>
              <a:gd fmla="*/ 0 60000 65536" name="T122"/>
              <a:gd fmla="*/ 0 60000 6553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  <a:gd fmla="*/ 0 60000 65536" name="T147"/>
              <a:gd fmla="*/ 0 60000 65536" name="T148"/>
              <a:gd fmla="*/ 0 60000 65536" name="T149"/>
              <a:gd fmla="*/ 0 60000 65536" name="T150"/>
              <a:gd fmla="*/ 0 60000 65536" name="T151"/>
              <a:gd fmla="*/ 0 60000 65536" name="T152"/>
              <a:gd fmla="*/ 0 60000 65536" name="T153"/>
              <a:gd fmla="*/ 0 60000 65536" name="T154"/>
              <a:gd fmla="*/ 0 60000 65536" name="T155"/>
              <a:gd fmla="*/ 0 60000 65536" name="T156"/>
              <a:gd fmla="*/ 0 60000 65536" name="T157"/>
              <a:gd fmla="*/ 0 60000 65536" name="T158"/>
              <a:gd fmla="*/ 0 60000 65536" name="T159"/>
              <a:gd fmla="*/ 0 60000 65536" name="T160"/>
              <a:gd fmla="*/ 0 60000 65536" name="T161"/>
              <a:gd fmla="*/ 0 60000 65536" name="T162"/>
              <a:gd fmla="*/ 0 60000 65536" name="T163"/>
              <a:gd fmla="*/ 0 60000 65536" name="T164"/>
              <a:gd fmla="*/ 0 60000 65536" name="T165"/>
              <a:gd fmla="*/ 0 60000 65536" name="T166"/>
              <a:gd fmla="*/ 0 60000 65536" name="T167"/>
              <a:gd fmla="*/ 0 60000 65536" name="T168"/>
              <a:gd fmla="*/ 0 60000 65536" name="T169"/>
              <a:gd fmla="*/ 0 60000 65536" name="T170"/>
              <a:gd fmla="*/ 0 60000 65536" name="T171"/>
              <a:gd fmla="*/ 0 60000 65536" name="T172"/>
              <a:gd fmla="*/ 0 60000 65536" name="T173"/>
              <a:gd fmla="*/ 0 60000 65536" name="T174"/>
              <a:gd fmla="*/ 0 60000 65536" name="T175"/>
              <a:gd fmla="*/ 0 60000 65536" name="T176"/>
              <a:gd fmla="*/ 0 60000 65536" name="T177"/>
              <a:gd fmla="*/ 0 60000 65536" name="T178"/>
              <a:gd fmla="*/ 0 60000 65536" name="T179"/>
              <a:gd fmla="*/ 0 60000 65536" name="T180"/>
              <a:gd fmla="*/ 0 60000 65536" name="T181"/>
              <a:gd fmla="*/ 0 60000 65536" name="T182"/>
            </a:gdLst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b="b" l="0" r="r" t="0"/>
            <a:pathLst>
              <a:path h="1811338" w="2125663">
                <a:moveTo>
                  <a:pt x="470017" y="1320800"/>
                </a:moveTo>
                <a:lnTo>
                  <a:pt x="470335" y="1343069"/>
                </a:lnTo>
                <a:lnTo>
                  <a:pt x="471286" y="1364382"/>
                </a:lnTo>
                <a:lnTo>
                  <a:pt x="472238" y="1385696"/>
                </a:lnTo>
                <a:lnTo>
                  <a:pt x="473190" y="1406374"/>
                </a:lnTo>
                <a:lnTo>
                  <a:pt x="474459" y="1426415"/>
                </a:lnTo>
                <a:lnTo>
                  <a:pt x="476363" y="1446139"/>
                </a:lnTo>
                <a:lnTo>
                  <a:pt x="478267" y="1464908"/>
                </a:lnTo>
                <a:lnTo>
                  <a:pt x="480170" y="1483677"/>
                </a:lnTo>
                <a:lnTo>
                  <a:pt x="482074" y="1501491"/>
                </a:lnTo>
                <a:lnTo>
                  <a:pt x="484612" y="1518988"/>
                </a:lnTo>
                <a:lnTo>
                  <a:pt x="487468" y="1535530"/>
                </a:lnTo>
                <a:lnTo>
                  <a:pt x="490323" y="1552072"/>
                </a:lnTo>
                <a:lnTo>
                  <a:pt x="493179" y="1567660"/>
                </a:lnTo>
                <a:lnTo>
                  <a:pt x="496352" y="1582611"/>
                </a:lnTo>
                <a:lnTo>
                  <a:pt x="500159" y="1597563"/>
                </a:lnTo>
                <a:lnTo>
                  <a:pt x="503649" y="1611560"/>
                </a:lnTo>
                <a:lnTo>
                  <a:pt x="507774" y="1624921"/>
                </a:lnTo>
                <a:lnTo>
                  <a:pt x="511899" y="1637646"/>
                </a:lnTo>
                <a:lnTo>
                  <a:pt x="516341" y="1650052"/>
                </a:lnTo>
                <a:lnTo>
                  <a:pt x="520783" y="1661505"/>
                </a:lnTo>
                <a:lnTo>
                  <a:pt x="525859" y="1672639"/>
                </a:lnTo>
                <a:lnTo>
                  <a:pt x="530936" y="1683137"/>
                </a:lnTo>
                <a:lnTo>
                  <a:pt x="536329" y="1692998"/>
                </a:lnTo>
                <a:lnTo>
                  <a:pt x="541723" y="1702224"/>
                </a:lnTo>
                <a:lnTo>
                  <a:pt x="547752" y="1710813"/>
                </a:lnTo>
                <a:lnTo>
                  <a:pt x="553463" y="1718766"/>
                </a:lnTo>
                <a:lnTo>
                  <a:pt x="559808" y="1726083"/>
                </a:lnTo>
                <a:lnTo>
                  <a:pt x="566154" y="1732763"/>
                </a:lnTo>
                <a:lnTo>
                  <a:pt x="573134" y="1739125"/>
                </a:lnTo>
                <a:lnTo>
                  <a:pt x="580114" y="1744215"/>
                </a:lnTo>
                <a:lnTo>
                  <a:pt x="587412" y="1749305"/>
                </a:lnTo>
                <a:lnTo>
                  <a:pt x="594709" y="1753123"/>
                </a:lnTo>
                <a:lnTo>
                  <a:pt x="594709" y="1499901"/>
                </a:lnTo>
                <a:lnTo>
                  <a:pt x="591537" y="1499264"/>
                </a:lnTo>
                <a:lnTo>
                  <a:pt x="588047" y="1498310"/>
                </a:lnTo>
                <a:lnTo>
                  <a:pt x="584874" y="1497038"/>
                </a:lnTo>
                <a:lnTo>
                  <a:pt x="582018" y="1495765"/>
                </a:lnTo>
                <a:lnTo>
                  <a:pt x="579163" y="1494175"/>
                </a:lnTo>
                <a:lnTo>
                  <a:pt x="576307" y="1491948"/>
                </a:lnTo>
                <a:lnTo>
                  <a:pt x="573769" y="1489721"/>
                </a:lnTo>
                <a:lnTo>
                  <a:pt x="571548" y="1487494"/>
                </a:lnTo>
                <a:lnTo>
                  <a:pt x="569327" y="1484949"/>
                </a:lnTo>
                <a:lnTo>
                  <a:pt x="567106" y="1482404"/>
                </a:lnTo>
                <a:lnTo>
                  <a:pt x="565519" y="1479223"/>
                </a:lnTo>
                <a:lnTo>
                  <a:pt x="564250" y="1476360"/>
                </a:lnTo>
                <a:lnTo>
                  <a:pt x="563298" y="1473179"/>
                </a:lnTo>
                <a:lnTo>
                  <a:pt x="562347" y="1469998"/>
                </a:lnTo>
                <a:lnTo>
                  <a:pt x="562029" y="1466180"/>
                </a:lnTo>
                <a:lnTo>
                  <a:pt x="561712" y="1462999"/>
                </a:lnTo>
                <a:lnTo>
                  <a:pt x="561712" y="1425143"/>
                </a:lnTo>
                <a:lnTo>
                  <a:pt x="562029" y="1421007"/>
                </a:lnTo>
                <a:lnTo>
                  <a:pt x="562664" y="1417508"/>
                </a:lnTo>
                <a:lnTo>
                  <a:pt x="563616" y="1414009"/>
                </a:lnTo>
                <a:lnTo>
                  <a:pt x="564885" y="1410191"/>
                </a:lnTo>
                <a:lnTo>
                  <a:pt x="566154" y="1407010"/>
                </a:lnTo>
                <a:lnTo>
                  <a:pt x="568375" y="1403829"/>
                </a:lnTo>
                <a:lnTo>
                  <a:pt x="570596" y="1400966"/>
                </a:lnTo>
                <a:lnTo>
                  <a:pt x="572817" y="1398103"/>
                </a:lnTo>
                <a:lnTo>
                  <a:pt x="575673" y="1395558"/>
                </a:lnTo>
                <a:lnTo>
                  <a:pt x="578528" y="1393649"/>
                </a:lnTo>
                <a:lnTo>
                  <a:pt x="581701" y="1391741"/>
                </a:lnTo>
                <a:lnTo>
                  <a:pt x="584874" y="1390150"/>
                </a:lnTo>
                <a:lnTo>
                  <a:pt x="588364" y="1388878"/>
                </a:lnTo>
                <a:lnTo>
                  <a:pt x="592171" y="1387605"/>
                </a:lnTo>
                <a:lnTo>
                  <a:pt x="595979" y="1386969"/>
                </a:lnTo>
                <a:lnTo>
                  <a:pt x="599786" y="1386969"/>
                </a:lnTo>
                <a:lnTo>
                  <a:pt x="682597" y="1386969"/>
                </a:lnTo>
                <a:lnTo>
                  <a:pt x="686721" y="1386969"/>
                </a:lnTo>
                <a:lnTo>
                  <a:pt x="690529" y="1387605"/>
                </a:lnTo>
                <a:lnTo>
                  <a:pt x="694019" y="1388878"/>
                </a:lnTo>
                <a:lnTo>
                  <a:pt x="697826" y="1390150"/>
                </a:lnTo>
                <a:lnTo>
                  <a:pt x="700999" y="1391741"/>
                </a:lnTo>
                <a:lnTo>
                  <a:pt x="704172" y="1393649"/>
                </a:lnTo>
                <a:lnTo>
                  <a:pt x="707345" y="1395558"/>
                </a:lnTo>
                <a:lnTo>
                  <a:pt x="709883" y="1398103"/>
                </a:lnTo>
                <a:lnTo>
                  <a:pt x="712104" y="1400966"/>
                </a:lnTo>
                <a:lnTo>
                  <a:pt x="714325" y="1403829"/>
                </a:lnTo>
                <a:lnTo>
                  <a:pt x="716229" y="1407010"/>
                </a:lnTo>
                <a:lnTo>
                  <a:pt x="718132" y="1410191"/>
                </a:lnTo>
                <a:lnTo>
                  <a:pt x="719402" y="1414009"/>
                </a:lnTo>
                <a:lnTo>
                  <a:pt x="720353" y="1417508"/>
                </a:lnTo>
                <a:lnTo>
                  <a:pt x="720671" y="1421007"/>
                </a:lnTo>
                <a:lnTo>
                  <a:pt x="720988" y="1425143"/>
                </a:lnTo>
                <a:lnTo>
                  <a:pt x="720988" y="1462999"/>
                </a:lnTo>
                <a:lnTo>
                  <a:pt x="720988" y="1466180"/>
                </a:lnTo>
                <a:lnTo>
                  <a:pt x="720353" y="1469998"/>
                </a:lnTo>
                <a:lnTo>
                  <a:pt x="719719" y="1473179"/>
                </a:lnTo>
                <a:lnTo>
                  <a:pt x="718450" y="1476360"/>
                </a:lnTo>
                <a:lnTo>
                  <a:pt x="716863" y="1479223"/>
                </a:lnTo>
                <a:lnTo>
                  <a:pt x="715277" y="1482404"/>
                </a:lnTo>
                <a:lnTo>
                  <a:pt x="713373" y="1484949"/>
                </a:lnTo>
                <a:lnTo>
                  <a:pt x="711469" y="1487494"/>
                </a:lnTo>
                <a:lnTo>
                  <a:pt x="708931" y="1489721"/>
                </a:lnTo>
                <a:lnTo>
                  <a:pt x="706710" y="1491948"/>
                </a:lnTo>
                <a:lnTo>
                  <a:pt x="703537" y="1494175"/>
                </a:lnTo>
                <a:lnTo>
                  <a:pt x="700682" y="1495765"/>
                </a:lnTo>
                <a:lnTo>
                  <a:pt x="697826" y="1497038"/>
                </a:lnTo>
                <a:lnTo>
                  <a:pt x="694653" y="1498310"/>
                </a:lnTo>
                <a:lnTo>
                  <a:pt x="691163" y="1499264"/>
                </a:lnTo>
                <a:lnTo>
                  <a:pt x="687991" y="1499901"/>
                </a:lnTo>
                <a:lnTo>
                  <a:pt x="687991" y="1753123"/>
                </a:lnTo>
                <a:lnTo>
                  <a:pt x="695605" y="1749305"/>
                </a:lnTo>
                <a:lnTo>
                  <a:pt x="702586" y="1744215"/>
                </a:lnTo>
                <a:lnTo>
                  <a:pt x="709566" y="1739125"/>
                </a:lnTo>
                <a:lnTo>
                  <a:pt x="716229" y="1732763"/>
                </a:lnTo>
                <a:lnTo>
                  <a:pt x="722892" y="1726083"/>
                </a:lnTo>
                <a:lnTo>
                  <a:pt x="729237" y="1718766"/>
                </a:lnTo>
                <a:lnTo>
                  <a:pt x="734948" y="1710813"/>
                </a:lnTo>
                <a:lnTo>
                  <a:pt x="740977" y="1702224"/>
                </a:lnTo>
                <a:lnTo>
                  <a:pt x="746371" y="1692998"/>
                </a:lnTo>
                <a:lnTo>
                  <a:pt x="751447" y="1683137"/>
                </a:lnTo>
                <a:lnTo>
                  <a:pt x="756841" y="1672639"/>
                </a:lnTo>
                <a:lnTo>
                  <a:pt x="761600" y="1661505"/>
                </a:lnTo>
                <a:lnTo>
                  <a:pt x="766359" y="1650052"/>
                </a:lnTo>
                <a:lnTo>
                  <a:pt x="770801" y="1637646"/>
                </a:lnTo>
                <a:lnTo>
                  <a:pt x="774926" y="1624921"/>
                </a:lnTo>
                <a:lnTo>
                  <a:pt x="779051" y="1611560"/>
                </a:lnTo>
                <a:lnTo>
                  <a:pt x="782541" y="1597563"/>
                </a:lnTo>
                <a:lnTo>
                  <a:pt x="786031" y="1582611"/>
                </a:lnTo>
                <a:lnTo>
                  <a:pt x="789521" y="1567660"/>
                </a:lnTo>
                <a:lnTo>
                  <a:pt x="792377" y="1552072"/>
                </a:lnTo>
                <a:lnTo>
                  <a:pt x="795232" y="1535530"/>
                </a:lnTo>
                <a:lnTo>
                  <a:pt x="797770" y="1518988"/>
                </a:lnTo>
                <a:lnTo>
                  <a:pt x="800626" y="1501491"/>
                </a:lnTo>
                <a:lnTo>
                  <a:pt x="802530" y="1483677"/>
                </a:lnTo>
                <a:lnTo>
                  <a:pt x="804751" y="1464908"/>
                </a:lnTo>
                <a:lnTo>
                  <a:pt x="806337" y="1446139"/>
                </a:lnTo>
                <a:lnTo>
                  <a:pt x="807923" y="1426415"/>
                </a:lnTo>
                <a:lnTo>
                  <a:pt x="809193" y="1406374"/>
                </a:lnTo>
                <a:lnTo>
                  <a:pt x="810779" y="1385696"/>
                </a:lnTo>
                <a:lnTo>
                  <a:pt x="811731" y="1364382"/>
                </a:lnTo>
                <a:lnTo>
                  <a:pt x="812365" y="1343069"/>
                </a:lnTo>
                <a:lnTo>
                  <a:pt x="813000" y="1320800"/>
                </a:lnTo>
                <a:lnTo>
                  <a:pt x="840921" y="1322709"/>
                </a:lnTo>
                <a:lnTo>
                  <a:pt x="866621" y="1324300"/>
                </a:lnTo>
                <a:lnTo>
                  <a:pt x="909771" y="1327481"/>
                </a:lnTo>
                <a:lnTo>
                  <a:pt x="938644" y="1330026"/>
                </a:lnTo>
                <a:lnTo>
                  <a:pt x="948797" y="1330980"/>
                </a:lnTo>
                <a:lnTo>
                  <a:pt x="956729" y="1331298"/>
                </a:lnTo>
                <a:lnTo>
                  <a:pt x="964661" y="1331934"/>
                </a:lnTo>
                <a:lnTo>
                  <a:pt x="972593" y="1332889"/>
                </a:lnTo>
                <a:lnTo>
                  <a:pt x="980208" y="1334161"/>
                </a:lnTo>
                <a:lnTo>
                  <a:pt x="987823" y="1335752"/>
                </a:lnTo>
                <a:lnTo>
                  <a:pt x="995437" y="1337979"/>
                </a:lnTo>
                <a:lnTo>
                  <a:pt x="1002418" y="1340205"/>
                </a:lnTo>
                <a:lnTo>
                  <a:pt x="1009715" y="1343387"/>
                </a:lnTo>
                <a:lnTo>
                  <a:pt x="1016378" y="1346250"/>
                </a:lnTo>
                <a:lnTo>
                  <a:pt x="1023358" y="1349749"/>
                </a:lnTo>
                <a:lnTo>
                  <a:pt x="1030021" y="1353885"/>
                </a:lnTo>
                <a:lnTo>
                  <a:pt x="1036050" y="1357702"/>
                </a:lnTo>
                <a:lnTo>
                  <a:pt x="1042395" y="1361837"/>
                </a:lnTo>
                <a:lnTo>
                  <a:pt x="1048106" y="1366927"/>
                </a:lnTo>
                <a:lnTo>
                  <a:pt x="1053817" y="1371699"/>
                </a:lnTo>
                <a:lnTo>
                  <a:pt x="1059211" y="1377107"/>
                </a:lnTo>
                <a:lnTo>
                  <a:pt x="1064605" y="1382197"/>
                </a:lnTo>
                <a:lnTo>
                  <a:pt x="1069364" y="1388241"/>
                </a:lnTo>
                <a:lnTo>
                  <a:pt x="1073806" y="1393967"/>
                </a:lnTo>
                <a:lnTo>
                  <a:pt x="1078248" y="1400012"/>
                </a:lnTo>
                <a:lnTo>
                  <a:pt x="1082373" y="1406374"/>
                </a:lnTo>
                <a:lnTo>
                  <a:pt x="1085863" y="1413054"/>
                </a:lnTo>
                <a:lnTo>
                  <a:pt x="1089670" y="1419735"/>
                </a:lnTo>
                <a:lnTo>
                  <a:pt x="1092843" y="1426734"/>
                </a:lnTo>
                <a:lnTo>
                  <a:pt x="1095381" y="1433732"/>
                </a:lnTo>
                <a:lnTo>
                  <a:pt x="1097920" y="1441049"/>
                </a:lnTo>
                <a:lnTo>
                  <a:pt x="1100141" y="1448684"/>
                </a:lnTo>
                <a:lnTo>
                  <a:pt x="1101727" y="1456000"/>
                </a:lnTo>
                <a:lnTo>
                  <a:pt x="1103314" y="1463635"/>
                </a:lnTo>
                <a:lnTo>
                  <a:pt x="1104265" y="1471588"/>
                </a:lnTo>
                <a:lnTo>
                  <a:pt x="1104900" y="1479541"/>
                </a:lnTo>
                <a:lnTo>
                  <a:pt x="1104900" y="1487494"/>
                </a:lnTo>
                <a:lnTo>
                  <a:pt x="1104900" y="1686000"/>
                </a:lnTo>
                <a:lnTo>
                  <a:pt x="1104900" y="1690135"/>
                </a:lnTo>
                <a:lnTo>
                  <a:pt x="1104265" y="1693953"/>
                </a:lnTo>
                <a:lnTo>
                  <a:pt x="1103631" y="1697770"/>
                </a:lnTo>
                <a:lnTo>
                  <a:pt x="1102362" y="1701906"/>
                </a:lnTo>
                <a:lnTo>
                  <a:pt x="1101093" y="1705405"/>
                </a:lnTo>
                <a:lnTo>
                  <a:pt x="1099189" y="1709222"/>
                </a:lnTo>
                <a:lnTo>
                  <a:pt x="1096968" y="1713040"/>
                </a:lnTo>
                <a:lnTo>
                  <a:pt x="1094430" y="1716221"/>
                </a:lnTo>
                <a:lnTo>
                  <a:pt x="1091891" y="1719720"/>
                </a:lnTo>
                <a:lnTo>
                  <a:pt x="1089036" y="1722901"/>
                </a:lnTo>
                <a:lnTo>
                  <a:pt x="1085546" y="1726719"/>
                </a:lnTo>
                <a:lnTo>
                  <a:pt x="1082056" y="1729900"/>
                </a:lnTo>
                <a:lnTo>
                  <a:pt x="1078248" y="1732763"/>
                </a:lnTo>
                <a:lnTo>
                  <a:pt x="1074124" y="1736262"/>
                </a:lnTo>
                <a:lnTo>
                  <a:pt x="1069682" y="1739125"/>
                </a:lnTo>
                <a:lnTo>
                  <a:pt x="1065240" y="1741989"/>
                </a:lnTo>
                <a:lnTo>
                  <a:pt x="1055404" y="1748033"/>
                </a:lnTo>
                <a:lnTo>
                  <a:pt x="1044299" y="1753441"/>
                </a:lnTo>
                <a:lnTo>
                  <a:pt x="1032560" y="1758531"/>
                </a:lnTo>
                <a:lnTo>
                  <a:pt x="1019868" y="1763939"/>
                </a:lnTo>
                <a:lnTo>
                  <a:pt x="1005908" y="1768392"/>
                </a:lnTo>
                <a:lnTo>
                  <a:pt x="991630" y="1773164"/>
                </a:lnTo>
                <a:lnTo>
                  <a:pt x="976718" y="1777300"/>
                </a:lnTo>
                <a:lnTo>
                  <a:pt x="960854" y="1781117"/>
                </a:lnTo>
                <a:lnTo>
                  <a:pt x="944038" y="1784934"/>
                </a:lnTo>
                <a:lnTo>
                  <a:pt x="927222" y="1788434"/>
                </a:lnTo>
                <a:lnTo>
                  <a:pt x="909454" y="1791615"/>
                </a:lnTo>
                <a:lnTo>
                  <a:pt x="891369" y="1794796"/>
                </a:lnTo>
                <a:lnTo>
                  <a:pt x="872332" y="1797341"/>
                </a:lnTo>
                <a:lnTo>
                  <a:pt x="853295" y="1799886"/>
                </a:lnTo>
                <a:lnTo>
                  <a:pt x="833941" y="1801795"/>
                </a:lnTo>
                <a:lnTo>
                  <a:pt x="813952" y="1804022"/>
                </a:lnTo>
                <a:lnTo>
                  <a:pt x="793328" y="1805930"/>
                </a:lnTo>
                <a:lnTo>
                  <a:pt x="773022" y="1807203"/>
                </a:lnTo>
                <a:lnTo>
                  <a:pt x="752399" y="1808475"/>
                </a:lnTo>
                <a:lnTo>
                  <a:pt x="731458" y="1809748"/>
                </a:lnTo>
                <a:lnTo>
                  <a:pt x="710200" y="1810384"/>
                </a:lnTo>
                <a:lnTo>
                  <a:pt x="688942" y="1811020"/>
                </a:lnTo>
                <a:lnTo>
                  <a:pt x="667684" y="1811338"/>
                </a:lnTo>
                <a:lnTo>
                  <a:pt x="646427" y="1811338"/>
                </a:lnTo>
                <a:lnTo>
                  <a:pt x="625486" y="1811338"/>
                </a:lnTo>
                <a:lnTo>
                  <a:pt x="603911" y="1811020"/>
                </a:lnTo>
                <a:lnTo>
                  <a:pt x="582653" y="1810384"/>
                </a:lnTo>
                <a:lnTo>
                  <a:pt x="561395" y="1809748"/>
                </a:lnTo>
                <a:lnTo>
                  <a:pt x="540137" y="1808475"/>
                </a:lnTo>
                <a:lnTo>
                  <a:pt x="518879" y="1807203"/>
                </a:lnTo>
                <a:lnTo>
                  <a:pt x="498573" y="1805930"/>
                </a:lnTo>
                <a:lnTo>
                  <a:pt x="477632" y="1804022"/>
                </a:lnTo>
                <a:lnTo>
                  <a:pt x="457326" y="1801795"/>
                </a:lnTo>
                <a:lnTo>
                  <a:pt x="437337" y="1799886"/>
                </a:lnTo>
                <a:lnTo>
                  <a:pt x="417983" y="1797341"/>
                </a:lnTo>
                <a:lnTo>
                  <a:pt x="398629" y="1794796"/>
                </a:lnTo>
                <a:lnTo>
                  <a:pt x="379909" y="1791615"/>
                </a:lnTo>
                <a:lnTo>
                  <a:pt x="361824" y="1788434"/>
                </a:lnTo>
                <a:lnTo>
                  <a:pt x="344056" y="1784934"/>
                </a:lnTo>
                <a:lnTo>
                  <a:pt x="327240" y="1781117"/>
                </a:lnTo>
                <a:lnTo>
                  <a:pt x="310741" y="1777300"/>
                </a:lnTo>
                <a:lnTo>
                  <a:pt x="295195" y="1773164"/>
                </a:lnTo>
                <a:lnTo>
                  <a:pt x="280600" y="1768392"/>
                </a:lnTo>
                <a:lnTo>
                  <a:pt x="266322" y="1763939"/>
                </a:lnTo>
                <a:lnTo>
                  <a:pt x="252996" y="1758531"/>
                </a:lnTo>
                <a:lnTo>
                  <a:pt x="240622" y="1753441"/>
                </a:lnTo>
                <a:lnTo>
                  <a:pt x="229517" y="1748033"/>
                </a:lnTo>
                <a:lnTo>
                  <a:pt x="219047" y="1741989"/>
                </a:lnTo>
                <a:lnTo>
                  <a:pt x="214288" y="1739125"/>
                </a:lnTo>
                <a:lnTo>
                  <a:pt x="209846" y="1736262"/>
                </a:lnTo>
                <a:lnTo>
                  <a:pt x="205404" y="1732763"/>
                </a:lnTo>
                <a:lnTo>
                  <a:pt x="201596" y="1729900"/>
                </a:lnTo>
                <a:lnTo>
                  <a:pt x="198106" y="1726719"/>
                </a:lnTo>
                <a:lnTo>
                  <a:pt x="194299" y="1722901"/>
                </a:lnTo>
                <a:lnTo>
                  <a:pt x="191443" y="1719720"/>
                </a:lnTo>
                <a:lnTo>
                  <a:pt x="188588" y="1716221"/>
                </a:lnTo>
                <a:lnTo>
                  <a:pt x="186367" y="1713040"/>
                </a:lnTo>
                <a:lnTo>
                  <a:pt x="183828" y="1709222"/>
                </a:lnTo>
                <a:lnTo>
                  <a:pt x="181925" y="1705405"/>
                </a:lnTo>
                <a:lnTo>
                  <a:pt x="180338" y="1701906"/>
                </a:lnTo>
                <a:lnTo>
                  <a:pt x="179386" y="1697770"/>
                </a:lnTo>
                <a:lnTo>
                  <a:pt x="178435" y="1693953"/>
                </a:lnTo>
                <a:lnTo>
                  <a:pt x="177800" y="1690135"/>
                </a:lnTo>
                <a:lnTo>
                  <a:pt x="177800" y="1686000"/>
                </a:lnTo>
                <a:lnTo>
                  <a:pt x="177800" y="1487494"/>
                </a:lnTo>
                <a:lnTo>
                  <a:pt x="178117" y="1479541"/>
                </a:lnTo>
                <a:lnTo>
                  <a:pt x="178435" y="1471588"/>
                </a:lnTo>
                <a:lnTo>
                  <a:pt x="179386" y="1463635"/>
                </a:lnTo>
                <a:lnTo>
                  <a:pt x="180973" y="1456000"/>
                </a:lnTo>
                <a:lnTo>
                  <a:pt x="182559" y="1448684"/>
                </a:lnTo>
                <a:lnTo>
                  <a:pt x="184463" y="1441049"/>
                </a:lnTo>
                <a:lnTo>
                  <a:pt x="187318" y="1433732"/>
                </a:lnTo>
                <a:lnTo>
                  <a:pt x="190174" y="1426734"/>
                </a:lnTo>
                <a:lnTo>
                  <a:pt x="193030" y="1419735"/>
                </a:lnTo>
                <a:lnTo>
                  <a:pt x="196520" y="1413054"/>
                </a:lnTo>
                <a:lnTo>
                  <a:pt x="200327" y="1406374"/>
                </a:lnTo>
                <a:lnTo>
                  <a:pt x="204452" y="1400012"/>
                </a:lnTo>
                <a:lnTo>
                  <a:pt x="208576" y="1393967"/>
                </a:lnTo>
                <a:lnTo>
                  <a:pt x="213336" y="1388241"/>
                </a:lnTo>
                <a:lnTo>
                  <a:pt x="218095" y="1382197"/>
                </a:lnTo>
                <a:lnTo>
                  <a:pt x="223489" y="1377107"/>
                </a:lnTo>
                <a:lnTo>
                  <a:pt x="228883" y="1371699"/>
                </a:lnTo>
                <a:lnTo>
                  <a:pt x="234594" y="1366927"/>
                </a:lnTo>
                <a:lnTo>
                  <a:pt x="240305" y="1361837"/>
                </a:lnTo>
                <a:lnTo>
                  <a:pt x="246650" y="1357702"/>
                </a:lnTo>
                <a:lnTo>
                  <a:pt x="252679" y="1353885"/>
                </a:lnTo>
                <a:lnTo>
                  <a:pt x="259659" y="1349749"/>
                </a:lnTo>
                <a:lnTo>
                  <a:pt x="266005" y="1346250"/>
                </a:lnTo>
                <a:lnTo>
                  <a:pt x="272985" y="1343387"/>
                </a:lnTo>
                <a:lnTo>
                  <a:pt x="280282" y="1340205"/>
                </a:lnTo>
                <a:lnTo>
                  <a:pt x="287263" y="1337979"/>
                </a:lnTo>
                <a:lnTo>
                  <a:pt x="294877" y="1335752"/>
                </a:lnTo>
                <a:lnTo>
                  <a:pt x="302492" y="1334161"/>
                </a:lnTo>
                <a:lnTo>
                  <a:pt x="310107" y="1332889"/>
                </a:lnTo>
                <a:lnTo>
                  <a:pt x="318039" y="1331934"/>
                </a:lnTo>
                <a:lnTo>
                  <a:pt x="325971" y="1331298"/>
                </a:lnTo>
                <a:lnTo>
                  <a:pt x="333903" y="1330980"/>
                </a:lnTo>
                <a:lnTo>
                  <a:pt x="344056" y="1330026"/>
                </a:lnTo>
                <a:lnTo>
                  <a:pt x="372929" y="1327481"/>
                </a:lnTo>
                <a:lnTo>
                  <a:pt x="415762" y="1324300"/>
                </a:lnTo>
                <a:lnTo>
                  <a:pt x="441779" y="1322709"/>
                </a:lnTo>
                <a:lnTo>
                  <a:pt x="470017" y="1320800"/>
                </a:lnTo>
                <a:close/>
                <a:moveTo>
                  <a:pt x="1004887" y="995363"/>
                </a:moveTo>
                <a:lnTo>
                  <a:pt x="1176337" y="995363"/>
                </a:lnTo>
                <a:lnTo>
                  <a:pt x="1176337" y="1265238"/>
                </a:lnTo>
                <a:lnTo>
                  <a:pt x="1004887" y="1265238"/>
                </a:lnTo>
                <a:lnTo>
                  <a:pt x="1004887" y="995363"/>
                </a:lnTo>
                <a:close/>
                <a:moveTo>
                  <a:pt x="493561" y="847408"/>
                </a:moveTo>
                <a:lnTo>
                  <a:pt x="491024" y="847726"/>
                </a:lnTo>
                <a:lnTo>
                  <a:pt x="488804" y="848043"/>
                </a:lnTo>
                <a:lnTo>
                  <a:pt x="485950" y="848996"/>
                </a:lnTo>
                <a:lnTo>
                  <a:pt x="483730" y="849948"/>
                </a:lnTo>
                <a:lnTo>
                  <a:pt x="481510" y="851218"/>
                </a:lnTo>
                <a:lnTo>
                  <a:pt x="479290" y="852806"/>
                </a:lnTo>
                <a:lnTo>
                  <a:pt x="475167" y="856933"/>
                </a:lnTo>
                <a:lnTo>
                  <a:pt x="470727" y="861061"/>
                </a:lnTo>
                <a:lnTo>
                  <a:pt x="466604" y="865823"/>
                </a:lnTo>
                <a:lnTo>
                  <a:pt x="462482" y="871221"/>
                </a:lnTo>
                <a:lnTo>
                  <a:pt x="454553" y="882651"/>
                </a:lnTo>
                <a:lnTo>
                  <a:pt x="448527" y="890906"/>
                </a:lnTo>
                <a:lnTo>
                  <a:pt x="442819" y="899478"/>
                </a:lnTo>
                <a:lnTo>
                  <a:pt x="436793" y="908368"/>
                </a:lnTo>
                <a:lnTo>
                  <a:pt x="431402" y="917893"/>
                </a:lnTo>
                <a:lnTo>
                  <a:pt x="429499" y="926783"/>
                </a:lnTo>
                <a:lnTo>
                  <a:pt x="427596" y="935673"/>
                </a:lnTo>
                <a:lnTo>
                  <a:pt x="426010" y="945198"/>
                </a:lnTo>
                <a:lnTo>
                  <a:pt x="424742" y="954406"/>
                </a:lnTo>
                <a:lnTo>
                  <a:pt x="423790" y="963931"/>
                </a:lnTo>
                <a:lnTo>
                  <a:pt x="423156" y="973773"/>
                </a:lnTo>
                <a:lnTo>
                  <a:pt x="422839" y="982981"/>
                </a:lnTo>
                <a:lnTo>
                  <a:pt x="422839" y="992823"/>
                </a:lnTo>
                <a:lnTo>
                  <a:pt x="423156" y="1007111"/>
                </a:lnTo>
                <a:lnTo>
                  <a:pt x="424107" y="1020764"/>
                </a:lnTo>
                <a:lnTo>
                  <a:pt x="426010" y="1034099"/>
                </a:lnTo>
                <a:lnTo>
                  <a:pt x="428547" y="1047434"/>
                </a:lnTo>
                <a:lnTo>
                  <a:pt x="432036" y="1060769"/>
                </a:lnTo>
                <a:lnTo>
                  <a:pt x="435525" y="1073469"/>
                </a:lnTo>
                <a:lnTo>
                  <a:pt x="439965" y="1086169"/>
                </a:lnTo>
                <a:lnTo>
                  <a:pt x="445039" y="1098551"/>
                </a:lnTo>
                <a:lnTo>
                  <a:pt x="450430" y="1110934"/>
                </a:lnTo>
                <a:lnTo>
                  <a:pt x="456456" y="1122999"/>
                </a:lnTo>
                <a:lnTo>
                  <a:pt x="462799" y="1134429"/>
                </a:lnTo>
                <a:lnTo>
                  <a:pt x="469459" y="1145541"/>
                </a:lnTo>
                <a:lnTo>
                  <a:pt x="477070" y="1156019"/>
                </a:lnTo>
                <a:lnTo>
                  <a:pt x="484364" y="1166496"/>
                </a:lnTo>
                <a:lnTo>
                  <a:pt x="492293" y="1176656"/>
                </a:lnTo>
                <a:lnTo>
                  <a:pt x="500539" y="1186181"/>
                </a:lnTo>
                <a:lnTo>
                  <a:pt x="508784" y="1195389"/>
                </a:lnTo>
                <a:lnTo>
                  <a:pt x="517347" y="1204279"/>
                </a:lnTo>
                <a:lnTo>
                  <a:pt x="526227" y="1212216"/>
                </a:lnTo>
                <a:lnTo>
                  <a:pt x="535107" y="1220154"/>
                </a:lnTo>
                <a:lnTo>
                  <a:pt x="543987" y="1227456"/>
                </a:lnTo>
                <a:lnTo>
                  <a:pt x="553184" y="1234124"/>
                </a:lnTo>
                <a:lnTo>
                  <a:pt x="562381" y="1240474"/>
                </a:lnTo>
                <a:lnTo>
                  <a:pt x="571578" y="1245871"/>
                </a:lnTo>
                <a:lnTo>
                  <a:pt x="580775" y="1250951"/>
                </a:lnTo>
                <a:lnTo>
                  <a:pt x="589655" y="1255079"/>
                </a:lnTo>
                <a:lnTo>
                  <a:pt x="598853" y="1258889"/>
                </a:lnTo>
                <a:lnTo>
                  <a:pt x="607732" y="1262381"/>
                </a:lnTo>
                <a:lnTo>
                  <a:pt x="616612" y="1264604"/>
                </a:lnTo>
                <a:lnTo>
                  <a:pt x="624858" y="1266509"/>
                </a:lnTo>
                <a:lnTo>
                  <a:pt x="633421" y="1267461"/>
                </a:lnTo>
                <a:lnTo>
                  <a:pt x="641349" y="1267779"/>
                </a:lnTo>
                <a:lnTo>
                  <a:pt x="649595" y="1267461"/>
                </a:lnTo>
                <a:lnTo>
                  <a:pt x="657524" y="1266509"/>
                </a:lnTo>
                <a:lnTo>
                  <a:pt x="666404" y="1264604"/>
                </a:lnTo>
                <a:lnTo>
                  <a:pt x="674967" y="1262381"/>
                </a:lnTo>
                <a:lnTo>
                  <a:pt x="684164" y="1258889"/>
                </a:lnTo>
                <a:lnTo>
                  <a:pt x="692726" y="1255079"/>
                </a:lnTo>
                <a:lnTo>
                  <a:pt x="701924" y="1250951"/>
                </a:lnTo>
                <a:lnTo>
                  <a:pt x="711121" y="1245871"/>
                </a:lnTo>
                <a:lnTo>
                  <a:pt x="720318" y="1240474"/>
                </a:lnTo>
                <a:lnTo>
                  <a:pt x="729515" y="1234124"/>
                </a:lnTo>
                <a:lnTo>
                  <a:pt x="738395" y="1227456"/>
                </a:lnTo>
                <a:lnTo>
                  <a:pt x="747592" y="1220154"/>
                </a:lnTo>
                <a:lnTo>
                  <a:pt x="756472" y="1212216"/>
                </a:lnTo>
                <a:lnTo>
                  <a:pt x="765352" y="1204279"/>
                </a:lnTo>
                <a:lnTo>
                  <a:pt x="773915" y="1195389"/>
                </a:lnTo>
                <a:lnTo>
                  <a:pt x="782160" y="1186181"/>
                </a:lnTo>
                <a:lnTo>
                  <a:pt x="790406" y="1176656"/>
                </a:lnTo>
                <a:lnTo>
                  <a:pt x="798652" y="1166496"/>
                </a:lnTo>
                <a:lnTo>
                  <a:pt x="805946" y="1156019"/>
                </a:lnTo>
                <a:lnTo>
                  <a:pt x="813240" y="1145541"/>
                </a:lnTo>
                <a:lnTo>
                  <a:pt x="819900" y="1134429"/>
                </a:lnTo>
                <a:lnTo>
                  <a:pt x="826243" y="1122999"/>
                </a:lnTo>
                <a:lnTo>
                  <a:pt x="831952" y="1110934"/>
                </a:lnTo>
                <a:lnTo>
                  <a:pt x="837660" y="1098551"/>
                </a:lnTo>
                <a:lnTo>
                  <a:pt x="842417" y="1086169"/>
                </a:lnTo>
                <a:lnTo>
                  <a:pt x="847174" y="1073469"/>
                </a:lnTo>
                <a:lnTo>
                  <a:pt x="850980" y="1060769"/>
                </a:lnTo>
                <a:lnTo>
                  <a:pt x="853834" y="1047434"/>
                </a:lnTo>
                <a:lnTo>
                  <a:pt x="856689" y="1034099"/>
                </a:lnTo>
                <a:lnTo>
                  <a:pt x="858592" y="1020764"/>
                </a:lnTo>
                <a:lnTo>
                  <a:pt x="859543" y="1007111"/>
                </a:lnTo>
                <a:lnTo>
                  <a:pt x="860177" y="992823"/>
                </a:lnTo>
                <a:lnTo>
                  <a:pt x="859860" y="984886"/>
                </a:lnTo>
                <a:lnTo>
                  <a:pt x="859543" y="976313"/>
                </a:lnTo>
                <a:lnTo>
                  <a:pt x="837343" y="975361"/>
                </a:lnTo>
                <a:lnTo>
                  <a:pt x="814509" y="973773"/>
                </a:lnTo>
                <a:lnTo>
                  <a:pt x="791040" y="970916"/>
                </a:lnTo>
                <a:lnTo>
                  <a:pt x="767255" y="968058"/>
                </a:lnTo>
                <a:lnTo>
                  <a:pt x="743469" y="964566"/>
                </a:lnTo>
                <a:lnTo>
                  <a:pt x="719366" y="960438"/>
                </a:lnTo>
                <a:lnTo>
                  <a:pt x="695898" y="955041"/>
                </a:lnTo>
                <a:lnTo>
                  <a:pt x="684481" y="952501"/>
                </a:lnTo>
                <a:lnTo>
                  <a:pt x="673064" y="949643"/>
                </a:lnTo>
                <a:lnTo>
                  <a:pt x="661964" y="946468"/>
                </a:lnTo>
                <a:lnTo>
                  <a:pt x="651181" y="943293"/>
                </a:lnTo>
                <a:lnTo>
                  <a:pt x="640398" y="940118"/>
                </a:lnTo>
                <a:lnTo>
                  <a:pt x="629932" y="936308"/>
                </a:lnTo>
                <a:lnTo>
                  <a:pt x="620101" y="932816"/>
                </a:lnTo>
                <a:lnTo>
                  <a:pt x="610270" y="929006"/>
                </a:lnTo>
                <a:lnTo>
                  <a:pt x="601073" y="924878"/>
                </a:lnTo>
                <a:lnTo>
                  <a:pt x="592510" y="921068"/>
                </a:lnTo>
                <a:lnTo>
                  <a:pt x="583947" y="916941"/>
                </a:lnTo>
                <a:lnTo>
                  <a:pt x="576018" y="912178"/>
                </a:lnTo>
                <a:lnTo>
                  <a:pt x="568724" y="907733"/>
                </a:lnTo>
                <a:lnTo>
                  <a:pt x="561747" y="903288"/>
                </a:lnTo>
                <a:lnTo>
                  <a:pt x="555404" y="898208"/>
                </a:lnTo>
                <a:lnTo>
                  <a:pt x="550013" y="893128"/>
                </a:lnTo>
                <a:lnTo>
                  <a:pt x="544938" y="887731"/>
                </a:lnTo>
                <a:lnTo>
                  <a:pt x="540498" y="882651"/>
                </a:lnTo>
                <a:lnTo>
                  <a:pt x="536376" y="876936"/>
                </a:lnTo>
                <a:lnTo>
                  <a:pt x="532253" y="872173"/>
                </a:lnTo>
                <a:lnTo>
                  <a:pt x="528447" y="867728"/>
                </a:lnTo>
                <a:lnTo>
                  <a:pt x="524641" y="863601"/>
                </a:lnTo>
                <a:lnTo>
                  <a:pt x="520836" y="860426"/>
                </a:lnTo>
                <a:lnTo>
                  <a:pt x="517347" y="857251"/>
                </a:lnTo>
                <a:lnTo>
                  <a:pt x="514176" y="854393"/>
                </a:lnTo>
                <a:lnTo>
                  <a:pt x="511004" y="852488"/>
                </a:lnTo>
                <a:lnTo>
                  <a:pt x="507833" y="850583"/>
                </a:lnTo>
                <a:lnTo>
                  <a:pt x="504661" y="849313"/>
                </a:lnTo>
                <a:lnTo>
                  <a:pt x="501807" y="848361"/>
                </a:lnTo>
                <a:lnTo>
                  <a:pt x="499270" y="847726"/>
                </a:lnTo>
                <a:lnTo>
                  <a:pt x="496099" y="847408"/>
                </a:lnTo>
                <a:lnTo>
                  <a:pt x="493561" y="847408"/>
                </a:lnTo>
                <a:close/>
                <a:moveTo>
                  <a:pt x="1304925" y="828675"/>
                </a:moveTo>
                <a:lnTo>
                  <a:pt x="1476375" y="828675"/>
                </a:lnTo>
                <a:lnTo>
                  <a:pt x="1476375" y="1252538"/>
                </a:lnTo>
                <a:lnTo>
                  <a:pt x="1304925" y="1252538"/>
                </a:lnTo>
                <a:lnTo>
                  <a:pt x="1304925" y="828675"/>
                </a:lnTo>
                <a:close/>
                <a:moveTo>
                  <a:pt x="634055" y="655638"/>
                </a:moveTo>
                <a:lnTo>
                  <a:pt x="641349" y="655638"/>
                </a:lnTo>
                <a:lnTo>
                  <a:pt x="648644" y="655638"/>
                </a:lnTo>
                <a:lnTo>
                  <a:pt x="655938" y="655956"/>
                </a:lnTo>
                <a:lnTo>
                  <a:pt x="662915" y="656591"/>
                </a:lnTo>
                <a:lnTo>
                  <a:pt x="669892" y="657226"/>
                </a:lnTo>
                <a:lnTo>
                  <a:pt x="677187" y="658178"/>
                </a:lnTo>
                <a:lnTo>
                  <a:pt x="684164" y="659766"/>
                </a:lnTo>
                <a:lnTo>
                  <a:pt x="691141" y="661036"/>
                </a:lnTo>
                <a:lnTo>
                  <a:pt x="698118" y="662623"/>
                </a:lnTo>
                <a:lnTo>
                  <a:pt x="704778" y="664211"/>
                </a:lnTo>
                <a:lnTo>
                  <a:pt x="711438" y="666433"/>
                </a:lnTo>
                <a:lnTo>
                  <a:pt x="718415" y="668338"/>
                </a:lnTo>
                <a:lnTo>
                  <a:pt x="724758" y="670878"/>
                </a:lnTo>
                <a:lnTo>
                  <a:pt x="731418" y="673418"/>
                </a:lnTo>
                <a:lnTo>
                  <a:pt x="737761" y="676276"/>
                </a:lnTo>
                <a:lnTo>
                  <a:pt x="744421" y="679133"/>
                </a:lnTo>
                <a:lnTo>
                  <a:pt x="750446" y="682308"/>
                </a:lnTo>
                <a:lnTo>
                  <a:pt x="763132" y="688976"/>
                </a:lnTo>
                <a:lnTo>
                  <a:pt x="775500" y="696596"/>
                </a:lnTo>
                <a:lnTo>
                  <a:pt x="787235" y="704533"/>
                </a:lnTo>
                <a:lnTo>
                  <a:pt x="798652" y="713423"/>
                </a:lnTo>
                <a:lnTo>
                  <a:pt x="809435" y="722631"/>
                </a:lnTo>
                <a:lnTo>
                  <a:pt x="819900" y="732791"/>
                </a:lnTo>
                <a:lnTo>
                  <a:pt x="830049" y="743586"/>
                </a:lnTo>
                <a:lnTo>
                  <a:pt x="839880" y="754698"/>
                </a:lnTo>
                <a:lnTo>
                  <a:pt x="849394" y="766446"/>
                </a:lnTo>
                <a:lnTo>
                  <a:pt x="858274" y="778511"/>
                </a:lnTo>
                <a:lnTo>
                  <a:pt x="866520" y="791211"/>
                </a:lnTo>
                <a:lnTo>
                  <a:pt x="874449" y="804546"/>
                </a:lnTo>
                <a:lnTo>
                  <a:pt x="881743" y="818198"/>
                </a:lnTo>
                <a:lnTo>
                  <a:pt x="888403" y="832168"/>
                </a:lnTo>
                <a:lnTo>
                  <a:pt x="894746" y="847091"/>
                </a:lnTo>
                <a:lnTo>
                  <a:pt x="900137" y="861696"/>
                </a:lnTo>
                <a:lnTo>
                  <a:pt x="905529" y="876936"/>
                </a:lnTo>
                <a:lnTo>
                  <a:pt x="909651" y="892811"/>
                </a:lnTo>
                <a:lnTo>
                  <a:pt x="913457" y="908686"/>
                </a:lnTo>
                <a:lnTo>
                  <a:pt x="916946" y="924878"/>
                </a:lnTo>
                <a:lnTo>
                  <a:pt x="919166" y="941706"/>
                </a:lnTo>
                <a:lnTo>
                  <a:pt x="921068" y="958533"/>
                </a:lnTo>
                <a:lnTo>
                  <a:pt x="922020" y="975678"/>
                </a:lnTo>
                <a:lnTo>
                  <a:pt x="922337" y="992823"/>
                </a:lnTo>
                <a:lnTo>
                  <a:pt x="922337" y="1002031"/>
                </a:lnTo>
                <a:lnTo>
                  <a:pt x="922020" y="1010921"/>
                </a:lnTo>
                <a:lnTo>
                  <a:pt x="921386" y="1019811"/>
                </a:lnTo>
                <a:lnTo>
                  <a:pt x="920434" y="1028384"/>
                </a:lnTo>
                <a:lnTo>
                  <a:pt x="919483" y="1037274"/>
                </a:lnTo>
                <a:lnTo>
                  <a:pt x="918214" y="1045846"/>
                </a:lnTo>
                <a:lnTo>
                  <a:pt x="916628" y="1054419"/>
                </a:lnTo>
                <a:lnTo>
                  <a:pt x="915043" y="1062674"/>
                </a:lnTo>
                <a:lnTo>
                  <a:pt x="912823" y="1070929"/>
                </a:lnTo>
                <a:lnTo>
                  <a:pt x="910603" y="1079501"/>
                </a:lnTo>
                <a:lnTo>
                  <a:pt x="908383" y="1087756"/>
                </a:lnTo>
                <a:lnTo>
                  <a:pt x="906163" y="1095694"/>
                </a:lnTo>
                <a:lnTo>
                  <a:pt x="903309" y="1103631"/>
                </a:lnTo>
                <a:lnTo>
                  <a:pt x="900137" y="1111569"/>
                </a:lnTo>
                <a:lnTo>
                  <a:pt x="897283" y="1119189"/>
                </a:lnTo>
                <a:lnTo>
                  <a:pt x="894111" y="1126809"/>
                </a:lnTo>
                <a:lnTo>
                  <a:pt x="887134" y="1141731"/>
                </a:lnTo>
                <a:lnTo>
                  <a:pt x="879523" y="1156336"/>
                </a:lnTo>
                <a:lnTo>
                  <a:pt x="871277" y="1170624"/>
                </a:lnTo>
                <a:lnTo>
                  <a:pt x="862714" y="1184276"/>
                </a:lnTo>
                <a:lnTo>
                  <a:pt x="853517" y="1197611"/>
                </a:lnTo>
                <a:lnTo>
                  <a:pt x="843686" y="1209994"/>
                </a:lnTo>
                <a:lnTo>
                  <a:pt x="833854" y="1222376"/>
                </a:lnTo>
                <a:lnTo>
                  <a:pt x="823389" y="1233806"/>
                </a:lnTo>
                <a:lnTo>
                  <a:pt x="812606" y="1244919"/>
                </a:lnTo>
                <a:lnTo>
                  <a:pt x="801823" y="1255396"/>
                </a:lnTo>
                <a:lnTo>
                  <a:pt x="790406" y="1265239"/>
                </a:lnTo>
                <a:lnTo>
                  <a:pt x="778989" y="1274446"/>
                </a:lnTo>
                <a:lnTo>
                  <a:pt x="767255" y="1282701"/>
                </a:lnTo>
                <a:lnTo>
                  <a:pt x="755521" y="1290956"/>
                </a:lnTo>
                <a:lnTo>
                  <a:pt x="743786" y="1298259"/>
                </a:lnTo>
                <a:lnTo>
                  <a:pt x="732052" y="1304609"/>
                </a:lnTo>
                <a:lnTo>
                  <a:pt x="720318" y="1310641"/>
                </a:lnTo>
                <a:lnTo>
                  <a:pt x="708584" y="1315721"/>
                </a:lnTo>
                <a:lnTo>
                  <a:pt x="696849" y="1320166"/>
                </a:lnTo>
                <a:lnTo>
                  <a:pt x="685432" y="1323659"/>
                </a:lnTo>
                <a:lnTo>
                  <a:pt x="674015" y="1326516"/>
                </a:lnTo>
                <a:lnTo>
                  <a:pt x="662915" y="1328421"/>
                </a:lnTo>
                <a:lnTo>
                  <a:pt x="657207" y="1329374"/>
                </a:lnTo>
                <a:lnTo>
                  <a:pt x="652132" y="1329691"/>
                </a:lnTo>
                <a:lnTo>
                  <a:pt x="646424" y="1330009"/>
                </a:lnTo>
                <a:lnTo>
                  <a:pt x="641349" y="1330326"/>
                </a:lnTo>
                <a:lnTo>
                  <a:pt x="635958" y="1330009"/>
                </a:lnTo>
                <a:lnTo>
                  <a:pt x="630884" y="1329691"/>
                </a:lnTo>
                <a:lnTo>
                  <a:pt x="625492" y="1329374"/>
                </a:lnTo>
                <a:lnTo>
                  <a:pt x="620101" y="1328421"/>
                </a:lnTo>
                <a:lnTo>
                  <a:pt x="609001" y="1326516"/>
                </a:lnTo>
                <a:lnTo>
                  <a:pt x="597584" y="1323659"/>
                </a:lnTo>
                <a:lnTo>
                  <a:pt x="585850" y="1320166"/>
                </a:lnTo>
                <a:lnTo>
                  <a:pt x="574433" y="1315721"/>
                </a:lnTo>
                <a:lnTo>
                  <a:pt x="562698" y="1310641"/>
                </a:lnTo>
                <a:lnTo>
                  <a:pt x="550647" y="1304609"/>
                </a:lnTo>
                <a:lnTo>
                  <a:pt x="538913" y="1298259"/>
                </a:lnTo>
                <a:lnTo>
                  <a:pt x="527179" y="1290956"/>
                </a:lnTo>
                <a:lnTo>
                  <a:pt x="515444" y="1282701"/>
                </a:lnTo>
                <a:lnTo>
                  <a:pt x="503710" y="1274446"/>
                </a:lnTo>
                <a:lnTo>
                  <a:pt x="492293" y="1265239"/>
                </a:lnTo>
                <a:lnTo>
                  <a:pt x="481193" y="1255396"/>
                </a:lnTo>
                <a:lnTo>
                  <a:pt x="470093" y="1244919"/>
                </a:lnTo>
                <a:lnTo>
                  <a:pt x="459310" y="1233806"/>
                </a:lnTo>
                <a:lnTo>
                  <a:pt x="448845" y="1222376"/>
                </a:lnTo>
                <a:lnTo>
                  <a:pt x="438696" y="1209994"/>
                </a:lnTo>
                <a:lnTo>
                  <a:pt x="429499" y="1197611"/>
                </a:lnTo>
                <a:lnTo>
                  <a:pt x="419985" y="1184276"/>
                </a:lnTo>
                <a:lnTo>
                  <a:pt x="411422" y="1170624"/>
                </a:lnTo>
                <a:lnTo>
                  <a:pt x="403176" y="1156336"/>
                </a:lnTo>
                <a:lnTo>
                  <a:pt x="395565" y="1141731"/>
                </a:lnTo>
                <a:lnTo>
                  <a:pt x="388588" y="1126809"/>
                </a:lnTo>
                <a:lnTo>
                  <a:pt x="385416" y="1119189"/>
                </a:lnTo>
                <a:lnTo>
                  <a:pt x="382245" y="1111569"/>
                </a:lnTo>
                <a:lnTo>
                  <a:pt x="379390" y="1103631"/>
                </a:lnTo>
                <a:lnTo>
                  <a:pt x="376853" y="1095694"/>
                </a:lnTo>
                <a:lnTo>
                  <a:pt x="374316" y="1087756"/>
                </a:lnTo>
                <a:lnTo>
                  <a:pt x="372096" y="1079501"/>
                </a:lnTo>
                <a:lnTo>
                  <a:pt x="369559" y="1070929"/>
                </a:lnTo>
                <a:lnTo>
                  <a:pt x="367656" y="1062674"/>
                </a:lnTo>
                <a:lnTo>
                  <a:pt x="366071" y="1054419"/>
                </a:lnTo>
                <a:lnTo>
                  <a:pt x="364485" y="1045846"/>
                </a:lnTo>
                <a:lnTo>
                  <a:pt x="363216" y="1037274"/>
                </a:lnTo>
                <a:lnTo>
                  <a:pt x="362265" y="1028384"/>
                </a:lnTo>
                <a:lnTo>
                  <a:pt x="361313" y="1019811"/>
                </a:lnTo>
                <a:lnTo>
                  <a:pt x="360996" y="1010921"/>
                </a:lnTo>
                <a:lnTo>
                  <a:pt x="360362" y="1002031"/>
                </a:lnTo>
                <a:lnTo>
                  <a:pt x="360362" y="992823"/>
                </a:lnTo>
                <a:lnTo>
                  <a:pt x="360679" y="975678"/>
                </a:lnTo>
                <a:lnTo>
                  <a:pt x="361948" y="958533"/>
                </a:lnTo>
                <a:lnTo>
                  <a:pt x="363533" y="941706"/>
                </a:lnTo>
                <a:lnTo>
                  <a:pt x="366071" y="924878"/>
                </a:lnTo>
                <a:lnTo>
                  <a:pt x="368925" y="908686"/>
                </a:lnTo>
                <a:lnTo>
                  <a:pt x="373048" y="892811"/>
                </a:lnTo>
                <a:lnTo>
                  <a:pt x="377171" y="876936"/>
                </a:lnTo>
                <a:lnTo>
                  <a:pt x="382245" y="861696"/>
                </a:lnTo>
                <a:lnTo>
                  <a:pt x="387953" y="847091"/>
                </a:lnTo>
                <a:lnTo>
                  <a:pt x="393979" y="832168"/>
                </a:lnTo>
                <a:lnTo>
                  <a:pt x="400956" y="818198"/>
                </a:lnTo>
                <a:lnTo>
                  <a:pt x="408568" y="804546"/>
                </a:lnTo>
                <a:lnTo>
                  <a:pt x="416179" y="791211"/>
                </a:lnTo>
                <a:lnTo>
                  <a:pt x="424425" y="778511"/>
                </a:lnTo>
                <a:lnTo>
                  <a:pt x="433305" y="766446"/>
                </a:lnTo>
                <a:lnTo>
                  <a:pt x="442819" y="754698"/>
                </a:lnTo>
                <a:lnTo>
                  <a:pt x="452650" y="743586"/>
                </a:lnTo>
                <a:lnTo>
                  <a:pt x="462482" y="732791"/>
                </a:lnTo>
                <a:lnTo>
                  <a:pt x="473264" y="722631"/>
                </a:lnTo>
                <a:lnTo>
                  <a:pt x="484047" y="713423"/>
                </a:lnTo>
                <a:lnTo>
                  <a:pt x="495464" y="704533"/>
                </a:lnTo>
                <a:lnTo>
                  <a:pt x="507516" y="696596"/>
                </a:lnTo>
                <a:lnTo>
                  <a:pt x="519567" y="688976"/>
                </a:lnTo>
                <a:lnTo>
                  <a:pt x="531936" y="682308"/>
                </a:lnTo>
                <a:lnTo>
                  <a:pt x="538278" y="679133"/>
                </a:lnTo>
                <a:lnTo>
                  <a:pt x="544938" y="676276"/>
                </a:lnTo>
                <a:lnTo>
                  <a:pt x="551281" y="673418"/>
                </a:lnTo>
                <a:lnTo>
                  <a:pt x="557941" y="670878"/>
                </a:lnTo>
                <a:lnTo>
                  <a:pt x="564284" y="668338"/>
                </a:lnTo>
                <a:lnTo>
                  <a:pt x="571261" y="666433"/>
                </a:lnTo>
                <a:lnTo>
                  <a:pt x="577921" y="664211"/>
                </a:lnTo>
                <a:lnTo>
                  <a:pt x="584898" y="662623"/>
                </a:lnTo>
                <a:lnTo>
                  <a:pt x="591875" y="661036"/>
                </a:lnTo>
                <a:lnTo>
                  <a:pt x="598535" y="659766"/>
                </a:lnTo>
                <a:lnTo>
                  <a:pt x="605830" y="658178"/>
                </a:lnTo>
                <a:lnTo>
                  <a:pt x="612490" y="657226"/>
                </a:lnTo>
                <a:lnTo>
                  <a:pt x="619784" y="656591"/>
                </a:lnTo>
                <a:lnTo>
                  <a:pt x="627078" y="655956"/>
                </a:lnTo>
                <a:lnTo>
                  <a:pt x="634055" y="655638"/>
                </a:lnTo>
                <a:close/>
                <a:moveTo>
                  <a:pt x="1604962" y="463550"/>
                </a:moveTo>
                <a:lnTo>
                  <a:pt x="1776412" y="463550"/>
                </a:lnTo>
                <a:lnTo>
                  <a:pt x="1776412" y="1252538"/>
                </a:lnTo>
                <a:lnTo>
                  <a:pt x="1604962" y="1252538"/>
                </a:lnTo>
                <a:lnTo>
                  <a:pt x="1604962" y="463550"/>
                </a:lnTo>
                <a:close/>
                <a:moveTo>
                  <a:pt x="0" y="0"/>
                </a:moveTo>
                <a:lnTo>
                  <a:pt x="2125663" y="0"/>
                </a:lnTo>
                <a:lnTo>
                  <a:pt x="2125663" y="171553"/>
                </a:lnTo>
                <a:lnTo>
                  <a:pt x="2039621" y="171553"/>
                </a:lnTo>
                <a:lnTo>
                  <a:pt x="2039621" y="1577975"/>
                </a:lnTo>
                <a:lnTo>
                  <a:pt x="1252220" y="1577975"/>
                </a:lnTo>
                <a:lnTo>
                  <a:pt x="1252220" y="1449310"/>
                </a:lnTo>
                <a:lnTo>
                  <a:pt x="1911033" y="1449310"/>
                </a:lnTo>
                <a:lnTo>
                  <a:pt x="1911033" y="171553"/>
                </a:lnTo>
                <a:lnTo>
                  <a:pt x="195263" y="171553"/>
                </a:lnTo>
                <a:lnTo>
                  <a:pt x="195263" y="1249164"/>
                </a:lnTo>
                <a:lnTo>
                  <a:pt x="66675" y="1249164"/>
                </a:lnTo>
                <a:lnTo>
                  <a:pt x="66675" y="171553"/>
                </a:lnTo>
                <a:lnTo>
                  <a:pt x="0" y="17155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  <a:extLst/>
        </p:spPr>
        <p:txBody>
          <a:bodyPr anchor="ctr">
            <a:scene3d>
              <a:camera prst="orthographicFront"/>
              <a:lightRig dir="t" rig="threeP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altLang="en-US" lang="zh-CN">
              <a:solidFill>
                <a:srgbClr val="FFFFFF"/>
              </a:solidFill>
              <a:ea charset="-122" panose="02010600030101010101" pitchFamily="2" typeface="宋体"/>
            </a:endParaRPr>
          </a:p>
        </p:txBody>
      </p:sp>
    </p:spTree>
    <p:extLst>
      <p:ext uri="{BB962C8B-B14F-4D97-AF65-F5344CB8AC3E}">
        <p14:creationId val="815676257"/>
      </p:ext>
    </p:extLst>
  </p:cSld>
  <p:clrMapOvr>
    <a:masterClrMapping/>
  </p:clrMapOvr>
  <p:transition advClick="0" spd="slow">
    <p:wip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1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2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5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6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20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22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3" nodeType="with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25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27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9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33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5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36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7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8" nodeType="withEffect" presetClass="entr" presetID="42" presetSubtype="0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41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2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3" nodeType="withEffect" presetClass="entr" presetID="42" presetSubtype="0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5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46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7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8" nodeType="afterGroup">
                            <p:stCondLst>
                              <p:cond delay="2400"/>
                            </p:stCondLst>
                            <p:childTnLst>
                              <p:par>
                                <p:cTn fill="hold" grpId="0" id="4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300" id="5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2" nodeType="afterGroup">
                            <p:stCondLst>
                              <p:cond delay="2700"/>
                            </p:stCondLst>
                            <p:childTnLst>
                              <p:par>
                                <p:cTn fill="hold" grpId="0" id="53" nodeType="afterEffect" presetClass="entr" presetID="16" presetSubtype="2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Horizontal)" transition="in">
                                      <p:cBhvr>
                                        <p:cTn dur="500" id="55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6" nodeType="afterGroup">
                            <p:stCondLst>
                              <p:cond delay="3200"/>
                            </p:stCondLst>
                            <p:childTnLst>
                              <p:par>
                                <p:cTn fill="hold" grpId="0" id="57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300" id="59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0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300" id="62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3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64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300" id="66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7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300" id="69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0" nodeType="afterGroup">
                            <p:stCondLst>
                              <p:cond delay="3800"/>
                            </p:stCondLst>
                            <p:childTnLst>
                              <p:par>
                                <p:cTn fill="hold" grpId="0" id="71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300" id="73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4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300" id="76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7" nodeType="afterGroup">
                            <p:stCondLst>
                              <p:cond delay="4100"/>
                            </p:stCondLst>
                            <p:childTnLst>
                              <p:par>
                                <p:cTn fill="hold" grpId="0" id="78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300" id="8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1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300" id="83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4" nodeType="afterGroup">
                            <p:stCondLst>
                              <p:cond delay="4400"/>
                            </p:stCondLst>
                            <p:childTnLst>
                              <p:par>
                                <p:cTn fill="hold" grpId="0" id="8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300" id="87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8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300" id="9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1" nodeType="afterGroup">
                            <p:stCondLst>
                              <p:cond delay="4700"/>
                            </p:stCondLst>
                            <p:childTnLst>
                              <p:par>
                                <p:cTn fill="hold" grpId="0" id="92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300" id="94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95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300" id="97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8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grpId="0" id="9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300" id="101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02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300" id="104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"/>
      <p:bldP grpId="0" spid="4"/>
      <p:bldP grpId="0" spid="9"/>
      <p:bldP grpId="0" spid="10"/>
      <p:bldP grpId="0" spid="11"/>
      <p:bldP grpId="0" spid="12"/>
      <p:bldP grpId="0" spid="14"/>
      <p:bldP grpId="0" spid="15"/>
      <p:bldP grpId="0" spid="16"/>
      <p:bldP grpId="0" spid="17"/>
      <p:bldP grpId="0" spid="18"/>
      <p:bldP grpId="0" spid="19"/>
      <p:bldP grpId="0" spid="20"/>
      <p:bldP grpId="0" spid="21"/>
      <p:bldP grpId="0" spid="22"/>
      <p:bldP grpId="0" spid="23"/>
      <p:bldP grpId="0" spid="24"/>
      <p:bldP grpId="0" spid="25"/>
      <p:bldP grpId="0" spid="26"/>
      <p:bldP grpId="0" spid="27"/>
      <p:bldP grpId="0" spid="28"/>
      <p:bldP grpId="0" spid="29"/>
    </p:bldLst>
  </p:timing>
</p:sld>
</file>

<file path=ppt/slides/slide1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en-US" lang="zh-CN" smtClean="0"/>
              <a:t>项目解决了什么问题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177463" y="1043111"/>
            <a:ext cx="1723550" cy="30480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>
            <a:defPPr>
              <a:defRPr lang="zh-CN"/>
            </a:defPPr>
            <a:lvl1pPr algn="ctr">
              <a:defRPr b="1" sz="2000">
                <a:solidFill>
                  <a:schemeClr val="tx2"/>
                </a:solidFill>
                <a:latin charset="-122" pitchFamily="34" typeface="微软雅黑"/>
                <a:ea charset="-122" pitchFamily="34" typeface="微软雅黑"/>
              </a:defRPr>
            </a:lvl1pPr>
          </a:lstStyle>
          <a:p>
            <a:pPr algn="l"/>
            <a:r>
              <a:rPr altLang="en-US" lang="zh-CN">
                <a:solidFill>
                  <a:schemeClr val="tx1"/>
                </a:solidFill>
              </a:rPr>
              <a:t>输入标题文本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177463" y="1412443"/>
            <a:ext cx="2890481" cy="45720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>
            <a:defPPr>
              <a:defRPr lang="zh-CN"/>
            </a:defPPr>
            <a:lvl1pPr algn="just">
              <a:defRPr sz="900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微软雅黑"/>
                <a:ea charset="-122" pitchFamily="34" typeface="微软雅黑"/>
              </a:defRPr>
            </a:lvl1pPr>
          </a:lstStyle>
          <a:p>
            <a:pPr>
              <a:lnSpc>
                <a:spcPct val="150000"/>
              </a:lnSpc>
            </a:pPr>
            <a:r>
              <a:rPr altLang="en-US" lang="zh-CN" sz="1000">
                <a:solidFill>
                  <a:schemeClr val="tx1">
                    <a:lumMod val="75000"/>
                    <a:lumOff val="25000"/>
                  </a:schemeClr>
                </a:solidFill>
              </a:rPr>
              <a:t>点击输入简要文字内容，文字内容需概括精炼，不用多余的文字修饰，言简意赅的说明该项内容。</a:t>
            </a:r>
          </a:p>
        </p:txBody>
      </p:sp>
      <p:grpSp>
        <p:nvGrpSpPr>
          <p:cNvPr id="52" name="组合 51"/>
          <p:cNvGrpSpPr/>
          <p:nvPr/>
        </p:nvGrpSpPr>
        <p:grpSpPr>
          <a:xfrm>
            <a:off x="1042988" y="2272381"/>
            <a:ext cx="3503612" cy="1309688"/>
            <a:chOff x="1042988" y="2273002"/>
            <a:chExt cx="3503612" cy="1309688"/>
          </a:xfrm>
        </p:grpSpPr>
        <p:sp>
          <p:nvSpPr>
            <p:cNvPr id="53" name="Freeform 7"/>
            <p:cNvSpPr/>
            <p:nvPr/>
          </p:nvSpPr>
          <p:spPr bwMode="auto">
            <a:xfrm>
              <a:off x="1042988" y="2273002"/>
              <a:ext cx="3503612" cy="1309688"/>
            </a:xfrm>
            <a:custGeom>
              <a:gdLst>
                <a:gd fmla="*/ 987 w 9385" name="T0"/>
                <a:gd fmla="*/ 1974 h 3491" name="T1"/>
                <a:gd fmla="*/ 6935 w 9385" name="T2"/>
                <a:gd fmla="*/ 1974 h 3491" name="T3"/>
                <a:gd fmla="*/ 9212 w 9385" name="T4"/>
                <a:gd fmla="*/ 3194 h 3491" name="T5"/>
                <a:gd fmla="*/ 9385 w 9385" name="T6"/>
                <a:gd fmla="*/ 3491 h 3491" name="T7"/>
                <a:gd fmla="*/ 9385 w 9385" name="T8"/>
                <a:gd fmla="*/ 2623 h 3491" name="T9"/>
                <a:gd fmla="*/ 6386 w 9385" name="T10"/>
                <a:gd fmla="*/ 0 h 3491" name="T11"/>
                <a:gd fmla="*/ 987 w 9385" name="T12"/>
                <a:gd fmla="*/ 0 h 3491" name="T13"/>
                <a:gd fmla="*/ 0 w 9385" name="T14"/>
                <a:gd fmla="*/ 987 h 3491" name="T15"/>
                <a:gd fmla="*/ 0 w 9385" name="T16"/>
                <a:gd fmla="*/ 987 h 3491" name="T17"/>
                <a:gd fmla="*/ 987 w 9385" name="T18"/>
                <a:gd fmla="*/ 1974 h 3491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3491" w="9385">
                  <a:moveTo>
                    <a:pt x="987" y="1974"/>
                  </a:moveTo>
                  <a:lnTo>
                    <a:pt x="6935" y="1974"/>
                  </a:lnTo>
                  <a:cubicBezTo>
                    <a:pt x="8046" y="1974"/>
                    <a:pt x="8807" y="2498"/>
                    <a:pt x="9212" y="3194"/>
                  </a:cubicBezTo>
                  <a:lnTo>
                    <a:pt x="9385" y="3491"/>
                  </a:lnTo>
                  <a:lnTo>
                    <a:pt x="9385" y="2623"/>
                  </a:lnTo>
                  <a:cubicBezTo>
                    <a:pt x="9385" y="1089"/>
                    <a:pt x="8339" y="0"/>
                    <a:pt x="6386" y="0"/>
                  </a:cubicBezTo>
                  <a:lnTo>
                    <a:pt x="987" y="0"/>
                  </a:lnTo>
                  <a:cubicBezTo>
                    <a:pt x="444" y="0"/>
                    <a:pt x="0" y="444"/>
                    <a:pt x="0" y="987"/>
                  </a:cubicBezTo>
                  <a:lnTo>
                    <a:pt x="0" y="987"/>
                  </a:lnTo>
                  <a:cubicBezTo>
                    <a:pt x="0" y="1530"/>
                    <a:pt x="444" y="1974"/>
                    <a:pt x="987" y="197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1749987" y="2455515"/>
              <a:ext cx="2088231" cy="3962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just"/>
              <a:r>
                <a:rPr altLang="en-US" lang="zh-CN" smtClean="0" sz="1000">
                  <a:solidFill>
                    <a:schemeClr val="bg1"/>
                  </a:solidFill>
                  <a:latin charset="-122" pitchFamily="34" typeface="微软雅黑"/>
                  <a:ea charset="-122" pitchFamily="34" typeface="微软雅黑"/>
                </a:rPr>
                <a:t>点击输入简要文字内容，文字内容需概括精炼，不用多余的文字修饰。</a:t>
              </a:r>
            </a:p>
          </p:txBody>
        </p:sp>
        <p:sp>
          <p:nvSpPr>
            <p:cNvPr id="55" name="矩形 54"/>
            <p:cNvSpPr/>
            <p:nvPr/>
          </p:nvSpPr>
          <p:spPr>
            <a:xfrm>
              <a:off x="1151814" y="2393960"/>
              <a:ext cx="621030" cy="5181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zh-CN" b="1" lang="en-US" smtClean="0" sz="2800">
                  <a:solidFill>
                    <a:schemeClr val="bg1"/>
                  </a:solidFill>
                  <a:latin charset="-122" pitchFamily="34" typeface="微软雅黑"/>
                  <a:ea charset="-122" pitchFamily="34" typeface="微软雅黑"/>
                </a:rPr>
                <a:t>01</a:t>
              </a:r>
            </a:p>
          </p:txBody>
        </p:sp>
      </p:grpSp>
      <p:grpSp>
        <p:nvGrpSpPr>
          <p:cNvPr id="56" name="组合 55"/>
          <p:cNvGrpSpPr/>
          <p:nvPr/>
        </p:nvGrpSpPr>
        <p:grpSpPr>
          <a:xfrm>
            <a:off x="1042988" y="3331244"/>
            <a:ext cx="3503612" cy="1309688"/>
            <a:chOff x="1042988" y="3331865"/>
            <a:chExt cx="3503612" cy="1309688"/>
          </a:xfrm>
        </p:grpSpPr>
        <p:sp>
          <p:nvSpPr>
            <p:cNvPr id="57" name="Freeform 8"/>
            <p:cNvSpPr/>
            <p:nvPr/>
          </p:nvSpPr>
          <p:spPr bwMode="auto">
            <a:xfrm>
              <a:off x="1042988" y="3331865"/>
              <a:ext cx="3503612" cy="1309688"/>
            </a:xfrm>
            <a:custGeom>
              <a:gdLst>
                <a:gd fmla="*/ 987 w 9385" name="T0"/>
                <a:gd fmla="*/ 1973 h 3491" name="T1"/>
                <a:gd fmla="*/ 6935 w 9385" name="T2"/>
                <a:gd fmla="*/ 1973 h 3491" name="T3"/>
                <a:gd fmla="*/ 9212 w 9385" name="T4"/>
                <a:gd fmla="*/ 3193 h 3491" name="T5"/>
                <a:gd fmla="*/ 9385 w 9385" name="T6"/>
                <a:gd fmla="*/ 3491 h 3491" name="T7"/>
                <a:gd fmla="*/ 9385 w 9385" name="T8"/>
                <a:gd fmla="*/ 2623 h 3491" name="T9"/>
                <a:gd fmla="*/ 6386 w 9385" name="T10"/>
                <a:gd fmla="*/ 0 h 3491" name="T11"/>
                <a:gd fmla="*/ 987 w 9385" name="T12"/>
                <a:gd fmla="*/ 0 h 3491" name="T13"/>
                <a:gd fmla="*/ 0 w 9385" name="T14"/>
                <a:gd fmla="*/ 986 h 3491" name="T15"/>
                <a:gd fmla="*/ 0 w 9385" name="T16"/>
                <a:gd fmla="*/ 986 h 3491" name="T17"/>
                <a:gd fmla="*/ 987 w 9385" name="T18"/>
                <a:gd fmla="*/ 1973 h 3491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3491" w="9385">
                  <a:moveTo>
                    <a:pt x="987" y="1973"/>
                  </a:moveTo>
                  <a:lnTo>
                    <a:pt x="6935" y="1973"/>
                  </a:lnTo>
                  <a:cubicBezTo>
                    <a:pt x="8046" y="1973"/>
                    <a:pt x="8807" y="2497"/>
                    <a:pt x="9212" y="3193"/>
                  </a:cubicBezTo>
                  <a:lnTo>
                    <a:pt x="9385" y="3491"/>
                  </a:lnTo>
                  <a:lnTo>
                    <a:pt x="9385" y="2623"/>
                  </a:lnTo>
                  <a:cubicBezTo>
                    <a:pt x="9385" y="1089"/>
                    <a:pt x="8339" y="0"/>
                    <a:pt x="6386" y="0"/>
                  </a:cubicBezTo>
                  <a:lnTo>
                    <a:pt x="987" y="0"/>
                  </a:lnTo>
                  <a:cubicBezTo>
                    <a:pt x="444" y="0"/>
                    <a:pt x="0" y="444"/>
                    <a:pt x="0" y="986"/>
                  </a:cubicBezTo>
                  <a:lnTo>
                    <a:pt x="0" y="986"/>
                  </a:lnTo>
                  <a:cubicBezTo>
                    <a:pt x="0" y="1529"/>
                    <a:pt x="444" y="1973"/>
                    <a:pt x="987" y="197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1750678" y="3522860"/>
              <a:ext cx="2088231" cy="3962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 algn="just">
                <a:defRPr sz="900">
                  <a:solidFill>
                    <a:schemeClr val="bg1"/>
                  </a:solidFill>
                  <a:latin charset="-122" pitchFamily="34" typeface="微软雅黑"/>
                  <a:ea charset="-122" pitchFamily="34" typeface="微软雅黑"/>
                </a:defRPr>
              </a:lvl1pPr>
            </a:lstStyle>
            <a:p>
              <a:r>
                <a:rPr altLang="en-US" lang="zh-CN" sz="1000"/>
                <a:t>点击输入简要文字内容，文字内容需概括精炼，不用多余的文字修饰。</a:t>
              </a:r>
            </a:p>
          </p:txBody>
        </p:sp>
        <p:sp>
          <p:nvSpPr>
            <p:cNvPr id="59" name="矩形 58"/>
            <p:cNvSpPr/>
            <p:nvPr/>
          </p:nvSpPr>
          <p:spPr>
            <a:xfrm>
              <a:off x="1151814" y="3445916"/>
              <a:ext cx="621030" cy="5181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zh-CN" b="1" lang="en-US" sz="2800">
                  <a:solidFill>
                    <a:schemeClr val="bg1"/>
                  </a:solidFill>
                  <a:latin charset="-122" pitchFamily="34" typeface="微软雅黑"/>
                  <a:ea charset="-122" pitchFamily="34" typeface="微软雅黑"/>
                </a:rPr>
                <a:t>02</a:t>
              </a:r>
            </a:p>
          </p:txBody>
        </p:sp>
      </p:grpSp>
      <p:grpSp>
        <p:nvGrpSpPr>
          <p:cNvPr id="60" name="组合 59"/>
          <p:cNvGrpSpPr/>
          <p:nvPr/>
        </p:nvGrpSpPr>
        <p:grpSpPr>
          <a:xfrm>
            <a:off x="4635500" y="1719931"/>
            <a:ext cx="3503612" cy="1309688"/>
            <a:chOff x="4635500" y="1720552"/>
            <a:chExt cx="3503612" cy="1309688"/>
          </a:xfrm>
        </p:grpSpPr>
        <p:sp>
          <p:nvSpPr>
            <p:cNvPr id="61" name="Freeform 5"/>
            <p:cNvSpPr/>
            <p:nvPr/>
          </p:nvSpPr>
          <p:spPr bwMode="auto">
            <a:xfrm>
              <a:off x="4635500" y="1720552"/>
              <a:ext cx="3503612" cy="1309688"/>
            </a:xfrm>
            <a:custGeom>
              <a:gdLst>
                <a:gd fmla="*/ 8398 w 9385" name="T0"/>
                <a:gd fmla="*/ 1974 h 3491" name="T1"/>
                <a:gd fmla="*/ 2450 w 9385" name="T2"/>
                <a:gd fmla="*/ 1974 h 3491" name="T3"/>
                <a:gd fmla="*/ 173 w 9385" name="T4"/>
                <a:gd fmla="*/ 3194 h 3491" name="T5"/>
                <a:gd fmla="*/ 0 w 9385" name="T6"/>
                <a:gd fmla="*/ 3491 h 3491" name="T7"/>
                <a:gd fmla="*/ 0 w 9385" name="T8"/>
                <a:gd fmla="*/ 2623 h 3491" name="T9"/>
                <a:gd fmla="*/ 2999 w 9385" name="T10"/>
                <a:gd fmla="*/ 0 h 3491" name="T11"/>
                <a:gd fmla="*/ 8398 w 9385" name="T12"/>
                <a:gd fmla="*/ 0 h 3491" name="T13"/>
                <a:gd fmla="*/ 9385 w 9385" name="T14"/>
                <a:gd fmla="*/ 987 h 3491" name="T15"/>
                <a:gd fmla="*/ 9385 w 9385" name="T16"/>
                <a:gd fmla="*/ 987 h 3491" name="T17"/>
                <a:gd fmla="*/ 8398 w 9385" name="T18"/>
                <a:gd fmla="*/ 1974 h 3491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3491" w="9385">
                  <a:moveTo>
                    <a:pt x="8398" y="1974"/>
                  </a:moveTo>
                  <a:lnTo>
                    <a:pt x="2450" y="1974"/>
                  </a:lnTo>
                  <a:cubicBezTo>
                    <a:pt x="1339" y="1974"/>
                    <a:pt x="578" y="2498"/>
                    <a:pt x="173" y="3194"/>
                  </a:cubicBezTo>
                  <a:lnTo>
                    <a:pt x="0" y="3491"/>
                  </a:lnTo>
                  <a:lnTo>
                    <a:pt x="0" y="2623"/>
                  </a:lnTo>
                  <a:cubicBezTo>
                    <a:pt x="0" y="1089"/>
                    <a:pt x="1046" y="0"/>
                    <a:pt x="2999" y="0"/>
                  </a:cubicBezTo>
                  <a:lnTo>
                    <a:pt x="8398" y="0"/>
                  </a:lnTo>
                  <a:cubicBezTo>
                    <a:pt x="8941" y="0"/>
                    <a:pt x="9385" y="444"/>
                    <a:pt x="9385" y="987"/>
                  </a:cubicBezTo>
                  <a:lnTo>
                    <a:pt x="9385" y="987"/>
                  </a:lnTo>
                  <a:cubicBezTo>
                    <a:pt x="9385" y="1530"/>
                    <a:pt x="8941" y="1974"/>
                    <a:pt x="8398" y="197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5780229" y="1889055"/>
              <a:ext cx="2088231" cy="3962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 algn="just">
                <a:defRPr sz="900">
                  <a:solidFill>
                    <a:schemeClr val="bg1"/>
                  </a:solidFill>
                  <a:latin charset="-122" pitchFamily="34" typeface="微软雅黑"/>
                  <a:ea charset="-122" pitchFamily="34" typeface="微软雅黑"/>
                </a:defRPr>
              </a:lvl1pPr>
            </a:lstStyle>
            <a:p>
              <a:r>
                <a:rPr altLang="en-US" lang="zh-CN" sz="1000"/>
                <a:t>点击输入简要文字内容，文字内容需概括精炼，不用多余的文字修饰。</a:t>
              </a:r>
            </a:p>
          </p:txBody>
        </p:sp>
        <p:sp>
          <p:nvSpPr>
            <p:cNvPr id="63" name="矩形 62"/>
            <p:cNvSpPr/>
            <p:nvPr/>
          </p:nvSpPr>
          <p:spPr>
            <a:xfrm>
              <a:off x="5159008" y="1828562"/>
              <a:ext cx="621030" cy="5181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zh-CN" b="1" lang="en-US" sz="2800">
                  <a:solidFill>
                    <a:schemeClr val="bg1"/>
                  </a:solidFill>
                  <a:latin charset="-122" pitchFamily="34" typeface="微软雅黑"/>
                  <a:ea charset="-122" pitchFamily="34" typeface="微软雅黑"/>
                </a:rPr>
                <a:t>03</a:t>
              </a:r>
            </a:p>
          </p:txBody>
        </p:sp>
      </p:grpSp>
      <p:grpSp>
        <p:nvGrpSpPr>
          <p:cNvPr id="64" name="组合 63"/>
          <p:cNvGrpSpPr/>
          <p:nvPr/>
        </p:nvGrpSpPr>
        <p:grpSpPr>
          <a:xfrm>
            <a:off x="4635500" y="2780381"/>
            <a:ext cx="3503612" cy="1309688"/>
            <a:chOff x="4635500" y="2781002"/>
            <a:chExt cx="3503612" cy="1309688"/>
          </a:xfrm>
        </p:grpSpPr>
        <p:sp>
          <p:nvSpPr>
            <p:cNvPr id="65" name="Freeform 6"/>
            <p:cNvSpPr/>
            <p:nvPr/>
          </p:nvSpPr>
          <p:spPr bwMode="auto">
            <a:xfrm>
              <a:off x="4635500" y="2781002"/>
              <a:ext cx="3503612" cy="1309688"/>
            </a:xfrm>
            <a:custGeom>
              <a:gdLst>
                <a:gd fmla="*/ 8398 w 9385" name="T0"/>
                <a:gd fmla="*/ 1973 h 3491" name="T1"/>
                <a:gd fmla="*/ 2450 w 9385" name="T2"/>
                <a:gd fmla="*/ 1973 h 3491" name="T3"/>
                <a:gd fmla="*/ 173 w 9385" name="T4"/>
                <a:gd fmla="*/ 3194 h 3491" name="T5"/>
                <a:gd fmla="*/ 0 w 9385" name="T6"/>
                <a:gd fmla="*/ 3491 h 3491" name="T7"/>
                <a:gd fmla="*/ 0 w 9385" name="T8"/>
                <a:gd fmla="*/ 2623 h 3491" name="T9"/>
                <a:gd fmla="*/ 2999 w 9385" name="T10"/>
                <a:gd fmla="*/ 0 h 3491" name="T11"/>
                <a:gd fmla="*/ 8398 w 9385" name="T12"/>
                <a:gd fmla="*/ 0 h 3491" name="T13"/>
                <a:gd fmla="*/ 9385 w 9385" name="T14"/>
                <a:gd fmla="*/ 987 h 3491" name="T15"/>
                <a:gd fmla="*/ 9385 w 9385" name="T16"/>
                <a:gd fmla="*/ 987 h 3491" name="T17"/>
                <a:gd fmla="*/ 8398 w 9385" name="T18"/>
                <a:gd fmla="*/ 1973 h 3491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3491" w="9385">
                  <a:moveTo>
                    <a:pt x="8398" y="1973"/>
                  </a:moveTo>
                  <a:lnTo>
                    <a:pt x="2450" y="1973"/>
                  </a:lnTo>
                  <a:cubicBezTo>
                    <a:pt x="1339" y="1973"/>
                    <a:pt x="578" y="2497"/>
                    <a:pt x="173" y="3194"/>
                  </a:cubicBezTo>
                  <a:lnTo>
                    <a:pt x="0" y="3491"/>
                  </a:lnTo>
                  <a:lnTo>
                    <a:pt x="0" y="2623"/>
                  </a:lnTo>
                  <a:cubicBezTo>
                    <a:pt x="0" y="1089"/>
                    <a:pt x="1046" y="0"/>
                    <a:pt x="2999" y="0"/>
                  </a:cubicBezTo>
                  <a:lnTo>
                    <a:pt x="8398" y="0"/>
                  </a:lnTo>
                  <a:cubicBezTo>
                    <a:pt x="8941" y="0"/>
                    <a:pt x="9385" y="444"/>
                    <a:pt x="9385" y="987"/>
                  </a:cubicBezTo>
                  <a:lnTo>
                    <a:pt x="9385" y="987"/>
                  </a:lnTo>
                  <a:cubicBezTo>
                    <a:pt x="9385" y="1529"/>
                    <a:pt x="8941" y="1973"/>
                    <a:pt x="8398" y="197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5780227" y="2969176"/>
              <a:ext cx="2088231" cy="3962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 algn="just">
                <a:defRPr sz="900">
                  <a:solidFill>
                    <a:schemeClr val="bg1"/>
                  </a:solidFill>
                  <a:latin charset="-122" pitchFamily="34" typeface="微软雅黑"/>
                  <a:ea charset="-122" pitchFamily="34" typeface="微软雅黑"/>
                </a:defRPr>
              </a:lvl1pPr>
            </a:lstStyle>
            <a:p>
              <a:r>
                <a:rPr altLang="en-US" lang="zh-CN" sz="1000"/>
                <a:t>点击输入简要文字内容，文字内容需概括精炼，不用多余的文字修饰。</a:t>
              </a:r>
            </a:p>
          </p:txBody>
        </p:sp>
        <p:sp>
          <p:nvSpPr>
            <p:cNvPr id="67" name="矩形 66"/>
            <p:cNvSpPr/>
            <p:nvPr/>
          </p:nvSpPr>
          <p:spPr>
            <a:xfrm>
              <a:off x="5159008" y="2899082"/>
              <a:ext cx="621030" cy="5181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zh-CN" b="1" lang="en-US" sz="2800">
                  <a:solidFill>
                    <a:schemeClr val="bg1"/>
                  </a:solidFill>
                  <a:latin charset="-122" pitchFamily="34" typeface="微软雅黑"/>
                  <a:ea charset="-122" pitchFamily="34" typeface="微软雅黑"/>
                </a:rPr>
                <a:t>04</a:t>
              </a:r>
            </a:p>
          </p:txBody>
        </p:sp>
      </p:grpSp>
      <p:sp>
        <p:nvSpPr>
          <p:cNvPr id="21" name="KSO_Shape"/>
          <p:cNvSpPr/>
          <p:nvPr/>
        </p:nvSpPr>
        <p:spPr bwMode="auto">
          <a:xfrm>
            <a:off x="251520" y="138559"/>
            <a:ext cx="310764" cy="264666"/>
          </a:xfrm>
          <a:custGeom>
            <a:gdLst>
              <a:gd fmla="*/ 432030 w 2125663" name="T0"/>
              <a:gd fmla="*/ 1344893 h 1811338" name="T1"/>
              <a:gd fmla="*/ 462740 w 2125663" name="T2"/>
              <a:gd fmla="*/ 1477960 h 1811338" name="T3"/>
              <a:gd fmla="*/ 513638 w 2125663" name="T4"/>
              <a:gd fmla="*/ 1557743 h 1811338" name="T5"/>
              <a:gd fmla="*/ 516481 w 2125663" name="T6"/>
              <a:gd fmla="*/ 1336346 h 1811338" name="T7"/>
              <a:gd fmla="*/ 503401 w 2125663" name="T8"/>
              <a:gd fmla="*/ 1310416 h 1811338" name="T9"/>
              <a:gd fmla="*/ 515913 w 2125663" name="T10"/>
              <a:gd fmla="*/ 1250009 h 1811338" name="T11"/>
              <a:gd fmla="*/ 618846 w 2125663" name="T12"/>
              <a:gd fmla="*/ 1242885 h 1811338" name="T13"/>
              <a:gd fmla="*/ 643583 w 2125663" name="T14"/>
              <a:gd fmla="*/ 1263116 h 1811338" name="T15"/>
              <a:gd fmla="*/ 642446 w 2125663" name="T16"/>
              <a:gd fmla="*/ 1324948 h 1811338" name="T17"/>
              <a:gd fmla="*/ 619414 w 2125663" name="T18"/>
              <a:gd fmla="*/ 1342899 h 1811338" name="T19"/>
              <a:gd fmla="*/ 664057 w 2125663" name="T20"/>
              <a:gd fmla="*/ 1524691 h 1811338" name="T21"/>
              <a:gd fmla="*/ 704434 w 2125663" name="T22"/>
              <a:gd fmla="*/ 1417553 h 1811338" name="T23"/>
              <a:gd fmla="*/ 725191 w 2125663" name="T24"/>
              <a:gd fmla="*/ 1259697 h 1811338" name="T25"/>
              <a:gd fmla="*/ 857412 w 2125663" name="T26"/>
              <a:gd fmla="*/ 1192451 h 1811338" name="T27"/>
              <a:gd fmla="*/ 923096 w 2125663" name="T28"/>
              <a:gd fmla="*/ 1212682 h 1811338" name="T29"/>
              <a:gd fmla="*/ 970013 w 2125663" name="T30"/>
              <a:gd fmla="*/ 1259697 h 1811338" name="T31"/>
              <a:gd fmla="*/ 990201 w 2125663" name="T32"/>
              <a:gd fmla="*/ 1325233 h 1811338" name="T33"/>
              <a:gd fmla="*/ 980818 w 2125663" name="T34"/>
              <a:gd fmla="*/ 1537228 h 1811338" name="T35"/>
              <a:gd fmla="*/ 935891 w 2125663" name="T36"/>
              <a:gd fmla="*/ 1570566 h 1811338" name="T37"/>
              <a:gd fmla="*/ 798837 w 2125663" name="T38"/>
              <a:gd fmla="*/ 1607608 h 1811338" name="T39"/>
              <a:gd fmla="*/ 617424 w 2125663" name="T40"/>
              <a:gd fmla="*/ 1622140 h 1811338" name="T41"/>
              <a:gd fmla="*/ 428049 w 2125663" name="T42"/>
              <a:gd fmla="*/ 1615872 h 1811338" name="T43"/>
              <a:gd fmla="*/ 264551 w 2125663" name="T44"/>
              <a:gd fmla="*/ 1588232 h 1811338" name="T45"/>
              <a:gd fmla="*/ 180669 w 2125663" name="T46"/>
              <a:gd fmla="*/ 1549481 h 1811338" name="T47"/>
              <a:gd fmla="*/ 159912 w 2125663" name="T48"/>
              <a:gd fmla="*/ 1517283 h 1811338" name="T49"/>
              <a:gd fmla="*/ 167873 w 2125663" name="T50"/>
              <a:gd fmla="*/ 1284201 h 1811338" name="T51"/>
              <a:gd fmla="*/ 205123 w 2125663" name="T52"/>
              <a:gd fmla="*/ 1228638 h 1811338" name="T53"/>
              <a:gd fmla="*/ 264266 w 2125663" name="T54"/>
              <a:gd fmla="*/ 1196440 h 1811338" name="T55"/>
              <a:gd fmla="*/ 421225 w 2125663" name="T56"/>
              <a:gd fmla="*/ 1183048 h 1811338" name="T57"/>
              <a:gd fmla="*/ 433514 w 2125663" name="T58"/>
              <a:gd fmla="*/ 761303 h 1811338" name="T59"/>
              <a:gd fmla="*/ 391450 w 2125663" name="T60"/>
              <a:gd fmla="*/ 813630 h 1811338" name="T61"/>
              <a:gd fmla="*/ 379229 w 2125663" name="T62"/>
              <a:gd fmla="*/ 902075 h 1811338" name="T63"/>
              <a:gd fmla="*/ 414756 w 2125663" name="T64"/>
              <a:gd fmla="*/ 1016114 h 1811338" name="T65"/>
              <a:gd fmla="*/ 487516 w 2125663" name="T66"/>
              <a:gd fmla="*/ 1099439 h 1811338" name="T67"/>
              <a:gd fmla="*/ 567666 w 2125663" name="T68"/>
              <a:gd fmla="*/ 1135272 h 1811338" name="T69"/>
              <a:gd fmla="*/ 645542 w 2125663" name="T70"/>
              <a:gd fmla="*/ 1111099 h 1811338" name="T71"/>
              <a:gd fmla="*/ 722282 w 2125663" name="T72"/>
              <a:gd fmla="*/ 1035452 h 1811338" name="T73"/>
              <a:gd fmla="*/ 767757 w 2125663" name="T74"/>
              <a:gd fmla="*/ 926248 h 1811338" name="T75"/>
              <a:gd fmla="*/ 666290 w 2125663" name="T76"/>
              <a:gd fmla="*/ 863967 h 1811338" name="T77"/>
              <a:gd fmla="*/ 546918 w 2125663" name="T78"/>
              <a:gd fmla="*/ 832116 h 1811338" name="T79"/>
              <a:gd fmla="*/ 484389 w 2125663" name="T80"/>
              <a:gd fmla="*/ 790595 h 1811338" name="T81"/>
              <a:gd fmla="*/ 452273 w 2125663" name="T82"/>
              <a:gd fmla="*/ 760734 h 1811338" name="T83"/>
              <a:gd fmla="*/ 568234 w 2125663" name="T84"/>
              <a:gd fmla="*/ 587258 h 1811338" name="T85"/>
              <a:gd fmla="*/ 631616 w 2125663" name="T86"/>
              <a:gd fmla="*/ 594937 h 1811338" name="T87"/>
              <a:gd fmla="*/ 705513 w 2125663" name="T88"/>
              <a:gd fmla="*/ 631054 h 1811338" name="T89"/>
              <a:gd fmla="*/ 790210 w 2125663" name="T90"/>
              <a:gd fmla="*/ 732864 h 1811338" name="T91"/>
              <a:gd fmla="*/ 826306 w 2125663" name="T92"/>
              <a:gd fmla="*/ 873920 h 1811338" name="T93"/>
              <a:gd fmla="*/ 818064 w 2125663" name="T94"/>
              <a:gd fmla="*/ 959237 h 1811338" name="T95"/>
              <a:gd fmla="*/ 780831 w 2125663" name="T96"/>
              <a:gd fmla="*/ 1048534 h 1811338" name="T97"/>
              <a:gd fmla="*/ 687607 w 2125663" name="T98"/>
              <a:gd fmla="*/ 1148922 h 1811338" name="T99"/>
              <a:gd fmla="*/ 588983 w 2125663" name="T100"/>
              <a:gd fmla="*/ 1190727 h 1811338" name="T101"/>
              <a:gd fmla="*/ 525033 w 2125663" name="T102"/>
              <a:gd fmla="*/ 1182480 h 1811338" name="T103"/>
              <a:gd fmla="*/ 421293 w 2125663" name="T104"/>
              <a:gd fmla="*/ 1115081 h 1811338" name="T105"/>
              <a:gd fmla="*/ 345406 w 2125663" name="T106"/>
              <a:gd fmla="*/ 1002463 h 1811338" name="T107"/>
              <a:gd fmla="*/ 325511 w 2125663" name="T108"/>
              <a:gd fmla="*/ 929092 h 1811338" name="T109"/>
              <a:gd fmla="*/ 330627 w 2125663" name="T110"/>
              <a:gd fmla="*/ 813915 h 1811338" name="T111"/>
              <a:gd fmla="*/ 388324 w 2125663" name="T112"/>
              <a:gd fmla="*/ 686510 h 1811338" name="T113"/>
              <a:gd fmla="*/ 482400 w 2125663" name="T114"/>
              <a:gd fmla="*/ 608303 h 1811338" name="T115"/>
              <a:gd fmla="*/ 542939 w 2125663" name="T116"/>
              <a:gd fmla="*/ 589534 h 1811338" name="T117"/>
              <a:gd fmla="*/ 0 w 2125663" name="T118"/>
              <a:gd fmla="*/ 0 h 1811338" name="T119"/>
              <a:gd fmla="*/ 174993 w 2125663" name="T120"/>
              <a:gd fmla="*/ 1118883 h 1811338" name="T121"/>
              <a:gd fmla="*/ 0 60000 65536" name="T122"/>
              <a:gd fmla="*/ 0 60000 6553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  <a:gd fmla="*/ 0 60000 65536" name="T147"/>
              <a:gd fmla="*/ 0 60000 65536" name="T148"/>
              <a:gd fmla="*/ 0 60000 65536" name="T149"/>
              <a:gd fmla="*/ 0 60000 65536" name="T150"/>
              <a:gd fmla="*/ 0 60000 65536" name="T151"/>
              <a:gd fmla="*/ 0 60000 65536" name="T152"/>
              <a:gd fmla="*/ 0 60000 65536" name="T153"/>
              <a:gd fmla="*/ 0 60000 65536" name="T154"/>
              <a:gd fmla="*/ 0 60000 65536" name="T155"/>
              <a:gd fmla="*/ 0 60000 65536" name="T156"/>
              <a:gd fmla="*/ 0 60000 65536" name="T157"/>
              <a:gd fmla="*/ 0 60000 65536" name="T158"/>
              <a:gd fmla="*/ 0 60000 65536" name="T159"/>
              <a:gd fmla="*/ 0 60000 65536" name="T160"/>
              <a:gd fmla="*/ 0 60000 65536" name="T161"/>
              <a:gd fmla="*/ 0 60000 65536" name="T162"/>
              <a:gd fmla="*/ 0 60000 65536" name="T163"/>
              <a:gd fmla="*/ 0 60000 65536" name="T164"/>
              <a:gd fmla="*/ 0 60000 65536" name="T165"/>
              <a:gd fmla="*/ 0 60000 65536" name="T166"/>
              <a:gd fmla="*/ 0 60000 65536" name="T167"/>
              <a:gd fmla="*/ 0 60000 65536" name="T168"/>
              <a:gd fmla="*/ 0 60000 65536" name="T169"/>
              <a:gd fmla="*/ 0 60000 65536" name="T170"/>
              <a:gd fmla="*/ 0 60000 65536" name="T171"/>
              <a:gd fmla="*/ 0 60000 65536" name="T172"/>
              <a:gd fmla="*/ 0 60000 65536" name="T173"/>
              <a:gd fmla="*/ 0 60000 65536" name="T174"/>
              <a:gd fmla="*/ 0 60000 65536" name="T175"/>
              <a:gd fmla="*/ 0 60000 65536" name="T176"/>
              <a:gd fmla="*/ 0 60000 65536" name="T177"/>
              <a:gd fmla="*/ 0 60000 65536" name="T178"/>
              <a:gd fmla="*/ 0 60000 65536" name="T179"/>
              <a:gd fmla="*/ 0 60000 65536" name="T180"/>
              <a:gd fmla="*/ 0 60000 65536" name="T181"/>
              <a:gd fmla="*/ 0 60000 65536" name="T182"/>
            </a:gdLst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b="b" l="0" r="r" t="0"/>
            <a:pathLst>
              <a:path h="1811338" w="2125663">
                <a:moveTo>
                  <a:pt x="470017" y="1320800"/>
                </a:moveTo>
                <a:lnTo>
                  <a:pt x="470335" y="1343069"/>
                </a:lnTo>
                <a:lnTo>
                  <a:pt x="471286" y="1364382"/>
                </a:lnTo>
                <a:lnTo>
                  <a:pt x="472238" y="1385696"/>
                </a:lnTo>
                <a:lnTo>
                  <a:pt x="473190" y="1406374"/>
                </a:lnTo>
                <a:lnTo>
                  <a:pt x="474459" y="1426415"/>
                </a:lnTo>
                <a:lnTo>
                  <a:pt x="476363" y="1446139"/>
                </a:lnTo>
                <a:lnTo>
                  <a:pt x="478267" y="1464908"/>
                </a:lnTo>
                <a:lnTo>
                  <a:pt x="480170" y="1483677"/>
                </a:lnTo>
                <a:lnTo>
                  <a:pt x="482074" y="1501491"/>
                </a:lnTo>
                <a:lnTo>
                  <a:pt x="484612" y="1518988"/>
                </a:lnTo>
                <a:lnTo>
                  <a:pt x="487468" y="1535530"/>
                </a:lnTo>
                <a:lnTo>
                  <a:pt x="490323" y="1552072"/>
                </a:lnTo>
                <a:lnTo>
                  <a:pt x="493179" y="1567660"/>
                </a:lnTo>
                <a:lnTo>
                  <a:pt x="496352" y="1582611"/>
                </a:lnTo>
                <a:lnTo>
                  <a:pt x="500159" y="1597563"/>
                </a:lnTo>
                <a:lnTo>
                  <a:pt x="503649" y="1611560"/>
                </a:lnTo>
                <a:lnTo>
                  <a:pt x="507774" y="1624921"/>
                </a:lnTo>
                <a:lnTo>
                  <a:pt x="511899" y="1637646"/>
                </a:lnTo>
                <a:lnTo>
                  <a:pt x="516341" y="1650052"/>
                </a:lnTo>
                <a:lnTo>
                  <a:pt x="520783" y="1661505"/>
                </a:lnTo>
                <a:lnTo>
                  <a:pt x="525859" y="1672639"/>
                </a:lnTo>
                <a:lnTo>
                  <a:pt x="530936" y="1683137"/>
                </a:lnTo>
                <a:lnTo>
                  <a:pt x="536329" y="1692998"/>
                </a:lnTo>
                <a:lnTo>
                  <a:pt x="541723" y="1702224"/>
                </a:lnTo>
                <a:lnTo>
                  <a:pt x="547752" y="1710813"/>
                </a:lnTo>
                <a:lnTo>
                  <a:pt x="553463" y="1718766"/>
                </a:lnTo>
                <a:lnTo>
                  <a:pt x="559808" y="1726083"/>
                </a:lnTo>
                <a:lnTo>
                  <a:pt x="566154" y="1732763"/>
                </a:lnTo>
                <a:lnTo>
                  <a:pt x="573134" y="1739125"/>
                </a:lnTo>
                <a:lnTo>
                  <a:pt x="580114" y="1744215"/>
                </a:lnTo>
                <a:lnTo>
                  <a:pt x="587412" y="1749305"/>
                </a:lnTo>
                <a:lnTo>
                  <a:pt x="594709" y="1753123"/>
                </a:lnTo>
                <a:lnTo>
                  <a:pt x="594709" y="1499901"/>
                </a:lnTo>
                <a:lnTo>
                  <a:pt x="591537" y="1499264"/>
                </a:lnTo>
                <a:lnTo>
                  <a:pt x="588047" y="1498310"/>
                </a:lnTo>
                <a:lnTo>
                  <a:pt x="584874" y="1497038"/>
                </a:lnTo>
                <a:lnTo>
                  <a:pt x="582018" y="1495765"/>
                </a:lnTo>
                <a:lnTo>
                  <a:pt x="579163" y="1494175"/>
                </a:lnTo>
                <a:lnTo>
                  <a:pt x="576307" y="1491948"/>
                </a:lnTo>
                <a:lnTo>
                  <a:pt x="573769" y="1489721"/>
                </a:lnTo>
                <a:lnTo>
                  <a:pt x="571548" y="1487494"/>
                </a:lnTo>
                <a:lnTo>
                  <a:pt x="569327" y="1484949"/>
                </a:lnTo>
                <a:lnTo>
                  <a:pt x="567106" y="1482404"/>
                </a:lnTo>
                <a:lnTo>
                  <a:pt x="565519" y="1479223"/>
                </a:lnTo>
                <a:lnTo>
                  <a:pt x="564250" y="1476360"/>
                </a:lnTo>
                <a:lnTo>
                  <a:pt x="563298" y="1473179"/>
                </a:lnTo>
                <a:lnTo>
                  <a:pt x="562347" y="1469998"/>
                </a:lnTo>
                <a:lnTo>
                  <a:pt x="562029" y="1466180"/>
                </a:lnTo>
                <a:lnTo>
                  <a:pt x="561712" y="1462999"/>
                </a:lnTo>
                <a:lnTo>
                  <a:pt x="561712" y="1425143"/>
                </a:lnTo>
                <a:lnTo>
                  <a:pt x="562029" y="1421007"/>
                </a:lnTo>
                <a:lnTo>
                  <a:pt x="562664" y="1417508"/>
                </a:lnTo>
                <a:lnTo>
                  <a:pt x="563616" y="1414009"/>
                </a:lnTo>
                <a:lnTo>
                  <a:pt x="564885" y="1410191"/>
                </a:lnTo>
                <a:lnTo>
                  <a:pt x="566154" y="1407010"/>
                </a:lnTo>
                <a:lnTo>
                  <a:pt x="568375" y="1403829"/>
                </a:lnTo>
                <a:lnTo>
                  <a:pt x="570596" y="1400966"/>
                </a:lnTo>
                <a:lnTo>
                  <a:pt x="572817" y="1398103"/>
                </a:lnTo>
                <a:lnTo>
                  <a:pt x="575673" y="1395558"/>
                </a:lnTo>
                <a:lnTo>
                  <a:pt x="578528" y="1393649"/>
                </a:lnTo>
                <a:lnTo>
                  <a:pt x="581701" y="1391741"/>
                </a:lnTo>
                <a:lnTo>
                  <a:pt x="584874" y="1390150"/>
                </a:lnTo>
                <a:lnTo>
                  <a:pt x="588364" y="1388878"/>
                </a:lnTo>
                <a:lnTo>
                  <a:pt x="592171" y="1387605"/>
                </a:lnTo>
                <a:lnTo>
                  <a:pt x="595979" y="1386969"/>
                </a:lnTo>
                <a:lnTo>
                  <a:pt x="599786" y="1386969"/>
                </a:lnTo>
                <a:lnTo>
                  <a:pt x="682597" y="1386969"/>
                </a:lnTo>
                <a:lnTo>
                  <a:pt x="686721" y="1386969"/>
                </a:lnTo>
                <a:lnTo>
                  <a:pt x="690529" y="1387605"/>
                </a:lnTo>
                <a:lnTo>
                  <a:pt x="694019" y="1388878"/>
                </a:lnTo>
                <a:lnTo>
                  <a:pt x="697826" y="1390150"/>
                </a:lnTo>
                <a:lnTo>
                  <a:pt x="700999" y="1391741"/>
                </a:lnTo>
                <a:lnTo>
                  <a:pt x="704172" y="1393649"/>
                </a:lnTo>
                <a:lnTo>
                  <a:pt x="707345" y="1395558"/>
                </a:lnTo>
                <a:lnTo>
                  <a:pt x="709883" y="1398103"/>
                </a:lnTo>
                <a:lnTo>
                  <a:pt x="712104" y="1400966"/>
                </a:lnTo>
                <a:lnTo>
                  <a:pt x="714325" y="1403829"/>
                </a:lnTo>
                <a:lnTo>
                  <a:pt x="716229" y="1407010"/>
                </a:lnTo>
                <a:lnTo>
                  <a:pt x="718132" y="1410191"/>
                </a:lnTo>
                <a:lnTo>
                  <a:pt x="719402" y="1414009"/>
                </a:lnTo>
                <a:lnTo>
                  <a:pt x="720353" y="1417508"/>
                </a:lnTo>
                <a:lnTo>
                  <a:pt x="720671" y="1421007"/>
                </a:lnTo>
                <a:lnTo>
                  <a:pt x="720988" y="1425143"/>
                </a:lnTo>
                <a:lnTo>
                  <a:pt x="720988" y="1462999"/>
                </a:lnTo>
                <a:lnTo>
                  <a:pt x="720988" y="1466180"/>
                </a:lnTo>
                <a:lnTo>
                  <a:pt x="720353" y="1469998"/>
                </a:lnTo>
                <a:lnTo>
                  <a:pt x="719719" y="1473179"/>
                </a:lnTo>
                <a:lnTo>
                  <a:pt x="718450" y="1476360"/>
                </a:lnTo>
                <a:lnTo>
                  <a:pt x="716863" y="1479223"/>
                </a:lnTo>
                <a:lnTo>
                  <a:pt x="715277" y="1482404"/>
                </a:lnTo>
                <a:lnTo>
                  <a:pt x="713373" y="1484949"/>
                </a:lnTo>
                <a:lnTo>
                  <a:pt x="711469" y="1487494"/>
                </a:lnTo>
                <a:lnTo>
                  <a:pt x="708931" y="1489721"/>
                </a:lnTo>
                <a:lnTo>
                  <a:pt x="706710" y="1491948"/>
                </a:lnTo>
                <a:lnTo>
                  <a:pt x="703537" y="1494175"/>
                </a:lnTo>
                <a:lnTo>
                  <a:pt x="700682" y="1495765"/>
                </a:lnTo>
                <a:lnTo>
                  <a:pt x="697826" y="1497038"/>
                </a:lnTo>
                <a:lnTo>
                  <a:pt x="694653" y="1498310"/>
                </a:lnTo>
                <a:lnTo>
                  <a:pt x="691163" y="1499264"/>
                </a:lnTo>
                <a:lnTo>
                  <a:pt x="687991" y="1499901"/>
                </a:lnTo>
                <a:lnTo>
                  <a:pt x="687991" y="1753123"/>
                </a:lnTo>
                <a:lnTo>
                  <a:pt x="695605" y="1749305"/>
                </a:lnTo>
                <a:lnTo>
                  <a:pt x="702586" y="1744215"/>
                </a:lnTo>
                <a:lnTo>
                  <a:pt x="709566" y="1739125"/>
                </a:lnTo>
                <a:lnTo>
                  <a:pt x="716229" y="1732763"/>
                </a:lnTo>
                <a:lnTo>
                  <a:pt x="722892" y="1726083"/>
                </a:lnTo>
                <a:lnTo>
                  <a:pt x="729237" y="1718766"/>
                </a:lnTo>
                <a:lnTo>
                  <a:pt x="734948" y="1710813"/>
                </a:lnTo>
                <a:lnTo>
                  <a:pt x="740977" y="1702224"/>
                </a:lnTo>
                <a:lnTo>
                  <a:pt x="746371" y="1692998"/>
                </a:lnTo>
                <a:lnTo>
                  <a:pt x="751447" y="1683137"/>
                </a:lnTo>
                <a:lnTo>
                  <a:pt x="756841" y="1672639"/>
                </a:lnTo>
                <a:lnTo>
                  <a:pt x="761600" y="1661505"/>
                </a:lnTo>
                <a:lnTo>
                  <a:pt x="766359" y="1650052"/>
                </a:lnTo>
                <a:lnTo>
                  <a:pt x="770801" y="1637646"/>
                </a:lnTo>
                <a:lnTo>
                  <a:pt x="774926" y="1624921"/>
                </a:lnTo>
                <a:lnTo>
                  <a:pt x="779051" y="1611560"/>
                </a:lnTo>
                <a:lnTo>
                  <a:pt x="782541" y="1597563"/>
                </a:lnTo>
                <a:lnTo>
                  <a:pt x="786031" y="1582611"/>
                </a:lnTo>
                <a:lnTo>
                  <a:pt x="789521" y="1567660"/>
                </a:lnTo>
                <a:lnTo>
                  <a:pt x="792377" y="1552072"/>
                </a:lnTo>
                <a:lnTo>
                  <a:pt x="795232" y="1535530"/>
                </a:lnTo>
                <a:lnTo>
                  <a:pt x="797770" y="1518988"/>
                </a:lnTo>
                <a:lnTo>
                  <a:pt x="800626" y="1501491"/>
                </a:lnTo>
                <a:lnTo>
                  <a:pt x="802530" y="1483677"/>
                </a:lnTo>
                <a:lnTo>
                  <a:pt x="804751" y="1464908"/>
                </a:lnTo>
                <a:lnTo>
                  <a:pt x="806337" y="1446139"/>
                </a:lnTo>
                <a:lnTo>
                  <a:pt x="807923" y="1426415"/>
                </a:lnTo>
                <a:lnTo>
                  <a:pt x="809193" y="1406374"/>
                </a:lnTo>
                <a:lnTo>
                  <a:pt x="810779" y="1385696"/>
                </a:lnTo>
                <a:lnTo>
                  <a:pt x="811731" y="1364382"/>
                </a:lnTo>
                <a:lnTo>
                  <a:pt x="812365" y="1343069"/>
                </a:lnTo>
                <a:lnTo>
                  <a:pt x="813000" y="1320800"/>
                </a:lnTo>
                <a:lnTo>
                  <a:pt x="840921" y="1322709"/>
                </a:lnTo>
                <a:lnTo>
                  <a:pt x="866621" y="1324300"/>
                </a:lnTo>
                <a:lnTo>
                  <a:pt x="909771" y="1327481"/>
                </a:lnTo>
                <a:lnTo>
                  <a:pt x="938644" y="1330026"/>
                </a:lnTo>
                <a:lnTo>
                  <a:pt x="948797" y="1330980"/>
                </a:lnTo>
                <a:lnTo>
                  <a:pt x="956729" y="1331298"/>
                </a:lnTo>
                <a:lnTo>
                  <a:pt x="964661" y="1331934"/>
                </a:lnTo>
                <a:lnTo>
                  <a:pt x="972593" y="1332889"/>
                </a:lnTo>
                <a:lnTo>
                  <a:pt x="980208" y="1334161"/>
                </a:lnTo>
                <a:lnTo>
                  <a:pt x="987823" y="1335752"/>
                </a:lnTo>
                <a:lnTo>
                  <a:pt x="995437" y="1337979"/>
                </a:lnTo>
                <a:lnTo>
                  <a:pt x="1002418" y="1340205"/>
                </a:lnTo>
                <a:lnTo>
                  <a:pt x="1009715" y="1343387"/>
                </a:lnTo>
                <a:lnTo>
                  <a:pt x="1016378" y="1346250"/>
                </a:lnTo>
                <a:lnTo>
                  <a:pt x="1023358" y="1349749"/>
                </a:lnTo>
                <a:lnTo>
                  <a:pt x="1030021" y="1353885"/>
                </a:lnTo>
                <a:lnTo>
                  <a:pt x="1036050" y="1357702"/>
                </a:lnTo>
                <a:lnTo>
                  <a:pt x="1042395" y="1361837"/>
                </a:lnTo>
                <a:lnTo>
                  <a:pt x="1048106" y="1366927"/>
                </a:lnTo>
                <a:lnTo>
                  <a:pt x="1053817" y="1371699"/>
                </a:lnTo>
                <a:lnTo>
                  <a:pt x="1059211" y="1377107"/>
                </a:lnTo>
                <a:lnTo>
                  <a:pt x="1064605" y="1382197"/>
                </a:lnTo>
                <a:lnTo>
                  <a:pt x="1069364" y="1388241"/>
                </a:lnTo>
                <a:lnTo>
                  <a:pt x="1073806" y="1393967"/>
                </a:lnTo>
                <a:lnTo>
                  <a:pt x="1078248" y="1400012"/>
                </a:lnTo>
                <a:lnTo>
                  <a:pt x="1082373" y="1406374"/>
                </a:lnTo>
                <a:lnTo>
                  <a:pt x="1085863" y="1413054"/>
                </a:lnTo>
                <a:lnTo>
                  <a:pt x="1089670" y="1419735"/>
                </a:lnTo>
                <a:lnTo>
                  <a:pt x="1092843" y="1426734"/>
                </a:lnTo>
                <a:lnTo>
                  <a:pt x="1095381" y="1433732"/>
                </a:lnTo>
                <a:lnTo>
                  <a:pt x="1097920" y="1441049"/>
                </a:lnTo>
                <a:lnTo>
                  <a:pt x="1100141" y="1448684"/>
                </a:lnTo>
                <a:lnTo>
                  <a:pt x="1101727" y="1456000"/>
                </a:lnTo>
                <a:lnTo>
                  <a:pt x="1103314" y="1463635"/>
                </a:lnTo>
                <a:lnTo>
                  <a:pt x="1104265" y="1471588"/>
                </a:lnTo>
                <a:lnTo>
                  <a:pt x="1104900" y="1479541"/>
                </a:lnTo>
                <a:lnTo>
                  <a:pt x="1104900" y="1487494"/>
                </a:lnTo>
                <a:lnTo>
                  <a:pt x="1104900" y="1686000"/>
                </a:lnTo>
                <a:lnTo>
                  <a:pt x="1104900" y="1690135"/>
                </a:lnTo>
                <a:lnTo>
                  <a:pt x="1104265" y="1693953"/>
                </a:lnTo>
                <a:lnTo>
                  <a:pt x="1103631" y="1697770"/>
                </a:lnTo>
                <a:lnTo>
                  <a:pt x="1102362" y="1701906"/>
                </a:lnTo>
                <a:lnTo>
                  <a:pt x="1101093" y="1705405"/>
                </a:lnTo>
                <a:lnTo>
                  <a:pt x="1099189" y="1709222"/>
                </a:lnTo>
                <a:lnTo>
                  <a:pt x="1096968" y="1713040"/>
                </a:lnTo>
                <a:lnTo>
                  <a:pt x="1094430" y="1716221"/>
                </a:lnTo>
                <a:lnTo>
                  <a:pt x="1091891" y="1719720"/>
                </a:lnTo>
                <a:lnTo>
                  <a:pt x="1089036" y="1722901"/>
                </a:lnTo>
                <a:lnTo>
                  <a:pt x="1085546" y="1726719"/>
                </a:lnTo>
                <a:lnTo>
                  <a:pt x="1082056" y="1729900"/>
                </a:lnTo>
                <a:lnTo>
                  <a:pt x="1078248" y="1732763"/>
                </a:lnTo>
                <a:lnTo>
                  <a:pt x="1074124" y="1736262"/>
                </a:lnTo>
                <a:lnTo>
                  <a:pt x="1069682" y="1739125"/>
                </a:lnTo>
                <a:lnTo>
                  <a:pt x="1065240" y="1741989"/>
                </a:lnTo>
                <a:lnTo>
                  <a:pt x="1055404" y="1748033"/>
                </a:lnTo>
                <a:lnTo>
                  <a:pt x="1044299" y="1753441"/>
                </a:lnTo>
                <a:lnTo>
                  <a:pt x="1032560" y="1758531"/>
                </a:lnTo>
                <a:lnTo>
                  <a:pt x="1019868" y="1763939"/>
                </a:lnTo>
                <a:lnTo>
                  <a:pt x="1005908" y="1768392"/>
                </a:lnTo>
                <a:lnTo>
                  <a:pt x="991630" y="1773164"/>
                </a:lnTo>
                <a:lnTo>
                  <a:pt x="976718" y="1777300"/>
                </a:lnTo>
                <a:lnTo>
                  <a:pt x="960854" y="1781117"/>
                </a:lnTo>
                <a:lnTo>
                  <a:pt x="944038" y="1784934"/>
                </a:lnTo>
                <a:lnTo>
                  <a:pt x="927222" y="1788434"/>
                </a:lnTo>
                <a:lnTo>
                  <a:pt x="909454" y="1791615"/>
                </a:lnTo>
                <a:lnTo>
                  <a:pt x="891369" y="1794796"/>
                </a:lnTo>
                <a:lnTo>
                  <a:pt x="872332" y="1797341"/>
                </a:lnTo>
                <a:lnTo>
                  <a:pt x="853295" y="1799886"/>
                </a:lnTo>
                <a:lnTo>
                  <a:pt x="833941" y="1801795"/>
                </a:lnTo>
                <a:lnTo>
                  <a:pt x="813952" y="1804022"/>
                </a:lnTo>
                <a:lnTo>
                  <a:pt x="793328" y="1805930"/>
                </a:lnTo>
                <a:lnTo>
                  <a:pt x="773022" y="1807203"/>
                </a:lnTo>
                <a:lnTo>
                  <a:pt x="752399" y="1808475"/>
                </a:lnTo>
                <a:lnTo>
                  <a:pt x="731458" y="1809748"/>
                </a:lnTo>
                <a:lnTo>
                  <a:pt x="710200" y="1810384"/>
                </a:lnTo>
                <a:lnTo>
                  <a:pt x="688942" y="1811020"/>
                </a:lnTo>
                <a:lnTo>
                  <a:pt x="667684" y="1811338"/>
                </a:lnTo>
                <a:lnTo>
                  <a:pt x="646427" y="1811338"/>
                </a:lnTo>
                <a:lnTo>
                  <a:pt x="625486" y="1811338"/>
                </a:lnTo>
                <a:lnTo>
                  <a:pt x="603911" y="1811020"/>
                </a:lnTo>
                <a:lnTo>
                  <a:pt x="582653" y="1810384"/>
                </a:lnTo>
                <a:lnTo>
                  <a:pt x="561395" y="1809748"/>
                </a:lnTo>
                <a:lnTo>
                  <a:pt x="540137" y="1808475"/>
                </a:lnTo>
                <a:lnTo>
                  <a:pt x="518879" y="1807203"/>
                </a:lnTo>
                <a:lnTo>
                  <a:pt x="498573" y="1805930"/>
                </a:lnTo>
                <a:lnTo>
                  <a:pt x="477632" y="1804022"/>
                </a:lnTo>
                <a:lnTo>
                  <a:pt x="457326" y="1801795"/>
                </a:lnTo>
                <a:lnTo>
                  <a:pt x="437337" y="1799886"/>
                </a:lnTo>
                <a:lnTo>
                  <a:pt x="417983" y="1797341"/>
                </a:lnTo>
                <a:lnTo>
                  <a:pt x="398629" y="1794796"/>
                </a:lnTo>
                <a:lnTo>
                  <a:pt x="379909" y="1791615"/>
                </a:lnTo>
                <a:lnTo>
                  <a:pt x="361824" y="1788434"/>
                </a:lnTo>
                <a:lnTo>
                  <a:pt x="344056" y="1784934"/>
                </a:lnTo>
                <a:lnTo>
                  <a:pt x="327240" y="1781117"/>
                </a:lnTo>
                <a:lnTo>
                  <a:pt x="310741" y="1777300"/>
                </a:lnTo>
                <a:lnTo>
                  <a:pt x="295195" y="1773164"/>
                </a:lnTo>
                <a:lnTo>
                  <a:pt x="280600" y="1768392"/>
                </a:lnTo>
                <a:lnTo>
                  <a:pt x="266322" y="1763939"/>
                </a:lnTo>
                <a:lnTo>
                  <a:pt x="252996" y="1758531"/>
                </a:lnTo>
                <a:lnTo>
                  <a:pt x="240622" y="1753441"/>
                </a:lnTo>
                <a:lnTo>
                  <a:pt x="229517" y="1748033"/>
                </a:lnTo>
                <a:lnTo>
                  <a:pt x="219047" y="1741989"/>
                </a:lnTo>
                <a:lnTo>
                  <a:pt x="214288" y="1739125"/>
                </a:lnTo>
                <a:lnTo>
                  <a:pt x="209846" y="1736262"/>
                </a:lnTo>
                <a:lnTo>
                  <a:pt x="205404" y="1732763"/>
                </a:lnTo>
                <a:lnTo>
                  <a:pt x="201596" y="1729900"/>
                </a:lnTo>
                <a:lnTo>
                  <a:pt x="198106" y="1726719"/>
                </a:lnTo>
                <a:lnTo>
                  <a:pt x="194299" y="1722901"/>
                </a:lnTo>
                <a:lnTo>
                  <a:pt x="191443" y="1719720"/>
                </a:lnTo>
                <a:lnTo>
                  <a:pt x="188588" y="1716221"/>
                </a:lnTo>
                <a:lnTo>
                  <a:pt x="186367" y="1713040"/>
                </a:lnTo>
                <a:lnTo>
                  <a:pt x="183828" y="1709222"/>
                </a:lnTo>
                <a:lnTo>
                  <a:pt x="181925" y="1705405"/>
                </a:lnTo>
                <a:lnTo>
                  <a:pt x="180338" y="1701906"/>
                </a:lnTo>
                <a:lnTo>
                  <a:pt x="179386" y="1697770"/>
                </a:lnTo>
                <a:lnTo>
                  <a:pt x="178435" y="1693953"/>
                </a:lnTo>
                <a:lnTo>
                  <a:pt x="177800" y="1690135"/>
                </a:lnTo>
                <a:lnTo>
                  <a:pt x="177800" y="1686000"/>
                </a:lnTo>
                <a:lnTo>
                  <a:pt x="177800" y="1487494"/>
                </a:lnTo>
                <a:lnTo>
                  <a:pt x="178117" y="1479541"/>
                </a:lnTo>
                <a:lnTo>
                  <a:pt x="178435" y="1471588"/>
                </a:lnTo>
                <a:lnTo>
                  <a:pt x="179386" y="1463635"/>
                </a:lnTo>
                <a:lnTo>
                  <a:pt x="180973" y="1456000"/>
                </a:lnTo>
                <a:lnTo>
                  <a:pt x="182559" y="1448684"/>
                </a:lnTo>
                <a:lnTo>
                  <a:pt x="184463" y="1441049"/>
                </a:lnTo>
                <a:lnTo>
                  <a:pt x="187318" y="1433732"/>
                </a:lnTo>
                <a:lnTo>
                  <a:pt x="190174" y="1426734"/>
                </a:lnTo>
                <a:lnTo>
                  <a:pt x="193030" y="1419735"/>
                </a:lnTo>
                <a:lnTo>
                  <a:pt x="196520" y="1413054"/>
                </a:lnTo>
                <a:lnTo>
                  <a:pt x="200327" y="1406374"/>
                </a:lnTo>
                <a:lnTo>
                  <a:pt x="204452" y="1400012"/>
                </a:lnTo>
                <a:lnTo>
                  <a:pt x="208576" y="1393967"/>
                </a:lnTo>
                <a:lnTo>
                  <a:pt x="213336" y="1388241"/>
                </a:lnTo>
                <a:lnTo>
                  <a:pt x="218095" y="1382197"/>
                </a:lnTo>
                <a:lnTo>
                  <a:pt x="223489" y="1377107"/>
                </a:lnTo>
                <a:lnTo>
                  <a:pt x="228883" y="1371699"/>
                </a:lnTo>
                <a:lnTo>
                  <a:pt x="234594" y="1366927"/>
                </a:lnTo>
                <a:lnTo>
                  <a:pt x="240305" y="1361837"/>
                </a:lnTo>
                <a:lnTo>
                  <a:pt x="246650" y="1357702"/>
                </a:lnTo>
                <a:lnTo>
                  <a:pt x="252679" y="1353885"/>
                </a:lnTo>
                <a:lnTo>
                  <a:pt x="259659" y="1349749"/>
                </a:lnTo>
                <a:lnTo>
                  <a:pt x="266005" y="1346250"/>
                </a:lnTo>
                <a:lnTo>
                  <a:pt x="272985" y="1343387"/>
                </a:lnTo>
                <a:lnTo>
                  <a:pt x="280282" y="1340205"/>
                </a:lnTo>
                <a:lnTo>
                  <a:pt x="287263" y="1337979"/>
                </a:lnTo>
                <a:lnTo>
                  <a:pt x="294877" y="1335752"/>
                </a:lnTo>
                <a:lnTo>
                  <a:pt x="302492" y="1334161"/>
                </a:lnTo>
                <a:lnTo>
                  <a:pt x="310107" y="1332889"/>
                </a:lnTo>
                <a:lnTo>
                  <a:pt x="318039" y="1331934"/>
                </a:lnTo>
                <a:lnTo>
                  <a:pt x="325971" y="1331298"/>
                </a:lnTo>
                <a:lnTo>
                  <a:pt x="333903" y="1330980"/>
                </a:lnTo>
                <a:lnTo>
                  <a:pt x="344056" y="1330026"/>
                </a:lnTo>
                <a:lnTo>
                  <a:pt x="372929" y="1327481"/>
                </a:lnTo>
                <a:lnTo>
                  <a:pt x="415762" y="1324300"/>
                </a:lnTo>
                <a:lnTo>
                  <a:pt x="441779" y="1322709"/>
                </a:lnTo>
                <a:lnTo>
                  <a:pt x="470017" y="1320800"/>
                </a:lnTo>
                <a:close/>
                <a:moveTo>
                  <a:pt x="1004887" y="995363"/>
                </a:moveTo>
                <a:lnTo>
                  <a:pt x="1176337" y="995363"/>
                </a:lnTo>
                <a:lnTo>
                  <a:pt x="1176337" y="1265238"/>
                </a:lnTo>
                <a:lnTo>
                  <a:pt x="1004887" y="1265238"/>
                </a:lnTo>
                <a:lnTo>
                  <a:pt x="1004887" y="995363"/>
                </a:lnTo>
                <a:close/>
                <a:moveTo>
                  <a:pt x="493561" y="847408"/>
                </a:moveTo>
                <a:lnTo>
                  <a:pt x="491024" y="847726"/>
                </a:lnTo>
                <a:lnTo>
                  <a:pt x="488804" y="848043"/>
                </a:lnTo>
                <a:lnTo>
                  <a:pt x="485950" y="848996"/>
                </a:lnTo>
                <a:lnTo>
                  <a:pt x="483730" y="849948"/>
                </a:lnTo>
                <a:lnTo>
                  <a:pt x="481510" y="851218"/>
                </a:lnTo>
                <a:lnTo>
                  <a:pt x="479290" y="852806"/>
                </a:lnTo>
                <a:lnTo>
                  <a:pt x="475167" y="856933"/>
                </a:lnTo>
                <a:lnTo>
                  <a:pt x="470727" y="861061"/>
                </a:lnTo>
                <a:lnTo>
                  <a:pt x="466604" y="865823"/>
                </a:lnTo>
                <a:lnTo>
                  <a:pt x="462482" y="871221"/>
                </a:lnTo>
                <a:lnTo>
                  <a:pt x="454553" y="882651"/>
                </a:lnTo>
                <a:lnTo>
                  <a:pt x="448527" y="890906"/>
                </a:lnTo>
                <a:lnTo>
                  <a:pt x="442819" y="899478"/>
                </a:lnTo>
                <a:lnTo>
                  <a:pt x="436793" y="908368"/>
                </a:lnTo>
                <a:lnTo>
                  <a:pt x="431402" y="917893"/>
                </a:lnTo>
                <a:lnTo>
                  <a:pt x="429499" y="926783"/>
                </a:lnTo>
                <a:lnTo>
                  <a:pt x="427596" y="935673"/>
                </a:lnTo>
                <a:lnTo>
                  <a:pt x="426010" y="945198"/>
                </a:lnTo>
                <a:lnTo>
                  <a:pt x="424742" y="954406"/>
                </a:lnTo>
                <a:lnTo>
                  <a:pt x="423790" y="963931"/>
                </a:lnTo>
                <a:lnTo>
                  <a:pt x="423156" y="973773"/>
                </a:lnTo>
                <a:lnTo>
                  <a:pt x="422839" y="982981"/>
                </a:lnTo>
                <a:lnTo>
                  <a:pt x="422839" y="992823"/>
                </a:lnTo>
                <a:lnTo>
                  <a:pt x="423156" y="1007111"/>
                </a:lnTo>
                <a:lnTo>
                  <a:pt x="424107" y="1020764"/>
                </a:lnTo>
                <a:lnTo>
                  <a:pt x="426010" y="1034099"/>
                </a:lnTo>
                <a:lnTo>
                  <a:pt x="428547" y="1047434"/>
                </a:lnTo>
                <a:lnTo>
                  <a:pt x="432036" y="1060769"/>
                </a:lnTo>
                <a:lnTo>
                  <a:pt x="435525" y="1073469"/>
                </a:lnTo>
                <a:lnTo>
                  <a:pt x="439965" y="1086169"/>
                </a:lnTo>
                <a:lnTo>
                  <a:pt x="445039" y="1098551"/>
                </a:lnTo>
                <a:lnTo>
                  <a:pt x="450430" y="1110934"/>
                </a:lnTo>
                <a:lnTo>
                  <a:pt x="456456" y="1122999"/>
                </a:lnTo>
                <a:lnTo>
                  <a:pt x="462799" y="1134429"/>
                </a:lnTo>
                <a:lnTo>
                  <a:pt x="469459" y="1145541"/>
                </a:lnTo>
                <a:lnTo>
                  <a:pt x="477070" y="1156019"/>
                </a:lnTo>
                <a:lnTo>
                  <a:pt x="484364" y="1166496"/>
                </a:lnTo>
                <a:lnTo>
                  <a:pt x="492293" y="1176656"/>
                </a:lnTo>
                <a:lnTo>
                  <a:pt x="500539" y="1186181"/>
                </a:lnTo>
                <a:lnTo>
                  <a:pt x="508784" y="1195389"/>
                </a:lnTo>
                <a:lnTo>
                  <a:pt x="517347" y="1204279"/>
                </a:lnTo>
                <a:lnTo>
                  <a:pt x="526227" y="1212216"/>
                </a:lnTo>
                <a:lnTo>
                  <a:pt x="535107" y="1220154"/>
                </a:lnTo>
                <a:lnTo>
                  <a:pt x="543987" y="1227456"/>
                </a:lnTo>
                <a:lnTo>
                  <a:pt x="553184" y="1234124"/>
                </a:lnTo>
                <a:lnTo>
                  <a:pt x="562381" y="1240474"/>
                </a:lnTo>
                <a:lnTo>
                  <a:pt x="571578" y="1245871"/>
                </a:lnTo>
                <a:lnTo>
                  <a:pt x="580775" y="1250951"/>
                </a:lnTo>
                <a:lnTo>
                  <a:pt x="589655" y="1255079"/>
                </a:lnTo>
                <a:lnTo>
                  <a:pt x="598853" y="1258889"/>
                </a:lnTo>
                <a:lnTo>
                  <a:pt x="607732" y="1262381"/>
                </a:lnTo>
                <a:lnTo>
                  <a:pt x="616612" y="1264604"/>
                </a:lnTo>
                <a:lnTo>
                  <a:pt x="624858" y="1266509"/>
                </a:lnTo>
                <a:lnTo>
                  <a:pt x="633421" y="1267461"/>
                </a:lnTo>
                <a:lnTo>
                  <a:pt x="641349" y="1267779"/>
                </a:lnTo>
                <a:lnTo>
                  <a:pt x="649595" y="1267461"/>
                </a:lnTo>
                <a:lnTo>
                  <a:pt x="657524" y="1266509"/>
                </a:lnTo>
                <a:lnTo>
                  <a:pt x="666404" y="1264604"/>
                </a:lnTo>
                <a:lnTo>
                  <a:pt x="674967" y="1262381"/>
                </a:lnTo>
                <a:lnTo>
                  <a:pt x="684164" y="1258889"/>
                </a:lnTo>
                <a:lnTo>
                  <a:pt x="692726" y="1255079"/>
                </a:lnTo>
                <a:lnTo>
                  <a:pt x="701924" y="1250951"/>
                </a:lnTo>
                <a:lnTo>
                  <a:pt x="711121" y="1245871"/>
                </a:lnTo>
                <a:lnTo>
                  <a:pt x="720318" y="1240474"/>
                </a:lnTo>
                <a:lnTo>
                  <a:pt x="729515" y="1234124"/>
                </a:lnTo>
                <a:lnTo>
                  <a:pt x="738395" y="1227456"/>
                </a:lnTo>
                <a:lnTo>
                  <a:pt x="747592" y="1220154"/>
                </a:lnTo>
                <a:lnTo>
                  <a:pt x="756472" y="1212216"/>
                </a:lnTo>
                <a:lnTo>
                  <a:pt x="765352" y="1204279"/>
                </a:lnTo>
                <a:lnTo>
                  <a:pt x="773915" y="1195389"/>
                </a:lnTo>
                <a:lnTo>
                  <a:pt x="782160" y="1186181"/>
                </a:lnTo>
                <a:lnTo>
                  <a:pt x="790406" y="1176656"/>
                </a:lnTo>
                <a:lnTo>
                  <a:pt x="798652" y="1166496"/>
                </a:lnTo>
                <a:lnTo>
                  <a:pt x="805946" y="1156019"/>
                </a:lnTo>
                <a:lnTo>
                  <a:pt x="813240" y="1145541"/>
                </a:lnTo>
                <a:lnTo>
                  <a:pt x="819900" y="1134429"/>
                </a:lnTo>
                <a:lnTo>
                  <a:pt x="826243" y="1122999"/>
                </a:lnTo>
                <a:lnTo>
                  <a:pt x="831952" y="1110934"/>
                </a:lnTo>
                <a:lnTo>
                  <a:pt x="837660" y="1098551"/>
                </a:lnTo>
                <a:lnTo>
                  <a:pt x="842417" y="1086169"/>
                </a:lnTo>
                <a:lnTo>
                  <a:pt x="847174" y="1073469"/>
                </a:lnTo>
                <a:lnTo>
                  <a:pt x="850980" y="1060769"/>
                </a:lnTo>
                <a:lnTo>
                  <a:pt x="853834" y="1047434"/>
                </a:lnTo>
                <a:lnTo>
                  <a:pt x="856689" y="1034099"/>
                </a:lnTo>
                <a:lnTo>
                  <a:pt x="858592" y="1020764"/>
                </a:lnTo>
                <a:lnTo>
                  <a:pt x="859543" y="1007111"/>
                </a:lnTo>
                <a:lnTo>
                  <a:pt x="860177" y="992823"/>
                </a:lnTo>
                <a:lnTo>
                  <a:pt x="859860" y="984886"/>
                </a:lnTo>
                <a:lnTo>
                  <a:pt x="859543" y="976313"/>
                </a:lnTo>
                <a:lnTo>
                  <a:pt x="837343" y="975361"/>
                </a:lnTo>
                <a:lnTo>
                  <a:pt x="814509" y="973773"/>
                </a:lnTo>
                <a:lnTo>
                  <a:pt x="791040" y="970916"/>
                </a:lnTo>
                <a:lnTo>
                  <a:pt x="767255" y="968058"/>
                </a:lnTo>
                <a:lnTo>
                  <a:pt x="743469" y="964566"/>
                </a:lnTo>
                <a:lnTo>
                  <a:pt x="719366" y="960438"/>
                </a:lnTo>
                <a:lnTo>
                  <a:pt x="695898" y="955041"/>
                </a:lnTo>
                <a:lnTo>
                  <a:pt x="684481" y="952501"/>
                </a:lnTo>
                <a:lnTo>
                  <a:pt x="673064" y="949643"/>
                </a:lnTo>
                <a:lnTo>
                  <a:pt x="661964" y="946468"/>
                </a:lnTo>
                <a:lnTo>
                  <a:pt x="651181" y="943293"/>
                </a:lnTo>
                <a:lnTo>
                  <a:pt x="640398" y="940118"/>
                </a:lnTo>
                <a:lnTo>
                  <a:pt x="629932" y="936308"/>
                </a:lnTo>
                <a:lnTo>
                  <a:pt x="620101" y="932816"/>
                </a:lnTo>
                <a:lnTo>
                  <a:pt x="610270" y="929006"/>
                </a:lnTo>
                <a:lnTo>
                  <a:pt x="601073" y="924878"/>
                </a:lnTo>
                <a:lnTo>
                  <a:pt x="592510" y="921068"/>
                </a:lnTo>
                <a:lnTo>
                  <a:pt x="583947" y="916941"/>
                </a:lnTo>
                <a:lnTo>
                  <a:pt x="576018" y="912178"/>
                </a:lnTo>
                <a:lnTo>
                  <a:pt x="568724" y="907733"/>
                </a:lnTo>
                <a:lnTo>
                  <a:pt x="561747" y="903288"/>
                </a:lnTo>
                <a:lnTo>
                  <a:pt x="555404" y="898208"/>
                </a:lnTo>
                <a:lnTo>
                  <a:pt x="550013" y="893128"/>
                </a:lnTo>
                <a:lnTo>
                  <a:pt x="544938" y="887731"/>
                </a:lnTo>
                <a:lnTo>
                  <a:pt x="540498" y="882651"/>
                </a:lnTo>
                <a:lnTo>
                  <a:pt x="536376" y="876936"/>
                </a:lnTo>
                <a:lnTo>
                  <a:pt x="532253" y="872173"/>
                </a:lnTo>
                <a:lnTo>
                  <a:pt x="528447" y="867728"/>
                </a:lnTo>
                <a:lnTo>
                  <a:pt x="524641" y="863601"/>
                </a:lnTo>
                <a:lnTo>
                  <a:pt x="520836" y="860426"/>
                </a:lnTo>
                <a:lnTo>
                  <a:pt x="517347" y="857251"/>
                </a:lnTo>
                <a:lnTo>
                  <a:pt x="514176" y="854393"/>
                </a:lnTo>
                <a:lnTo>
                  <a:pt x="511004" y="852488"/>
                </a:lnTo>
                <a:lnTo>
                  <a:pt x="507833" y="850583"/>
                </a:lnTo>
                <a:lnTo>
                  <a:pt x="504661" y="849313"/>
                </a:lnTo>
                <a:lnTo>
                  <a:pt x="501807" y="848361"/>
                </a:lnTo>
                <a:lnTo>
                  <a:pt x="499270" y="847726"/>
                </a:lnTo>
                <a:lnTo>
                  <a:pt x="496099" y="847408"/>
                </a:lnTo>
                <a:lnTo>
                  <a:pt x="493561" y="847408"/>
                </a:lnTo>
                <a:close/>
                <a:moveTo>
                  <a:pt x="1304925" y="828675"/>
                </a:moveTo>
                <a:lnTo>
                  <a:pt x="1476375" y="828675"/>
                </a:lnTo>
                <a:lnTo>
                  <a:pt x="1476375" y="1252538"/>
                </a:lnTo>
                <a:lnTo>
                  <a:pt x="1304925" y="1252538"/>
                </a:lnTo>
                <a:lnTo>
                  <a:pt x="1304925" y="828675"/>
                </a:lnTo>
                <a:close/>
                <a:moveTo>
                  <a:pt x="634055" y="655638"/>
                </a:moveTo>
                <a:lnTo>
                  <a:pt x="641349" y="655638"/>
                </a:lnTo>
                <a:lnTo>
                  <a:pt x="648644" y="655638"/>
                </a:lnTo>
                <a:lnTo>
                  <a:pt x="655938" y="655956"/>
                </a:lnTo>
                <a:lnTo>
                  <a:pt x="662915" y="656591"/>
                </a:lnTo>
                <a:lnTo>
                  <a:pt x="669892" y="657226"/>
                </a:lnTo>
                <a:lnTo>
                  <a:pt x="677187" y="658178"/>
                </a:lnTo>
                <a:lnTo>
                  <a:pt x="684164" y="659766"/>
                </a:lnTo>
                <a:lnTo>
                  <a:pt x="691141" y="661036"/>
                </a:lnTo>
                <a:lnTo>
                  <a:pt x="698118" y="662623"/>
                </a:lnTo>
                <a:lnTo>
                  <a:pt x="704778" y="664211"/>
                </a:lnTo>
                <a:lnTo>
                  <a:pt x="711438" y="666433"/>
                </a:lnTo>
                <a:lnTo>
                  <a:pt x="718415" y="668338"/>
                </a:lnTo>
                <a:lnTo>
                  <a:pt x="724758" y="670878"/>
                </a:lnTo>
                <a:lnTo>
                  <a:pt x="731418" y="673418"/>
                </a:lnTo>
                <a:lnTo>
                  <a:pt x="737761" y="676276"/>
                </a:lnTo>
                <a:lnTo>
                  <a:pt x="744421" y="679133"/>
                </a:lnTo>
                <a:lnTo>
                  <a:pt x="750446" y="682308"/>
                </a:lnTo>
                <a:lnTo>
                  <a:pt x="763132" y="688976"/>
                </a:lnTo>
                <a:lnTo>
                  <a:pt x="775500" y="696596"/>
                </a:lnTo>
                <a:lnTo>
                  <a:pt x="787235" y="704533"/>
                </a:lnTo>
                <a:lnTo>
                  <a:pt x="798652" y="713423"/>
                </a:lnTo>
                <a:lnTo>
                  <a:pt x="809435" y="722631"/>
                </a:lnTo>
                <a:lnTo>
                  <a:pt x="819900" y="732791"/>
                </a:lnTo>
                <a:lnTo>
                  <a:pt x="830049" y="743586"/>
                </a:lnTo>
                <a:lnTo>
                  <a:pt x="839880" y="754698"/>
                </a:lnTo>
                <a:lnTo>
                  <a:pt x="849394" y="766446"/>
                </a:lnTo>
                <a:lnTo>
                  <a:pt x="858274" y="778511"/>
                </a:lnTo>
                <a:lnTo>
                  <a:pt x="866520" y="791211"/>
                </a:lnTo>
                <a:lnTo>
                  <a:pt x="874449" y="804546"/>
                </a:lnTo>
                <a:lnTo>
                  <a:pt x="881743" y="818198"/>
                </a:lnTo>
                <a:lnTo>
                  <a:pt x="888403" y="832168"/>
                </a:lnTo>
                <a:lnTo>
                  <a:pt x="894746" y="847091"/>
                </a:lnTo>
                <a:lnTo>
                  <a:pt x="900137" y="861696"/>
                </a:lnTo>
                <a:lnTo>
                  <a:pt x="905529" y="876936"/>
                </a:lnTo>
                <a:lnTo>
                  <a:pt x="909651" y="892811"/>
                </a:lnTo>
                <a:lnTo>
                  <a:pt x="913457" y="908686"/>
                </a:lnTo>
                <a:lnTo>
                  <a:pt x="916946" y="924878"/>
                </a:lnTo>
                <a:lnTo>
                  <a:pt x="919166" y="941706"/>
                </a:lnTo>
                <a:lnTo>
                  <a:pt x="921068" y="958533"/>
                </a:lnTo>
                <a:lnTo>
                  <a:pt x="922020" y="975678"/>
                </a:lnTo>
                <a:lnTo>
                  <a:pt x="922337" y="992823"/>
                </a:lnTo>
                <a:lnTo>
                  <a:pt x="922337" y="1002031"/>
                </a:lnTo>
                <a:lnTo>
                  <a:pt x="922020" y="1010921"/>
                </a:lnTo>
                <a:lnTo>
                  <a:pt x="921386" y="1019811"/>
                </a:lnTo>
                <a:lnTo>
                  <a:pt x="920434" y="1028384"/>
                </a:lnTo>
                <a:lnTo>
                  <a:pt x="919483" y="1037274"/>
                </a:lnTo>
                <a:lnTo>
                  <a:pt x="918214" y="1045846"/>
                </a:lnTo>
                <a:lnTo>
                  <a:pt x="916628" y="1054419"/>
                </a:lnTo>
                <a:lnTo>
                  <a:pt x="915043" y="1062674"/>
                </a:lnTo>
                <a:lnTo>
                  <a:pt x="912823" y="1070929"/>
                </a:lnTo>
                <a:lnTo>
                  <a:pt x="910603" y="1079501"/>
                </a:lnTo>
                <a:lnTo>
                  <a:pt x="908383" y="1087756"/>
                </a:lnTo>
                <a:lnTo>
                  <a:pt x="906163" y="1095694"/>
                </a:lnTo>
                <a:lnTo>
                  <a:pt x="903309" y="1103631"/>
                </a:lnTo>
                <a:lnTo>
                  <a:pt x="900137" y="1111569"/>
                </a:lnTo>
                <a:lnTo>
                  <a:pt x="897283" y="1119189"/>
                </a:lnTo>
                <a:lnTo>
                  <a:pt x="894111" y="1126809"/>
                </a:lnTo>
                <a:lnTo>
                  <a:pt x="887134" y="1141731"/>
                </a:lnTo>
                <a:lnTo>
                  <a:pt x="879523" y="1156336"/>
                </a:lnTo>
                <a:lnTo>
                  <a:pt x="871277" y="1170624"/>
                </a:lnTo>
                <a:lnTo>
                  <a:pt x="862714" y="1184276"/>
                </a:lnTo>
                <a:lnTo>
                  <a:pt x="853517" y="1197611"/>
                </a:lnTo>
                <a:lnTo>
                  <a:pt x="843686" y="1209994"/>
                </a:lnTo>
                <a:lnTo>
                  <a:pt x="833854" y="1222376"/>
                </a:lnTo>
                <a:lnTo>
                  <a:pt x="823389" y="1233806"/>
                </a:lnTo>
                <a:lnTo>
                  <a:pt x="812606" y="1244919"/>
                </a:lnTo>
                <a:lnTo>
                  <a:pt x="801823" y="1255396"/>
                </a:lnTo>
                <a:lnTo>
                  <a:pt x="790406" y="1265239"/>
                </a:lnTo>
                <a:lnTo>
                  <a:pt x="778989" y="1274446"/>
                </a:lnTo>
                <a:lnTo>
                  <a:pt x="767255" y="1282701"/>
                </a:lnTo>
                <a:lnTo>
                  <a:pt x="755521" y="1290956"/>
                </a:lnTo>
                <a:lnTo>
                  <a:pt x="743786" y="1298259"/>
                </a:lnTo>
                <a:lnTo>
                  <a:pt x="732052" y="1304609"/>
                </a:lnTo>
                <a:lnTo>
                  <a:pt x="720318" y="1310641"/>
                </a:lnTo>
                <a:lnTo>
                  <a:pt x="708584" y="1315721"/>
                </a:lnTo>
                <a:lnTo>
                  <a:pt x="696849" y="1320166"/>
                </a:lnTo>
                <a:lnTo>
                  <a:pt x="685432" y="1323659"/>
                </a:lnTo>
                <a:lnTo>
                  <a:pt x="674015" y="1326516"/>
                </a:lnTo>
                <a:lnTo>
                  <a:pt x="662915" y="1328421"/>
                </a:lnTo>
                <a:lnTo>
                  <a:pt x="657207" y="1329374"/>
                </a:lnTo>
                <a:lnTo>
                  <a:pt x="652132" y="1329691"/>
                </a:lnTo>
                <a:lnTo>
                  <a:pt x="646424" y="1330009"/>
                </a:lnTo>
                <a:lnTo>
                  <a:pt x="641349" y="1330326"/>
                </a:lnTo>
                <a:lnTo>
                  <a:pt x="635958" y="1330009"/>
                </a:lnTo>
                <a:lnTo>
                  <a:pt x="630884" y="1329691"/>
                </a:lnTo>
                <a:lnTo>
                  <a:pt x="625492" y="1329374"/>
                </a:lnTo>
                <a:lnTo>
                  <a:pt x="620101" y="1328421"/>
                </a:lnTo>
                <a:lnTo>
                  <a:pt x="609001" y="1326516"/>
                </a:lnTo>
                <a:lnTo>
                  <a:pt x="597584" y="1323659"/>
                </a:lnTo>
                <a:lnTo>
                  <a:pt x="585850" y="1320166"/>
                </a:lnTo>
                <a:lnTo>
                  <a:pt x="574433" y="1315721"/>
                </a:lnTo>
                <a:lnTo>
                  <a:pt x="562698" y="1310641"/>
                </a:lnTo>
                <a:lnTo>
                  <a:pt x="550647" y="1304609"/>
                </a:lnTo>
                <a:lnTo>
                  <a:pt x="538913" y="1298259"/>
                </a:lnTo>
                <a:lnTo>
                  <a:pt x="527179" y="1290956"/>
                </a:lnTo>
                <a:lnTo>
                  <a:pt x="515444" y="1282701"/>
                </a:lnTo>
                <a:lnTo>
                  <a:pt x="503710" y="1274446"/>
                </a:lnTo>
                <a:lnTo>
                  <a:pt x="492293" y="1265239"/>
                </a:lnTo>
                <a:lnTo>
                  <a:pt x="481193" y="1255396"/>
                </a:lnTo>
                <a:lnTo>
                  <a:pt x="470093" y="1244919"/>
                </a:lnTo>
                <a:lnTo>
                  <a:pt x="459310" y="1233806"/>
                </a:lnTo>
                <a:lnTo>
                  <a:pt x="448845" y="1222376"/>
                </a:lnTo>
                <a:lnTo>
                  <a:pt x="438696" y="1209994"/>
                </a:lnTo>
                <a:lnTo>
                  <a:pt x="429499" y="1197611"/>
                </a:lnTo>
                <a:lnTo>
                  <a:pt x="419985" y="1184276"/>
                </a:lnTo>
                <a:lnTo>
                  <a:pt x="411422" y="1170624"/>
                </a:lnTo>
                <a:lnTo>
                  <a:pt x="403176" y="1156336"/>
                </a:lnTo>
                <a:lnTo>
                  <a:pt x="395565" y="1141731"/>
                </a:lnTo>
                <a:lnTo>
                  <a:pt x="388588" y="1126809"/>
                </a:lnTo>
                <a:lnTo>
                  <a:pt x="385416" y="1119189"/>
                </a:lnTo>
                <a:lnTo>
                  <a:pt x="382245" y="1111569"/>
                </a:lnTo>
                <a:lnTo>
                  <a:pt x="379390" y="1103631"/>
                </a:lnTo>
                <a:lnTo>
                  <a:pt x="376853" y="1095694"/>
                </a:lnTo>
                <a:lnTo>
                  <a:pt x="374316" y="1087756"/>
                </a:lnTo>
                <a:lnTo>
                  <a:pt x="372096" y="1079501"/>
                </a:lnTo>
                <a:lnTo>
                  <a:pt x="369559" y="1070929"/>
                </a:lnTo>
                <a:lnTo>
                  <a:pt x="367656" y="1062674"/>
                </a:lnTo>
                <a:lnTo>
                  <a:pt x="366071" y="1054419"/>
                </a:lnTo>
                <a:lnTo>
                  <a:pt x="364485" y="1045846"/>
                </a:lnTo>
                <a:lnTo>
                  <a:pt x="363216" y="1037274"/>
                </a:lnTo>
                <a:lnTo>
                  <a:pt x="362265" y="1028384"/>
                </a:lnTo>
                <a:lnTo>
                  <a:pt x="361313" y="1019811"/>
                </a:lnTo>
                <a:lnTo>
                  <a:pt x="360996" y="1010921"/>
                </a:lnTo>
                <a:lnTo>
                  <a:pt x="360362" y="1002031"/>
                </a:lnTo>
                <a:lnTo>
                  <a:pt x="360362" y="992823"/>
                </a:lnTo>
                <a:lnTo>
                  <a:pt x="360679" y="975678"/>
                </a:lnTo>
                <a:lnTo>
                  <a:pt x="361948" y="958533"/>
                </a:lnTo>
                <a:lnTo>
                  <a:pt x="363533" y="941706"/>
                </a:lnTo>
                <a:lnTo>
                  <a:pt x="366071" y="924878"/>
                </a:lnTo>
                <a:lnTo>
                  <a:pt x="368925" y="908686"/>
                </a:lnTo>
                <a:lnTo>
                  <a:pt x="373048" y="892811"/>
                </a:lnTo>
                <a:lnTo>
                  <a:pt x="377171" y="876936"/>
                </a:lnTo>
                <a:lnTo>
                  <a:pt x="382245" y="861696"/>
                </a:lnTo>
                <a:lnTo>
                  <a:pt x="387953" y="847091"/>
                </a:lnTo>
                <a:lnTo>
                  <a:pt x="393979" y="832168"/>
                </a:lnTo>
                <a:lnTo>
                  <a:pt x="400956" y="818198"/>
                </a:lnTo>
                <a:lnTo>
                  <a:pt x="408568" y="804546"/>
                </a:lnTo>
                <a:lnTo>
                  <a:pt x="416179" y="791211"/>
                </a:lnTo>
                <a:lnTo>
                  <a:pt x="424425" y="778511"/>
                </a:lnTo>
                <a:lnTo>
                  <a:pt x="433305" y="766446"/>
                </a:lnTo>
                <a:lnTo>
                  <a:pt x="442819" y="754698"/>
                </a:lnTo>
                <a:lnTo>
                  <a:pt x="452650" y="743586"/>
                </a:lnTo>
                <a:lnTo>
                  <a:pt x="462482" y="732791"/>
                </a:lnTo>
                <a:lnTo>
                  <a:pt x="473264" y="722631"/>
                </a:lnTo>
                <a:lnTo>
                  <a:pt x="484047" y="713423"/>
                </a:lnTo>
                <a:lnTo>
                  <a:pt x="495464" y="704533"/>
                </a:lnTo>
                <a:lnTo>
                  <a:pt x="507516" y="696596"/>
                </a:lnTo>
                <a:lnTo>
                  <a:pt x="519567" y="688976"/>
                </a:lnTo>
                <a:lnTo>
                  <a:pt x="531936" y="682308"/>
                </a:lnTo>
                <a:lnTo>
                  <a:pt x="538278" y="679133"/>
                </a:lnTo>
                <a:lnTo>
                  <a:pt x="544938" y="676276"/>
                </a:lnTo>
                <a:lnTo>
                  <a:pt x="551281" y="673418"/>
                </a:lnTo>
                <a:lnTo>
                  <a:pt x="557941" y="670878"/>
                </a:lnTo>
                <a:lnTo>
                  <a:pt x="564284" y="668338"/>
                </a:lnTo>
                <a:lnTo>
                  <a:pt x="571261" y="666433"/>
                </a:lnTo>
                <a:lnTo>
                  <a:pt x="577921" y="664211"/>
                </a:lnTo>
                <a:lnTo>
                  <a:pt x="584898" y="662623"/>
                </a:lnTo>
                <a:lnTo>
                  <a:pt x="591875" y="661036"/>
                </a:lnTo>
                <a:lnTo>
                  <a:pt x="598535" y="659766"/>
                </a:lnTo>
                <a:lnTo>
                  <a:pt x="605830" y="658178"/>
                </a:lnTo>
                <a:lnTo>
                  <a:pt x="612490" y="657226"/>
                </a:lnTo>
                <a:lnTo>
                  <a:pt x="619784" y="656591"/>
                </a:lnTo>
                <a:lnTo>
                  <a:pt x="627078" y="655956"/>
                </a:lnTo>
                <a:lnTo>
                  <a:pt x="634055" y="655638"/>
                </a:lnTo>
                <a:close/>
                <a:moveTo>
                  <a:pt x="1604962" y="463550"/>
                </a:moveTo>
                <a:lnTo>
                  <a:pt x="1776412" y="463550"/>
                </a:lnTo>
                <a:lnTo>
                  <a:pt x="1776412" y="1252538"/>
                </a:lnTo>
                <a:lnTo>
                  <a:pt x="1604962" y="1252538"/>
                </a:lnTo>
                <a:lnTo>
                  <a:pt x="1604962" y="463550"/>
                </a:lnTo>
                <a:close/>
                <a:moveTo>
                  <a:pt x="0" y="0"/>
                </a:moveTo>
                <a:lnTo>
                  <a:pt x="2125663" y="0"/>
                </a:lnTo>
                <a:lnTo>
                  <a:pt x="2125663" y="171553"/>
                </a:lnTo>
                <a:lnTo>
                  <a:pt x="2039621" y="171553"/>
                </a:lnTo>
                <a:lnTo>
                  <a:pt x="2039621" y="1577975"/>
                </a:lnTo>
                <a:lnTo>
                  <a:pt x="1252220" y="1577975"/>
                </a:lnTo>
                <a:lnTo>
                  <a:pt x="1252220" y="1449310"/>
                </a:lnTo>
                <a:lnTo>
                  <a:pt x="1911033" y="1449310"/>
                </a:lnTo>
                <a:lnTo>
                  <a:pt x="1911033" y="171553"/>
                </a:lnTo>
                <a:lnTo>
                  <a:pt x="195263" y="171553"/>
                </a:lnTo>
                <a:lnTo>
                  <a:pt x="195263" y="1249164"/>
                </a:lnTo>
                <a:lnTo>
                  <a:pt x="66675" y="1249164"/>
                </a:lnTo>
                <a:lnTo>
                  <a:pt x="66675" y="171553"/>
                </a:lnTo>
                <a:lnTo>
                  <a:pt x="0" y="17155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  <a:extLst/>
        </p:spPr>
        <p:txBody>
          <a:bodyPr anchor="ctr">
            <a:scene3d>
              <a:camera prst="orthographicFront"/>
              <a:lightRig dir="t" rig="threeP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altLang="en-US" lang="zh-CN">
              <a:solidFill>
                <a:srgbClr val="FFFFFF"/>
              </a:solidFill>
              <a:ea charset="-122" panose="02010600030101010101" pitchFamily="2" typeface="宋体"/>
            </a:endParaRPr>
          </a:p>
        </p:txBody>
      </p:sp>
    </p:spTree>
    <p:extLst>
      <p:ext uri="{BB962C8B-B14F-4D97-AF65-F5344CB8AC3E}">
        <p14:creationId val="2606992204"/>
      </p:ext>
    </p:extLst>
  </p:cSld>
  <p:clrMapOvr>
    <a:masterClrMapping/>
  </p:clrMapOvr>
  <p:transition advClick="0" spd="slow">
    <p:wip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7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9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4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16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18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2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22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4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5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26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8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0"/>
      <p:bldP grpId="0" spid="51"/>
    </p:bldLst>
  </p:timing>
</p:sld>
</file>

<file path=ppt/slides/slide1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en-US" lang="zh-CN" smtClean="0"/>
              <a:t>行业前景</a:t>
            </a:r>
          </a:p>
        </p:txBody>
      </p:sp>
      <p:sp>
        <p:nvSpPr>
          <p:cNvPr id="3" name="Freeform 5"/>
          <p:cNvSpPr/>
          <p:nvPr/>
        </p:nvSpPr>
        <p:spPr bwMode="auto">
          <a:xfrm>
            <a:off x="1030379" y="1427526"/>
            <a:ext cx="1448034" cy="1305562"/>
          </a:xfrm>
          <a:custGeom>
            <a:gdLst>
              <a:gd fmla="*/ 2151 w 2740" name="T0"/>
              <a:gd fmla="*/ 2315 h 2446" name="T1"/>
              <a:gd fmla="*/ 2055 w 2740" name="T2"/>
              <a:gd fmla="*/ 2410 h 2446" name="T3"/>
              <a:gd fmla="*/ 1918 w 2740" name="T4"/>
              <a:gd fmla="*/ 2445 h 2446" name="T5"/>
              <a:gd fmla="*/ 816 w 2740" name="T6"/>
              <a:gd fmla="*/ 2445 h 2446" name="T7"/>
              <a:gd fmla="*/ 685 w 2740" name="T8"/>
              <a:gd fmla="*/ 2410 h 2446" name="T9"/>
              <a:gd fmla="*/ 589 w 2740" name="T10"/>
              <a:gd fmla="*/ 2314 h 2446" name="T11"/>
              <a:gd fmla="*/ 36 w 2740" name="T12"/>
              <a:gd fmla="*/ 1356 h 2446" name="T13"/>
              <a:gd fmla="*/ 0 w 2740" name="T14"/>
              <a:gd fmla="*/ 1223 h 2446" name="T15"/>
              <a:gd fmla="*/ 36 w 2740" name="T16"/>
              <a:gd fmla="*/ 1089 h 2446" name="T17"/>
              <a:gd fmla="*/ 587 w 2740" name="T18"/>
              <a:gd fmla="*/ 135 h 2446" name="T19"/>
              <a:gd fmla="*/ 685 w 2740" name="T20"/>
              <a:gd fmla="*/ 37 h 2446" name="T21"/>
              <a:gd fmla="*/ 810 w 2740" name="T22"/>
              <a:gd fmla="*/ 1 h 2446" name="T23"/>
              <a:gd fmla="*/ 1916 w 2740" name="T24"/>
              <a:gd fmla="*/ 1 h 2446" name="T25"/>
              <a:gd fmla="*/ 2055 w 2740" name="T26"/>
              <a:gd fmla="*/ 37 h 2446" name="T27"/>
              <a:gd fmla="*/ 2151 w 2740" name="T28"/>
              <a:gd fmla="*/ 132 h 2446" name="T29"/>
              <a:gd fmla="*/ 2702 w 2740" name="T30"/>
              <a:gd fmla="*/ 1086 h 2446" name="T31"/>
              <a:gd fmla="*/ 2740 w 2740" name="T32"/>
              <a:gd fmla="*/ 1223 h 2446" name="T33"/>
              <a:gd fmla="*/ 2701 w 2740" name="T34"/>
              <a:gd fmla="*/ 1361 h 2446" name="T35"/>
              <a:gd fmla="*/ 2151 w 2740" name="T36"/>
              <a:gd fmla="*/ 2315 h 2446" name="T3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b="b" l="0" r="r" t="0"/>
            <a:pathLst>
              <a:path h="2446" w="2740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solidFill>
            <a:schemeClr val="accent1"/>
          </a:solidFill>
          <a:ln cap="flat" w="9525">
            <a:noFill/>
            <a:prstDash val="solid"/>
            <a:miter lim="800000"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4" name="TextBox 3"/>
          <p:cNvSpPr txBox="1"/>
          <p:nvPr/>
        </p:nvSpPr>
        <p:spPr>
          <a:xfrm>
            <a:off x="1350643" y="1772530"/>
            <a:ext cx="638454" cy="60960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>
            <a:defPPr>
              <a:defRPr lang="zh-CN"/>
            </a:defPPr>
            <a:lvl1pPr>
              <a:defRPr sz="22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defRPr>
            </a:lvl1pPr>
          </a:lstStyle>
          <a:p>
            <a:pPr algn="ctr"/>
            <a:r>
              <a:rPr altLang="en-US" b="1" lang="zh-CN" smtClean="0" sz="2000"/>
              <a:t>发展趋势</a:t>
            </a:r>
          </a:p>
        </p:txBody>
      </p:sp>
      <p:sp>
        <p:nvSpPr>
          <p:cNvPr id="5" name="矩形 3"/>
          <p:cNvSpPr/>
          <p:nvPr/>
        </p:nvSpPr>
        <p:spPr>
          <a:xfrm>
            <a:off x="2309587" y="874038"/>
            <a:ext cx="6025861" cy="1158747"/>
          </a:xfrm>
          <a:custGeom>
            <a:rect b="b" l="l" r="r" t="t"/>
            <a:pathLst>
              <a:path h="1158747" w="6025861">
                <a:moveTo>
                  <a:pt x="575194" y="0"/>
                </a:moveTo>
                <a:lnTo>
                  <a:pt x="1992514" y="0"/>
                </a:lnTo>
                <a:lnTo>
                  <a:pt x="4154179" y="0"/>
                </a:lnTo>
                <a:lnTo>
                  <a:pt x="5571499" y="0"/>
                </a:lnTo>
                <a:lnTo>
                  <a:pt x="5571499" y="474"/>
                </a:lnTo>
                <a:lnTo>
                  <a:pt x="5639364" y="474"/>
                </a:lnTo>
                <a:cubicBezTo>
                  <a:pt x="5661410" y="0"/>
                  <a:pt x="5683924" y="5211"/>
                  <a:pt x="5704562" y="17528"/>
                </a:cubicBezTo>
                <a:cubicBezTo>
                  <a:pt x="5723793" y="28424"/>
                  <a:pt x="5739272" y="44057"/>
                  <a:pt x="5749591" y="62533"/>
                </a:cubicBezTo>
                <a:lnTo>
                  <a:pt x="6008038" y="514473"/>
                </a:lnTo>
                <a:cubicBezTo>
                  <a:pt x="6019294" y="533422"/>
                  <a:pt x="6025861" y="555687"/>
                  <a:pt x="6025861" y="579374"/>
                </a:cubicBezTo>
                <a:cubicBezTo>
                  <a:pt x="6025861" y="603534"/>
                  <a:pt x="6019294" y="625799"/>
                  <a:pt x="6007568" y="644749"/>
                </a:cubicBezTo>
                <a:lnTo>
                  <a:pt x="5749591" y="1096688"/>
                </a:lnTo>
                <a:cubicBezTo>
                  <a:pt x="5738803" y="1114690"/>
                  <a:pt x="5723793" y="1130324"/>
                  <a:pt x="5704562" y="1141693"/>
                </a:cubicBezTo>
                <a:cubicBezTo>
                  <a:pt x="5684393" y="1153536"/>
                  <a:pt x="5662348" y="1158747"/>
                  <a:pt x="5640302" y="1158273"/>
                </a:cubicBezTo>
                <a:lnTo>
                  <a:pt x="5571499" y="1158273"/>
                </a:lnTo>
                <a:lnTo>
                  <a:pt x="5571499" y="1158747"/>
                </a:lnTo>
                <a:lnTo>
                  <a:pt x="4154179" y="1158747"/>
                </a:lnTo>
                <a:lnTo>
                  <a:pt x="1992514" y="1158747"/>
                </a:lnTo>
                <a:lnTo>
                  <a:pt x="575194" y="1158747"/>
                </a:lnTo>
                <a:lnTo>
                  <a:pt x="575194" y="1158273"/>
                </a:lnTo>
                <a:lnTo>
                  <a:pt x="382745" y="1158273"/>
                </a:lnTo>
                <a:cubicBezTo>
                  <a:pt x="362107" y="1158273"/>
                  <a:pt x="340530" y="1153062"/>
                  <a:pt x="321299" y="1141693"/>
                </a:cubicBezTo>
                <a:cubicBezTo>
                  <a:pt x="302069" y="1130324"/>
                  <a:pt x="286590" y="1114690"/>
                  <a:pt x="276270" y="1096215"/>
                </a:cubicBezTo>
                <a:lnTo>
                  <a:pt x="16886" y="642380"/>
                </a:lnTo>
                <a:cubicBezTo>
                  <a:pt x="6098" y="623904"/>
                  <a:pt x="0" y="602587"/>
                  <a:pt x="0" y="579374"/>
                </a:cubicBezTo>
                <a:cubicBezTo>
                  <a:pt x="0" y="556161"/>
                  <a:pt x="6098" y="534843"/>
                  <a:pt x="16886" y="515894"/>
                </a:cubicBezTo>
                <a:lnTo>
                  <a:pt x="275332" y="63954"/>
                </a:lnTo>
                <a:cubicBezTo>
                  <a:pt x="286120" y="45478"/>
                  <a:pt x="301599" y="28898"/>
                  <a:pt x="321299" y="17528"/>
                </a:cubicBezTo>
                <a:cubicBezTo>
                  <a:pt x="339592" y="6633"/>
                  <a:pt x="359762" y="948"/>
                  <a:pt x="379930" y="474"/>
                </a:cubicBezTo>
                <a:lnTo>
                  <a:pt x="575194" y="474"/>
                </a:lnTo>
                <a:close/>
              </a:path>
            </a:pathLst>
          </a:custGeom>
          <a:noFill/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" name="Freeform 5"/>
          <p:cNvSpPr/>
          <p:nvPr/>
        </p:nvSpPr>
        <p:spPr bwMode="auto">
          <a:xfrm>
            <a:off x="2225767" y="2141901"/>
            <a:ext cx="1448034" cy="1305562"/>
          </a:xfrm>
          <a:custGeom>
            <a:gdLst>
              <a:gd fmla="*/ 2151 w 2740" name="T0"/>
              <a:gd fmla="*/ 2315 h 2446" name="T1"/>
              <a:gd fmla="*/ 2055 w 2740" name="T2"/>
              <a:gd fmla="*/ 2410 h 2446" name="T3"/>
              <a:gd fmla="*/ 1918 w 2740" name="T4"/>
              <a:gd fmla="*/ 2445 h 2446" name="T5"/>
              <a:gd fmla="*/ 816 w 2740" name="T6"/>
              <a:gd fmla="*/ 2445 h 2446" name="T7"/>
              <a:gd fmla="*/ 685 w 2740" name="T8"/>
              <a:gd fmla="*/ 2410 h 2446" name="T9"/>
              <a:gd fmla="*/ 589 w 2740" name="T10"/>
              <a:gd fmla="*/ 2314 h 2446" name="T11"/>
              <a:gd fmla="*/ 36 w 2740" name="T12"/>
              <a:gd fmla="*/ 1356 h 2446" name="T13"/>
              <a:gd fmla="*/ 0 w 2740" name="T14"/>
              <a:gd fmla="*/ 1223 h 2446" name="T15"/>
              <a:gd fmla="*/ 36 w 2740" name="T16"/>
              <a:gd fmla="*/ 1089 h 2446" name="T17"/>
              <a:gd fmla="*/ 587 w 2740" name="T18"/>
              <a:gd fmla="*/ 135 h 2446" name="T19"/>
              <a:gd fmla="*/ 685 w 2740" name="T20"/>
              <a:gd fmla="*/ 37 h 2446" name="T21"/>
              <a:gd fmla="*/ 810 w 2740" name="T22"/>
              <a:gd fmla="*/ 1 h 2446" name="T23"/>
              <a:gd fmla="*/ 1916 w 2740" name="T24"/>
              <a:gd fmla="*/ 1 h 2446" name="T25"/>
              <a:gd fmla="*/ 2055 w 2740" name="T26"/>
              <a:gd fmla="*/ 37 h 2446" name="T27"/>
              <a:gd fmla="*/ 2151 w 2740" name="T28"/>
              <a:gd fmla="*/ 132 h 2446" name="T29"/>
              <a:gd fmla="*/ 2702 w 2740" name="T30"/>
              <a:gd fmla="*/ 1086 h 2446" name="T31"/>
              <a:gd fmla="*/ 2740 w 2740" name="T32"/>
              <a:gd fmla="*/ 1223 h 2446" name="T33"/>
              <a:gd fmla="*/ 2701 w 2740" name="T34"/>
              <a:gd fmla="*/ 1361 h 2446" name="T35"/>
              <a:gd fmla="*/ 2151 w 2740" name="T36"/>
              <a:gd fmla="*/ 2315 h 2446" name="T3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b="b" l="0" r="r" t="0"/>
            <a:pathLst>
              <a:path h="2446" w="2740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solidFill>
            <a:schemeClr val="accent2"/>
          </a:solidFill>
          <a:ln cap="flat" w="9525">
            <a:noFill/>
            <a:prstDash val="solid"/>
            <a:miter lim="800000"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7" name="Freeform 5"/>
          <p:cNvSpPr/>
          <p:nvPr/>
        </p:nvSpPr>
        <p:spPr bwMode="auto">
          <a:xfrm>
            <a:off x="1030379" y="2837226"/>
            <a:ext cx="1448034" cy="1305562"/>
          </a:xfrm>
          <a:custGeom>
            <a:gdLst>
              <a:gd fmla="*/ 2151 w 2740" name="T0"/>
              <a:gd fmla="*/ 2315 h 2446" name="T1"/>
              <a:gd fmla="*/ 2055 w 2740" name="T2"/>
              <a:gd fmla="*/ 2410 h 2446" name="T3"/>
              <a:gd fmla="*/ 1918 w 2740" name="T4"/>
              <a:gd fmla="*/ 2445 h 2446" name="T5"/>
              <a:gd fmla="*/ 816 w 2740" name="T6"/>
              <a:gd fmla="*/ 2445 h 2446" name="T7"/>
              <a:gd fmla="*/ 685 w 2740" name="T8"/>
              <a:gd fmla="*/ 2410 h 2446" name="T9"/>
              <a:gd fmla="*/ 589 w 2740" name="T10"/>
              <a:gd fmla="*/ 2314 h 2446" name="T11"/>
              <a:gd fmla="*/ 36 w 2740" name="T12"/>
              <a:gd fmla="*/ 1356 h 2446" name="T13"/>
              <a:gd fmla="*/ 0 w 2740" name="T14"/>
              <a:gd fmla="*/ 1223 h 2446" name="T15"/>
              <a:gd fmla="*/ 36 w 2740" name="T16"/>
              <a:gd fmla="*/ 1089 h 2446" name="T17"/>
              <a:gd fmla="*/ 587 w 2740" name="T18"/>
              <a:gd fmla="*/ 135 h 2446" name="T19"/>
              <a:gd fmla="*/ 685 w 2740" name="T20"/>
              <a:gd fmla="*/ 37 h 2446" name="T21"/>
              <a:gd fmla="*/ 810 w 2740" name="T22"/>
              <a:gd fmla="*/ 1 h 2446" name="T23"/>
              <a:gd fmla="*/ 1916 w 2740" name="T24"/>
              <a:gd fmla="*/ 1 h 2446" name="T25"/>
              <a:gd fmla="*/ 2055 w 2740" name="T26"/>
              <a:gd fmla="*/ 37 h 2446" name="T27"/>
              <a:gd fmla="*/ 2151 w 2740" name="T28"/>
              <a:gd fmla="*/ 132 h 2446" name="T29"/>
              <a:gd fmla="*/ 2702 w 2740" name="T30"/>
              <a:gd fmla="*/ 1086 h 2446" name="T31"/>
              <a:gd fmla="*/ 2740 w 2740" name="T32"/>
              <a:gd fmla="*/ 1223 h 2446" name="T33"/>
              <a:gd fmla="*/ 2701 w 2740" name="T34"/>
              <a:gd fmla="*/ 1361 h 2446" name="T35"/>
              <a:gd fmla="*/ 2151 w 2740" name="T36"/>
              <a:gd fmla="*/ 2315 h 2446" name="T3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b="b" l="0" r="r" t="0"/>
            <a:pathLst>
              <a:path h="2446" w="2740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solidFill>
            <a:schemeClr val="accent3"/>
          </a:solidFill>
          <a:ln cap="flat" w="9525">
            <a:noFill/>
            <a:prstDash val="solid"/>
            <a:miter lim="800000"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8" name="矩形 3"/>
          <p:cNvSpPr/>
          <p:nvPr/>
        </p:nvSpPr>
        <p:spPr>
          <a:xfrm>
            <a:off x="3726907" y="2207538"/>
            <a:ext cx="4608541" cy="1158747"/>
          </a:xfrm>
          <a:custGeom>
            <a:rect b="b" l="l" r="r" t="t"/>
            <a:pathLst>
              <a:path h="1305562" w="5192450">
                <a:moveTo>
                  <a:pt x="648072" y="0"/>
                </a:moveTo>
                <a:lnTo>
                  <a:pt x="4680520" y="0"/>
                </a:lnTo>
                <a:lnTo>
                  <a:pt x="4680520" y="534"/>
                </a:lnTo>
                <a:lnTo>
                  <a:pt x="4756983" y="534"/>
                </a:lnTo>
                <a:cubicBezTo>
                  <a:pt x="4781822" y="0"/>
                  <a:pt x="4807189" y="5871"/>
                  <a:pt x="4830442" y="19749"/>
                </a:cubicBezTo>
                <a:cubicBezTo>
                  <a:pt x="4852109" y="32025"/>
                  <a:pt x="4869549" y="49639"/>
                  <a:pt x="4881176" y="70456"/>
                </a:cubicBezTo>
                <a:lnTo>
                  <a:pt x="5172368" y="579657"/>
                </a:lnTo>
                <a:cubicBezTo>
                  <a:pt x="5185051" y="601007"/>
                  <a:pt x="5192450" y="626093"/>
                  <a:pt x="5192450" y="652781"/>
                </a:cubicBezTo>
                <a:cubicBezTo>
                  <a:pt x="5192450" y="680003"/>
                  <a:pt x="5185051" y="705089"/>
                  <a:pt x="5171839" y="726439"/>
                </a:cubicBezTo>
                <a:lnTo>
                  <a:pt x="4881176" y="1235640"/>
                </a:lnTo>
                <a:cubicBezTo>
                  <a:pt x="4869021" y="1255923"/>
                  <a:pt x="4852109" y="1273537"/>
                  <a:pt x="4830442" y="1286347"/>
                </a:cubicBezTo>
                <a:cubicBezTo>
                  <a:pt x="4807717" y="1299691"/>
                  <a:pt x="4782879" y="1305562"/>
                  <a:pt x="4758040" y="1305028"/>
                </a:cubicBezTo>
                <a:lnTo>
                  <a:pt x="4680520" y="1305028"/>
                </a:lnTo>
                <a:lnTo>
                  <a:pt x="4680520" y="1305562"/>
                </a:lnTo>
                <a:lnTo>
                  <a:pt x="648072" y="1305562"/>
                </a:lnTo>
                <a:lnTo>
                  <a:pt x="648072" y="1305028"/>
                </a:lnTo>
                <a:lnTo>
                  <a:pt x="431239" y="1305028"/>
                </a:lnTo>
                <a:cubicBezTo>
                  <a:pt x="407986" y="1305028"/>
                  <a:pt x="383676" y="1299157"/>
                  <a:pt x="362008" y="1286347"/>
                </a:cubicBezTo>
                <a:cubicBezTo>
                  <a:pt x="340341" y="1273537"/>
                  <a:pt x="322901" y="1255923"/>
                  <a:pt x="311274" y="1235107"/>
                </a:cubicBezTo>
                <a:lnTo>
                  <a:pt x="19025" y="723770"/>
                </a:lnTo>
                <a:cubicBezTo>
                  <a:pt x="6870" y="702954"/>
                  <a:pt x="0" y="678935"/>
                  <a:pt x="0" y="652781"/>
                </a:cubicBezTo>
                <a:cubicBezTo>
                  <a:pt x="0" y="626627"/>
                  <a:pt x="6870" y="602608"/>
                  <a:pt x="19025" y="581258"/>
                </a:cubicBezTo>
                <a:lnTo>
                  <a:pt x="310217" y="72057"/>
                </a:lnTo>
                <a:cubicBezTo>
                  <a:pt x="322372" y="51240"/>
                  <a:pt x="339812" y="32559"/>
                  <a:pt x="362008" y="19749"/>
                </a:cubicBezTo>
                <a:cubicBezTo>
                  <a:pt x="382619" y="7473"/>
                  <a:pt x="405344" y="1068"/>
                  <a:pt x="428068" y="534"/>
                </a:cubicBezTo>
                <a:lnTo>
                  <a:pt x="648072" y="534"/>
                </a:lnTo>
                <a:close/>
              </a:path>
            </a:pathLst>
          </a:custGeom>
          <a:noFill/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9" name="矩形 3"/>
          <p:cNvSpPr/>
          <p:nvPr/>
        </p:nvSpPr>
        <p:spPr>
          <a:xfrm>
            <a:off x="2309587" y="3541038"/>
            <a:ext cx="6025861" cy="1158747"/>
          </a:xfrm>
          <a:custGeom>
            <a:rect b="b" l="l" r="r" t="t"/>
            <a:pathLst>
              <a:path h="1158747" w="6025861">
                <a:moveTo>
                  <a:pt x="575194" y="0"/>
                </a:moveTo>
                <a:lnTo>
                  <a:pt x="1992514" y="0"/>
                </a:lnTo>
                <a:lnTo>
                  <a:pt x="4154179" y="0"/>
                </a:lnTo>
                <a:lnTo>
                  <a:pt x="5571499" y="0"/>
                </a:lnTo>
                <a:lnTo>
                  <a:pt x="5571499" y="474"/>
                </a:lnTo>
                <a:lnTo>
                  <a:pt x="5639364" y="474"/>
                </a:lnTo>
                <a:cubicBezTo>
                  <a:pt x="5661410" y="0"/>
                  <a:pt x="5683924" y="5211"/>
                  <a:pt x="5704562" y="17528"/>
                </a:cubicBezTo>
                <a:cubicBezTo>
                  <a:pt x="5723793" y="28424"/>
                  <a:pt x="5739272" y="44057"/>
                  <a:pt x="5749591" y="62533"/>
                </a:cubicBezTo>
                <a:lnTo>
                  <a:pt x="6008038" y="514473"/>
                </a:lnTo>
                <a:cubicBezTo>
                  <a:pt x="6019294" y="533422"/>
                  <a:pt x="6025861" y="555687"/>
                  <a:pt x="6025861" y="579374"/>
                </a:cubicBezTo>
                <a:cubicBezTo>
                  <a:pt x="6025861" y="603535"/>
                  <a:pt x="6019294" y="625800"/>
                  <a:pt x="6007568" y="644749"/>
                </a:cubicBezTo>
                <a:lnTo>
                  <a:pt x="5749591" y="1096688"/>
                </a:lnTo>
                <a:cubicBezTo>
                  <a:pt x="5738803" y="1114690"/>
                  <a:pt x="5723793" y="1130324"/>
                  <a:pt x="5704562" y="1141693"/>
                </a:cubicBezTo>
                <a:cubicBezTo>
                  <a:pt x="5684393" y="1153536"/>
                  <a:pt x="5662348" y="1158747"/>
                  <a:pt x="5640302" y="1158273"/>
                </a:cubicBezTo>
                <a:lnTo>
                  <a:pt x="5571499" y="1158273"/>
                </a:lnTo>
                <a:lnTo>
                  <a:pt x="5571499" y="1158747"/>
                </a:lnTo>
                <a:lnTo>
                  <a:pt x="4154179" y="1158747"/>
                </a:lnTo>
                <a:lnTo>
                  <a:pt x="1992514" y="1158747"/>
                </a:lnTo>
                <a:lnTo>
                  <a:pt x="575194" y="1158747"/>
                </a:lnTo>
                <a:lnTo>
                  <a:pt x="575194" y="1158273"/>
                </a:lnTo>
                <a:lnTo>
                  <a:pt x="382745" y="1158273"/>
                </a:lnTo>
                <a:cubicBezTo>
                  <a:pt x="362107" y="1158273"/>
                  <a:pt x="340530" y="1153062"/>
                  <a:pt x="321299" y="1141693"/>
                </a:cubicBezTo>
                <a:cubicBezTo>
                  <a:pt x="302069" y="1130324"/>
                  <a:pt x="286590" y="1114690"/>
                  <a:pt x="276270" y="1096215"/>
                </a:cubicBezTo>
                <a:lnTo>
                  <a:pt x="16886" y="642380"/>
                </a:lnTo>
                <a:cubicBezTo>
                  <a:pt x="6098" y="623905"/>
                  <a:pt x="0" y="602587"/>
                  <a:pt x="0" y="579374"/>
                </a:cubicBezTo>
                <a:cubicBezTo>
                  <a:pt x="0" y="556161"/>
                  <a:pt x="6098" y="534843"/>
                  <a:pt x="16886" y="515894"/>
                </a:cubicBezTo>
                <a:lnTo>
                  <a:pt x="275332" y="63954"/>
                </a:lnTo>
                <a:cubicBezTo>
                  <a:pt x="286120" y="45478"/>
                  <a:pt x="301599" y="28898"/>
                  <a:pt x="321299" y="17528"/>
                </a:cubicBezTo>
                <a:cubicBezTo>
                  <a:pt x="339592" y="6633"/>
                  <a:pt x="359762" y="948"/>
                  <a:pt x="379930" y="474"/>
                </a:cubicBezTo>
                <a:lnTo>
                  <a:pt x="575194" y="474"/>
                </a:lnTo>
                <a:close/>
              </a:path>
            </a:pathLst>
          </a:custGeom>
          <a:noFill/>
          <a:ln w="952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10" name="组合 9"/>
          <p:cNvGrpSpPr/>
          <p:nvPr/>
        </p:nvGrpSpPr>
        <p:grpSpPr>
          <a:xfrm>
            <a:off x="2045625" y="1917889"/>
            <a:ext cx="360284" cy="324836"/>
            <a:chOff x="2142410" y="2298139"/>
            <a:chExt cx="360284" cy="324836"/>
          </a:xfrm>
        </p:grpSpPr>
        <p:sp>
          <p:nvSpPr>
            <p:cNvPr id="11" name="Freeform 5"/>
            <p:cNvSpPr/>
            <p:nvPr/>
          </p:nvSpPr>
          <p:spPr bwMode="auto">
            <a:xfrm flipH="1" flipV="1">
              <a:off x="2142410" y="2298139"/>
              <a:ext cx="360284" cy="324836"/>
            </a:xfrm>
            <a:custGeom>
              <a:gdLst>
                <a:gd fmla="*/ 2151 w 2740" name="T0"/>
                <a:gd fmla="*/ 2315 h 2446" name="T1"/>
                <a:gd fmla="*/ 2055 w 2740" name="T2"/>
                <a:gd fmla="*/ 2410 h 2446" name="T3"/>
                <a:gd fmla="*/ 1918 w 2740" name="T4"/>
                <a:gd fmla="*/ 2445 h 2446" name="T5"/>
                <a:gd fmla="*/ 816 w 2740" name="T6"/>
                <a:gd fmla="*/ 2445 h 2446" name="T7"/>
                <a:gd fmla="*/ 685 w 2740" name="T8"/>
                <a:gd fmla="*/ 2410 h 2446" name="T9"/>
                <a:gd fmla="*/ 589 w 2740" name="T10"/>
                <a:gd fmla="*/ 2314 h 2446" name="T11"/>
                <a:gd fmla="*/ 36 w 2740" name="T12"/>
                <a:gd fmla="*/ 1356 h 2446" name="T13"/>
                <a:gd fmla="*/ 0 w 2740" name="T14"/>
                <a:gd fmla="*/ 1223 h 2446" name="T15"/>
                <a:gd fmla="*/ 36 w 2740" name="T16"/>
                <a:gd fmla="*/ 1089 h 2446" name="T17"/>
                <a:gd fmla="*/ 587 w 2740" name="T18"/>
                <a:gd fmla="*/ 135 h 2446" name="T19"/>
                <a:gd fmla="*/ 685 w 2740" name="T20"/>
                <a:gd fmla="*/ 37 h 2446" name="T21"/>
                <a:gd fmla="*/ 810 w 2740" name="T22"/>
                <a:gd fmla="*/ 1 h 2446" name="T23"/>
                <a:gd fmla="*/ 1916 w 2740" name="T24"/>
                <a:gd fmla="*/ 1 h 2446" name="T25"/>
                <a:gd fmla="*/ 2055 w 2740" name="T26"/>
                <a:gd fmla="*/ 37 h 2446" name="T27"/>
                <a:gd fmla="*/ 2151 w 2740" name="T28"/>
                <a:gd fmla="*/ 132 h 2446" name="T29"/>
                <a:gd fmla="*/ 2702 w 2740" name="T30"/>
                <a:gd fmla="*/ 1086 h 2446" name="T31"/>
                <a:gd fmla="*/ 2740 w 2740" name="T32"/>
                <a:gd fmla="*/ 1223 h 2446" name="T33"/>
                <a:gd fmla="*/ 2701 w 2740" name="T34"/>
                <a:gd fmla="*/ 1361 h 2446" name="T35"/>
                <a:gd fmla="*/ 2151 w 2740" name="T36"/>
                <a:gd fmla="*/ 2315 h 2446" name="T3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b="b" l="0" r="r" t="0"/>
              <a:pathLst>
                <a:path h="2446" w="2740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cap="flat" w="9525">
              <a:noFill/>
              <a:prstDash val="solid"/>
              <a:miter lim="800000"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221796" y="2306669"/>
              <a:ext cx="201512" cy="304800"/>
            </a:xfrm>
            <a:prstGeom prst="rect">
              <a:avLst/>
            </a:prstGeom>
            <a:noFill/>
          </p:spPr>
          <p:txBody>
            <a:bodyPr bIns="0" lIns="0" rIns="0" rtlCol="0" tIns="0" wrap="square">
              <a:spAutoFit/>
            </a:bodyPr>
            <a:lstStyle>
              <a:defPPr>
                <a:defRPr lang="zh-CN"/>
              </a:defPPr>
              <a:lvl1pPr>
                <a:defRPr sz="2200">
                  <a:solidFill>
                    <a:schemeClr val="bg1"/>
                  </a:solidFill>
                  <a:latin charset="-122" pitchFamily="34" typeface="微软雅黑"/>
                  <a:ea charset="-122" pitchFamily="34" typeface="微软雅黑"/>
                </a:defRPr>
              </a:lvl1pPr>
            </a:lstStyle>
            <a:p>
              <a:pPr algn="ctr"/>
              <a:r>
                <a:rPr altLang="zh-CN" b="1" lang="en-US" smtClean="0" sz="2000">
                  <a:solidFill>
                    <a:schemeClr val="accent1"/>
                  </a:solidFill>
                </a:rPr>
                <a:t>1</a:t>
              </a: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2534126" y="2487664"/>
            <a:ext cx="638454" cy="60960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>
            <a:defPPr>
              <a:defRPr lang="zh-CN"/>
            </a:defPPr>
            <a:lvl1pPr>
              <a:defRPr sz="22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defRPr>
            </a:lvl1pPr>
          </a:lstStyle>
          <a:p>
            <a:pPr algn="ctr"/>
            <a:r>
              <a:rPr altLang="en-US" b="1" lang="zh-CN" smtClean="0" sz="2000"/>
              <a:t>消费习惯</a:t>
            </a:r>
          </a:p>
        </p:txBody>
      </p:sp>
      <p:grpSp>
        <p:nvGrpSpPr>
          <p:cNvPr id="14" name="组合 13"/>
          <p:cNvGrpSpPr/>
          <p:nvPr/>
        </p:nvGrpSpPr>
        <p:grpSpPr>
          <a:xfrm>
            <a:off x="3229108" y="2633023"/>
            <a:ext cx="360284" cy="324836"/>
            <a:chOff x="2142410" y="2298139"/>
            <a:chExt cx="360284" cy="324836"/>
          </a:xfrm>
        </p:grpSpPr>
        <p:sp>
          <p:nvSpPr>
            <p:cNvPr id="15" name="Freeform 5"/>
            <p:cNvSpPr/>
            <p:nvPr/>
          </p:nvSpPr>
          <p:spPr bwMode="auto">
            <a:xfrm flipH="1" flipV="1">
              <a:off x="2142410" y="2298139"/>
              <a:ext cx="360284" cy="324836"/>
            </a:xfrm>
            <a:custGeom>
              <a:gdLst>
                <a:gd fmla="*/ 2151 w 2740" name="T0"/>
                <a:gd fmla="*/ 2315 h 2446" name="T1"/>
                <a:gd fmla="*/ 2055 w 2740" name="T2"/>
                <a:gd fmla="*/ 2410 h 2446" name="T3"/>
                <a:gd fmla="*/ 1918 w 2740" name="T4"/>
                <a:gd fmla="*/ 2445 h 2446" name="T5"/>
                <a:gd fmla="*/ 816 w 2740" name="T6"/>
                <a:gd fmla="*/ 2445 h 2446" name="T7"/>
                <a:gd fmla="*/ 685 w 2740" name="T8"/>
                <a:gd fmla="*/ 2410 h 2446" name="T9"/>
                <a:gd fmla="*/ 589 w 2740" name="T10"/>
                <a:gd fmla="*/ 2314 h 2446" name="T11"/>
                <a:gd fmla="*/ 36 w 2740" name="T12"/>
                <a:gd fmla="*/ 1356 h 2446" name="T13"/>
                <a:gd fmla="*/ 0 w 2740" name="T14"/>
                <a:gd fmla="*/ 1223 h 2446" name="T15"/>
                <a:gd fmla="*/ 36 w 2740" name="T16"/>
                <a:gd fmla="*/ 1089 h 2446" name="T17"/>
                <a:gd fmla="*/ 587 w 2740" name="T18"/>
                <a:gd fmla="*/ 135 h 2446" name="T19"/>
                <a:gd fmla="*/ 685 w 2740" name="T20"/>
                <a:gd fmla="*/ 37 h 2446" name="T21"/>
                <a:gd fmla="*/ 810 w 2740" name="T22"/>
                <a:gd fmla="*/ 1 h 2446" name="T23"/>
                <a:gd fmla="*/ 1916 w 2740" name="T24"/>
                <a:gd fmla="*/ 1 h 2446" name="T25"/>
                <a:gd fmla="*/ 2055 w 2740" name="T26"/>
                <a:gd fmla="*/ 37 h 2446" name="T27"/>
                <a:gd fmla="*/ 2151 w 2740" name="T28"/>
                <a:gd fmla="*/ 132 h 2446" name="T29"/>
                <a:gd fmla="*/ 2702 w 2740" name="T30"/>
                <a:gd fmla="*/ 1086 h 2446" name="T31"/>
                <a:gd fmla="*/ 2740 w 2740" name="T32"/>
                <a:gd fmla="*/ 1223 h 2446" name="T33"/>
                <a:gd fmla="*/ 2701 w 2740" name="T34"/>
                <a:gd fmla="*/ 1361 h 2446" name="T35"/>
                <a:gd fmla="*/ 2151 w 2740" name="T36"/>
                <a:gd fmla="*/ 2315 h 2446" name="T3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b="b" l="0" r="r" t="0"/>
              <a:pathLst>
                <a:path h="2446" w="2740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cap="flat" w="9525">
              <a:noFill/>
              <a:prstDash val="solid"/>
              <a:miter lim="800000"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221796" y="2306669"/>
              <a:ext cx="201512" cy="304800"/>
            </a:xfrm>
            <a:prstGeom prst="rect">
              <a:avLst/>
            </a:prstGeom>
            <a:noFill/>
          </p:spPr>
          <p:txBody>
            <a:bodyPr bIns="0" lIns="0" rIns="0" rtlCol="0" tIns="0" wrap="square">
              <a:spAutoFit/>
            </a:bodyPr>
            <a:lstStyle>
              <a:defPPr>
                <a:defRPr lang="zh-CN"/>
              </a:defPPr>
              <a:lvl1pPr>
                <a:defRPr sz="2200">
                  <a:solidFill>
                    <a:schemeClr val="bg1"/>
                  </a:solidFill>
                  <a:latin charset="-122" pitchFamily="34" typeface="微软雅黑"/>
                  <a:ea charset="-122" pitchFamily="34" typeface="微软雅黑"/>
                </a:defRPr>
              </a:lvl1pPr>
            </a:lstStyle>
            <a:p>
              <a:pPr algn="ctr"/>
              <a:r>
                <a:rPr altLang="zh-CN" b="1" lang="en-US" smtClean="0" sz="2000">
                  <a:solidFill>
                    <a:schemeClr val="accent2"/>
                  </a:solidFill>
                </a:rPr>
                <a:t>2</a:t>
              </a: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1350643" y="3182230"/>
            <a:ext cx="638454" cy="60960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>
            <a:defPPr>
              <a:defRPr lang="zh-CN"/>
            </a:defPPr>
            <a:lvl1pPr>
              <a:defRPr sz="22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defRPr>
            </a:lvl1pPr>
          </a:lstStyle>
          <a:p>
            <a:pPr algn="ctr"/>
            <a:r>
              <a:rPr altLang="en-US" b="1" lang="zh-CN" smtClean="0" sz="2000"/>
              <a:t>政策扶持</a:t>
            </a:r>
          </a:p>
        </p:txBody>
      </p:sp>
      <p:grpSp>
        <p:nvGrpSpPr>
          <p:cNvPr id="18" name="组合 17"/>
          <p:cNvGrpSpPr/>
          <p:nvPr/>
        </p:nvGrpSpPr>
        <p:grpSpPr>
          <a:xfrm>
            <a:off x="2045625" y="3327589"/>
            <a:ext cx="360284" cy="324836"/>
            <a:chOff x="2142410" y="2298139"/>
            <a:chExt cx="360284" cy="324836"/>
          </a:xfrm>
        </p:grpSpPr>
        <p:sp>
          <p:nvSpPr>
            <p:cNvPr id="19" name="Freeform 5"/>
            <p:cNvSpPr/>
            <p:nvPr/>
          </p:nvSpPr>
          <p:spPr bwMode="auto">
            <a:xfrm flipH="1" flipV="1">
              <a:off x="2142410" y="2298139"/>
              <a:ext cx="360284" cy="324836"/>
            </a:xfrm>
            <a:custGeom>
              <a:gdLst>
                <a:gd fmla="*/ 2151 w 2740" name="T0"/>
                <a:gd fmla="*/ 2315 h 2446" name="T1"/>
                <a:gd fmla="*/ 2055 w 2740" name="T2"/>
                <a:gd fmla="*/ 2410 h 2446" name="T3"/>
                <a:gd fmla="*/ 1918 w 2740" name="T4"/>
                <a:gd fmla="*/ 2445 h 2446" name="T5"/>
                <a:gd fmla="*/ 816 w 2740" name="T6"/>
                <a:gd fmla="*/ 2445 h 2446" name="T7"/>
                <a:gd fmla="*/ 685 w 2740" name="T8"/>
                <a:gd fmla="*/ 2410 h 2446" name="T9"/>
                <a:gd fmla="*/ 589 w 2740" name="T10"/>
                <a:gd fmla="*/ 2314 h 2446" name="T11"/>
                <a:gd fmla="*/ 36 w 2740" name="T12"/>
                <a:gd fmla="*/ 1356 h 2446" name="T13"/>
                <a:gd fmla="*/ 0 w 2740" name="T14"/>
                <a:gd fmla="*/ 1223 h 2446" name="T15"/>
                <a:gd fmla="*/ 36 w 2740" name="T16"/>
                <a:gd fmla="*/ 1089 h 2446" name="T17"/>
                <a:gd fmla="*/ 587 w 2740" name="T18"/>
                <a:gd fmla="*/ 135 h 2446" name="T19"/>
                <a:gd fmla="*/ 685 w 2740" name="T20"/>
                <a:gd fmla="*/ 37 h 2446" name="T21"/>
                <a:gd fmla="*/ 810 w 2740" name="T22"/>
                <a:gd fmla="*/ 1 h 2446" name="T23"/>
                <a:gd fmla="*/ 1916 w 2740" name="T24"/>
                <a:gd fmla="*/ 1 h 2446" name="T25"/>
                <a:gd fmla="*/ 2055 w 2740" name="T26"/>
                <a:gd fmla="*/ 37 h 2446" name="T27"/>
                <a:gd fmla="*/ 2151 w 2740" name="T28"/>
                <a:gd fmla="*/ 132 h 2446" name="T29"/>
                <a:gd fmla="*/ 2702 w 2740" name="T30"/>
                <a:gd fmla="*/ 1086 h 2446" name="T31"/>
                <a:gd fmla="*/ 2740 w 2740" name="T32"/>
                <a:gd fmla="*/ 1223 h 2446" name="T33"/>
                <a:gd fmla="*/ 2701 w 2740" name="T34"/>
                <a:gd fmla="*/ 1361 h 2446" name="T35"/>
                <a:gd fmla="*/ 2151 w 2740" name="T36"/>
                <a:gd fmla="*/ 2315 h 2446" name="T3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b="b" l="0" r="r" t="0"/>
              <a:pathLst>
                <a:path h="2446" w="2740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cap="flat" w="9525">
              <a:noFill/>
              <a:prstDash val="solid"/>
              <a:miter lim="800000"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221796" y="2306669"/>
              <a:ext cx="201512" cy="304800"/>
            </a:xfrm>
            <a:prstGeom prst="rect">
              <a:avLst/>
            </a:prstGeom>
            <a:noFill/>
          </p:spPr>
          <p:txBody>
            <a:bodyPr bIns="0" lIns="0" rIns="0" rtlCol="0" tIns="0" wrap="square">
              <a:spAutoFit/>
            </a:bodyPr>
            <a:lstStyle>
              <a:defPPr>
                <a:defRPr lang="zh-CN"/>
              </a:defPPr>
              <a:lvl1pPr>
                <a:defRPr sz="2200">
                  <a:solidFill>
                    <a:schemeClr val="bg1"/>
                  </a:solidFill>
                  <a:latin charset="-122" pitchFamily="34" typeface="微软雅黑"/>
                  <a:ea charset="-122" pitchFamily="34" typeface="微软雅黑"/>
                </a:defRPr>
              </a:lvl1pPr>
            </a:lstStyle>
            <a:p>
              <a:pPr algn="ctr"/>
              <a:r>
                <a:rPr altLang="zh-CN" b="1" lang="en-US" smtClean="0" sz="2000">
                  <a:solidFill>
                    <a:schemeClr val="accent3"/>
                  </a:solidFill>
                </a:rPr>
                <a:t>3</a:t>
              </a: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2970620" y="1273874"/>
            <a:ext cx="4350186" cy="35560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pPr algn="just">
              <a:lnSpc>
                <a:spcPts val="1400"/>
              </a:lnSpc>
            </a:pPr>
            <a:r>
              <a:rPr altLang="en-US" lang="zh-CN" sz="1200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微软雅黑"/>
                <a:ea charset="-122" pitchFamily="34" typeface="微软雅黑"/>
              </a:rPr>
              <a:t>详写内容……点击输入本栏的具体文字，简明扼要的说明分项内容，此为概念图解，请根据您的具体内容酌情修改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319837" y="2526136"/>
            <a:ext cx="3289002" cy="53340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pPr algn="just">
              <a:lnSpc>
                <a:spcPts val="1400"/>
              </a:lnSpc>
            </a:pPr>
            <a:r>
              <a:rPr altLang="en-US" lang="zh-CN" sz="1200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微软雅黑"/>
                <a:ea charset="-122" pitchFamily="34" typeface="微软雅黑"/>
              </a:rPr>
              <a:t>详写内容……点击输入本栏的具体文字，简明扼要的说明分项内容，此为概念图解，请根据您的具体内容酌情修改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970620" y="3940874"/>
            <a:ext cx="4350186" cy="35560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pPr algn="just">
              <a:lnSpc>
                <a:spcPts val="1400"/>
              </a:lnSpc>
            </a:pPr>
            <a:r>
              <a:rPr altLang="en-US" lang="zh-CN" sz="1200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微软雅黑"/>
                <a:ea charset="-122" pitchFamily="34" typeface="微软雅黑"/>
              </a:rPr>
              <a:t>详写内容……点击输入本栏的具体文字，简明扼要的说明分项内容，此为概念图解，请根据您的具体内容酌情修改</a:t>
            </a:r>
          </a:p>
        </p:txBody>
      </p:sp>
      <p:sp>
        <p:nvSpPr>
          <p:cNvPr id="24" name="KSO_Shape"/>
          <p:cNvSpPr/>
          <p:nvPr/>
        </p:nvSpPr>
        <p:spPr bwMode="auto">
          <a:xfrm>
            <a:off x="251520" y="138559"/>
            <a:ext cx="310764" cy="264666"/>
          </a:xfrm>
          <a:custGeom>
            <a:gdLst>
              <a:gd fmla="*/ 432030 w 2125663" name="T0"/>
              <a:gd fmla="*/ 1344893 h 1811338" name="T1"/>
              <a:gd fmla="*/ 462740 w 2125663" name="T2"/>
              <a:gd fmla="*/ 1477960 h 1811338" name="T3"/>
              <a:gd fmla="*/ 513638 w 2125663" name="T4"/>
              <a:gd fmla="*/ 1557743 h 1811338" name="T5"/>
              <a:gd fmla="*/ 516481 w 2125663" name="T6"/>
              <a:gd fmla="*/ 1336346 h 1811338" name="T7"/>
              <a:gd fmla="*/ 503401 w 2125663" name="T8"/>
              <a:gd fmla="*/ 1310416 h 1811338" name="T9"/>
              <a:gd fmla="*/ 515913 w 2125663" name="T10"/>
              <a:gd fmla="*/ 1250009 h 1811338" name="T11"/>
              <a:gd fmla="*/ 618846 w 2125663" name="T12"/>
              <a:gd fmla="*/ 1242885 h 1811338" name="T13"/>
              <a:gd fmla="*/ 643583 w 2125663" name="T14"/>
              <a:gd fmla="*/ 1263116 h 1811338" name="T15"/>
              <a:gd fmla="*/ 642446 w 2125663" name="T16"/>
              <a:gd fmla="*/ 1324948 h 1811338" name="T17"/>
              <a:gd fmla="*/ 619414 w 2125663" name="T18"/>
              <a:gd fmla="*/ 1342899 h 1811338" name="T19"/>
              <a:gd fmla="*/ 664057 w 2125663" name="T20"/>
              <a:gd fmla="*/ 1524691 h 1811338" name="T21"/>
              <a:gd fmla="*/ 704434 w 2125663" name="T22"/>
              <a:gd fmla="*/ 1417553 h 1811338" name="T23"/>
              <a:gd fmla="*/ 725191 w 2125663" name="T24"/>
              <a:gd fmla="*/ 1259697 h 1811338" name="T25"/>
              <a:gd fmla="*/ 857412 w 2125663" name="T26"/>
              <a:gd fmla="*/ 1192451 h 1811338" name="T27"/>
              <a:gd fmla="*/ 923096 w 2125663" name="T28"/>
              <a:gd fmla="*/ 1212682 h 1811338" name="T29"/>
              <a:gd fmla="*/ 970013 w 2125663" name="T30"/>
              <a:gd fmla="*/ 1259697 h 1811338" name="T31"/>
              <a:gd fmla="*/ 990201 w 2125663" name="T32"/>
              <a:gd fmla="*/ 1325233 h 1811338" name="T33"/>
              <a:gd fmla="*/ 980818 w 2125663" name="T34"/>
              <a:gd fmla="*/ 1537228 h 1811338" name="T35"/>
              <a:gd fmla="*/ 935891 w 2125663" name="T36"/>
              <a:gd fmla="*/ 1570566 h 1811338" name="T37"/>
              <a:gd fmla="*/ 798837 w 2125663" name="T38"/>
              <a:gd fmla="*/ 1607608 h 1811338" name="T39"/>
              <a:gd fmla="*/ 617424 w 2125663" name="T40"/>
              <a:gd fmla="*/ 1622140 h 1811338" name="T41"/>
              <a:gd fmla="*/ 428049 w 2125663" name="T42"/>
              <a:gd fmla="*/ 1615872 h 1811338" name="T43"/>
              <a:gd fmla="*/ 264551 w 2125663" name="T44"/>
              <a:gd fmla="*/ 1588232 h 1811338" name="T45"/>
              <a:gd fmla="*/ 180669 w 2125663" name="T46"/>
              <a:gd fmla="*/ 1549481 h 1811338" name="T47"/>
              <a:gd fmla="*/ 159912 w 2125663" name="T48"/>
              <a:gd fmla="*/ 1517283 h 1811338" name="T49"/>
              <a:gd fmla="*/ 167873 w 2125663" name="T50"/>
              <a:gd fmla="*/ 1284201 h 1811338" name="T51"/>
              <a:gd fmla="*/ 205123 w 2125663" name="T52"/>
              <a:gd fmla="*/ 1228638 h 1811338" name="T53"/>
              <a:gd fmla="*/ 264266 w 2125663" name="T54"/>
              <a:gd fmla="*/ 1196440 h 1811338" name="T55"/>
              <a:gd fmla="*/ 421225 w 2125663" name="T56"/>
              <a:gd fmla="*/ 1183048 h 1811338" name="T57"/>
              <a:gd fmla="*/ 433514 w 2125663" name="T58"/>
              <a:gd fmla="*/ 761303 h 1811338" name="T59"/>
              <a:gd fmla="*/ 391450 w 2125663" name="T60"/>
              <a:gd fmla="*/ 813630 h 1811338" name="T61"/>
              <a:gd fmla="*/ 379229 w 2125663" name="T62"/>
              <a:gd fmla="*/ 902075 h 1811338" name="T63"/>
              <a:gd fmla="*/ 414756 w 2125663" name="T64"/>
              <a:gd fmla="*/ 1016114 h 1811338" name="T65"/>
              <a:gd fmla="*/ 487516 w 2125663" name="T66"/>
              <a:gd fmla="*/ 1099439 h 1811338" name="T67"/>
              <a:gd fmla="*/ 567666 w 2125663" name="T68"/>
              <a:gd fmla="*/ 1135272 h 1811338" name="T69"/>
              <a:gd fmla="*/ 645542 w 2125663" name="T70"/>
              <a:gd fmla="*/ 1111099 h 1811338" name="T71"/>
              <a:gd fmla="*/ 722282 w 2125663" name="T72"/>
              <a:gd fmla="*/ 1035452 h 1811338" name="T73"/>
              <a:gd fmla="*/ 767757 w 2125663" name="T74"/>
              <a:gd fmla="*/ 926248 h 1811338" name="T75"/>
              <a:gd fmla="*/ 666290 w 2125663" name="T76"/>
              <a:gd fmla="*/ 863967 h 1811338" name="T77"/>
              <a:gd fmla="*/ 546918 w 2125663" name="T78"/>
              <a:gd fmla="*/ 832116 h 1811338" name="T79"/>
              <a:gd fmla="*/ 484389 w 2125663" name="T80"/>
              <a:gd fmla="*/ 790595 h 1811338" name="T81"/>
              <a:gd fmla="*/ 452273 w 2125663" name="T82"/>
              <a:gd fmla="*/ 760734 h 1811338" name="T83"/>
              <a:gd fmla="*/ 568234 w 2125663" name="T84"/>
              <a:gd fmla="*/ 587258 h 1811338" name="T85"/>
              <a:gd fmla="*/ 631616 w 2125663" name="T86"/>
              <a:gd fmla="*/ 594937 h 1811338" name="T87"/>
              <a:gd fmla="*/ 705513 w 2125663" name="T88"/>
              <a:gd fmla="*/ 631054 h 1811338" name="T89"/>
              <a:gd fmla="*/ 790210 w 2125663" name="T90"/>
              <a:gd fmla="*/ 732864 h 1811338" name="T91"/>
              <a:gd fmla="*/ 826306 w 2125663" name="T92"/>
              <a:gd fmla="*/ 873920 h 1811338" name="T93"/>
              <a:gd fmla="*/ 818064 w 2125663" name="T94"/>
              <a:gd fmla="*/ 959237 h 1811338" name="T95"/>
              <a:gd fmla="*/ 780831 w 2125663" name="T96"/>
              <a:gd fmla="*/ 1048534 h 1811338" name="T97"/>
              <a:gd fmla="*/ 687607 w 2125663" name="T98"/>
              <a:gd fmla="*/ 1148922 h 1811338" name="T99"/>
              <a:gd fmla="*/ 588983 w 2125663" name="T100"/>
              <a:gd fmla="*/ 1190727 h 1811338" name="T101"/>
              <a:gd fmla="*/ 525033 w 2125663" name="T102"/>
              <a:gd fmla="*/ 1182480 h 1811338" name="T103"/>
              <a:gd fmla="*/ 421293 w 2125663" name="T104"/>
              <a:gd fmla="*/ 1115081 h 1811338" name="T105"/>
              <a:gd fmla="*/ 345406 w 2125663" name="T106"/>
              <a:gd fmla="*/ 1002463 h 1811338" name="T107"/>
              <a:gd fmla="*/ 325511 w 2125663" name="T108"/>
              <a:gd fmla="*/ 929092 h 1811338" name="T109"/>
              <a:gd fmla="*/ 330627 w 2125663" name="T110"/>
              <a:gd fmla="*/ 813915 h 1811338" name="T111"/>
              <a:gd fmla="*/ 388324 w 2125663" name="T112"/>
              <a:gd fmla="*/ 686510 h 1811338" name="T113"/>
              <a:gd fmla="*/ 482400 w 2125663" name="T114"/>
              <a:gd fmla="*/ 608303 h 1811338" name="T115"/>
              <a:gd fmla="*/ 542939 w 2125663" name="T116"/>
              <a:gd fmla="*/ 589534 h 1811338" name="T117"/>
              <a:gd fmla="*/ 0 w 2125663" name="T118"/>
              <a:gd fmla="*/ 0 h 1811338" name="T119"/>
              <a:gd fmla="*/ 174993 w 2125663" name="T120"/>
              <a:gd fmla="*/ 1118883 h 1811338" name="T121"/>
              <a:gd fmla="*/ 0 60000 65536" name="T122"/>
              <a:gd fmla="*/ 0 60000 6553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  <a:gd fmla="*/ 0 60000 65536" name="T147"/>
              <a:gd fmla="*/ 0 60000 65536" name="T148"/>
              <a:gd fmla="*/ 0 60000 65536" name="T149"/>
              <a:gd fmla="*/ 0 60000 65536" name="T150"/>
              <a:gd fmla="*/ 0 60000 65536" name="T151"/>
              <a:gd fmla="*/ 0 60000 65536" name="T152"/>
              <a:gd fmla="*/ 0 60000 65536" name="T153"/>
              <a:gd fmla="*/ 0 60000 65536" name="T154"/>
              <a:gd fmla="*/ 0 60000 65536" name="T155"/>
              <a:gd fmla="*/ 0 60000 65536" name="T156"/>
              <a:gd fmla="*/ 0 60000 65536" name="T157"/>
              <a:gd fmla="*/ 0 60000 65536" name="T158"/>
              <a:gd fmla="*/ 0 60000 65536" name="T159"/>
              <a:gd fmla="*/ 0 60000 65536" name="T160"/>
              <a:gd fmla="*/ 0 60000 65536" name="T161"/>
              <a:gd fmla="*/ 0 60000 65536" name="T162"/>
              <a:gd fmla="*/ 0 60000 65536" name="T163"/>
              <a:gd fmla="*/ 0 60000 65536" name="T164"/>
              <a:gd fmla="*/ 0 60000 65536" name="T165"/>
              <a:gd fmla="*/ 0 60000 65536" name="T166"/>
              <a:gd fmla="*/ 0 60000 65536" name="T167"/>
              <a:gd fmla="*/ 0 60000 65536" name="T168"/>
              <a:gd fmla="*/ 0 60000 65536" name="T169"/>
              <a:gd fmla="*/ 0 60000 65536" name="T170"/>
              <a:gd fmla="*/ 0 60000 65536" name="T171"/>
              <a:gd fmla="*/ 0 60000 65536" name="T172"/>
              <a:gd fmla="*/ 0 60000 65536" name="T173"/>
              <a:gd fmla="*/ 0 60000 65536" name="T174"/>
              <a:gd fmla="*/ 0 60000 65536" name="T175"/>
              <a:gd fmla="*/ 0 60000 65536" name="T176"/>
              <a:gd fmla="*/ 0 60000 65536" name="T177"/>
              <a:gd fmla="*/ 0 60000 65536" name="T178"/>
              <a:gd fmla="*/ 0 60000 65536" name="T179"/>
              <a:gd fmla="*/ 0 60000 65536" name="T180"/>
              <a:gd fmla="*/ 0 60000 65536" name="T181"/>
              <a:gd fmla="*/ 0 60000 65536" name="T182"/>
            </a:gdLst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b="b" l="0" r="r" t="0"/>
            <a:pathLst>
              <a:path h="1811338" w="2125663">
                <a:moveTo>
                  <a:pt x="470017" y="1320800"/>
                </a:moveTo>
                <a:lnTo>
                  <a:pt x="470335" y="1343069"/>
                </a:lnTo>
                <a:lnTo>
                  <a:pt x="471286" y="1364382"/>
                </a:lnTo>
                <a:lnTo>
                  <a:pt x="472238" y="1385696"/>
                </a:lnTo>
                <a:lnTo>
                  <a:pt x="473190" y="1406374"/>
                </a:lnTo>
                <a:lnTo>
                  <a:pt x="474459" y="1426415"/>
                </a:lnTo>
                <a:lnTo>
                  <a:pt x="476363" y="1446139"/>
                </a:lnTo>
                <a:lnTo>
                  <a:pt x="478267" y="1464908"/>
                </a:lnTo>
                <a:lnTo>
                  <a:pt x="480170" y="1483677"/>
                </a:lnTo>
                <a:lnTo>
                  <a:pt x="482074" y="1501491"/>
                </a:lnTo>
                <a:lnTo>
                  <a:pt x="484612" y="1518988"/>
                </a:lnTo>
                <a:lnTo>
                  <a:pt x="487468" y="1535530"/>
                </a:lnTo>
                <a:lnTo>
                  <a:pt x="490323" y="1552072"/>
                </a:lnTo>
                <a:lnTo>
                  <a:pt x="493179" y="1567660"/>
                </a:lnTo>
                <a:lnTo>
                  <a:pt x="496352" y="1582611"/>
                </a:lnTo>
                <a:lnTo>
                  <a:pt x="500159" y="1597563"/>
                </a:lnTo>
                <a:lnTo>
                  <a:pt x="503649" y="1611560"/>
                </a:lnTo>
                <a:lnTo>
                  <a:pt x="507774" y="1624921"/>
                </a:lnTo>
                <a:lnTo>
                  <a:pt x="511899" y="1637646"/>
                </a:lnTo>
                <a:lnTo>
                  <a:pt x="516341" y="1650052"/>
                </a:lnTo>
                <a:lnTo>
                  <a:pt x="520783" y="1661505"/>
                </a:lnTo>
                <a:lnTo>
                  <a:pt x="525859" y="1672639"/>
                </a:lnTo>
                <a:lnTo>
                  <a:pt x="530936" y="1683137"/>
                </a:lnTo>
                <a:lnTo>
                  <a:pt x="536329" y="1692998"/>
                </a:lnTo>
                <a:lnTo>
                  <a:pt x="541723" y="1702224"/>
                </a:lnTo>
                <a:lnTo>
                  <a:pt x="547752" y="1710813"/>
                </a:lnTo>
                <a:lnTo>
                  <a:pt x="553463" y="1718766"/>
                </a:lnTo>
                <a:lnTo>
                  <a:pt x="559808" y="1726083"/>
                </a:lnTo>
                <a:lnTo>
                  <a:pt x="566154" y="1732763"/>
                </a:lnTo>
                <a:lnTo>
                  <a:pt x="573134" y="1739125"/>
                </a:lnTo>
                <a:lnTo>
                  <a:pt x="580114" y="1744215"/>
                </a:lnTo>
                <a:lnTo>
                  <a:pt x="587412" y="1749305"/>
                </a:lnTo>
                <a:lnTo>
                  <a:pt x="594709" y="1753123"/>
                </a:lnTo>
                <a:lnTo>
                  <a:pt x="594709" y="1499901"/>
                </a:lnTo>
                <a:lnTo>
                  <a:pt x="591537" y="1499264"/>
                </a:lnTo>
                <a:lnTo>
                  <a:pt x="588047" y="1498310"/>
                </a:lnTo>
                <a:lnTo>
                  <a:pt x="584874" y="1497038"/>
                </a:lnTo>
                <a:lnTo>
                  <a:pt x="582018" y="1495765"/>
                </a:lnTo>
                <a:lnTo>
                  <a:pt x="579163" y="1494175"/>
                </a:lnTo>
                <a:lnTo>
                  <a:pt x="576307" y="1491948"/>
                </a:lnTo>
                <a:lnTo>
                  <a:pt x="573769" y="1489721"/>
                </a:lnTo>
                <a:lnTo>
                  <a:pt x="571548" y="1487494"/>
                </a:lnTo>
                <a:lnTo>
                  <a:pt x="569327" y="1484949"/>
                </a:lnTo>
                <a:lnTo>
                  <a:pt x="567106" y="1482404"/>
                </a:lnTo>
                <a:lnTo>
                  <a:pt x="565519" y="1479223"/>
                </a:lnTo>
                <a:lnTo>
                  <a:pt x="564250" y="1476360"/>
                </a:lnTo>
                <a:lnTo>
                  <a:pt x="563298" y="1473179"/>
                </a:lnTo>
                <a:lnTo>
                  <a:pt x="562347" y="1469998"/>
                </a:lnTo>
                <a:lnTo>
                  <a:pt x="562029" y="1466180"/>
                </a:lnTo>
                <a:lnTo>
                  <a:pt x="561712" y="1462999"/>
                </a:lnTo>
                <a:lnTo>
                  <a:pt x="561712" y="1425143"/>
                </a:lnTo>
                <a:lnTo>
                  <a:pt x="562029" y="1421007"/>
                </a:lnTo>
                <a:lnTo>
                  <a:pt x="562664" y="1417508"/>
                </a:lnTo>
                <a:lnTo>
                  <a:pt x="563616" y="1414009"/>
                </a:lnTo>
                <a:lnTo>
                  <a:pt x="564885" y="1410191"/>
                </a:lnTo>
                <a:lnTo>
                  <a:pt x="566154" y="1407010"/>
                </a:lnTo>
                <a:lnTo>
                  <a:pt x="568375" y="1403829"/>
                </a:lnTo>
                <a:lnTo>
                  <a:pt x="570596" y="1400966"/>
                </a:lnTo>
                <a:lnTo>
                  <a:pt x="572817" y="1398103"/>
                </a:lnTo>
                <a:lnTo>
                  <a:pt x="575673" y="1395558"/>
                </a:lnTo>
                <a:lnTo>
                  <a:pt x="578528" y="1393649"/>
                </a:lnTo>
                <a:lnTo>
                  <a:pt x="581701" y="1391741"/>
                </a:lnTo>
                <a:lnTo>
                  <a:pt x="584874" y="1390150"/>
                </a:lnTo>
                <a:lnTo>
                  <a:pt x="588364" y="1388878"/>
                </a:lnTo>
                <a:lnTo>
                  <a:pt x="592171" y="1387605"/>
                </a:lnTo>
                <a:lnTo>
                  <a:pt x="595979" y="1386969"/>
                </a:lnTo>
                <a:lnTo>
                  <a:pt x="599786" y="1386969"/>
                </a:lnTo>
                <a:lnTo>
                  <a:pt x="682597" y="1386969"/>
                </a:lnTo>
                <a:lnTo>
                  <a:pt x="686721" y="1386969"/>
                </a:lnTo>
                <a:lnTo>
                  <a:pt x="690529" y="1387605"/>
                </a:lnTo>
                <a:lnTo>
                  <a:pt x="694019" y="1388878"/>
                </a:lnTo>
                <a:lnTo>
                  <a:pt x="697826" y="1390150"/>
                </a:lnTo>
                <a:lnTo>
                  <a:pt x="700999" y="1391741"/>
                </a:lnTo>
                <a:lnTo>
                  <a:pt x="704172" y="1393649"/>
                </a:lnTo>
                <a:lnTo>
                  <a:pt x="707345" y="1395558"/>
                </a:lnTo>
                <a:lnTo>
                  <a:pt x="709883" y="1398103"/>
                </a:lnTo>
                <a:lnTo>
                  <a:pt x="712104" y="1400966"/>
                </a:lnTo>
                <a:lnTo>
                  <a:pt x="714325" y="1403829"/>
                </a:lnTo>
                <a:lnTo>
                  <a:pt x="716229" y="1407010"/>
                </a:lnTo>
                <a:lnTo>
                  <a:pt x="718132" y="1410191"/>
                </a:lnTo>
                <a:lnTo>
                  <a:pt x="719402" y="1414009"/>
                </a:lnTo>
                <a:lnTo>
                  <a:pt x="720353" y="1417508"/>
                </a:lnTo>
                <a:lnTo>
                  <a:pt x="720671" y="1421007"/>
                </a:lnTo>
                <a:lnTo>
                  <a:pt x="720988" y="1425143"/>
                </a:lnTo>
                <a:lnTo>
                  <a:pt x="720988" y="1462999"/>
                </a:lnTo>
                <a:lnTo>
                  <a:pt x="720988" y="1466180"/>
                </a:lnTo>
                <a:lnTo>
                  <a:pt x="720353" y="1469998"/>
                </a:lnTo>
                <a:lnTo>
                  <a:pt x="719719" y="1473179"/>
                </a:lnTo>
                <a:lnTo>
                  <a:pt x="718450" y="1476360"/>
                </a:lnTo>
                <a:lnTo>
                  <a:pt x="716863" y="1479223"/>
                </a:lnTo>
                <a:lnTo>
                  <a:pt x="715277" y="1482404"/>
                </a:lnTo>
                <a:lnTo>
                  <a:pt x="713373" y="1484949"/>
                </a:lnTo>
                <a:lnTo>
                  <a:pt x="711469" y="1487494"/>
                </a:lnTo>
                <a:lnTo>
                  <a:pt x="708931" y="1489721"/>
                </a:lnTo>
                <a:lnTo>
                  <a:pt x="706710" y="1491948"/>
                </a:lnTo>
                <a:lnTo>
                  <a:pt x="703537" y="1494175"/>
                </a:lnTo>
                <a:lnTo>
                  <a:pt x="700682" y="1495765"/>
                </a:lnTo>
                <a:lnTo>
                  <a:pt x="697826" y="1497038"/>
                </a:lnTo>
                <a:lnTo>
                  <a:pt x="694653" y="1498310"/>
                </a:lnTo>
                <a:lnTo>
                  <a:pt x="691163" y="1499264"/>
                </a:lnTo>
                <a:lnTo>
                  <a:pt x="687991" y="1499901"/>
                </a:lnTo>
                <a:lnTo>
                  <a:pt x="687991" y="1753123"/>
                </a:lnTo>
                <a:lnTo>
                  <a:pt x="695605" y="1749305"/>
                </a:lnTo>
                <a:lnTo>
                  <a:pt x="702586" y="1744215"/>
                </a:lnTo>
                <a:lnTo>
                  <a:pt x="709566" y="1739125"/>
                </a:lnTo>
                <a:lnTo>
                  <a:pt x="716229" y="1732763"/>
                </a:lnTo>
                <a:lnTo>
                  <a:pt x="722892" y="1726083"/>
                </a:lnTo>
                <a:lnTo>
                  <a:pt x="729237" y="1718766"/>
                </a:lnTo>
                <a:lnTo>
                  <a:pt x="734948" y="1710813"/>
                </a:lnTo>
                <a:lnTo>
                  <a:pt x="740977" y="1702224"/>
                </a:lnTo>
                <a:lnTo>
                  <a:pt x="746371" y="1692998"/>
                </a:lnTo>
                <a:lnTo>
                  <a:pt x="751447" y="1683137"/>
                </a:lnTo>
                <a:lnTo>
                  <a:pt x="756841" y="1672639"/>
                </a:lnTo>
                <a:lnTo>
                  <a:pt x="761600" y="1661505"/>
                </a:lnTo>
                <a:lnTo>
                  <a:pt x="766359" y="1650052"/>
                </a:lnTo>
                <a:lnTo>
                  <a:pt x="770801" y="1637646"/>
                </a:lnTo>
                <a:lnTo>
                  <a:pt x="774926" y="1624921"/>
                </a:lnTo>
                <a:lnTo>
                  <a:pt x="779051" y="1611560"/>
                </a:lnTo>
                <a:lnTo>
                  <a:pt x="782541" y="1597563"/>
                </a:lnTo>
                <a:lnTo>
                  <a:pt x="786031" y="1582611"/>
                </a:lnTo>
                <a:lnTo>
                  <a:pt x="789521" y="1567660"/>
                </a:lnTo>
                <a:lnTo>
                  <a:pt x="792377" y="1552072"/>
                </a:lnTo>
                <a:lnTo>
                  <a:pt x="795232" y="1535530"/>
                </a:lnTo>
                <a:lnTo>
                  <a:pt x="797770" y="1518988"/>
                </a:lnTo>
                <a:lnTo>
                  <a:pt x="800626" y="1501491"/>
                </a:lnTo>
                <a:lnTo>
                  <a:pt x="802530" y="1483677"/>
                </a:lnTo>
                <a:lnTo>
                  <a:pt x="804751" y="1464908"/>
                </a:lnTo>
                <a:lnTo>
                  <a:pt x="806337" y="1446139"/>
                </a:lnTo>
                <a:lnTo>
                  <a:pt x="807923" y="1426415"/>
                </a:lnTo>
                <a:lnTo>
                  <a:pt x="809193" y="1406374"/>
                </a:lnTo>
                <a:lnTo>
                  <a:pt x="810779" y="1385696"/>
                </a:lnTo>
                <a:lnTo>
                  <a:pt x="811731" y="1364382"/>
                </a:lnTo>
                <a:lnTo>
                  <a:pt x="812365" y="1343069"/>
                </a:lnTo>
                <a:lnTo>
                  <a:pt x="813000" y="1320800"/>
                </a:lnTo>
                <a:lnTo>
                  <a:pt x="840921" y="1322709"/>
                </a:lnTo>
                <a:lnTo>
                  <a:pt x="866621" y="1324300"/>
                </a:lnTo>
                <a:lnTo>
                  <a:pt x="909771" y="1327481"/>
                </a:lnTo>
                <a:lnTo>
                  <a:pt x="938644" y="1330026"/>
                </a:lnTo>
                <a:lnTo>
                  <a:pt x="948797" y="1330980"/>
                </a:lnTo>
                <a:lnTo>
                  <a:pt x="956729" y="1331298"/>
                </a:lnTo>
                <a:lnTo>
                  <a:pt x="964661" y="1331934"/>
                </a:lnTo>
                <a:lnTo>
                  <a:pt x="972593" y="1332889"/>
                </a:lnTo>
                <a:lnTo>
                  <a:pt x="980208" y="1334161"/>
                </a:lnTo>
                <a:lnTo>
                  <a:pt x="987823" y="1335752"/>
                </a:lnTo>
                <a:lnTo>
                  <a:pt x="995437" y="1337979"/>
                </a:lnTo>
                <a:lnTo>
                  <a:pt x="1002418" y="1340205"/>
                </a:lnTo>
                <a:lnTo>
                  <a:pt x="1009715" y="1343387"/>
                </a:lnTo>
                <a:lnTo>
                  <a:pt x="1016378" y="1346250"/>
                </a:lnTo>
                <a:lnTo>
                  <a:pt x="1023358" y="1349749"/>
                </a:lnTo>
                <a:lnTo>
                  <a:pt x="1030021" y="1353885"/>
                </a:lnTo>
                <a:lnTo>
                  <a:pt x="1036050" y="1357702"/>
                </a:lnTo>
                <a:lnTo>
                  <a:pt x="1042395" y="1361837"/>
                </a:lnTo>
                <a:lnTo>
                  <a:pt x="1048106" y="1366927"/>
                </a:lnTo>
                <a:lnTo>
                  <a:pt x="1053817" y="1371699"/>
                </a:lnTo>
                <a:lnTo>
                  <a:pt x="1059211" y="1377107"/>
                </a:lnTo>
                <a:lnTo>
                  <a:pt x="1064605" y="1382197"/>
                </a:lnTo>
                <a:lnTo>
                  <a:pt x="1069364" y="1388241"/>
                </a:lnTo>
                <a:lnTo>
                  <a:pt x="1073806" y="1393967"/>
                </a:lnTo>
                <a:lnTo>
                  <a:pt x="1078248" y="1400012"/>
                </a:lnTo>
                <a:lnTo>
                  <a:pt x="1082373" y="1406374"/>
                </a:lnTo>
                <a:lnTo>
                  <a:pt x="1085863" y="1413054"/>
                </a:lnTo>
                <a:lnTo>
                  <a:pt x="1089670" y="1419735"/>
                </a:lnTo>
                <a:lnTo>
                  <a:pt x="1092843" y="1426734"/>
                </a:lnTo>
                <a:lnTo>
                  <a:pt x="1095381" y="1433732"/>
                </a:lnTo>
                <a:lnTo>
                  <a:pt x="1097920" y="1441049"/>
                </a:lnTo>
                <a:lnTo>
                  <a:pt x="1100141" y="1448684"/>
                </a:lnTo>
                <a:lnTo>
                  <a:pt x="1101727" y="1456000"/>
                </a:lnTo>
                <a:lnTo>
                  <a:pt x="1103314" y="1463635"/>
                </a:lnTo>
                <a:lnTo>
                  <a:pt x="1104265" y="1471588"/>
                </a:lnTo>
                <a:lnTo>
                  <a:pt x="1104900" y="1479541"/>
                </a:lnTo>
                <a:lnTo>
                  <a:pt x="1104900" y="1487494"/>
                </a:lnTo>
                <a:lnTo>
                  <a:pt x="1104900" y="1686000"/>
                </a:lnTo>
                <a:lnTo>
                  <a:pt x="1104900" y="1690135"/>
                </a:lnTo>
                <a:lnTo>
                  <a:pt x="1104265" y="1693953"/>
                </a:lnTo>
                <a:lnTo>
                  <a:pt x="1103631" y="1697770"/>
                </a:lnTo>
                <a:lnTo>
                  <a:pt x="1102362" y="1701906"/>
                </a:lnTo>
                <a:lnTo>
                  <a:pt x="1101093" y="1705405"/>
                </a:lnTo>
                <a:lnTo>
                  <a:pt x="1099189" y="1709222"/>
                </a:lnTo>
                <a:lnTo>
                  <a:pt x="1096968" y="1713040"/>
                </a:lnTo>
                <a:lnTo>
                  <a:pt x="1094430" y="1716221"/>
                </a:lnTo>
                <a:lnTo>
                  <a:pt x="1091891" y="1719720"/>
                </a:lnTo>
                <a:lnTo>
                  <a:pt x="1089036" y="1722901"/>
                </a:lnTo>
                <a:lnTo>
                  <a:pt x="1085546" y="1726719"/>
                </a:lnTo>
                <a:lnTo>
                  <a:pt x="1082056" y="1729900"/>
                </a:lnTo>
                <a:lnTo>
                  <a:pt x="1078248" y="1732763"/>
                </a:lnTo>
                <a:lnTo>
                  <a:pt x="1074124" y="1736262"/>
                </a:lnTo>
                <a:lnTo>
                  <a:pt x="1069682" y="1739125"/>
                </a:lnTo>
                <a:lnTo>
                  <a:pt x="1065240" y="1741989"/>
                </a:lnTo>
                <a:lnTo>
                  <a:pt x="1055404" y="1748033"/>
                </a:lnTo>
                <a:lnTo>
                  <a:pt x="1044299" y="1753441"/>
                </a:lnTo>
                <a:lnTo>
                  <a:pt x="1032560" y="1758531"/>
                </a:lnTo>
                <a:lnTo>
                  <a:pt x="1019868" y="1763939"/>
                </a:lnTo>
                <a:lnTo>
                  <a:pt x="1005908" y="1768392"/>
                </a:lnTo>
                <a:lnTo>
                  <a:pt x="991630" y="1773164"/>
                </a:lnTo>
                <a:lnTo>
                  <a:pt x="976718" y="1777300"/>
                </a:lnTo>
                <a:lnTo>
                  <a:pt x="960854" y="1781117"/>
                </a:lnTo>
                <a:lnTo>
                  <a:pt x="944038" y="1784934"/>
                </a:lnTo>
                <a:lnTo>
                  <a:pt x="927222" y="1788434"/>
                </a:lnTo>
                <a:lnTo>
                  <a:pt x="909454" y="1791615"/>
                </a:lnTo>
                <a:lnTo>
                  <a:pt x="891369" y="1794796"/>
                </a:lnTo>
                <a:lnTo>
                  <a:pt x="872332" y="1797341"/>
                </a:lnTo>
                <a:lnTo>
                  <a:pt x="853295" y="1799886"/>
                </a:lnTo>
                <a:lnTo>
                  <a:pt x="833941" y="1801795"/>
                </a:lnTo>
                <a:lnTo>
                  <a:pt x="813952" y="1804022"/>
                </a:lnTo>
                <a:lnTo>
                  <a:pt x="793328" y="1805930"/>
                </a:lnTo>
                <a:lnTo>
                  <a:pt x="773022" y="1807203"/>
                </a:lnTo>
                <a:lnTo>
                  <a:pt x="752399" y="1808475"/>
                </a:lnTo>
                <a:lnTo>
                  <a:pt x="731458" y="1809748"/>
                </a:lnTo>
                <a:lnTo>
                  <a:pt x="710200" y="1810384"/>
                </a:lnTo>
                <a:lnTo>
                  <a:pt x="688942" y="1811020"/>
                </a:lnTo>
                <a:lnTo>
                  <a:pt x="667684" y="1811338"/>
                </a:lnTo>
                <a:lnTo>
                  <a:pt x="646427" y="1811338"/>
                </a:lnTo>
                <a:lnTo>
                  <a:pt x="625486" y="1811338"/>
                </a:lnTo>
                <a:lnTo>
                  <a:pt x="603911" y="1811020"/>
                </a:lnTo>
                <a:lnTo>
                  <a:pt x="582653" y="1810384"/>
                </a:lnTo>
                <a:lnTo>
                  <a:pt x="561395" y="1809748"/>
                </a:lnTo>
                <a:lnTo>
                  <a:pt x="540137" y="1808475"/>
                </a:lnTo>
                <a:lnTo>
                  <a:pt x="518879" y="1807203"/>
                </a:lnTo>
                <a:lnTo>
                  <a:pt x="498573" y="1805930"/>
                </a:lnTo>
                <a:lnTo>
                  <a:pt x="477632" y="1804022"/>
                </a:lnTo>
                <a:lnTo>
                  <a:pt x="457326" y="1801795"/>
                </a:lnTo>
                <a:lnTo>
                  <a:pt x="437337" y="1799886"/>
                </a:lnTo>
                <a:lnTo>
                  <a:pt x="417983" y="1797341"/>
                </a:lnTo>
                <a:lnTo>
                  <a:pt x="398629" y="1794796"/>
                </a:lnTo>
                <a:lnTo>
                  <a:pt x="379909" y="1791615"/>
                </a:lnTo>
                <a:lnTo>
                  <a:pt x="361824" y="1788434"/>
                </a:lnTo>
                <a:lnTo>
                  <a:pt x="344056" y="1784934"/>
                </a:lnTo>
                <a:lnTo>
                  <a:pt x="327240" y="1781117"/>
                </a:lnTo>
                <a:lnTo>
                  <a:pt x="310741" y="1777300"/>
                </a:lnTo>
                <a:lnTo>
                  <a:pt x="295195" y="1773164"/>
                </a:lnTo>
                <a:lnTo>
                  <a:pt x="280600" y="1768392"/>
                </a:lnTo>
                <a:lnTo>
                  <a:pt x="266322" y="1763939"/>
                </a:lnTo>
                <a:lnTo>
                  <a:pt x="252996" y="1758531"/>
                </a:lnTo>
                <a:lnTo>
                  <a:pt x="240622" y="1753441"/>
                </a:lnTo>
                <a:lnTo>
                  <a:pt x="229517" y="1748033"/>
                </a:lnTo>
                <a:lnTo>
                  <a:pt x="219047" y="1741989"/>
                </a:lnTo>
                <a:lnTo>
                  <a:pt x="214288" y="1739125"/>
                </a:lnTo>
                <a:lnTo>
                  <a:pt x="209846" y="1736262"/>
                </a:lnTo>
                <a:lnTo>
                  <a:pt x="205404" y="1732763"/>
                </a:lnTo>
                <a:lnTo>
                  <a:pt x="201596" y="1729900"/>
                </a:lnTo>
                <a:lnTo>
                  <a:pt x="198106" y="1726719"/>
                </a:lnTo>
                <a:lnTo>
                  <a:pt x="194299" y="1722901"/>
                </a:lnTo>
                <a:lnTo>
                  <a:pt x="191443" y="1719720"/>
                </a:lnTo>
                <a:lnTo>
                  <a:pt x="188588" y="1716221"/>
                </a:lnTo>
                <a:lnTo>
                  <a:pt x="186367" y="1713040"/>
                </a:lnTo>
                <a:lnTo>
                  <a:pt x="183828" y="1709222"/>
                </a:lnTo>
                <a:lnTo>
                  <a:pt x="181925" y="1705405"/>
                </a:lnTo>
                <a:lnTo>
                  <a:pt x="180338" y="1701906"/>
                </a:lnTo>
                <a:lnTo>
                  <a:pt x="179386" y="1697770"/>
                </a:lnTo>
                <a:lnTo>
                  <a:pt x="178435" y="1693953"/>
                </a:lnTo>
                <a:lnTo>
                  <a:pt x="177800" y="1690135"/>
                </a:lnTo>
                <a:lnTo>
                  <a:pt x="177800" y="1686000"/>
                </a:lnTo>
                <a:lnTo>
                  <a:pt x="177800" y="1487494"/>
                </a:lnTo>
                <a:lnTo>
                  <a:pt x="178117" y="1479541"/>
                </a:lnTo>
                <a:lnTo>
                  <a:pt x="178435" y="1471588"/>
                </a:lnTo>
                <a:lnTo>
                  <a:pt x="179386" y="1463635"/>
                </a:lnTo>
                <a:lnTo>
                  <a:pt x="180973" y="1456000"/>
                </a:lnTo>
                <a:lnTo>
                  <a:pt x="182559" y="1448684"/>
                </a:lnTo>
                <a:lnTo>
                  <a:pt x="184463" y="1441049"/>
                </a:lnTo>
                <a:lnTo>
                  <a:pt x="187318" y="1433732"/>
                </a:lnTo>
                <a:lnTo>
                  <a:pt x="190174" y="1426734"/>
                </a:lnTo>
                <a:lnTo>
                  <a:pt x="193030" y="1419735"/>
                </a:lnTo>
                <a:lnTo>
                  <a:pt x="196520" y="1413054"/>
                </a:lnTo>
                <a:lnTo>
                  <a:pt x="200327" y="1406374"/>
                </a:lnTo>
                <a:lnTo>
                  <a:pt x="204452" y="1400012"/>
                </a:lnTo>
                <a:lnTo>
                  <a:pt x="208576" y="1393967"/>
                </a:lnTo>
                <a:lnTo>
                  <a:pt x="213336" y="1388241"/>
                </a:lnTo>
                <a:lnTo>
                  <a:pt x="218095" y="1382197"/>
                </a:lnTo>
                <a:lnTo>
                  <a:pt x="223489" y="1377107"/>
                </a:lnTo>
                <a:lnTo>
                  <a:pt x="228883" y="1371699"/>
                </a:lnTo>
                <a:lnTo>
                  <a:pt x="234594" y="1366927"/>
                </a:lnTo>
                <a:lnTo>
                  <a:pt x="240305" y="1361837"/>
                </a:lnTo>
                <a:lnTo>
                  <a:pt x="246650" y="1357702"/>
                </a:lnTo>
                <a:lnTo>
                  <a:pt x="252679" y="1353885"/>
                </a:lnTo>
                <a:lnTo>
                  <a:pt x="259659" y="1349749"/>
                </a:lnTo>
                <a:lnTo>
                  <a:pt x="266005" y="1346250"/>
                </a:lnTo>
                <a:lnTo>
                  <a:pt x="272985" y="1343387"/>
                </a:lnTo>
                <a:lnTo>
                  <a:pt x="280282" y="1340205"/>
                </a:lnTo>
                <a:lnTo>
                  <a:pt x="287263" y="1337979"/>
                </a:lnTo>
                <a:lnTo>
                  <a:pt x="294877" y="1335752"/>
                </a:lnTo>
                <a:lnTo>
                  <a:pt x="302492" y="1334161"/>
                </a:lnTo>
                <a:lnTo>
                  <a:pt x="310107" y="1332889"/>
                </a:lnTo>
                <a:lnTo>
                  <a:pt x="318039" y="1331934"/>
                </a:lnTo>
                <a:lnTo>
                  <a:pt x="325971" y="1331298"/>
                </a:lnTo>
                <a:lnTo>
                  <a:pt x="333903" y="1330980"/>
                </a:lnTo>
                <a:lnTo>
                  <a:pt x="344056" y="1330026"/>
                </a:lnTo>
                <a:lnTo>
                  <a:pt x="372929" y="1327481"/>
                </a:lnTo>
                <a:lnTo>
                  <a:pt x="415762" y="1324300"/>
                </a:lnTo>
                <a:lnTo>
                  <a:pt x="441779" y="1322709"/>
                </a:lnTo>
                <a:lnTo>
                  <a:pt x="470017" y="1320800"/>
                </a:lnTo>
                <a:close/>
                <a:moveTo>
                  <a:pt x="1004887" y="995363"/>
                </a:moveTo>
                <a:lnTo>
                  <a:pt x="1176337" y="995363"/>
                </a:lnTo>
                <a:lnTo>
                  <a:pt x="1176337" y="1265238"/>
                </a:lnTo>
                <a:lnTo>
                  <a:pt x="1004887" y="1265238"/>
                </a:lnTo>
                <a:lnTo>
                  <a:pt x="1004887" y="995363"/>
                </a:lnTo>
                <a:close/>
                <a:moveTo>
                  <a:pt x="493561" y="847408"/>
                </a:moveTo>
                <a:lnTo>
                  <a:pt x="491024" y="847726"/>
                </a:lnTo>
                <a:lnTo>
                  <a:pt x="488804" y="848043"/>
                </a:lnTo>
                <a:lnTo>
                  <a:pt x="485950" y="848996"/>
                </a:lnTo>
                <a:lnTo>
                  <a:pt x="483730" y="849948"/>
                </a:lnTo>
                <a:lnTo>
                  <a:pt x="481510" y="851218"/>
                </a:lnTo>
                <a:lnTo>
                  <a:pt x="479290" y="852806"/>
                </a:lnTo>
                <a:lnTo>
                  <a:pt x="475167" y="856933"/>
                </a:lnTo>
                <a:lnTo>
                  <a:pt x="470727" y="861061"/>
                </a:lnTo>
                <a:lnTo>
                  <a:pt x="466604" y="865823"/>
                </a:lnTo>
                <a:lnTo>
                  <a:pt x="462482" y="871221"/>
                </a:lnTo>
                <a:lnTo>
                  <a:pt x="454553" y="882651"/>
                </a:lnTo>
                <a:lnTo>
                  <a:pt x="448527" y="890906"/>
                </a:lnTo>
                <a:lnTo>
                  <a:pt x="442819" y="899478"/>
                </a:lnTo>
                <a:lnTo>
                  <a:pt x="436793" y="908368"/>
                </a:lnTo>
                <a:lnTo>
                  <a:pt x="431402" y="917893"/>
                </a:lnTo>
                <a:lnTo>
                  <a:pt x="429499" y="926783"/>
                </a:lnTo>
                <a:lnTo>
                  <a:pt x="427596" y="935673"/>
                </a:lnTo>
                <a:lnTo>
                  <a:pt x="426010" y="945198"/>
                </a:lnTo>
                <a:lnTo>
                  <a:pt x="424742" y="954406"/>
                </a:lnTo>
                <a:lnTo>
                  <a:pt x="423790" y="963931"/>
                </a:lnTo>
                <a:lnTo>
                  <a:pt x="423156" y="973773"/>
                </a:lnTo>
                <a:lnTo>
                  <a:pt x="422839" y="982981"/>
                </a:lnTo>
                <a:lnTo>
                  <a:pt x="422839" y="992823"/>
                </a:lnTo>
                <a:lnTo>
                  <a:pt x="423156" y="1007111"/>
                </a:lnTo>
                <a:lnTo>
                  <a:pt x="424107" y="1020764"/>
                </a:lnTo>
                <a:lnTo>
                  <a:pt x="426010" y="1034099"/>
                </a:lnTo>
                <a:lnTo>
                  <a:pt x="428547" y="1047434"/>
                </a:lnTo>
                <a:lnTo>
                  <a:pt x="432036" y="1060769"/>
                </a:lnTo>
                <a:lnTo>
                  <a:pt x="435525" y="1073469"/>
                </a:lnTo>
                <a:lnTo>
                  <a:pt x="439965" y="1086169"/>
                </a:lnTo>
                <a:lnTo>
                  <a:pt x="445039" y="1098551"/>
                </a:lnTo>
                <a:lnTo>
                  <a:pt x="450430" y="1110934"/>
                </a:lnTo>
                <a:lnTo>
                  <a:pt x="456456" y="1122999"/>
                </a:lnTo>
                <a:lnTo>
                  <a:pt x="462799" y="1134429"/>
                </a:lnTo>
                <a:lnTo>
                  <a:pt x="469459" y="1145541"/>
                </a:lnTo>
                <a:lnTo>
                  <a:pt x="477070" y="1156019"/>
                </a:lnTo>
                <a:lnTo>
                  <a:pt x="484364" y="1166496"/>
                </a:lnTo>
                <a:lnTo>
                  <a:pt x="492293" y="1176656"/>
                </a:lnTo>
                <a:lnTo>
                  <a:pt x="500539" y="1186181"/>
                </a:lnTo>
                <a:lnTo>
                  <a:pt x="508784" y="1195389"/>
                </a:lnTo>
                <a:lnTo>
                  <a:pt x="517347" y="1204279"/>
                </a:lnTo>
                <a:lnTo>
                  <a:pt x="526227" y="1212216"/>
                </a:lnTo>
                <a:lnTo>
                  <a:pt x="535107" y="1220154"/>
                </a:lnTo>
                <a:lnTo>
                  <a:pt x="543987" y="1227456"/>
                </a:lnTo>
                <a:lnTo>
                  <a:pt x="553184" y="1234124"/>
                </a:lnTo>
                <a:lnTo>
                  <a:pt x="562381" y="1240474"/>
                </a:lnTo>
                <a:lnTo>
                  <a:pt x="571578" y="1245871"/>
                </a:lnTo>
                <a:lnTo>
                  <a:pt x="580775" y="1250951"/>
                </a:lnTo>
                <a:lnTo>
                  <a:pt x="589655" y="1255079"/>
                </a:lnTo>
                <a:lnTo>
                  <a:pt x="598853" y="1258889"/>
                </a:lnTo>
                <a:lnTo>
                  <a:pt x="607732" y="1262381"/>
                </a:lnTo>
                <a:lnTo>
                  <a:pt x="616612" y="1264604"/>
                </a:lnTo>
                <a:lnTo>
                  <a:pt x="624858" y="1266509"/>
                </a:lnTo>
                <a:lnTo>
                  <a:pt x="633421" y="1267461"/>
                </a:lnTo>
                <a:lnTo>
                  <a:pt x="641349" y="1267779"/>
                </a:lnTo>
                <a:lnTo>
                  <a:pt x="649595" y="1267461"/>
                </a:lnTo>
                <a:lnTo>
                  <a:pt x="657524" y="1266509"/>
                </a:lnTo>
                <a:lnTo>
                  <a:pt x="666404" y="1264604"/>
                </a:lnTo>
                <a:lnTo>
                  <a:pt x="674967" y="1262381"/>
                </a:lnTo>
                <a:lnTo>
                  <a:pt x="684164" y="1258889"/>
                </a:lnTo>
                <a:lnTo>
                  <a:pt x="692726" y="1255079"/>
                </a:lnTo>
                <a:lnTo>
                  <a:pt x="701924" y="1250951"/>
                </a:lnTo>
                <a:lnTo>
                  <a:pt x="711121" y="1245871"/>
                </a:lnTo>
                <a:lnTo>
                  <a:pt x="720318" y="1240474"/>
                </a:lnTo>
                <a:lnTo>
                  <a:pt x="729515" y="1234124"/>
                </a:lnTo>
                <a:lnTo>
                  <a:pt x="738395" y="1227456"/>
                </a:lnTo>
                <a:lnTo>
                  <a:pt x="747592" y="1220154"/>
                </a:lnTo>
                <a:lnTo>
                  <a:pt x="756472" y="1212216"/>
                </a:lnTo>
                <a:lnTo>
                  <a:pt x="765352" y="1204279"/>
                </a:lnTo>
                <a:lnTo>
                  <a:pt x="773915" y="1195389"/>
                </a:lnTo>
                <a:lnTo>
                  <a:pt x="782160" y="1186181"/>
                </a:lnTo>
                <a:lnTo>
                  <a:pt x="790406" y="1176656"/>
                </a:lnTo>
                <a:lnTo>
                  <a:pt x="798652" y="1166496"/>
                </a:lnTo>
                <a:lnTo>
                  <a:pt x="805946" y="1156019"/>
                </a:lnTo>
                <a:lnTo>
                  <a:pt x="813240" y="1145541"/>
                </a:lnTo>
                <a:lnTo>
                  <a:pt x="819900" y="1134429"/>
                </a:lnTo>
                <a:lnTo>
                  <a:pt x="826243" y="1122999"/>
                </a:lnTo>
                <a:lnTo>
                  <a:pt x="831952" y="1110934"/>
                </a:lnTo>
                <a:lnTo>
                  <a:pt x="837660" y="1098551"/>
                </a:lnTo>
                <a:lnTo>
                  <a:pt x="842417" y="1086169"/>
                </a:lnTo>
                <a:lnTo>
                  <a:pt x="847174" y="1073469"/>
                </a:lnTo>
                <a:lnTo>
                  <a:pt x="850980" y="1060769"/>
                </a:lnTo>
                <a:lnTo>
                  <a:pt x="853834" y="1047434"/>
                </a:lnTo>
                <a:lnTo>
                  <a:pt x="856689" y="1034099"/>
                </a:lnTo>
                <a:lnTo>
                  <a:pt x="858592" y="1020764"/>
                </a:lnTo>
                <a:lnTo>
                  <a:pt x="859543" y="1007111"/>
                </a:lnTo>
                <a:lnTo>
                  <a:pt x="860177" y="992823"/>
                </a:lnTo>
                <a:lnTo>
                  <a:pt x="859860" y="984886"/>
                </a:lnTo>
                <a:lnTo>
                  <a:pt x="859543" y="976313"/>
                </a:lnTo>
                <a:lnTo>
                  <a:pt x="837343" y="975361"/>
                </a:lnTo>
                <a:lnTo>
                  <a:pt x="814509" y="973773"/>
                </a:lnTo>
                <a:lnTo>
                  <a:pt x="791040" y="970916"/>
                </a:lnTo>
                <a:lnTo>
                  <a:pt x="767255" y="968058"/>
                </a:lnTo>
                <a:lnTo>
                  <a:pt x="743469" y="964566"/>
                </a:lnTo>
                <a:lnTo>
                  <a:pt x="719366" y="960438"/>
                </a:lnTo>
                <a:lnTo>
                  <a:pt x="695898" y="955041"/>
                </a:lnTo>
                <a:lnTo>
                  <a:pt x="684481" y="952501"/>
                </a:lnTo>
                <a:lnTo>
                  <a:pt x="673064" y="949643"/>
                </a:lnTo>
                <a:lnTo>
                  <a:pt x="661964" y="946468"/>
                </a:lnTo>
                <a:lnTo>
                  <a:pt x="651181" y="943293"/>
                </a:lnTo>
                <a:lnTo>
                  <a:pt x="640398" y="940118"/>
                </a:lnTo>
                <a:lnTo>
                  <a:pt x="629932" y="936308"/>
                </a:lnTo>
                <a:lnTo>
                  <a:pt x="620101" y="932816"/>
                </a:lnTo>
                <a:lnTo>
                  <a:pt x="610270" y="929006"/>
                </a:lnTo>
                <a:lnTo>
                  <a:pt x="601073" y="924878"/>
                </a:lnTo>
                <a:lnTo>
                  <a:pt x="592510" y="921068"/>
                </a:lnTo>
                <a:lnTo>
                  <a:pt x="583947" y="916941"/>
                </a:lnTo>
                <a:lnTo>
                  <a:pt x="576018" y="912178"/>
                </a:lnTo>
                <a:lnTo>
                  <a:pt x="568724" y="907733"/>
                </a:lnTo>
                <a:lnTo>
                  <a:pt x="561747" y="903288"/>
                </a:lnTo>
                <a:lnTo>
                  <a:pt x="555404" y="898208"/>
                </a:lnTo>
                <a:lnTo>
                  <a:pt x="550013" y="893128"/>
                </a:lnTo>
                <a:lnTo>
                  <a:pt x="544938" y="887731"/>
                </a:lnTo>
                <a:lnTo>
                  <a:pt x="540498" y="882651"/>
                </a:lnTo>
                <a:lnTo>
                  <a:pt x="536376" y="876936"/>
                </a:lnTo>
                <a:lnTo>
                  <a:pt x="532253" y="872173"/>
                </a:lnTo>
                <a:lnTo>
                  <a:pt x="528447" y="867728"/>
                </a:lnTo>
                <a:lnTo>
                  <a:pt x="524641" y="863601"/>
                </a:lnTo>
                <a:lnTo>
                  <a:pt x="520836" y="860426"/>
                </a:lnTo>
                <a:lnTo>
                  <a:pt x="517347" y="857251"/>
                </a:lnTo>
                <a:lnTo>
                  <a:pt x="514176" y="854393"/>
                </a:lnTo>
                <a:lnTo>
                  <a:pt x="511004" y="852488"/>
                </a:lnTo>
                <a:lnTo>
                  <a:pt x="507833" y="850583"/>
                </a:lnTo>
                <a:lnTo>
                  <a:pt x="504661" y="849313"/>
                </a:lnTo>
                <a:lnTo>
                  <a:pt x="501807" y="848361"/>
                </a:lnTo>
                <a:lnTo>
                  <a:pt x="499270" y="847726"/>
                </a:lnTo>
                <a:lnTo>
                  <a:pt x="496099" y="847408"/>
                </a:lnTo>
                <a:lnTo>
                  <a:pt x="493561" y="847408"/>
                </a:lnTo>
                <a:close/>
                <a:moveTo>
                  <a:pt x="1304925" y="828675"/>
                </a:moveTo>
                <a:lnTo>
                  <a:pt x="1476375" y="828675"/>
                </a:lnTo>
                <a:lnTo>
                  <a:pt x="1476375" y="1252538"/>
                </a:lnTo>
                <a:lnTo>
                  <a:pt x="1304925" y="1252538"/>
                </a:lnTo>
                <a:lnTo>
                  <a:pt x="1304925" y="828675"/>
                </a:lnTo>
                <a:close/>
                <a:moveTo>
                  <a:pt x="634055" y="655638"/>
                </a:moveTo>
                <a:lnTo>
                  <a:pt x="641349" y="655638"/>
                </a:lnTo>
                <a:lnTo>
                  <a:pt x="648644" y="655638"/>
                </a:lnTo>
                <a:lnTo>
                  <a:pt x="655938" y="655956"/>
                </a:lnTo>
                <a:lnTo>
                  <a:pt x="662915" y="656591"/>
                </a:lnTo>
                <a:lnTo>
                  <a:pt x="669892" y="657226"/>
                </a:lnTo>
                <a:lnTo>
                  <a:pt x="677187" y="658178"/>
                </a:lnTo>
                <a:lnTo>
                  <a:pt x="684164" y="659766"/>
                </a:lnTo>
                <a:lnTo>
                  <a:pt x="691141" y="661036"/>
                </a:lnTo>
                <a:lnTo>
                  <a:pt x="698118" y="662623"/>
                </a:lnTo>
                <a:lnTo>
                  <a:pt x="704778" y="664211"/>
                </a:lnTo>
                <a:lnTo>
                  <a:pt x="711438" y="666433"/>
                </a:lnTo>
                <a:lnTo>
                  <a:pt x="718415" y="668338"/>
                </a:lnTo>
                <a:lnTo>
                  <a:pt x="724758" y="670878"/>
                </a:lnTo>
                <a:lnTo>
                  <a:pt x="731418" y="673418"/>
                </a:lnTo>
                <a:lnTo>
                  <a:pt x="737761" y="676276"/>
                </a:lnTo>
                <a:lnTo>
                  <a:pt x="744421" y="679133"/>
                </a:lnTo>
                <a:lnTo>
                  <a:pt x="750446" y="682308"/>
                </a:lnTo>
                <a:lnTo>
                  <a:pt x="763132" y="688976"/>
                </a:lnTo>
                <a:lnTo>
                  <a:pt x="775500" y="696596"/>
                </a:lnTo>
                <a:lnTo>
                  <a:pt x="787235" y="704533"/>
                </a:lnTo>
                <a:lnTo>
                  <a:pt x="798652" y="713423"/>
                </a:lnTo>
                <a:lnTo>
                  <a:pt x="809435" y="722631"/>
                </a:lnTo>
                <a:lnTo>
                  <a:pt x="819900" y="732791"/>
                </a:lnTo>
                <a:lnTo>
                  <a:pt x="830049" y="743586"/>
                </a:lnTo>
                <a:lnTo>
                  <a:pt x="839880" y="754698"/>
                </a:lnTo>
                <a:lnTo>
                  <a:pt x="849394" y="766446"/>
                </a:lnTo>
                <a:lnTo>
                  <a:pt x="858274" y="778511"/>
                </a:lnTo>
                <a:lnTo>
                  <a:pt x="866520" y="791211"/>
                </a:lnTo>
                <a:lnTo>
                  <a:pt x="874449" y="804546"/>
                </a:lnTo>
                <a:lnTo>
                  <a:pt x="881743" y="818198"/>
                </a:lnTo>
                <a:lnTo>
                  <a:pt x="888403" y="832168"/>
                </a:lnTo>
                <a:lnTo>
                  <a:pt x="894746" y="847091"/>
                </a:lnTo>
                <a:lnTo>
                  <a:pt x="900137" y="861696"/>
                </a:lnTo>
                <a:lnTo>
                  <a:pt x="905529" y="876936"/>
                </a:lnTo>
                <a:lnTo>
                  <a:pt x="909651" y="892811"/>
                </a:lnTo>
                <a:lnTo>
                  <a:pt x="913457" y="908686"/>
                </a:lnTo>
                <a:lnTo>
                  <a:pt x="916946" y="924878"/>
                </a:lnTo>
                <a:lnTo>
                  <a:pt x="919166" y="941706"/>
                </a:lnTo>
                <a:lnTo>
                  <a:pt x="921068" y="958533"/>
                </a:lnTo>
                <a:lnTo>
                  <a:pt x="922020" y="975678"/>
                </a:lnTo>
                <a:lnTo>
                  <a:pt x="922337" y="992823"/>
                </a:lnTo>
                <a:lnTo>
                  <a:pt x="922337" y="1002031"/>
                </a:lnTo>
                <a:lnTo>
                  <a:pt x="922020" y="1010921"/>
                </a:lnTo>
                <a:lnTo>
                  <a:pt x="921386" y="1019811"/>
                </a:lnTo>
                <a:lnTo>
                  <a:pt x="920434" y="1028384"/>
                </a:lnTo>
                <a:lnTo>
                  <a:pt x="919483" y="1037274"/>
                </a:lnTo>
                <a:lnTo>
                  <a:pt x="918214" y="1045846"/>
                </a:lnTo>
                <a:lnTo>
                  <a:pt x="916628" y="1054419"/>
                </a:lnTo>
                <a:lnTo>
                  <a:pt x="915043" y="1062674"/>
                </a:lnTo>
                <a:lnTo>
                  <a:pt x="912823" y="1070929"/>
                </a:lnTo>
                <a:lnTo>
                  <a:pt x="910603" y="1079501"/>
                </a:lnTo>
                <a:lnTo>
                  <a:pt x="908383" y="1087756"/>
                </a:lnTo>
                <a:lnTo>
                  <a:pt x="906163" y="1095694"/>
                </a:lnTo>
                <a:lnTo>
                  <a:pt x="903309" y="1103631"/>
                </a:lnTo>
                <a:lnTo>
                  <a:pt x="900137" y="1111569"/>
                </a:lnTo>
                <a:lnTo>
                  <a:pt x="897283" y="1119189"/>
                </a:lnTo>
                <a:lnTo>
                  <a:pt x="894111" y="1126809"/>
                </a:lnTo>
                <a:lnTo>
                  <a:pt x="887134" y="1141731"/>
                </a:lnTo>
                <a:lnTo>
                  <a:pt x="879523" y="1156336"/>
                </a:lnTo>
                <a:lnTo>
                  <a:pt x="871277" y="1170624"/>
                </a:lnTo>
                <a:lnTo>
                  <a:pt x="862714" y="1184276"/>
                </a:lnTo>
                <a:lnTo>
                  <a:pt x="853517" y="1197611"/>
                </a:lnTo>
                <a:lnTo>
                  <a:pt x="843686" y="1209994"/>
                </a:lnTo>
                <a:lnTo>
                  <a:pt x="833854" y="1222376"/>
                </a:lnTo>
                <a:lnTo>
                  <a:pt x="823389" y="1233806"/>
                </a:lnTo>
                <a:lnTo>
                  <a:pt x="812606" y="1244919"/>
                </a:lnTo>
                <a:lnTo>
                  <a:pt x="801823" y="1255396"/>
                </a:lnTo>
                <a:lnTo>
                  <a:pt x="790406" y="1265239"/>
                </a:lnTo>
                <a:lnTo>
                  <a:pt x="778989" y="1274446"/>
                </a:lnTo>
                <a:lnTo>
                  <a:pt x="767255" y="1282701"/>
                </a:lnTo>
                <a:lnTo>
                  <a:pt x="755521" y="1290956"/>
                </a:lnTo>
                <a:lnTo>
                  <a:pt x="743786" y="1298259"/>
                </a:lnTo>
                <a:lnTo>
                  <a:pt x="732052" y="1304609"/>
                </a:lnTo>
                <a:lnTo>
                  <a:pt x="720318" y="1310641"/>
                </a:lnTo>
                <a:lnTo>
                  <a:pt x="708584" y="1315721"/>
                </a:lnTo>
                <a:lnTo>
                  <a:pt x="696849" y="1320166"/>
                </a:lnTo>
                <a:lnTo>
                  <a:pt x="685432" y="1323659"/>
                </a:lnTo>
                <a:lnTo>
                  <a:pt x="674015" y="1326516"/>
                </a:lnTo>
                <a:lnTo>
                  <a:pt x="662915" y="1328421"/>
                </a:lnTo>
                <a:lnTo>
                  <a:pt x="657207" y="1329374"/>
                </a:lnTo>
                <a:lnTo>
                  <a:pt x="652132" y="1329691"/>
                </a:lnTo>
                <a:lnTo>
                  <a:pt x="646424" y="1330009"/>
                </a:lnTo>
                <a:lnTo>
                  <a:pt x="641349" y="1330326"/>
                </a:lnTo>
                <a:lnTo>
                  <a:pt x="635958" y="1330009"/>
                </a:lnTo>
                <a:lnTo>
                  <a:pt x="630884" y="1329691"/>
                </a:lnTo>
                <a:lnTo>
                  <a:pt x="625492" y="1329374"/>
                </a:lnTo>
                <a:lnTo>
                  <a:pt x="620101" y="1328421"/>
                </a:lnTo>
                <a:lnTo>
                  <a:pt x="609001" y="1326516"/>
                </a:lnTo>
                <a:lnTo>
                  <a:pt x="597584" y="1323659"/>
                </a:lnTo>
                <a:lnTo>
                  <a:pt x="585850" y="1320166"/>
                </a:lnTo>
                <a:lnTo>
                  <a:pt x="574433" y="1315721"/>
                </a:lnTo>
                <a:lnTo>
                  <a:pt x="562698" y="1310641"/>
                </a:lnTo>
                <a:lnTo>
                  <a:pt x="550647" y="1304609"/>
                </a:lnTo>
                <a:lnTo>
                  <a:pt x="538913" y="1298259"/>
                </a:lnTo>
                <a:lnTo>
                  <a:pt x="527179" y="1290956"/>
                </a:lnTo>
                <a:lnTo>
                  <a:pt x="515444" y="1282701"/>
                </a:lnTo>
                <a:lnTo>
                  <a:pt x="503710" y="1274446"/>
                </a:lnTo>
                <a:lnTo>
                  <a:pt x="492293" y="1265239"/>
                </a:lnTo>
                <a:lnTo>
                  <a:pt x="481193" y="1255396"/>
                </a:lnTo>
                <a:lnTo>
                  <a:pt x="470093" y="1244919"/>
                </a:lnTo>
                <a:lnTo>
                  <a:pt x="459310" y="1233806"/>
                </a:lnTo>
                <a:lnTo>
                  <a:pt x="448845" y="1222376"/>
                </a:lnTo>
                <a:lnTo>
                  <a:pt x="438696" y="1209994"/>
                </a:lnTo>
                <a:lnTo>
                  <a:pt x="429499" y="1197611"/>
                </a:lnTo>
                <a:lnTo>
                  <a:pt x="419985" y="1184276"/>
                </a:lnTo>
                <a:lnTo>
                  <a:pt x="411422" y="1170624"/>
                </a:lnTo>
                <a:lnTo>
                  <a:pt x="403176" y="1156336"/>
                </a:lnTo>
                <a:lnTo>
                  <a:pt x="395565" y="1141731"/>
                </a:lnTo>
                <a:lnTo>
                  <a:pt x="388588" y="1126809"/>
                </a:lnTo>
                <a:lnTo>
                  <a:pt x="385416" y="1119189"/>
                </a:lnTo>
                <a:lnTo>
                  <a:pt x="382245" y="1111569"/>
                </a:lnTo>
                <a:lnTo>
                  <a:pt x="379390" y="1103631"/>
                </a:lnTo>
                <a:lnTo>
                  <a:pt x="376853" y="1095694"/>
                </a:lnTo>
                <a:lnTo>
                  <a:pt x="374316" y="1087756"/>
                </a:lnTo>
                <a:lnTo>
                  <a:pt x="372096" y="1079501"/>
                </a:lnTo>
                <a:lnTo>
                  <a:pt x="369559" y="1070929"/>
                </a:lnTo>
                <a:lnTo>
                  <a:pt x="367656" y="1062674"/>
                </a:lnTo>
                <a:lnTo>
                  <a:pt x="366071" y="1054419"/>
                </a:lnTo>
                <a:lnTo>
                  <a:pt x="364485" y="1045846"/>
                </a:lnTo>
                <a:lnTo>
                  <a:pt x="363216" y="1037274"/>
                </a:lnTo>
                <a:lnTo>
                  <a:pt x="362265" y="1028384"/>
                </a:lnTo>
                <a:lnTo>
                  <a:pt x="361313" y="1019811"/>
                </a:lnTo>
                <a:lnTo>
                  <a:pt x="360996" y="1010921"/>
                </a:lnTo>
                <a:lnTo>
                  <a:pt x="360362" y="1002031"/>
                </a:lnTo>
                <a:lnTo>
                  <a:pt x="360362" y="992823"/>
                </a:lnTo>
                <a:lnTo>
                  <a:pt x="360679" y="975678"/>
                </a:lnTo>
                <a:lnTo>
                  <a:pt x="361948" y="958533"/>
                </a:lnTo>
                <a:lnTo>
                  <a:pt x="363533" y="941706"/>
                </a:lnTo>
                <a:lnTo>
                  <a:pt x="366071" y="924878"/>
                </a:lnTo>
                <a:lnTo>
                  <a:pt x="368925" y="908686"/>
                </a:lnTo>
                <a:lnTo>
                  <a:pt x="373048" y="892811"/>
                </a:lnTo>
                <a:lnTo>
                  <a:pt x="377171" y="876936"/>
                </a:lnTo>
                <a:lnTo>
                  <a:pt x="382245" y="861696"/>
                </a:lnTo>
                <a:lnTo>
                  <a:pt x="387953" y="847091"/>
                </a:lnTo>
                <a:lnTo>
                  <a:pt x="393979" y="832168"/>
                </a:lnTo>
                <a:lnTo>
                  <a:pt x="400956" y="818198"/>
                </a:lnTo>
                <a:lnTo>
                  <a:pt x="408568" y="804546"/>
                </a:lnTo>
                <a:lnTo>
                  <a:pt x="416179" y="791211"/>
                </a:lnTo>
                <a:lnTo>
                  <a:pt x="424425" y="778511"/>
                </a:lnTo>
                <a:lnTo>
                  <a:pt x="433305" y="766446"/>
                </a:lnTo>
                <a:lnTo>
                  <a:pt x="442819" y="754698"/>
                </a:lnTo>
                <a:lnTo>
                  <a:pt x="452650" y="743586"/>
                </a:lnTo>
                <a:lnTo>
                  <a:pt x="462482" y="732791"/>
                </a:lnTo>
                <a:lnTo>
                  <a:pt x="473264" y="722631"/>
                </a:lnTo>
                <a:lnTo>
                  <a:pt x="484047" y="713423"/>
                </a:lnTo>
                <a:lnTo>
                  <a:pt x="495464" y="704533"/>
                </a:lnTo>
                <a:lnTo>
                  <a:pt x="507516" y="696596"/>
                </a:lnTo>
                <a:lnTo>
                  <a:pt x="519567" y="688976"/>
                </a:lnTo>
                <a:lnTo>
                  <a:pt x="531936" y="682308"/>
                </a:lnTo>
                <a:lnTo>
                  <a:pt x="538278" y="679133"/>
                </a:lnTo>
                <a:lnTo>
                  <a:pt x="544938" y="676276"/>
                </a:lnTo>
                <a:lnTo>
                  <a:pt x="551281" y="673418"/>
                </a:lnTo>
                <a:lnTo>
                  <a:pt x="557941" y="670878"/>
                </a:lnTo>
                <a:lnTo>
                  <a:pt x="564284" y="668338"/>
                </a:lnTo>
                <a:lnTo>
                  <a:pt x="571261" y="666433"/>
                </a:lnTo>
                <a:lnTo>
                  <a:pt x="577921" y="664211"/>
                </a:lnTo>
                <a:lnTo>
                  <a:pt x="584898" y="662623"/>
                </a:lnTo>
                <a:lnTo>
                  <a:pt x="591875" y="661036"/>
                </a:lnTo>
                <a:lnTo>
                  <a:pt x="598535" y="659766"/>
                </a:lnTo>
                <a:lnTo>
                  <a:pt x="605830" y="658178"/>
                </a:lnTo>
                <a:lnTo>
                  <a:pt x="612490" y="657226"/>
                </a:lnTo>
                <a:lnTo>
                  <a:pt x="619784" y="656591"/>
                </a:lnTo>
                <a:lnTo>
                  <a:pt x="627078" y="655956"/>
                </a:lnTo>
                <a:lnTo>
                  <a:pt x="634055" y="655638"/>
                </a:lnTo>
                <a:close/>
                <a:moveTo>
                  <a:pt x="1604962" y="463550"/>
                </a:moveTo>
                <a:lnTo>
                  <a:pt x="1776412" y="463550"/>
                </a:lnTo>
                <a:lnTo>
                  <a:pt x="1776412" y="1252538"/>
                </a:lnTo>
                <a:lnTo>
                  <a:pt x="1604962" y="1252538"/>
                </a:lnTo>
                <a:lnTo>
                  <a:pt x="1604962" y="463550"/>
                </a:lnTo>
                <a:close/>
                <a:moveTo>
                  <a:pt x="0" y="0"/>
                </a:moveTo>
                <a:lnTo>
                  <a:pt x="2125663" y="0"/>
                </a:lnTo>
                <a:lnTo>
                  <a:pt x="2125663" y="171553"/>
                </a:lnTo>
                <a:lnTo>
                  <a:pt x="2039621" y="171553"/>
                </a:lnTo>
                <a:lnTo>
                  <a:pt x="2039621" y="1577975"/>
                </a:lnTo>
                <a:lnTo>
                  <a:pt x="1252220" y="1577975"/>
                </a:lnTo>
                <a:lnTo>
                  <a:pt x="1252220" y="1449310"/>
                </a:lnTo>
                <a:lnTo>
                  <a:pt x="1911033" y="1449310"/>
                </a:lnTo>
                <a:lnTo>
                  <a:pt x="1911033" y="171553"/>
                </a:lnTo>
                <a:lnTo>
                  <a:pt x="195263" y="171553"/>
                </a:lnTo>
                <a:lnTo>
                  <a:pt x="195263" y="1249164"/>
                </a:lnTo>
                <a:lnTo>
                  <a:pt x="66675" y="1249164"/>
                </a:lnTo>
                <a:lnTo>
                  <a:pt x="66675" y="171553"/>
                </a:lnTo>
                <a:lnTo>
                  <a:pt x="0" y="17155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  <a:extLst/>
        </p:spPr>
        <p:txBody>
          <a:bodyPr anchor="ctr">
            <a:scene3d>
              <a:camera prst="orthographicFront"/>
              <a:lightRig dir="t" rig="threeP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altLang="en-US" lang="zh-CN">
              <a:solidFill>
                <a:srgbClr val="FFFFFF"/>
              </a:solidFill>
              <a:ea charset="-122" panose="02010600030101010101" pitchFamily="2" typeface="宋体"/>
            </a:endParaRPr>
          </a:p>
        </p:txBody>
      </p:sp>
    </p:spTree>
    <p:extLst>
      <p:ext uri="{BB962C8B-B14F-4D97-AF65-F5344CB8AC3E}">
        <p14:creationId val="3800082387"/>
      </p:ext>
    </p:extLst>
  </p:cSld>
  <p:clrMapOvr>
    <a:masterClrMapping/>
  </p:clrMapOvr>
  <p:transition advClick="0" spd="slow">
    <p:wip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1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2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5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6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9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1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2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3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24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5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6" nodeType="withEffect" presetClass="entr" presetID="53" presetSubtype="0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8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9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31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2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3" nodeType="withEffect" presetClass="entr" presetID="53" presetSubtype="0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5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6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7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38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9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40" nodeType="withEffect" presetClass="entr" presetID="53" presetSubtype="0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2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3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4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45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6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7" nodeType="withEffect" presetClass="entr" presetID="53" presetSubtype="0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9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52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3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4" nodeType="withEffect" presetClass="entr" presetID="53" presetSubtype="0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6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7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8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59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61" nodeType="withEffect" presetClass="entr" presetID="53" presetSubtype="0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3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4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5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66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7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8" nodeType="afterGroup">
                            <p:stCondLst>
                              <p:cond delay="900"/>
                            </p:stCondLst>
                            <p:childTnLst>
                              <p:par>
                                <p:cTn fill="hold" grpId="0" id="69" nodeType="afterEffect" presetClass="entr" presetID="5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71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72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73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4" nodeType="withEffect" presetClass="entr" presetID="5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76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77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78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9" nodeType="withEffect" presetClass="entr" presetID="55" presetSubtype="0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 id="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81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2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83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4" nodeType="withEffect" presetClass="entr" presetID="55" presetSubtype="0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 id="8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86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7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88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9" nodeType="withEffect" presetClass="entr" presetID="55" presetSubtype="0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dur="1" fill="hold" id="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91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2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93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94" nodeType="withEffect" presetClass="entr" presetID="55" presetSubtype="0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dur="1" fill="hold" id="9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96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7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98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"/>
      <p:bldP grpId="0" spid="4"/>
      <p:bldP grpId="0" spid="5"/>
      <p:bldP grpId="0" spid="6"/>
      <p:bldP grpId="0" spid="7"/>
      <p:bldP grpId="0" spid="8"/>
      <p:bldP grpId="0" spid="9"/>
      <p:bldP grpId="0" spid="13"/>
      <p:bldP grpId="0" spid="17"/>
      <p:bldP grpId="0" spid="21"/>
      <p:bldP grpId="0" spid="22"/>
      <p:bldP grpId="0" spid="23"/>
    </p:bldLst>
  </p:timing>
</p:sld>
</file>

<file path=ppt/slides/slide1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8" name="平行四边形 37"/>
          <p:cNvSpPr/>
          <p:nvPr/>
        </p:nvSpPr>
        <p:spPr>
          <a:xfrm rot="16200000">
            <a:off x="3765519" y="2616966"/>
            <a:ext cx="1484760" cy="2032027"/>
          </a:xfrm>
          <a:prstGeom prst="parallelogram">
            <a:avLst>
              <a:gd fmla="val 53226" name="adj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7" name="平行四边形 36"/>
          <p:cNvSpPr/>
          <p:nvPr/>
        </p:nvSpPr>
        <p:spPr>
          <a:xfrm rot="16200000">
            <a:off x="3765517" y="1029210"/>
            <a:ext cx="1484760" cy="2032027"/>
          </a:xfrm>
          <a:prstGeom prst="parallelogram">
            <a:avLst>
              <a:gd fmla="val 53226" name="adj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5" name="右箭头 34"/>
          <p:cNvSpPr/>
          <p:nvPr/>
        </p:nvSpPr>
        <p:spPr>
          <a:xfrm>
            <a:off x="3491880" y="1131589"/>
            <a:ext cx="2646190" cy="1035353"/>
          </a:xfrm>
          <a:prstGeom prst="rightArrow">
            <a:avLst>
              <a:gd fmla="val 66953" name="adj1"/>
              <a:gd fmla="val 50000" name="adj2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en-US" lang="zh-CN" smtClean="0"/>
              <a:t>竞争对手</a:t>
            </a:r>
          </a:p>
        </p:txBody>
      </p:sp>
      <p:sp>
        <p:nvSpPr>
          <p:cNvPr id="7" name="右箭头 6"/>
          <p:cNvSpPr/>
          <p:nvPr/>
        </p:nvSpPr>
        <p:spPr>
          <a:xfrm rot="10800000">
            <a:off x="2877716" y="1923677"/>
            <a:ext cx="2646190" cy="1035353"/>
          </a:xfrm>
          <a:prstGeom prst="rightArrow">
            <a:avLst>
              <a:gd fmla="val 66953" name="adj1"/>
              <a:gd fmla="val 50000" name="adj2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8" name="右箭头 7"/>
          <p:cNvSpPr/>
          <p:nvPr/>
        </p:nvSpPr>
        <p:spPr>
          <a:xfrm>
            <a:off x="3491880" y="2715765"/>
            <a:ext cx="2646190" cy="1035353"/>
          </a:xfrm>
          <a:prstGeom prst="rightArrow">
            <a:avLst>
              <a:gd fmla="val 66953" name="adj1"/>
              <a:gd fmla="val 50000" name="adj2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9" name="右箭头 8"/>
          <p:cNvSpPr/>
          <p:nvPr/>
        </p:nvSpPr>
        <p:spPr>
          <a:xfrm rot="10800000">
            <a:off x="2877716" y="3507853"/>
            <a:ext cx="2646190" cy="1035353"/>
          </a:xfrm>
          <a:prstGeom prst="rightArrow">
            <a:avLst>
              <a:gd fmla="val 66953" name="adj1"/>
              <a:gd fmla="val 50000" name="adj2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0" name="TextBox 9"/>
          <p:cNvSpPr txBox="1"/>
          <p:nvPr/>
        </p:nvSpPr>
        <p:spPr>
          <a:xfrm>
            <a:off x="3800356" y="1495375"/>
            <a:ext cx="1723550" cy="30480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>
            <a:defPPr>
              <a:defRPr lang="zh-CN"/>
            </a:defPPr>
            <a:lvl1pPr algn="ctr">
              <a:defRPr b="1" sz="2000">
                <a:solidFill>
                  <a:schemeClr val="tx2"/>
                </a:solidFill>
                <a:latin charset="-122" pitchFamily="34" typeface="微软雅黑"/>
                <a:ea charset="-122" pitchFamily="34" typeface="微软雅黑"/>
              </a:defRPr>
            </a:lvl1pPr>
          </a:lstStyle>
          <a:p>
            <a:r>
              <a:rPr altLang="en-US" lang="zh-CN" smtClean="0">
                <a:solidFill>
                  <a:schemeClr val="bg1"/>
                </a:solidFill>
              </a:rPr>
              <a:t>处于起步阶段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228185" y="1303016"/>
            <a:ext cx="2088231" cy="68580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>
            <a:defPPr>
              <a:defRPr lang="zh-CN"/>
            </a:defPPr>
            <a:lvl1pPr algn="just">
              <a:defRPr sz="900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微软雅黑"/>
                <a:ea charset="-122" pitchFamily="34" typeface="微软雅黑"/>
              </a:defRPr>
            </a:lvl1pPr>
          </a:lstStyle>
          <a:p>
            <a:pPr>
              <a:lnSpc>
                <a:spcPct val="150000"/>
              </a:lnSpc>
            </a:pPr>
            <a:r>
              <a:rPr altLang="en-US" lang="zh-CN" sz="1000">
                <a:solidFill>
                  <a:schemeClr val="tx1">
                    <a:lumMod val="75000"/>
                    <a:lumOff val="25000"/>
                  </a:schemeClr>
                </a:solidFill>
              </a:rPr>
              <a:t>点击输入简要文字内容，文字内容需概括精炼，不用多余的文字修饰，言简意赅的说明该项内容。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491880" y="2287465"/>
            <a:ext cx="1723550" cy="30480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>
            <a:defPPr>
              <a:defRPr lang="zh-CN"/>
            </a:defPPr>
            <a:lvl1pPr algn="ctr">
              <a:defRPr b="1" sz="2000">
                <a:solidFill>
                  <a:schemeClr val="tx2"/>
                </a:solidFill>
                <a:latin charset="-122" pitchFamily="34" typeface="微软雅黑"/>
                <a:ea charset="-122" pitchFamily="34" typeface="微软雅黑"/>
              </a:defRPr>
            </a:lvl1pPr>
          </a:lstStyle>
          <a:p>
            <a:r>
              <a:rPr altLang="en-US" lang="zh-CN" smtClean="0">
                <a:solidFill>
                  <a:schemeClr val="bg1"/>
                </a:solidFill>
              </a:rPr>
              <a:t>整体规模较小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800356" y="3079553"/>
            <a:ext cx="1723550" cy="30480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>
            <a:defPPr>
              <a:defRPr lang="zh-CN"/>
            </a:defPPr>
            <a:lvl1pPr algn="ctr">
              <a:defRPr b="1" sz="2000">
                <a:solidFill>
                  <a:schemeClr val="tx2"/>
                </a:solidFill>
                <a:latin charset="-122" pitchFamily="34" typeface="微软雅黑"/>
                <a:ea charset="-122" pitchFamily="34" typeface="微软雅黑"/>
              </a:defRPr>
            </a:lvl1pPr>
          </a:lstStyle>
          <a:p>
            <a:r>
              <a:rPr altLang="en-US" lang="zh-CN" smtClean="0">
                <a:solidFill>
                  <a:schemeClr val="bg1"/>
                </a:solidFill>
              </a:rPr>
              <a:t>市场占有率低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491880" y="3871641"/>
            <a:ext cx="1723550" cy="30480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>
            <a:defPPr>
              <a:defRPr lang="zh-CN"/>
            </a:defPPr>
            <a:lvl1pPr algn="ctr">
              <a:defRPr b="1" sz="2000">
                <a:solidFill>
                  <a:schemeClr val="tx2"/>
                </a:solidFill>
                <a:latin charset="-122" pitchFamily="34" typeface="微软雅黑"/>
                <a:ea charset="-122" pitchFamily="34" typeface="微软雅黑"/>
              </a:defRPr>
            </a:lvl1pPr>
          </a:lstStyle>
          <a:p>
            <a:r>
              <a:rPr altLang="en-US" lang="zh-CN" smtClean="0">
                <a:solidFill>
                  <a:schemeClr val="bg1"/>
                </a:solidFill>
              </a:rPr>
              <a:t>市场认知度低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83568" y="2095105"/>
            <a:ext cx="2088231" cy="68580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>
            <a:defPPr>
              <a:defRPr lang="zh-CN"/>
            </a:defPPr>
            <a:lvl1pPr algn="just">
              <a:defRPr sz="900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微软雅黑"/>
                <a:ea charset="-122" pitchFamily="34" typeface="微软雅黑"/>
              </a:defRPr>
            </a:lvl1pPr>
          </a:lstStyle>
          <a:p>
            <a:pPr>
              <a:lnSpc>
                <a:spcPct val="150000"/>
              </a:lnSpc>
            </a:pPr>
            <a:r>
              <a:rPr altLang="en-US" lang="zh-CN" sz="1000">
                <a:solidFill>
                  <a:schemeClr val="tx1">
                    <a:lumMod val="75000"/>
                    <a:lumOff val="25000"/>
                  </a:schemeClr>
                </a:solidFill>
              </a:rPr>
              <a:t>点击输入简要文字内容，文字内容需概括精炼，不用多余的文字修饰，言简意赅的说明该项内容。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228185" y="2942864"/>
            <a:ext cx="2088231" cy="68580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>
            <a:defPPr>
              <a:defRPr lang="zh-CN"/>
            </a:defPPr>
            <a:lvl1pPr algn="just">
              <a:defRPr sz="900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微软雅黑"/>
                <a:ea charset="-122" pitchFamily="34" typeface="微软雅黑"/>
              </a:defRPr>
            </a:lvl1pPr>
          </a:lstStyle>
          <a:p>
            <a:pPr>
              <a:lnSpc>
                <a:spcPct val="150000"/>
              </a:lnSpc>
            </a:pPr>
            <a:r>
              <a:rPr altLang="en-US" lang="zh-CN" sz="1000">
                <a:solidFill>
                  <a:schemeClr val="tx1">
                    <a:lumMod val="75000"/>
                    <a:lumOff val="25000"/>
                  </a:schemeClr>
                </a:solidFill>
              </a:rPr>
              <a:t>点击输入简要文字内容，文字内容需概括精炼，不用多余的文字修饰，言简意赅的说明该项内容。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83568" y="3734953"/>
            <a:ext cx="2088231" cy="68580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>
            <a:defPPr>
              <a:defRPr lang="zh-CN"/>
            </a:defPPr>
            <a:lvl1pPr algn="just">
              <a:defRPr sz="900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微软雅黑"/>
                <a:ea charset="-122" pitchFamily="34" typeface="微软雅黑"/>
              </a:defRPr>
            </a:lvl1pPr>
          </a:lstStyle>
          <a:p>
            <a:pPr>
              <a:lnSpc>
                <a:spcPct val="150000"/>
              </a:lnSpc>
            </a:pPr>
            <a:r>
              <a:rPr altLang="en-US" lang="zh-CN" sz="1000">
                <a:solidFill>
                  <a:schemeClr val="tx1">
                    <a:lumMod val="75000"/>
                    <a:lumOff val="25000"/>
                  </a:schemeClr>
                </a:solidFill>
              </a:rPr>
              <a:t>点击输入简要文字内容，文字内容需概括精炼，不用多余的文字修饰，言简意赅的说明该项内容。</a:t>
            </a:r>
          </a:p>
        </p:txBody>
      </p:sp>
      <p:sp>
        <p:nvSpPr>
          <p:cNvPr id="18" name="KSO_Shape"/>
          <p:cNvSpPr/>
          <p:nvPr/>
        </p:nvSpPr>
        <p:spPr bwMode="auto">
          <a:xfrm>
            <a:off x="251520" y="138559"/>
            <a:ext cx="310764" cy="264666"/>
          </a:xfrm>
          <a:custGeom>
            <a:gdLst>
              <a:gd fmla="*/ 432030 w 2125663" name="T0"/>
              <a:gd fmla="*/ 1344893 h 1811338" name="T1"/>
              <a:gd fmla="*/ 462740 w 2125663" name="T2"/>
              <a:gd fmla="*/ 1477960 h 1811338" name="T3"/>
              <a:gd fmla="*/ 513638 w 2125663" name="T4"/>
              <a:gd fmla="*/ 1557743 h 1811338" name="T5"/>
              <a:gd fmla="*/ 516481 w 2125663" name="T6"/>
              <a:gd fmla="*/ 1336346 h 1811338" name="T7"/>
              <a:gd fmla="*/ 503401 w 2125663" name="T8"/>
              <a:gd fmla="*/ 1310416 h 1811338" name="T9"/>
              <a:gd fmla="*/ 515913 w 2125663" name="T10"/>
              <a:gd fmla="*/ 1250009 h 1811338" name="T11"/>
              <a:gd fmla="*/ 618846 w 2125663" name="T12"/>
              <a:gd fmla="*/ 1242885 h 1811338" name="T13"/>
              <a:gd fmla="*/ 643583 w 2125663" name="T14"/>
              <a:gd fmla="*/ 1263116 h 1811338" name="T15"/>
              <a:gd fmla="*/ 642446 w 2125663" name="T16"/>
              <a:gd fmla="*/ 1324948 h 1811338" name="T17"/>
              <a:gd fmla="*/ 619414 w 2125663" name="T18"/>
              <a:gd fmla="*/ 1342899 h 1811338" name="T19"/>
              <a:gd fmla="*/ 664057 w 2125663" name="T20"/>
              <a:gd fmla="*/ 1524691 h 1811338" name="T21"/>
              <a:gd fmla="*/ 704434 w 2125663" name="T22"/>
              <a:gd fmla="*/ 1417553 h 1811338" name="T23"/>
              <a:gd fmla="*/ 725191 w 2125663" name="T24"/>
              <a:gd fmla="*/ 1259697 h 1811338" name="T25"/>
              <a:gd fmla="*/ 857412 w 2125663" name="T26"/>
              <a:gd fmla="*/ 1192451 h 1811338" name="T27"/>
              <a:gd fmla="*/ 923096 w 2125663" name="T28"/>
              <a:gd fmla="*/ 1212682 h 1811338" name="T29"/>
              <a:gd fmla="*/ 970013 w 2125663" name="T30"/>
              <a:gd fmla="*/ 1259697 h 1811338" name="T31"/>
              <a:gd fmla="*/ 990201 w 2125663" name="T32"/>
              <a:gd fmla="*/ 1325233 h 1811338" name="T33"/>
              <a:gd fmla="*/ 980818 w 2125663" name="T34"/>
              <a:gd fmla="*/ 1537228 h 1811338" name="T35"/>
              <a:gd fmla="*/ 935891 w 2125663" name="T36"/>
              <a:gd fmla="*/ 1570566 h 1811338" name="T37"/>
              <a:gd fmla="*/ 798837 w 2125663" name="T38"/>
              <a:gd fmla="*/ 1607608 h 1811338" name="T39"/>
              <a:gd fmla="*/ 617424 w 2125663" name="T40"/>
              <a:gd fmla="*/ 1622140 h 1811338" name="T41"/>
              <a:gd fmla="*/ 428049 w 2125663" name="T42"/>
              <a:gd fmla="*/ 1615872 h 1811338" name="T43"/>
              <a:gd fmla="*/ 264551 w 2125663" name="T44"/>
              <a:gd fmla="*/ 1588232 h 1811338" name="T45"/>
              <a:gd fmla="*/ 180669 w 2125663" name="T46"/>
              <a:gd fmla="*/ 1549481 h 1811338" name="T47"/>
              <a:gd fmla="*/ 159912 w 2125663" name="T48"/>
              <a:gd fmla="*/ 1517283 h 1811338" name="T49"/>
              <a:gd fmla="*/ 167873 w 2125663" name="T50"/>
              <a:gd fmla="*/ 1284201 h 1811338" name="T51"/>
              <a:gd fmla="*/ 205123 w 2125663" name="T52"/>
              <a:gd fmla="*/ 1228638 h 1811338" name="T53"/>
              <a:gd fmla="*/ 264266 w 2125663" name="T54"/>
              <a:gd fmla="*/ 1196440 h 1811338" name="T55"/>
              <a:gd fmla="*/ 421225 w 2125663" name="T56"/>
              <a:gd fmla="*/ 1183048 h 1811338" name="T57"/>
              <a:gd fmla="*/ 433514 w 2125663" name="T58"/>
              <a:gd fmla="*/ 761303 h 1811338" name="T59"/>
              <a:gd fmla="*/ 391450 w 2125663" name="T60"/>
              <a:gd fmla="*/ 813630 h 1811338" name="T61"/>
              <a:gd fmla="*/ 379229 w 2125663" name="T62"/>
              <a:gd fmla="*/ 902075 h 1811338" name="T63"/>
              <a:gd fmla="*/ 414756 w 2125663" name="T64"/>
              <a:gd fmla="*/ 1016114 h 1811338" name="T65"/>
              <a:gd fmla="*/ 487516 w 2125663" name="T66"/>
              <a:gd fmla="*/ 1099439 h 1811338" name="T67"/>
              <a:gd fmla="*/ 567666 w 2125663" name="T68"/>
              <a:gd fmla="*/ 1135272 h 1811338" name="T69"/>
              <a:gd fmla="*/ 645542 w 2125663" name="T70"/>
              <a:gd fmla="*/ 1111099 h 1811338" name="T71"/>
              <a:gd fmla="*/ 722282 w 2125663" name="T72"/>
              <a:gd fmla="*/ 1035452 h 1811338" name="T73"/>
              <a:gd fmla="*/ 767757 w 2125663" name="T74"/>
              <a:gd fmla="*/ 926248 h 1811338" name="T75"/>
              <a:gd fmla="*/ 666290 w 2125663" name="T76"/>
              <a:gd fmla="*/ 863967 h 1811338" name="T77"/>
              <a:gd fmla="*/ 546918 w 2125663" name="T78"/>
              <a:gd fmla="*/ 832116 h 1811338" name="T79"/>
              <a:gd fmla="*/ 484389 w 2125663" name="T80"/>
              <a:gd fmla="*/ 790595 h 1811338" name="T81"/>
              <a:gd fmla="*/ 452273 w 2125663" name="T82"/>
              <a:gd fmla="*/ 760734 h 1811338" name="T83"/>
              <a:gd fmla="*/ 568234 w 2125663" name="T84"/>
              <a:gd fmla="*/ 587258 h 1811338" name="T85"/>
              <a:gd fmla="*/ 631616 w 2125663" name="T86"/>
              <a:gd fmla="*/ 594937 h 1811338" name="T87"/>
              <a:gd fmla="*/ 705513 w 2125663" name="T88"/>
              <a:gd fmla="*/ 631054 h 1811338" name="T89"/>
              <a:gd fmla="*/ 790210 w 2125663" name="T90"/>
              <a:gd fmla="*/ 732864 h 1811338" name="T91"/>
              <a:gd fmla="*/ 826306 w 2125663" name="T92"/>
              <a:gd fmla="*/ 873920 h 1811338" name="T93"/>
              <a:gd fmla="*/ 818064 w 2125663" name="T94"/>
              <a:gd fmla="*/ 959237 h 1811338" name="T95"/>
              <a:gd fmla="*/ 780831 w 2125663" name="T96"/>
              <a:gd fmla="*/ 1048534 h 1811338" name="T97"/>
              <a:gd fmla="*/ 687607 w 2125663" name="T98"/>
              <a:gd fmla="*/ 1148922 h 1811338" name="T99"/>
              <a:gd fmla="*/ 588983 w 2125663" name="T100"/>
              <a:gd fmla="*/ 1190727 h 1811338" name="T101"/>
              <a:gd fmla="*/ 525033 w 2125663" name="T102"/>
              <a:gd fmla="*/ 1182480 h 1811338" name="T103"/>
              <a:gd fmla="*/ 421293 w 2125663" name="T104"/>
              <a:gd fmla="*/ 1115081 h 1811338" name="T105"/>
              <a:gd fmla="*/ 345406 w 2125663" name="T106"/>
              <a:gd fmla="*/ 1002463 h 1811338" name="T107"/>
              <a:gd fmla="*/ 325511 w 2125663" name="T108"/>
              <a:gd fmla="*/ 929092 h 1811338" name="T109"/>
              <a:gd fmla="*/ 330627 w 2125663" name="T110"/>
              <a:gd fmla="*/ 813915 h 1811338" name="T111"/>
              <a:gd fmla="*/ 388324 w 2125663" name="T112"/>
              <a:gd fmla="*/ 686510 h 1811338" name="T113"/>
              <a:gd fmla="*/ 482400 w 2125663" name="T114"/>
              <a:gd fmla="*/ 608303 h 1811338" name="T115"/>
              <a:gd fmla="*/ 542939 w 2125663" name="T116"/>
              <a:gd fmla="*/ 589534 h 1811338" name="T117"/>
              <a:gd fmla="*/ 0 w 2125663" name="T118"/>
              <a:gd fmla="*/ 0 h 1811338" name="T119"/>
              <a:gd fmla="*/ 174993 w 2125663" name="T120"/>
              <a:gd fmla="*/ 1118883 h 1811338" name="T121"/>
              <a:gd fmla="*/ 0 60000 65536" name="T122"/>
              <a:gd fmla="*/ 0 60000 6553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  <a:gd fmla="*/ 0 60000 65536" name="T147"/>
              <a:gd fmla="*/ 0 60000 65536" name="T148"/>
              <a:gd fmla="*/ 0 60000 65536" name="T149"/>
              <a:gd fmla="*/ 0 60000 65536" name="T150"/>
              <a:gd fmla="*/ 0 60000 65536" name="T151"/>
              <a:gd fmla="*/ 0 60000 65536" name="T152"/>
              <a:gd fmla="*/ 0 60000 65536" name="T153"/>
              <a:gd fmla="*/ 0 60000 65536" name="T154"/>
              <a:gd fmla="*/ 0 60000 65536" name="T155"/>
              <a:gd fmla="*/ 0 60000 65536" name="T156"/>
              <a:gd fmla="*/ 0 60000 65536" name="T157"/>
              <a:gd fmla="*/ 0 60000 65536" name="T158"/>
              <a:gd fmla="*/ 0 60000 65536" name="T159"/>
              <a:gd fmla="*/ 0 60000 65536" name="T160"/>
              <a:gd fmla="*/ 0 60000 65536" name="T161"/>
              <a:gd fmla="*/ 0 60000 65536" name="T162"/>
              <a:gd fmla="*/ 0 60000 65536" name="T163"/>
              <a:gd fmla="*/ 0 60000 65536" name="T164"/>
              <a:gd fmla="*/ 0 60000 65536" name="T165"/>
              <a:gd fmla="*/ 0 60000 65536" name="T166"/>
              <a:gd fmla="*/ 0 60000 65536" name="T167"/>
              <a:gd fmla="*/ 0 60000 65536" name="T168"/>
              <a:gd fmla="*/ 0 60000 65536" name="T169"/>
              <a:gd fmla="*/ 0 60000 65536" name="T170"/>
              <a:gd fmla="*/ 0 60000 65536" name="T171"/>
              <a:gd fmla="*/ 0 60000 65536" name="T172"/>
              <a:gd fmla="*/ 0 60000 65536" name="T173"/>
              <a:gd fmla="*/ 0 60000 65536" name="T174"/>
              <a:gd fmla="*/ 0 60000 65536" name="T175"/>
              <a:gd fmla="*/ 0 60000 65536" name="T176"/>
              <a:gd fmla="*/ 0 60000 65536" name="T177"/>
              <a:gd fmla="*/ 0 60000 65536" name="T178"/>
              <a:gd fmla="*/ 0 60000 65536" name="T179"/>
              <a:gd fmla="*/ 0 60000 65536" name="T180"/>
              <a:gd fmla="*/ 0 60000 65536" name="T181"/>
              <a:gd fmla="*/ 0 60000 65536" name="T182"/>
            </a:gdLst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b="b" l="0" r="r" t="0"/>
            <a:pathLst>
              <a:path h="1811338" w="2125663">
                <a:moveTo>
                  <a:pt x="470017" y="1320800"/>
                </a:moveTo>
                <a:lnTo>
                  <a:pt x="470335" y="1343069"/>
                </a:lnTo>
                <a:lnTo>
                  <a:pt x="471286" y="1364382"/>
                </a:lnTo>
                <a:lnTo>
                  <a:pt x="472238" y="1385696"/>
                </a:lnTo>
                <a:lnTo>
                  <a:pt x="473190" y="1406374"/>
                </a:lnTo>
                <a:lnTo>
                  <a:pt x="474459" y="1426415"/>
                </a:lnTo>
                <a:lnTo>
                  <a:pt x="476363" y="1446139"/>
                </a:lnTo>
                <a:lnTo>
                  <a:pt x="478267" y="1464908"/>
                </a:lnTo>
                <a:lnTo>
                  <a:pt x="480170" y="1483677"/>
                </a:lnTo>
                <a:lnTo>
                  <a:pt x="482074" y="1501491"/>
                </a:lnTo>
                <a:lnTo>
                  <a:pt x="484612" y="1518988"/>
                </a:lnTo>
                <a:lnTo>
                  <a:pt x="487468" y="1535530"/>
                </a:lnTo>
                <a:lnTo>
                  <a:pt x="490323" y="1552072"/>
                </a:lnTo>
                <a:lnTo>
                  <a:pt x="493179" y="1567660"/>
                </a:lnTo>
                <a:lnTo>
                  <a:pt x="496352" y="1582611"/>
                </a:lnTo>
                <a:lnTo>
                  <a:pt x="500159" y="1597563"/>
                </a:lnTo>
                <a:lnTo>
                  <a:pt x="503649" y="1611560"/>
                </a:lnTo>
                <a:lnTo>
                  <a:pt x="507774" y="1624921"/>
                </a:lnTo>
                <a:lnTo>
                  <a:pt x="511899" y="1637646"/>
                </a:lnTo>
                <a:lnTo>
                  <a:pt x="516341" y="1650052"/>
                </a:lnTo>
                <a:lnTo>
                  <a:pt x="520783" y="1661505"/>
                </a:lnTo>
                <a:lnTo>
                  <a:pt x="525859" y="1672639"/>
                </a:lnTo>
                <a:lnTo>
                  <a:pt x="530936" y="1683137"/>
                </a:lnTo>
                <a:lnTo>
                  <a:pt x="536329" y="1692998"/>
                </a:lnTo>
                <a:lnTo>
                  <a:pt x="541723" y="1702224"/>
                </a:lnTo>
                <a:lnTo>
                  <a:pt x="547752" y="1710813"/>
                </a:lnTo>
                <a:lnTo>
                  <a:pt x="553463" y="1718766"/>
                </a:lnTo>
                <a:lnTo>
                  <a:pt x="559808" y="1726083"/>
                </a:lnTo>
                <a:lnTo>
                  <a:pt x="566154" y="1732763"/>
                </a:lnTo>
                <a:lnTo>
                  <a:pt x="573134" y="1739125"/>
                </a:lnTo>
                <a:lnTo>
                  <a:pt x="580114" y="1744215"/>
                </a:lnTo>
                <a:lnTo>
                  <a:pt x="587412" y="1749305"/>
                </a:lnTo>
                <a:lnTo>
                  <a:pt x="594709" y="1753123"/>
                </a:lnTo>
                <a:lnTo>
                  <a:pt x="594709" y="1499901"/>
                </a:lnTo>
                <a:lnTo>
                  <a:pt x="591537" y="1499264"/>
                </a:lnTo>
                <a:lnTo>
                  <a:pt x="588047" y="1498310"/>
                </a:lnTo>
                <a:lnTo>
                  <a:pt x="584874" y="1497038"/>
                </a:lnTo>
                <a:lnTo>
                  <a:pt x="582018" y="1495765"/>
                </a:lnTo>
                <a:lnTo>
                  <a:pt x="579163" y="1494175"/>
                </a:lnTo>
                <a:lnTo>
                  <a:pt x="576307" y="1491948"/>
                </a:lnTo>
                <a:lnTo>
                  <a:pt x="573769" y="1489721"/>
                </a:lnTo>
                <a:lnTo>
                  <a:pt x="571548" y="1487494"/>
                </a:lnTo>
                <a:lnTo>
                  <a:pt x="569327" y="1484949"/>
                </a:lnTo>
                <a:lnTo>
                  <a:pt x="567106" y="1482404"/>
                </a:lnTo>
                <a:lnTo>
                  <a:pt x="565519" y="1479223"/>
                </a:lnTo>
                <a:lnTo>
                  <a:pt x="564250" y="1476360"/>
                </a:lnTo>
                <a:lnTo>
                  <a:pt x="563298" y="1473179"/>
                </a:lnTo>
                <a:lnTo>
                  <a:pt x="562347" y="1469998"/>
                </a:lnTo>
                <a:lnTo>
                  <a:pt x="562029" y="1466180"/>
                </a:lnTo>
                <a:lnTo>
                  <a:pt x="561712" y="1462999"/>
                </a:lnTo>
                <a:lnTo>
                  <a:pt x="561712" y="1425143"/>
                </a:lnTo>
                <a:lnTo>
                  <a:pt x="562029" y="1421007"/>
                </a:lnTo>
                <a:lnTo>
                  <a:pt x="562664" y="1417508"/>
                </a:lnTo>
                <a:lnTo>
                  <a:pt x="563616" y="1414009"/>
                </a:lnTo>
                <a:lnTo>
                  <a:pt x="564885" y="1410191"/>
                </a:lnTo>
                <a:lnTo>
                  <a:pt x="566154" y="1407010"/>
                </a:lnTo>
                <a:lnTo>
                  <a:pt x="568375" y="1403829"/>
                </a:lnTo>
                <a:lnTo>
                  <a:pt x="570596" y="1400966"/>
                </a:lnTo>
                <a:lnTo>
                  <a:pt x="572817" y="1398103"/>
                </a:lnTo>
                <a:lnTo>
                  <a:pt x="575673" y="1395558"/>
                </a:lnTo>
                <a:lnTo>
                  <a:pt x="578528" y="1393649"/>
                </a:lnTo>
                <a:lnTo>
                  <a:pt x="581701" y="1391741"/>
                </a:lnTo>
                <a:lnTo>
                  <a:pt x="584874" y="1390150"/>
                </a:lnTo>
                <a:lnTo>
                  <a:pt x="588364" y="1388878"/>
                </a:lnTo>
                <a:lnTo>
                  <a:pt x="592171" y="1387605"/>
                </a:lnTo>
                <a:lnTo>
                  <a:pt x="595979" y="1386969"/>
                </a:lnTo>
                <a:lnTo>
                  <a:pt x="599786" y="1386969"/>
                </a:lnTo>
                <a:lnTo>
                  <a:pt x="682597" y="1386969"/>
                </a:lnTo>
                <a:lnTo>
                  <a:pt x="686721" y="1386969"/>
                </a:lnTo>
                <a:lnTo>
                  <a:pt x="690529" y="1387605"/>
                </a:lnTo>
                <a:lnTo>
                  <a:pt x="694019" y="1388878"/>
                </a:lnTo>
                <a:lnTo>
                  <a:pt x="697826" y="1390150"/>
                </a:lnTo>
                <a:lnTo>
                  <a:pt x="700999" y="1391741"/>
                </a:lnTo>
                <a:lnTo>
                  <a:pt x="704172" y="1393649"/>
                </a:lnTo>
                <a:lnTo>
                  <a:pt x="707345" y="1395558"/>
                </a:lnTo>
                <a:lnTo>
                  <a:pt x="709883" y="1398103"/>
                </a:lnTo>
                <a:lnTo>
                  <a:pt x="712104" y="1400966"/>
                </a:lnTo>
                <a:lnTo>
                  <a:pt x="714325" y="1403829"/>
                </a:lnTo>
                <a:lnTo>
                  <a:pt x="716229" y="1407010"/>
                </a:lnTo>
                <a:lnTo>
                  <a:pt x="718132" y="1410191"/>
                </a:lnTo>
                <a:lnTo>
                  <a:pt x="719402" y="1414009"/>
                </a:lnTo>
                <a:lnTo>
                  <a:pt x="720353" y="1417508"/>
                </a:lnTo>
                <a:lnTo>
                  <a:pt x="720671" y="1421007"/>
                </a:lnTo>
                <a:lnTo>
                  <a:pt x="720988" y="1425143"/>
                </a:lnTo>
                <a:lnTo>
                  <a:pt x="720988" y="1462999"/>
                </a:lnTo>
                <a:lnTo>
                  <a:pt x="720988" y="1466180"/>
                </a:lnTo>
                <a:lnTo>
                  <a:pt x="720353" y="1469998"/>
                </a:lnTo>
                <a:lnTo>
                  <a:pt x="719719" y="1473179"/>
                </a:lnTo>
                <a:lnTo>
                  <a:pt x="718450" y="1476360"/>
                </a:lnTo>
                <a:lnTo>
                  <a:pt x="716863" y="1479223"/>
                </a:lnTo>
                <a:lnTo>
                  <a:pt x="715277" y="1482404"/>
                </a:lnTo>
                <a:lnTo>
                  <a:pt x="713373" y="1484949"/>
                </a:lnTo>
                <a:lnTo>
                  <a:pt x="711469" y="1487494"/>
                </a:lnTo>
                <a:lnTo>
                  <a:pt x="708931" y="1489721"/>
                </a:lnTo>
                <a:lnTo>
                  <a:pt x="706710" y="1491948"/>
                </a:lnTo>
                <a:lnTo>
                  <a:pt x="703537" y="1494175"/>
                </a:lnTo>
                <a:lnTo>
                  <a:pt x="700682" y="1495765"/>
                </a:lnTo>
                <a:lnTo>
                  <a:pt x="697826" y="1497038"/>
                </a:lnTo>
                <a:lnTo>
                  <a:pt x="694653" y="1498310"/>
                </a:lnTo>
                <a:lnTo>
                  <a:pt x="691163" y="1499264"/>
                </a:lnTo>
                <a:lnTo>
                  <a:pt x="687991" y="1499901"/>
                </a:lnTo>
                <a:lnTo>
                  <a:pt x="687991" y="1753123"/>
                </a:lnTo>
                <a:lnTo>
                  <a:pt x="695605" y="1749305"/>
                </a:lnTo>
                <a:lnTo>
                  <a:pt x="702586" y="1744215"/>
                </a:lnTo>
                <a:lnTo>
                  <a:pt x="709566" y="1739125"/>
                </a:lnTo>
                <a:lnTo>
                  <a:pt x="716229" y="1732763"/>
                </a:lnTo>
                <a:lnTo>
                  <a:pt x="722892" y="1726083"/>
                </a:lnTo>
                <a:lnTo>
                  <a:pt x="729237" y="1718766"/>
                </a:lnTo>
                <a:lnTo>
                  <a:pt x="734948" y="1710813"/>
                </a:lnTo>
                <a:lnTo>
                  <a:pt x="740977" y="1702224"/>
                </a:lnTo>
                <a:lnTo>
                  <a:pt x="746371" y="1692998"/>
                </a:lnTo>
                <a:lnTo>
                  <a:pt x="751447" y="1683137"/>
                </a:lnTo>
                <a:lnTo>
                  <a:pt x="756841" y="1672639"/>
                </a:lnTo>
                <a:lnTo>
                  <a:pt x="761600" y="1661505"/>
                </a:lnTo>
                <a:lnTo>
                  <a:pt x="766359" y="1650052"/>
                </a:lnTo>
                <a:lnTo>
                  <a:pt x="770801" y="1637646"/>
                </a:lnTo>
                <a:lnTo>
                  <a:pt x="774926" y="1624921"/>
                </a:lnTo>
                <a:lnTo>
                  <a:pt x="779051" y="1611560"/>
                </a:lnTo>
                <a:lnTo>
                  <a:pt x="782541" y="1597563"/>
                </a:lnTo>
                <a:lnTo>
                  <a:pt x="786031" y="1582611"/>
                </a:lnTo>
                <a:lnTo>
                  <a:pt x="789521" y="1567660"/>
                </a:lnTo>
                <a:lnTo>
                  <a:pt x="792377" y="1552072"/>
                </a:lnTo>
                <a:lnTo>
                  <a:pt x="795232" y="1535530"/>
                </a:lnTo>
                <a:lnTo>
                  <a:pt x="797770" y="1518988"/>
                </a:lnTo>
                <a:lnTo>
                  <a:pt x="800626" y="1501491"/>
                </a:lnTo>
                <a:lnTo>
                  <a:pt x="802530" y="1483677"/>
                </a:lnTo>
                <a:lnTo>
                  <a:pt x="804751" y="1464908"/>
                </a:lnTo>
                <a:lnTo>
                  <a:pt x="806337" y="1446139"/>
                </a:lnTo>
                <a:lnTo>
                  <a:pt x="807923" y="1426415"/>
                </a:lnTo>
                <a:lnTo>
                  <a:pt x="809193" y="1406374"/>
                </a:lnTo>
                <a:lnTo>
                  <a:pt x="810779" y="1385696"/>
                </a:lnTo>
                <a:lnTo>
                  <a:pt x="811731" y="1364382"/>
                </a:lnTo>
                <a:lnTo>
                  <a:pt x="812365" y="1343069"/>
                </a:lnTo>
                <a:lnTo>
                  <a:pt x="813000" y="1320800"/>
                </a:lnTo>
                <a:lnTo>
                  <a:pt x="840921" y="1322709"/>
                </a:lnTo>
                <a:lnTo>
                  <a:pt x="866621" y="1324300"/>
                </a:lnTo>
                <a:lnTo>
                  <a:pt x="909771" y="1327481"/>
                </a:lnTo>
                <a:lnTo>
                  <a:pt x="938644" y="1330026"/>
                </a:lnTo>
                <a:lnTo>
                  <a:pt x="948797" y="1330980"/>
                </a:lnTo>
                <a:lnTo>
                  <a:pt x="956729" y="1331298"/>
                </a:lnTo>
                <a:lnTo>
                  <a:pt x="964661" y="1331934"/>
                </a:lnTo>
                <a:lnTo>
                  <a:pt x="972593" y="1332889"/>
                </a:lnTo>
                <a:lnTo>
                  <a:pt x="980208" y="1334161"/>
                </a:lnTo>
                <a:lnTo>
                  <a:pt x="987823" y="1335752"/>
                </a:lnTo>
                <a:lnTo>
                  <a:pt x="995437" y="1337979"/>
                </a:lnTo>
                <a:lnTo>
                  <a:pt x="1002418" y="1340205"/>
                </a:lnTo>
                <a:lnTo>
                  <a:pt x="1009715" y="1343387"/>
                </a:lnTo>
                <a:lnTo>
                  <a:pt x="1016378" y="1346250"/>
                </a:lnTo>
                <a:lnTo>
                  <a:pt x="1023358" y="1349749"/>
                </a:lnTo>
                <a:lnTo>
                  <a:pt x="1030021" y="1353885"/>
                </a:lnTo>
                <a:lnTo>
                  <a:pt x="1036050" y="1357702"/>
                </a:lnTo>
                <a:lnTo>
                  <a:pt x="1042395" y="1361837"/>
                </a:lnTo>
                <a:lnTo>
                  <a:pt x="1048106" y="1366927"/>
                </a:lnTo>
                <a:lnTo>
                  <a:pt x="1053817" y="1371699"/>
                </a:lnTo>
                <a:lnTo>
                  <a:pt x="1059211" y="1377107"/>
                </a:lnTo>
                <a:lnTo>
                  <a:pt x="1064605" y="1382197"/>
                </a:lnTo>
                <a:lnTo>
                  <a:pt x="1069364" y="1388241"/>
                </a:lnTo>
                <a:lnTo>
                  <a:pt x="1073806" y="1393967"/>
                </a:lnTo>
                <a:lnTo>
                  <a:pt x="1078248" y="1400012"/>
                </a:lnTo>
                <a:lnTo>
                  <a:pt x="1082373" y="1406374"/>
                </a:lnTo>
                <a:lnTo>
                  <a:pt x="1085863" y="1413054"/>
                </a:lnTo>
                <a:lnTo>
                  <a:pt x="1089670" y="1419735"/>
                </a:lnTo>
                <a:lnTo>
                  <a:pt x="1092843" y="1426734"/>
                </a:lnTo>
                <a:lnTo>
                  <a:pt x="1095381" y="1433732"/>
                </a:lnTo>
                <a:lnTo>
                  <a:pt x="1097920" y="1441049"/>
                </a:lnTo>
                <a:lnTo>
                  <a:pt x="1100141" y="1448684"/>
                </a:lnTo>
                <a:lnTo>
                  <a:pt x="1101727" y="1456000"/>
                </a:lnTo>
                <a:lnTo>
                  <a:pt x="1103314" y="1463635"/>
                </a:lnTo>
                <a:lnTo>
                  <a:pt x="1104265" y="1471588"/>
                </a:lnTo>
                <a:lnTo>
                  <a:pt x="1104900" y="1479541"/>
                </a:lnTo>
                <a:lnTo>
                  <a:pt x="1104900" y="1487494"/>
                </a:lnTo>
                <a:lnTo>
                  <a:pt x="1104900" y="1686000"/>
                </a:lnTo>
                <a:lnTo>
                  <a:pt x="1104900" y="1690135"/>
                </a:lnTo>
                <a:lnTo>
                  <a:pt x="1104265" y="1693953"/>
                </a:lnTo>
                <a:lnTo>
                  <a:pt x="1103631" y="1697770"/>
                </a:lnTo>
                <a:lnTo>
                  <a:pt x="1102362" y="1701906"/>
                </a:lnTo>
                <a:lnTo>
                  <a:pt x="1101093" y="1705405"/>
                </a:lnTo>
                <a:lnTo>
                  <a:pt x="1099189" y="1709222"/>
                </a:lnTo>
                <a:lnTo>
                  <a:pt x="1096968" y="1713040"/>
                </a:lnTo>
                <a:lnTo>
                  <a:pt x="1094430" y="1716221"/>
                </a:lnTo>
                <a:lnTo>
                  <a:pt x="1091891" y="1719720"/>
                </a:lnTo>
                <a:lnTo>
                  <a:pt x="1089036" y="1722901"/>
                </a:lnTo>
                <a:lnTo>
                  <a:pt x="1085546" y="1726719"/>
                </a:lnTo>
                <a:lnTo>
                  <a:pt x="1082056" y="1729900"/>
                </a:lnTo>
                <a:lnTo>
                  <a:pt x="1078248" y="1732763"/>
                </a:lnTo>
                <a:lnTo>
                  <a:pt x="1074124" y="1736262"/>
                </a:lnTo>
                <a:lnTo>
                  <a:pt x="1069682" y="1739125"/>
                </a:lnTo>
                <a:lnTo>
                  <a:pt x="1065240" y="1741989"/>
                </a:lnTo>
                <a:lnTo>
                  <a:pt x="1055404" y="1748033"/>
                </a:lnTo>
                <a:lnTo>
                  <a:pt x="1044299" y="1753441"/>
                </a:lnTo>
                <a:lnTo>
                  <a:pt x="1032560" y="1758531"/>
                </a:lnTo>
                <a:lnTo>
                  <a:pt x="1019868" y="1763939"/>
                </a:lnTo>
                <a:lnTo>
                  <a:pt x="1005908" y="1768392"/>
                </a:lnTo>
                <a:lnTo>
                  <a:pt x="991630" y="1773164"/>
                </a:lnTo>
                <a:lnTo>
                  <a:pt x="976718" y="1777300"/>
                </a:lnTo>
                <a:lnTo>
                  <a:pt x="960854" y="1781117"/>
                </a:lnTo>
                <a:lnTo>
                  <a:pt x="944038" y="1784934"/>
                </a:lnTo>
                <a:lnTo>
                  <a:pt x="927222" y="1788434"/>
                </a:lnTo>
                <a:lnTo>
                  <a:pt x="909454" y="1791615"/>
                </a:lnTo>
                <a:lnTo>
                  <a:pt x="891369" y="1794796"/>
                </a:lnTo>
                <a:lnTo>
                  <a:pt x="872332" y="1797341"/>
                </a:lnTo>
                <a:lnTo>
                  <a:pt x="853295" y="1799886"/>
                </a:lnTo>
                <a:lnTo>
                  <a:pt x="833941" y="1801795"/>
                </a:lnTo>
                <a:lnTo>
                  <a:pt x="813952" y="1804022"/>
                </a:lnTo>
                <a:lnTo>
                  <a:pt x="793328" y="1805930"/>
                </a:lnTo>
                <a:lnTo>
                  <a:pt x="773022" y="1807203"/>
                </a:lnTo>
                <a:lnTo>
                  <a:pt x="752399" y="1808475"/>
                </a:lnTo>
                <a:lnTo>
                  <a:pt x="731458" y="1809748"/>
                </a:lnTo>
                <a:lnTo>
                  <a:pt x="710200" y="1810384"/>
                </a:lnTo>
                <a:lnTo>
                  <a:pt x="688942" y="1811020"/>
                </a:lnTo>
                <a:lnTo>
                  <a:pt x="667684" y="1811338"/>
                </a:lnTo>
                <a:lnTo>
                  <a:pt x="646427" y="1811338"/>
                </a:lnTo>
                <a:lnTo>
                  <a:pt x="625486" y="1811338"/>
                </a:lnTo>
                <a:lnTo>
                  <a:pt x="603911" y="1811020"/>
                </a:lnTo>
                <a:lnTo>
                  <a:pt x="582653" y="1810384"/>
                </a:lnTo>
                <a:lnTo>
                  <a:pt x="561395" y="1809748"/>
                </a:lnTo>
                <a:lnTo>
                  <a:pt x="540137" y="1808475"/>
                </a:lnTo>
                <a:lnTo>
                  <a:pt x="518879" y="1807203"/>
                </a:lnTo>
                <a:lnTo>
                  <a:pt x="498573" y="1805930"/>
                </a:lnTo>
                <a:lnTo>
                  <a:pt x="477632" y="1804022"/>
                </a:lnTo>
                <a:lnTo>
                  <a:pt x="457326" y="1801795"/>
                </a:lnTo>
                <a:lnTo>
                  <a:pt x="437337" y="1799886"/>
                </a:lnTo>
                <a:lnTo>
                  <a:pt x="417983" y="1797341"/>
                </a:lnTo>
                <a:lnTo>
                  <a:pt x="398629" y="1794796"/>
                </a:lnTo>
                <a:lnTo>
                  <a:pt x="379909" y="1791615"/>
                </a:lnTo>
                <a:lnTo>
                  <a:pt x="361824" y="1788434"/>
                </a:lnTo>
                <a:lnTo>
                  <a:pt x="344056" y="1784934"/>
                </a:lnTo>
                <a:lnTo>
                  <a:pt x="327240" y="1781117"/>
                </a:lnTo>
                <a:lnTo>
                  <a:pt x="310741" y="1777300"/>
                </a:lnTo>
                <a:lnTo>
                  <a:pt x="295195" y="1773164"/>
                </a:lnTo>
                <a:lnTo>
                  <a:pt x="280600" y="1768392"/>
                </a:lnTo>
                <a:lnTo>
                  <a:pt x="266322" y="1763939"/>
                </a:lnTo>
                <a:lnTo>
                  <a:pt x="252996" y="1758531"/>
                </a:lnTo>
                <a:lnTo>
                  <a:pt x="240622" y="1753441"/>
                </a:lnTo>
                <a:lnTo>
                  <a:pt x="229517" y="1748033"/>
                </a:lnTo>
                <a:lnTo>
                  <a:pt x="219047" y="1741989"/>
                </a:lnTo>
                <a:lnTo>
                  <a:pt x="214288" y="1739125"/>
                </a:lnTo>
                <a:lnTo>
                  <a:pt x="209846" y="1736262"/>
                </a:lnTo>
                <a:lnTo>
                  <a:pt x="205404" y="1732763"/>
                </a:lnTo>
                <a:lnTo>
                  <a:pt x="201596" y="1729900"/>
                </a:lnTo>
                <a:lnTo>
                  <a:pt x="198106" y="1726719"/>
                </a:lnTo>
                <a:lnTo>
                  <a:pt x="194299" y="1722901"/>
                </a:lnTo>
                <a:lnTo>
                  <a:pt x="191443" y="1719720"/>
                </a:lnTo>
                <a:lnTo>
                  <a:pt x="188588" y="1716221"/>
                </a:lnTo>
                <a:lnTo>
                  <a:pt x="186367" y="1713040"/>
                </a:lnTo>
                <a:lnTo>
                  <a:pt x="183828" y="1709222"/>
                </a:lnTo>
                <a:lnTo>
                  <a:pt x="181925" y="1705405"/>
                </a:lnTo>
                <a:lnTo>
                  <a:pt x="180338" y="1701906"/>
                </a:lnTo>
                <a:lnTo>
                  <a:pt x="179386" y="1697770"/>
                </a:lnTo>
                <a:lnTo>
                  <a:pt x="178435" y="1693953"/>
                </a:lnTo>
                <a:lnTo>
                  <a:pt x="177800" y="1690135"/>
                </a:lnTo>
                <a:lnTo>
                  <a:pt x="177800" y="1686000"/>
                </a:lnTo>
                <a:lnTo>
                  <a:pt x="177800" y="1487494"/>
                </a:lnTo>
                <a:lnTo>
                  <a:pt x="178117" y="1479541"/>
                </a:lnTo>
                <a:lnTo>
                  <a:pt x="178435" y="1471588"/>
                </a:lnTo>
                <a:lnTo>
                  <a:pt x="179386" y="1463635"/>
                </a:lnTo>
                <a:lnTo>
                  <a:pt x="180973" y="1456000"/>
                </a:lnTo>
                <a:lnTo>
                  <a:pt x="182559" y="1448684"/>
                </a:lnTo>
                <a:lnTo>
                  <a:pt x="184463" y="1441049"/>
                </a:lnTo>
                <a:lnTo>
                  <a:pt x="187318" y="1433732"/>
                </a:lnTo>
                <a:lnTo>
                  <a:pt x="190174" y="1426734"/>
                </a:lnTo>
                <a:lnTo>
                  <a:pt x="193030" y="1419735"/>
                </a:lnTo>
                <a:lnTo>
                  <a:pt x="196520" y="1413054"/>
                </a:lnTo>
                <a:lnTo>
                  <a:pt x="200327" y="1406374"/>
                </a:lnTo>
                <a:lnTo>
                  <a:pt x="204452" y="1400012"/>
                </a:lnTo>
                <a:lnTo>
                  <a:pt x="208576" y="1393967"/>
                </a:lnTo>
                <a:lnTo>
                  <a:pt x="213336" y="1388241"/>
                </a:lnTo>
                <a:lnTo>
                  <a:pt x="218095" y="1382197"/>
                </a:lnTo>
                <a:lnTo>
                  <a:pt x="223489" y="1377107"/>
                </a:lnTo>
                <a:lnTo>
                  <a:pt x="228883" y="1371699"/>
                </a:lnTo>
                <a:lnTo>
                  <a:pt x="234594" y="1366927"/>
                </a:lnTo>
                <a:lnTo>
                  <a:pt x="240305" y="1361837"/>
                </a:lnTo>
                <a:lnTo>
                  <a:pt x="246650" y="1357702"/>
                </a:lnTo>
                <a:lnTo>
                  <a:pt x="252679" y="1353885"/>
                </a:lnTo>
                <a:lnTo>
                  <a:pt x="259659" y="1349749"/>
                </a:lnTo>
                <a:lnTo>
                  <a:pt x="266005" y="1346250"/>
                </a:lnTo>
                <a:lnTo>
                  <a:pt x="272985" y="1343387"/>
                </a:lnTo>
                <a:lnTo>
                  <a:pt x="280282" y="1340205"/>
                </a:lnTo>
                <a:lnTo>
                  <a:pt x="287263" y="1337979"/>
                </a:lnTo>
                <a:lnTo>
                  <a:pt x="294877" y="1335752"/>
                </a:lnTo>
                <a:lnTo>
                  <a:pt x="302492" y="1334161"/>
                </a:lnTo>
                <a:lnTo>
                  <a:pt x="310107" y="1332889"/>
                </a:lnTo>
                <a:lnTo>
                  <a:pt x="318039" y="1331934"/>
                </a:lnTo>
                <a:lnTo>
                  <a:pt x="325971" y="1331298"/>
                </a:lnTo>
                <a:lnTo>
                  <a:pt x="333903" y="1330980"/>
                </a:lnTo>
                <a:lnTo>
                  <a:pt x="344056" y="1330026"/>
                </a:lnTo>
                <a:lnTo>
                  <a:pt x="372929" y="1327481"/>
                </a:lnTo>
                <a:lnTo>
                  <a:pt x="415762" y="1324300"/>
                </a:lnTo>
                <a:lnTo>
                  <a:pt x="441779" y="1322709"/>
                </a:lnTo>
                <a:lnTo>
                  <a:pt x="470017" y="1320800"/>
                </a:lnTo>
                <a:close/>
                <a:moveTo>
                  <a:pt x="1004887" y="995363"/>
                </a:moveTo>
                <a:lnTo>
                  <a:pt x="1176337" y="995363"/>
                </a:lnTo>
                <a:lnTo>
                  <a:pt x="1176337" y="1265238"/>
                </a:lnTo>
                <a:lnTo>
                  <a:pt x="1004887" y="1265238"/>
                </a:lnTo>
                <a:lnTo>
                  <a:pt x="1004887" y="995363"/>
                </a:lnTo>
                <a:close/>
                <a:moveTo>
                  <a:pt x="493561" y="847408"/>
                </a:moveTo>
                <a:lnTo>
                  <a:pt x="491024" y="847726"/>
                </a:lnTo>
                <a:lnTo>
                  <a:pt x="488804" y="848043"/>
                </a:lnTo>
                <a:lnTo>
                  <a:pt x="485950" y="848996"/>
                </a:lnTo>
                <a:lnTo>
                  <a:pt x="483730" y="849948"/>
                </a:lnTo>
                <a:lnTo>
                  <a:pt x="481510" y="851218"/>
                </a:lnTo>
                <a:lnTo>
                  <a:pt x="479290" y="852806"/>
                </a:lnTo>
                <a:lnTo>
                  <a:pt x="475167" y="856933"/>
                </a:lnTo>
                <a:lnTo>
                  <a:pt x="470727" y="861061"/>
                </a:lnTo>
                <a:lnTo>
                  <a:pt x="466604" y="865823"/>
                </a:lnTo>
                <a:lnTo>
                  <a:pt x="462482" y="871221"/>
                </a:lnTo>
                <a:lnTo>
                  <a:pt x="454553" y="882651"/>
                </a:lnTo>
                <a:lnTo>
                  <a:pt x="448527" y="890906"/>
                </a:lnTo>
                <a:lnTo>
                  <a:pt x="442819" y="899478"/>
                </a:lnTo>
                <a:lnTo>
                  <a:pt x="436793" y="908368"/>
                </a:lnTo>
                <a:lnTo>
                  <a:pt x="431402" y="917893"/>
                </a:lnTo>
                <a:lnTo>
                  <a:pt x="429499" y="926783"/>
                </a:lnTo>
                <a:lnTo>
                  <a:pt x="427596" y="935673"/>
                </a:lnTo>
                <a:lnTo>
                  <a:pt x="426010" y="945198"/>
                </a:lnTo>
                <a:lnTo>
                  <a:pt x="424742" y="954406"/>
                </a:lnTo>
                <a:lnTo>
                  <a:pt x="423790" y="963931"/>
                </a:lnTo>
                <a:lnTo>
                  <a:pt x="423156" y="973773"/>
                </a:lnTo>
                <a:lnTo>
                  <a:pt x="422839" y="982981"/>
                </a:lnTo>
                <a:lnTo>
                  <a:pt x="422839" y="992823"/>
                </a:lnTo>
                <a:lnTo>
                  <a:pt x="423156" y="1007111"/>
                </a:lnTo>
                <a:lnTo>
                  <a:pt x="424107" y="1020764"/>
                </a:lnTo>
                <a:lnTo>
                  <a:pt x="426010" y="1034099"/>
                </a:lnTo>
                <a:lnTo>
                  <a:pt x="428547" y="1047434"/>
                </a:lnTo>
                <a:lnTo>
                  <a:pt x="432036" y="1060769"/>
                </a:lnTo>
                <a:lnTo>
                  <a:pt x="435525" y="1073469"/>
                </a:lnTo>
                <a:lnTo>
                  <a:pt x="439965" y="1086169"/>
                </a:lnTo>
                <a:lnTo>
                  <a:pt x="445039" y="1098551"/>
                </a:lnTo>
                <a:lnTo>
                  <a:pt x="450430" y="1110934"/>
                </a:lnTo>
                <a:lnTo>
                  <a:pt x="456456" y="1122999"/>
                </a:lnTo>
                <a:lnTo>
                  <a:pt x="462799" y="1134429"/>
                </a:lnTo>
                <a:lnTo>
                  <a:pt x="469459" y="1145541"/>
                </a:lnTo>
                <a:lnTo>
                  <a:pt x="477070" y="1156019"/>
                </a:lnTo>
                <a:lnTo>
                  <a:pt x="484364" y="1166496"/>
                </a:lnTo>
                <a:lnTo>
                  <a:pt x="492293" y="1176656"/>
                </a:lnTo>
                <a:lnTo>
                  <a:pt x="500539" y="1186181"/>
                </a:lnTo>
                <a:lnTo>
                  <a:pt x="508784" y="1195389"/>
                </a:lnTo>
                <a:lnTo>
                  <a:pt x="517347" y="1204279"/>
                </a:lnTo>
                <a:lnTo>
                  <a:pt x="526227" y="1212216"/>
                </a:lnTo>
                <a:lnTo>
                  <a:pt x="535107" y="1220154"/>
                </a:lnTo>
                <a:lnTo>
                  <a:pt x="543987" y="1227456"/>
                </a:lnTo>
                <a:lnTo>
                  <a:pt x="553184" y="1234124"/>
                </a:lnTo>
                <a:lnTo>
                  <a:pt x="562381" y="1240474"/>
                </a:lnTo>
                <a:lnTo>
                  <a:pt x="571578" y="1245871"/>
                </a:lnTo>
                <a:lnTo>
                  <a:pt x="580775" y="1250951"/>
                </a:lnTo>
                <a:lnTo>
                  <a:pt x="589655" y="1255079"/>
                </a:lnTo>
                <a:lnTo>
                  <a:pt x="598853" y="1258889"/>
                </a:lnTo>
                <a:lnTo>
                  <a:pt x="607732" y="1262381"/>
                </a:lnTo>
                <a:lnTo>
                  <a:pt x="616612" y="1264604"/>
                </a:lnTo>
                <a:lnTo>
                  <a:pt x="624858" y="1266509"/>
                </a:lnTo>
                <a:lnTo>
                  <a:pt x="633421" y="1267461"/>
                </a:lnTo>
                <a:lnTo>
                  <a:pt x="641349" y="1267779"/>
                </a:lnTo>
                <a:lnTo>
                  <a:pt x="649595" y="1267461"/>
                </a:lnTo>
                <a:lnTo>
                  <a:pt x="657524" y="1266509"/>
                </a:lnTo>
                <a:lnTo>
                  <a:pt x="666404" y="1264604"/>
                </a:lnTo>
                <a:lnTo>
                  <a:pt x="674967" y="1262381"/>
                </a:lnTo>
                <a:lnTo>
                  <a:pt x="684164" y="1258889"/>
                </a:lnTo>
                <a:lnTo>
                  <a:pt x="692726" y="1255079"/>
                </a:lnTo>
                <a:lnTo>
                  <a:pt x="701924" y="1250951"/>
                </a:lnTo>
                <a:lnTo>
                  <a:pt x="711121" y="1245871"/>
                </a:lnTo>
                <a:lnTo>
                  <a:pt x="720318" y="1240474"/>
                </a:lnTo>
                <a:lnTo>
                  <a:pt x="729515" y="1234124"/>
                </a:lnTo>
                <a:lnTo>
                  <a:pt x="738395" y="1227456"/>
                </a:lnTo>
                <a:lnTo>
                  <a:pt x="747592" y="1220154"/>
                </a:lnTo>
                <a:lnTo>
                  <a:pt x="756472" y="1212216"/>
                </a:lnTo>
                <a:lnTo>
                  <a:pt x="765352" y="1204279"/>
                </a:lnTo>
                <a:lnTo>
                  <a:pt x="773915" y="1195389"/>
                </a:lnTo>
                <a:lnTo>
                  <a:pt x="782160" y="1186181"/>
                </a:lnTo>
                <a:lnTo>
                  <a:pt x="790406" y="1176656"/>
                </a:lnTo>
                <a:lnTo>
                  <a:pt x="798652" y="1166496"/>
                </a:lnTo>
                <a:lnTo>
                  <a:pt x="805946" y="1156019"/>
                </a:lnTo>
                <a:lnTo>
                  <a:pt x="813240" y="1145541"/>
                </a:lnTo>
                <a:lnTo>
                  <a:pt x="819900" y="1134429"/>
                </a:lnTo>
                <a:lnTo>
                  <a:pt x="826243" y="1122999"/>
                </a:lnTo>
                <a:lnTo>
                  <a:pt x="831952" y="1110934"/>
                </a:lnTo>
                <a:lnTo>
                  <a:pt x="837660" y="1098551"/>
                </a:lnTo>
                <a:lnTo>
                  <a:pt x="842417" y="1086169"/>
                </a:lnTo>
                <a:lnTo>
                  <a:pt x="847174" y="1073469"/>
                </a:lnTo>
                <a:lnTo>
                  <a:pt x="850980" y="1060769"/>
                </a:lnTo>
                <a:lnTo>
                  <a:pt x="853834" y="1047434"/>
                </a:lnTo>
                <a:lnTo>
                  <a:pt x="856689" y="1034099"/>
                </a:lnTo>
                <a:lnTo>
                  <a:pt x="858592" y="1020764"/>
                </a:lnTo>
                <a:lnTo>
                  <a:pt x="859543" y="1007111"/>
                </a:lnTo>
                <a:lnTo>
                  <a:pt x="860177" y="992823"/>
                </a:lnTo>
                <a:lnTo>
                  <a:pt x="859860" y="984886"/>
                </a:lnTo>
                <a:lnTo>
                  <a:pt x="859543" y="976313"/>
                </a:lnTo>
                <a:lnTo>
                  <a:pt x="837343" y="975361"/>
                </a:lnTo>
                <a:lnTo>
                  <a:pt x="814509" y="973773"/>
                </a:lnTo>
                <a:lnTo>
                  <a:pt x="791040" y="970916"/>
                </a:lnTo>
                <a:lnTo>
                  <a:pt x="767255" y="968058"/>
                </a:lnTo>
                <a:lnTo>
                  <a:pt x="743469" y="964566"/>
                </a:lnTo>
                <a:lnTo>
                  <a:pt x="719366" y="960438"/>
                </a:lnTo>
                <a:lnTo>
                  <a:pt x="695898" y="955041"/>
                </a:lnTo>
                <a:lnTo>
                  <a:pt x="684481" y="952501"/>
                </a:lnTo>
                <a:lnTo>
                  <a:pt x="673064" y="949643"/>
                </a:lnTo>
                <a:lnTo>
                  <a:pt x="661964" y="946468"/>
                </a:lnTo>
                <a:lnTo>
                  <a:pt x="651181" y="943293"/>
                </a:lnTo>
                <a:lnTo>
                  <a:pt x="640398" y="940118"/>
                </a:lnTo>
                <a:lnTo>
                  <a:pt x="629932" y="936308"/>
                </a:lnTo>
                <a:lnTo>
                  <a:pt x="620101" y="932816"/>
                </a:lnTo>
                <a:lnTo>
                  <a:pt x="610270" y="929006"/>
                </a:lnTo>
                <a:lnTo>
                  <a:pt x="601073" y="924878"/>
                </a:lnTo>
                <a:lnTo>
                  <a:pt x="592510" y="921068"/>
                </a:lnTo>
                <a:lnTo>
                  <a:pt x="583947" y="916941"/>
                </a:lnTo>
                <a:lnTo>
                  <a:pt x="576018" y="912178"/>
                </a:lnTo>
                <a:lnTo>
                  <a:pt x="568724" y="907733"/>
                </a:lnTo>
                <a:lnTo>
                  <a:pt x="561747" y="903288"/>
                </a:lnTo>
                <a:lnTo>
                  <a:pt x="555404" y="898208"/>
                </a:lnTo>
                <a:lnTo>
                  <a:pt x="550013" y="893128"/>
                </a:lnTo>
                <a:lnTo>
                  <a:pt x="544938" y="887731"/>
                </a:lnTo>
                <a:lnTo>
                  <a:pt x="540498" y="882651"/>
                </a:lnTo>
                <a:lnTo>
                  <a:pt x="536376" y="876936"/>
                </a:lnTo>
                <a:lnTo>
                  <a:pt x="532253" y="872173"/>
                </a:lnTo>
                <a:lnTo>
                  <a:pt x="528447" y="867728"/>
                </a:lnTo>
                <a:lnTo>
                  <a:pt x="524641" y="863601"/>
                </a:lnTo>
                <a:lnTo>
                  <a:pt x="520836" y="860426"/>
                </a:lnTo>
                <a:lnTo>
                  <a:pt x="517347" y="857251"/>
                </a:lnTo>
                <a:lnTo>
                  <a:pt x="514176" y="854393"/>
                </a:lnTo>
                <a:lnTo>
                  <a:pt x="511004" y="852488"/>
                </a:lnTo>
                <a:lnTo>
                  <a:pt x="507833" y="850583"/>
                </a:lnTo>
                <a:lnTo>
                  <a:pt x="504661" y="849313"/>
                </a:lnTo>
                <a:lnTo>
                  <a:pt x="501807" y="848361"/>
                </a:lnTo>
                <a:lnTo>
                  <a:pt x="499270" y="847726"/>
                </a:lnTo>
                <a:lnTo>
                  <a:pt x="496099" y="847408"/>
                </a:lnTo>
                <a:lnTo>
                  <a:pt x="493561" y="847408"/>
                </a:lnTo>
                <a:close/>
                <a:moveTo>
                  <a:pt x="1304925" y="828675"/>
                </a:moveTo>
                <a:lnTo>
                  <a:pt x="1476375" y="828675"/>
                </a:lnTo>
                <a:lnTo>
                  <a:pt x="1476375" y="1252538"/>
                </a:lnTo>
                <a:lnTo>
                  <a:pt x="1304925" y="1252538"/>
                </a:lnTo>
                <a:lnTo>
                  <a:pt x="1304925" y="828675"/>
                </a:lnTo>
                <a:close/>
                <a:moveTo>
                  <a:pt x="634055" y="655638"/>
                </a:moveTo>
                <a:lnTo>
                  <a:pt x="641349" y="655638"/>
                </a:lnTo>
                <a:lnTo>
                  <a:pt x="648644" y="655638"/>
                </a:lnTo>
                <a:lnTo>
                  <a:pt x="655938" y="655956"/>
                </a:lnTo>
                <a:lnTo>
                  <a:pt x="662915" y="656591"/>
                </a:lnTo>
                <a:lnTo>
                  <a:pt x="669892" y="657226"/>
                </a:lnTo>
                <a:lnTo>
                  <a:pt x="677187" y="658178"/>
                </a:lnTo>
                <a:lnTo>
                  <a:pt x="684164" y="659766"/>
                </a:lnTo>
                <a:lnTo>
                  <a:pt x="691141" y="661036"/>
                </a:lnTo>
                <a:lnTo>
                  <a:pt x="698118" y="662623"/>
                </a:lnTo>
                <a:lnTo>
                  <a:pt x="704778" y="664211"/>
                </a:lnTo>
                <a:lnTo>
                  <a:pt x="711438" y="666433"/>
                </a:lnTo>
                <a:lnTo>
                  <a:pt x="718415" y="668338"/>
                </a:lnTo>
                <a:lnTo>
                  <a:pt x="724758" y="670878"/>
                </a:lnTo>
                <a:lnTo>
                  <a:pt x="731418" y="673418"/>
                </a:lnTo>
                <a:lnTo>
                  <a:pt x="737761" y="676276"/>
                </a:lnTo>
                <a:lnTo>
                  <a:pt x="744421" y="679133"/>
                </a:lnTo>
                <a:lnTo>
                  <a:pt x="750446" y="682308"/>
                </a:lnTo>
                <a:lnTo>
                  <a:pt x="763132" y="688976"/>
                </a:lnTo>
                <a:lnTo>
                  <a:pt x="775500" y="696596"/>
                </a:lnTo>
                <a:lnTo>
                  <a:pt x="787235" y="704533"/>
                </a:lnTo>
                <a:lnTo>
                  <a:pt x="798652" y="713423"/>
                </a:lnTo>
                <a:lnTo>
                  <a:pt x="809435" y="722631"/>
                </a:lnTo>
                <a:lnTo>
                  <a:pt x="819900" y="732791"/>
                </a:lnTo>
                <a:lnTo>
                  <a:pt x="830049" y="743586"/>
                </a:lnTo>
                <a:lnTo>
                  <a:pt x="839880" y="754698"/>
                </a:lnTo>
                <a:lnTo>
                  <a:pt x="849394" y="766446"/>
                </a:lnTo>
                <a:lnTo>
                  <a:pt x="858274" y="778511"/>
                </a:lnTo>
                <a:lnTo>
                  <a:pt x="866520" y="791211"/>
                </a:lnTo>
                <a:lnTo>
                  <a:pt x="874449" y="804546"/>
                </a:lnTo>
                <a:lnTo>
                  <a:pt x="881743" y="818198"/>
                </a:lnTo>
                <a:lnTo>
                  <a:pt x="888403" y="832168"/>
                </a:lnTo>
                <a:lnTo>
                  <a:pt x="894746" y="847091"/>
                </a:lnTo>
                <a:lnTo>
                  <a:pt x="900137" y="861696"/>
                </a:lnTo>
                <a:lnTo>
                  <a:pt x="905529" y="876936"/>
                </a:lnTo>
                <a:lnTo>
                  <a:pt x="909651" y="892811"/>
                </a:lnTo>
                <a:lnTo>
                  <a:pt x="913457" y="908686"/>
                </a:lnTo>
                <a:lnTo>
                  <a:pt x="916946" y="924878"/>
                </a:lnTo>
                <a:lnTo>
                  <a:pt x="919166" y="941706"/>
                </a:lnTo>
                <a:lnTo>
                  <a:pt x="921068" y="958533"/>
                </a:lnTo>
                <a:lnTo>
                  <a:pt x="922020" y="975678"/>
                </a:lnTo>
                <a:lnTo>
                  <a:pt x="922337" y="992823"/>
                </a:lnTo>
                <a:lnTo>
                  <a:pt x="922337" y="1002031"/>
                </a:lnTo>
                <a:lnTo>
                  <a:pt x="922020" y="1010921"/>
                </a:lnTo>
                <a:lnTo>
                  <a:pt x="921386" y="1019811"/>
                </a:lnTo>
                <a:lnTo>
                  <a:pt x="920434" y="1028384"/>
                </a:lnTo>
                <a:lnTo>
                  <a:pt x="919483" y="1037274"/>
                </a:lnTo>
                <a:lnTo>
                  <a:pt x="918214" y="1045846"/>
                </a:lnTo>
                <a:lnTo>
                  <a:pt x="916628" y="1054419"/>
                </a:lnTo>
                <a:lnTo>
                  <a:pt x="915043" y="1062674"/>
                </a:lnTo>
                <a:lnTo>
                  <a:pt x="912823" y="1070929"/>
                </a:lnTo>
                <a:lnTo>
                  <a:pt x="910603" y="1079501"/>
                </a:lnTo>
                <a:lnTo>
                  <a:pt x="908383" y="1087756"/>
                </a:lnTo>
                <a:lnTo>
                  <a:pt x="906163" y="1095694"/>
                </a:lnTo>
                <a:lnTo>
                  <a:pt x="903309" y="1103631"/>
                </a:lnTo>
                <a:lnTo>
                  <a:pt x="900137" y="1111569"/>
                </a:lnTo>
                <a:lnTo>
                  <a:pt x="897283" y="1119189"/>
                </a:lnTo>
                <a:lnTo>
                  <a:pt x="894111" y="1126809"/>
                </a:lnTo>
                <a:lnTo>
                  <a:pt x="887134" y="1141731"/>
                </a:lnTo>
                <a:lnTo>
                  <a:pt x="879523" y="1156336"/>
                </a:lnTo>
                <a:lnTo>
                  <a:pt x="871277" y="1170624"/>
                </a:lnTo>
                <a:lnTo>
                  <a:pt x="862714" y="1184276"/>
                </a:lnTo>
                <a:lnTo>
                  <a:pt x="853517" y="1197611"/>
                </a:lnTo>
                <a:lnTo>
                  <a:pt x="843686" y="1209994"/>
                </a:lnTo>
                <a:lnTo>
                  <a:pt x="833854" y="1222376"/>
                </a:lnTo>
                <a:lnTo>
                  <a:pt x="823389" y="1233806"/>
                </a:lnTo>
                <a:lnTo>
                  <a:pt x="812606" y="1244919"/>
                </a:lnTo>
                <a:lnTo>
                  <a:pt x="801823" y="1255396"/>
                </a:lnTo>
                <a:lnTo>
                  <a:pt x="790406" y="1265239"/>
                </a:lnTo>
                <a:lnTo>
                  <a:pt x="778989" y="1274446"/>
                </a:lnTo>
                <a:lnTo>
                  <a:pt x="767255" y="1282701"/>
                </a:lnTo>
                <a:lnTo>
                  <a:pt x="755521" y="1290956"/>
                </a:lnTo>
                <a:lnTo>
                  <a:pt x="743786" y="1298259"/>
                </a:lnTo>
                <a:lnTo>
                  <a:pt x="732052" y="1304609"/>
                </a:lnTo>
                <a:lnTo>
                  <a:pt x="720318" y="1310641"/>
                </a:lnTo>
                <a:lnTo>
                  <a:pt x="708584" y="1315721"/>
                </a:lnTo>
                <a:lnTo>
                  <a:pt x="696849" y="1320166"/>
                </a:lnTo>
                <a:lnTo>
                  <a:pt x="685432" y="1323659"/>
                </a:lnTo>
                <a:lnTo>
                  <a:pt x="674015" y="1326516"/>
                </a:lnTo>
                <a:lnTo>
                  <a:pt x="662915" y="1328421"/>
                </a:lnTo>
                <a:lnTo>
                  <a:pt x="657207" y="1329374"/>
                </a:lnTo>
                <a:lnTo>
                  <a:pt x="652132" y="1329691"/>
                </a:lnTo>
                <a:lnTo>
                  <a:pt x="646424" y="1330009"/>
                </a:lnTo>
                <a:lnTo>
                  <a:pt x="641349" y="1330326"/>
                </a:lnTo>
                <a:lnTo>
                  <a:pt x="635958" y="1330009"/>
                </a:lnTo>
                <a:lnTo>
                  <a:pt x="630884" y="1329691"/>
                </a:lnTo>
                <a:lnTo>
                  <a:pt x="625492" y="1329374"/>
                </a:lnTo>
                <a:lnTo>
                  <a:pt x="620101" y="1328421"/>
                </a:lnTo>
                <a:lnTo>
                  <a:pt x="609001" y="1326516"/>
                </a:lnTo>
                <a:lnTo>
                  <a:pt x="597584" y="1323659"/>
                </a:lnTo>
                <a:lnTo>
                  <a:pt x="585850" y="1320166"/>
                </a:lnTo>
                <a:lnTo>
                  <a:pt x="574433" y="1315721"/>
                </a:lnTo>
                <a:lnTo>
                  <a:pt x="562698" y="1310641"/>
                </a:lnTo>
                <a:lnTo>
                  <a:pt x="550647" y="1304609"/>
                </a:lnTo>
                <a:lnTo>
                  <a:pt x="538913" y="1298259"/>
                </a:lnTo>
                <a:lnTo>
                  <a:pt x="527179" y="1290956"/>
                </a:lnTo>
                <a:lnTo>
                  <a:pt x="515444" y="1282701"/>
                </a:lnTo>
                <a:lnTo>
                  <a:pt x="503710" y="1274446"/>
                </a:lnTo>
                <a:lnTo>
                  <a:pt x="492293" y="1265239"/>
                </a:lnTo>
                <a:lnTo>
                  <a:pt x="481193" y="1255396"/>
                </a:lnTo>
                <a:lnTo>
                  <a:pt x="470093" y="1244919"/>
                </a:lnTo>
                <a:lnTo>
                  <a:pt x="459310" y="1233806"/>
                </a:lnTo>
                <a:lnTo>
                  <a:pt x="448845" y="1222376"/>
                </a:lnTo>
                <a:lnTo>
                  <a:pt x="438696" y="1209994"/>
                </a:lnTo>
                <a:lnTo>
                  <a:pt x="429499" y="1197611"/>
                </a:lnTo>
                <a:lnTo>
                  <a:pt x="419985" y="1184276"/>
                </a:lnTo>
                <a:lnTo>
                  <a:pt x="411422" y="1170624"/>
                </a:lnTo>
                <a:lnTo>
                  <a:pt x="403176" y="1156336"/>
                </a:lnTo>
                <a:lnTo>
                  <a:pt x="395565" y="1141731"/>
                </a:lnTo>
                <a:lnTo>
                  <a:pt x="388588" y="1126809"/>
                </a:lnTo>
                <a:lnTo>
                  <a:pt x="385416" y="1119189"/>
                </a:lnTo>
                <a:lnTo>
                  <a:pt x="382245" y="1111569"/>
                </a:lnTo>
                <a:lnTo>
                  <a:pt x="379390" y="1103631"/>
                </a:lnTo>
                <a:lnTo>
                  <a:pt x="376853" y="1095694"/>
                </a:lnTo>
                <a:lnTo>
                  <a:pt x="374316" y="1087756"/>
                </a:lnTo>
                <a:lnTo>
                  <a:pt x="372096" y="1079501"/>
                </a:lnTo>
                <a:lnTo>
                  <a:pt x="369559" y="1070929"/>
                </a:lnTo>
                <a:lnTo>
                  <a:pt x="367656" y="1062674"/>
                </a:lnTo>
                <a:lnTo>
                  <a:pt x="366071" y="1054419"/>
                </a:lnTo>
                <a:lnTo>
                  <a:pt x="364485" y="1045846"/>
                </a:lnTo>
                <a:lnTo>
                  <a:pt x="363216" y="1037274"/>
                </a:lnTo>
                <a:lnTo>
                  <a:pt x="362265" y="1028384"/>
                </a:lnTo>
                <a:lnTo>
                  <a:pt x="361313" y="1019811"/>
                </a:lnTo>
                <a:lnTo>
                  <a:pt x="360996" y="1010921"/>
                </a:lnTo>
                <a:lnTo>
                  <a:pt x="360362" y="1002031"/>
                </a:lnTo>
                <a:lnTo>
                  <a:pt x="360362" y="992823"/>
                </a:lnTo>
                <a:lnTo>
                  <a:pt x="360679" y="975678"/>
                </a:lnTo>
                <a:lnTo>
                  <a:pt x="361948" y="958533"/>
                </a:lnTo>
                <a:lnTo>
                  <a:pt x="363533" y="941706"/>
                </a:lnTo>
                <a:lnTo>
                  <a:pt x="366071" y="924878"/>
                </a:lnTo>
                <a:lnTo>
                  <a:pt x="368925" y="908686"/>
                </a:lnTo>
                <a:lnTo>
                  <a:pt x="373048" y="892811"/>
                </a:lnTo>
                <a:lnTo>
                  <a:pt x="377171" y="876936"/>
                </a:lnTo>
                <a:lnTo>
                  <a:pt x="382245" y="861696"/>
                </a:lnTo>
                <a:lnTo>
                  <a:pt x="387953" y="847091"/>
                </a:lnTo>
                <a:lnTo>
                  <a:pt x="393979" y="832168"/>
                </a:lnTo>
                <a:lnTo>
                  <a:pt x="400956" y="818198"/>
                </a:lnTo>
                <a:lnTo>
                  <a:pt x="408568" y="804546"/>
                </a:lnTo>
                <a:lnTo>
                  <a:pt x="416179" y="791211"/>
                </a:lnTo>
                <a:lnTo>
                  <a:pt x="424425" y="778511"/>
                </a:lnTo>
                <a:lnTo>
                  <a:pt x="433305" y="766446"/>
                </a:lnTo>
                <a:lnTo>
                  <a:pt x="442819" y="754698"/>
                </a:lnTo>
                <a:lnTo>
                  <a:pt x="452650" y="743586"/>
                </a:lnTo>
                <a:lnTo>
                  <a:pt x="462482" y="732791"/>
                </a:lnTo>
                <a:lnTo>
                  <a:pt x="473264" y="722631"/>
                </a:lnTo>
                <a:lnTo>
                  <a:pt x="484047" y="713423"/>
                </a:lnTo>
                <a:lnTo>
                  <a:pt x="495464" y="704533"/>
                </a:lnTo>
                <a:lnTo>
                  <a:pt x="507516" y="696596"/>
                </a:lnTo>
                <a:lnTo>
                  <a:pt x="519567" y="688976"/>
                </a:lnTo>
                <a:lnTo>
                  <a:pt x="531936" y="682308"/>
                </a:lnTo>
                <a:lnTo>
                  <a:pt x="538278" y="679133"/>
                </a:lnTo>
                <a:lnTo>
                  <a:pt x="544938" y="676276"/>
                </a:lnTo>
                <a:lnTo>
                  <a:pt x="551281" y="673418"/>
                </a:lnTo>
                <a:lnTo>
                  <a:pt x="557941" y="670878"/>
                </a:lnTo>
                <a:lnTo>
                  <a:pt x="564284" y="668338"/>
                </a:lnTo>
                <a:lnTo>
                  <a:pt x="571261" y="666433"/>
                </a:lnTo>
                <a:lnTo>
                  <a:pt x="577921" y="664211"/>
                </a:lnTo>
                <a:lnTo>
                  <a:pt x="584898" y="662623"/>
                </a:lnTo>
                <a:lnTo>
                  <a:pt x="591875" y="661036"/>
                </a:lnTo>
                <a:lnTo>
                  <a:pt x="598535" y="659766"/>
                </a:lnTo>
                <a:lnTo>
                  <a:pt x="605830" y="658178"/>
                </a:lnTo>
                <a:lnTo>
                  <a:pt x="612490" y="657226"/>
                </a:lnTo>
                <a:lnTo>
                  <a:pt x="619784" y="656591"/>
                </a:lnTo>
                <a:lnTo>
                  <a:pt x="627078" y="655956"/>
                </a:lnTo>
                <a:lnTo>
                  <a:pt x="634055" y="655638"/>
                </a:lnTo>
                <a:close/>
                <a:moveTo>
                  <a:pt x="1604962" y="463550"/>
                </a:moveTo>
                <a:lnTo>
                  <a:pt x="1776412" y="463550"/>
                </a:lnTo>
                <a:lnTo>
                  <a:pt x="1776412" y="1252538"/>
                </a:lnTo>
                <a:lnTo>
                  <a:pt x="1604962" y="1252538"/>
                </a:lnTo>
                <a:lnTo>
                  <a:pt x="1604962" y="463550"/>
                </a:lnTo>
                <a:close/>
                <a:moveTo>
                  <a:pt x="0" y="0"/>
                </a:moveTo>
                <a:lnTo>
                  <a:pt x="2125663" y="0"/>
                </a:lnTo>
                <a:lnTo>
                  <a:pt x="2125663" y="171553"/>
                </a:lnTo>
                <a:lnTo>
                  <a:pt x="2039621" y="171553"/>
                </a:lnTo>
                <a:lnTo>
                  <a:pt x="2039621" y="1577975"/>
                </a:lnTo>
                <a:lnTo>
                  <a:pt x="1252220" y="1577975"/>
                </a:lnTo>
                <a:lnTo>
                  <a:pt x="1252220" y="1449310"/>
                </a:lnTo>
                <a:lnTo>
                  <a:pt x="1911033" y="1449310"/>
                </a:lnTo>
                <a:lnTo>
                  <a:pt x="1911033" y="171553"/>
                </a:lnTo>
                <a:lnTo>
                  <a:pt x="195263" y="171553"/>
                </a:lnTo>
                <a:lnTo>
                  <a:pt x="195263" y="1249164"/>
                </a:lnTo>
                <a:lnTo>
                  <a:pt x="66675" y="1249164"/>
                </a:lnTo>
                <a:lnTo>
                  <a:pt x="66675" y="171553"/>
                </a:lnTo>
                <a:lnTo>
                  <a:pt x="0" y="17155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  <a:extLst/>
        </p:spPr>
        <p:txBody>
          <a:bodyPr anchor="ctr">
            <a:scene3d>
              <a:camera prst="orthographicFront"/>
              <a:lightRig dir="t" rig="threeP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altLang="en-US" lang="zh-CN">
              <a:solidFill>
                <a:srgbClr val="FFFFFF"/>
              </a:solidFill>
              <a:ea charset="-122" panose="02010600030101010101" pitchFamily="2" typeface="宋体"/>
            </a:endParaRPr>
          </a:p>
        </p:txBody>
      </p:sp>
    </p:spTree>
    <p:extLst>
      <p:ext uri="{BB962C8B-B14F-4D97-AF65-F5344CB8AC3E}">
        <p14:creationId val="1582792645"/>
      </p:ext>
    </p:extLst>
  </p:cSld>
  <p:clrMapOvr>
    <a:masterClrMapping/>
  </p:clrMapOvr>
  <p:transition advClick="0" spd="slow">
    <p:wip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4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16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8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1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2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3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24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6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7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8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9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30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2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3" nodeType="with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35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6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37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9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1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3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4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5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46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48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9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50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2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3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4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5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56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8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9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1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grpId="0" id="62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64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5" nodeType="with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67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8"/>
      <p:bldP grpId="0" spid="37"/>
      <p:bldP grpId="0" spid="35"/>
      <p:bldP grpId="0" spid="7"/>
      <p:bldP grpId="0" spid="8"/>
      <p:bldP grpId="0" spid="9"/>
      <p:bldP grpId="0" spid="10"/>
      <p:bldP grpId="0" spid="11"/>
      <p:bldP grpId="0" spid="12"/>
      <p:bldP grpId="0" spid="13"/>
      <p:bldP grpId="0" spid="14"/>
      <p:bldP grpId="0" spid="15"/>
      <p:bldP grpId="0" spid="16"/>
      <p:bldP grpId="0" spid="17"/>
    </p:bldLst>
  </p:timing>
</p:sld>
</file>

<file path=ppt/slides/slide1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en-US" lang="zh-CN" smtClean="0"/>
              <a:t>可行性分析</a:t>
            </a:r>
          </a:p>
        </p:txBody>
      </p:sp>
      <p:sp>
        <p:nvSpPr>
          <p:cNvPr descr="FD1DDF730CE4456e89755B07FE1653D0# #Rectangle 13" id="37" name="Rectangle 13"/>
          <p:cNvSpPr>
            <a:spLocks noChangeArrowheads="1"/>
          </p:cNvSpPr>
          <p:nvPr/>
        </p:nvSpPr>
        <p:spPr bwMode="auto">
          <a:xfrm>
            <a:off x="5796136" y="1626857"/>
            <a:ext cx="2376264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 wrap="square">
            <a:spAutoFit/>
          </a:bodyPr>
          <a:lstStyle>
            <a:lvl1pPr eaLnBrk="0" hangingPunct="0">
              <a:spcBef>
                <a:spcPct val="20000"/>
              </a:spcBef>
              <a:buFont typeface="Arial"/>
              <a:buChar char="•"/>
              <a:defRPr sz="3200"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1pPr>
            <a:lvl2pPr eaLnBrk="0" hangingPunct="0" indent="-285750" marL="742950">
              <a:spcBef>
                <a:spcPct val="20000"/>
              </a:spcBef>
              <a:buFont typeface="Arial"/>
              <a:buChar char="–"/>
              <a:defRPr sz="2800"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2pPr>
            <a:lvl3pPr eaLnBrk="0" hangingPunct="0" indent="-228600" marL="1143000">
              <a:spcBef>
                <a:spcPct val="20000"/>
              </a:spcBef>
              <a:buFont typeface="Arial"/>
              <a:buChar char="•"/>
              <a:defRPr sz="2400"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3pPr>
            <a:lvl4pPr eaLnBrk="0" hangingPunct="0" indent="-228600" marL="1600200">
              <a:spcBef>
                <a:spcPct val="20000"/>
              </a:spcBef>
              <a:buFont typeface="Arial"/>
              <a:buChar char="–"/>
              <a:defRPr sz="2000"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4pPr>
            <a:lvl5pPr eaLnBrk="0" hangingPunct="0" indent="-228600" marL="2057400">
              <a:spcBef>
                <a:spcPct val="20000"/>
              </a:spcBef>
              <a:buFont typeface="Arial"/>
              <a:buChar char="»"/>
              <a:defRPr sz="2000"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>
              <a:spcBef>
                <a:spcPct val="0"/>
              </a:spcBef>
              <a:buNone/>
              <a:defRPr/>
            </a:pPr>
            <a:r>
              <a:rPr altLang="en-US" lang="zh-CN" smtClean="0" sz="1000">
                <a:latin charset="-122" pitchFamily="65" typeface="方正兰亭纤黑简体"/>
                <a:ea charset="-122" pitchFamily="65" typeface="方正兰亭纤黑简体"/>
              </a:rPr>
              <a:t>单击此处添加简短说明，添加简短文字，</a:t>
            </a:r>
          </a:p>
          <a:p>
            <a:pPr eaLnBrk="1" hangingPunct="1">
              <a:spcBef>
                <a:spcPct val="0"/>
              </a:spcBef>
              <a:buNone/>
              <a:defRPr/>
            </a:pPr>
            <a:r>
              <a:rPr altLang="en-US" lang="zh-CN" smtClean="0" sz="1000">
                <a:latin charset="-122" pitchFamily="65" typeface="方正兰亭纤黑简体"/>
                <a:ea charset="-122" pitchFamily="65" typeface="方正兰亭纤黑简体"/>
              </a:rPr>
              <a:t>具体文字添加此处。</a:t>
            </a:r>
          </a:p>
        </p:txBody>
      </p:sp>
      <p:sp>
        <p:nvSpPr>
          <p:cNvPr id="31" name="Freeform 5"/>
          <p:cNvSpPr/>
          <p:nvPr/>
        </p:nvSpPr>
        <p:spPr bwMode="auto">
          <a:xfrm rot="1800000">
            <a:off x="4488702" y="1230118"/>
            <a:ext cx="1084398" cy="1555415"/>
          </a:xfrm>
          <a:custGeom>
            <a:gdLst>
              <a:gd fmla="*/ 2366 w 4733" name="T0"/>
              <a:gd fmla="*/ 0 h 6775" name="T1"/>
              <a:gd fmla="*/ 4733 w 4733" name="T2"/>
              <a:gd fmla="*/ 2366 h 6775" name="T3"/>
              <a:gd fmla="*/ 4375 w 4733" name="T4"/>
              <a:gd fmla="*/ 3618 h 6775" name="T5"/>
              <a:gd fmla="*/ 4375 w 4733" name="T6"/>
              <a:gd fmla="*/ 3618 h 6775" name="T7"/>
              <a:gd fmla="*/ 4364 w 4733" name="T8"/>
              <a:gd fmla="*/ 3635 h 6775" name="T9"/>
              <a:gd fmla="*/ 4358 w 4733" name="T10"/>
              <a:gd fmla="*/ 3645 h 6775" name="T11"/>
              <a:gd fmla="*/ 2366 w 4733" name="T12"/>
              <a:gd fmla="*/ 6775 h 6775" name="T13"/>
              <a:gd fmla="*/ 375 w 4733" name="T14"/>
              <a:gd fmla="*/ 3645 h 6775" name="T15"/>
              <a:gd fmla="*/ 369 w 4733" name="T16"/>
              <a:gd fmla="*/ 3635 h 6775" name="T17"/>
              <a:gd fmla="*/ 357 w 4733" name="T18"/>
              <a:gd fmla="*/ 3618 h 6775" name="T19"/>
              <a:gd fmla="*/ 357 w 4733" name="T20"/>
              <a:gd fmla="*/ 3618 h 6775" name="T21"/>
              <a:gd fmla="*/ 0 w 4733" name="T22"/>
              <a:gd fmla="*/ 2366 h 6775" name="T23"/>
              <a:gd fmla="*/ 2366 w 4733" name="T24"/>
              <a:gd fmla="*/ 0 h 6775" name="T2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b="b" l="0" r="r" t="0"/>
            <a:pathLst>
              <a:path h="6775" w="4733">
                <a:moveTo>
                  <a:pt x="2366" y="0"/>
                </a:moveTo>
                <a:cubicBezTo>
                  <a:pt x="3673" y="0"/>
                  <a:pt x="4733" y="1060"/>
                  <a:pt x="4733" y="2366"/>
                </a:cubicBezTo>
                <a:cubicBezTo>
                  <a:pt x="4733" y="2826"/>
                  <a:pt x="4602" y="3255"/>
                  <a:pt x="4375" y="3618"/>
                </a:cubicBezTo>
                <a:lnTo>
                  <a:pt x="4375" y="3618"/>
                </a:lnTo>
                <a:lnTo>
                  <a:pt x="4364" y="3635"/>
                </a:lnTo>
                <a:lnTo>
                  <a:pt x="4358" y="3645"/>
                </a:lnTo>
                <a:lnTo>
                  <a:pt x="2366" y="6775"/>
                </a:lnTo>
                <a:lnTo>
                  <a:pt x="375" y="3645"/>
                </a:lnTo>
                <a:lnTo>
                  <a:pt x="369" y="3635"/>
                </a:lnTo>
                <a:lnTo>
                  <a:pt x="357" y="3618"/>
                </a:lnTo>
                <a:lnTo>
                  <a:pt x="357" y="3618"/>
                </a:lnTo>
                <a:cubicBezTo>
                  <a:pt x="131" y="3255"/>
                  <a:pt x="0" y="2826"/>
                  <a:pt x="0" y="2366"/>
                </a:cubicBezTo>
                <a:cubicBezTo>
                  <a:pt x="0" y="1060"/>
                  <a:pt x="1060" y="0"/>
                  <a:pt x="236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32" name="Freeform 6"/>
          <p:cNvSpPr/>
          <p:nvPr/>
        </p:nvSpPr>
        <p:spPr bwMode="auto">
          <a:xfrm rot="1800000">
            <a:off x="3570901" y="2819795"/>
            <a:ext cx="1084398" cy="1555415"/>
          </a:xfrm>
          <a:custGeom>
            <a:gdLst>
              <a:gd fmla="*/ 2366 w 4733" name="T0"/>
              <a:gd fmla="*/ 6776 h 6776" name="T1"/>
              <a:gd fmla="*/ 4733 w 4733" name="T2"/>
              <a:gd fmla="*/ 4409 h 6776" name="T3"/>
              <a:gd fmla="*/ 4375 w 4733" name="T4"/>
              <a:gd fmla="*/ 3158 h 6776" name="T5"/>
              <a:gd fmla="*/ 4375 w 4733" name="T6"/>
              <a:gd fmla="*/ 3158 h 6776" name="T7"/>
              <a:gd fmla="*/ 4364 w 4733" name="T8"/>
              <a:gd fmla="*/ 3140 h 6776" name="T9"/>
              <a:gd fmla="*/ 4358 w 4733" name="T10"/>
              <a:gd fmla="*/ 3130 h 6776" name="T11"/>
              <a:gd fmla="*/ 2366 w 4733" name="T12"/>
              <a:gd fmla="*/ 0 h 6776" name="T13"/>
              <a:gd fmla="*/ 375 w 4733" name="T14"/>
              <a:gd fmla="*/ 3130 h 6776" name="T15"/>
              <a:gd fmla="*/ 369 w 4733" name="T16"/>
              <a:gd fmla="*/ 3140 h 6776" name="T17"/>
              <a:gd fmla="*/ 357 w 4733" name="T18"/>
              <a:gd fmla="*/ 3158 h 6776" name="T19"/>
              <a:gd fmla="*/ 357 w 4733" name="T20"/>
              <a:gd fmla="*/ 3158 h 6776" name="T21"/>
              <a:gd fmla="*/ 0 w 4733" name="T22"/>
              <a:gd fmla="*/ 4409 h 6776" name="T23"/>
              <a:gd fmla="*/ 2366 w 4733" name="T24"/>
              <a:gd fmla="*/ 6776 h 6776" name="T2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b="b" l="0" r="r" t="0"/>
            <a:pathLst>
              <a:path h="6775" w="4733">
                <a:moveTo>
                  <a:pt x="2366" y="6776"/>
                </a:moveTo>
                <a:cubicBezTo>
                  <a:pt x="3673" y="6776"/>
                  <a:pt x="4733" y="5716"/>
                  <a:pt x="4733" y="4409"/>
                </a:cubicBezTo>
                <a:cubicBezTo>
                  <a:pt x="4733" y="3950"/>
                  <a:pt x="4602" y="3521"/>
                  <a:pt x="4375" y="3158"/>
                </a:cubicBezTo>
                <a:lnTo>
                  <a:pt x="4375" y="3158"/>
                </a:lnTo>
                <a:lnTo>
                  <a:pt x="4364" y="3140"/>
                </a:lnTo>
                <a:lnTo>
                  <a:pt x="4358" y="3130"/>
                </a:lnTo>
                <a:lnTo>
                  <a:pt x="2366" y="0"/>
                </a:lnTo>
                <a:lnTo>
                  <a:pt x="375" y="3130"/>
                </a:lnTo>
                <a:lnTo>
                  <a:pt x="369" y="3140"/>
                </a:lnTo>
                <a:lnTo>
                  <a:pt x="357" y="3158"/>
                </a:lnTo>
                <a:lnTo>
                  <a:pt x="357" y="3158"/>
                </a:lnTo>
                <a:cubicBezTo>
                  <a:pt x="131" y="3521"/>
                  <a:pt x="0" y="3950"/>
                  <a:pt x="0" y="4409"/>
                </a:cubicBezTo>
                <a:cubicBezTo>
                  <a:pt x="0" y="5716"/>
                  <a:pt x="1060" y="6776"/>
                  <a:pt x="2366" y="677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33" name="Freeform 7"/>
          <p:cNvSpPr/>
          <p:nvPr/>
        </p:nvSpPr>
        <p:spPr bwMode="auto">
          <a:xfrm rot="1800000">
            <a:off x="3381612" y="1252491"/>
            <a:ext cx="1493320" cy="1166182"/>
          </a:xfrm>
          <a:custGeom>
            <a:gdLst>
              <a:gd fmla="*/ 655 w 6517" name="T0"/>
              <a:gd fmla="*/ 1516 h 5082" name="T1"/>
              <a:gd fmla="*/ 3889 w 6517" name="T2"/>
              <a:gd fmla="*/ 655 h 5082" name="T3"/>
              <a:gd fmla="*/ 4792 w 6517" name="T4"/>
              <a:gd fmla="*/ 1592 h 5082" name="T5"/>
              <a:gd fmla="*/ 4792 w 6517" name="T6"/>
              <a:gd fmla="*/ 1592 h 5082" name="T7"/>
              <a:gd fmla="*/ 4802 w 6517" name="T8"/>
              <a:gd fmla="*/ 1610 h 5082" name="T9"/>
              <a:gd fmla="*/ 4808 w 6517" name="T10"/>
              <a:gd fmla="*/ 1621 h 5082" name="T11"/>
              <a:gd fmla="*/ 6517 w 6517" name="T12"/>
              <a:gd fmla="*/ 4913 h 5082" name="T13"/>
              <a:gd fmla="*/ 2811 w 6517" name="T14"/>
              <a:gd fmla="*/ 5067 h 5082" name="T15"/>
              <a:gd fmla="*/ 2799 w 6517" name="T16"/>
              <a:gd fmla="*/ 5067 h 5082" name="T17"/>
              <a:gd fmla="*/ 2778 w 6517" name="T18"/>
              <a:gd fmla="*/ 5068 h 5082" name="T19"/>
              <a:gd fmla="*/ 2778 w 6517" name="T20"/>
              <a:gd fmla="*/ 5068 h 5082" name="T21"/>
              <a:gd fmla="*/ 1516 w 6517" name="T22"/>
              <a:gd fmla="*/ 4750 h 5082" name="T23"/>
              <a:gd fmla="*/ 655 w 6517" name="T24"/>
              <a:gd fmla="*/ 1516 h 5082" name="T2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b="b" l="0" r="r" t="0"/>
            <a:pathLst>
              <a:path h="5082" w="6517">
                <a:moveTo>
                  <a:pt x="655" y="1516"/>
                </a:moveTo>
                <a:cubicBezTo>
                  <a:pt x="1310" y="385"/>
                  <a:pt x="2759" y="0"/>
                  <a:pt x="3889" y="655"/>
                </a:cubicBezTo>
                <a:cubicBezTo>
                  <a:pt x="4287" y="885"/>
                  <a:pt x="4592" y="1214"/>
                  <a:pt x="4792" y="1592"/>
                </a:cubicBezTo>
                <a:lnTo>
                  <a:pt x="4792" y="1592"/>
                </a:lnTo>
                <a:lnTo>
                  <a:pt x="4802" y="1610"/>
                </a:lnTo>
                <a:lnTo>
                  <a:pt x="4808" y="1621"/>
                </a:lnTo>
                <a:lnTo>
                  <a:pt x="6517" y="4913"/>
                </a:lnTo>
                <a:lnTo>
                  <a:pt x="2811" y="5067"/>
                </a:lnTo>
                <a:lnTo>
                  <a:pt x="2799" y="5067"/>
                </a:lnTo>
                <a:lnTo>
                  <a:pt x="2778" y="5068"/>
                </a:lnTo>
                <a:lnTo>
                  <a:pt x="2778" y="5068"/>
                </a:lnTo>
                <a:cubicBezTo>
                  <a:pt x="2350" y="5082"/>
                  <a:pt x="1913" y="4980"/>
                  <a:pt x="1516" y="4750"/>
                </a:cubicBezTo>
                <a:cubicBezTo>
                  <a:pt x="385" y="4095"/>
                  <a:pt x="0" y="2647"/>
                  <a:pt x="655" y="1516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34" name="Freeform 8"/>
          <p:cNvSpPr/>
          <p:nvPr/>
        </p:nvSpPr>
        <p:spPr bwMode="auto">
          <a:xfrm rot="1800000">
            <a:off x="4269826" y="3185343"/>
            <a:ext cx="1493320" cy="1166182"/>
          </a:xfrm>
          <a:custGeom>
            <a:gdLst>
              <a:gd fmla="*/ 5863 w 6518" name="T0"/>
              <a:gd fmla="*/ 3566 h 5082" name="T1"/>
              <a:gd fmla="*/ 5002 w 6518" name="T2"/>
              <a:gd fmla="*/ 332 h 5082" name="T3"/>
              <a:gd fmla="*/ 3740 w 6518" name="T4"/>
              <a:gd fmla="*/ 14 h 5082" name="T5"/>
              <a:gd fmla="*/ 3740 w 6518" name="T6"/>
              <a:gd fmla="*/ 14 h 5082" name="T7"/>
              <a:gd fmla="*/ 3719 w 6518" name="T8"/>
              <a:gd fmla="*/ 14 h 5082" name="T9"/>
              <a:gd fmla="*/ 3707 w 6518" name="T10"/>
              <a:gd fmla="*/ 15 h 5082" name="T11"/>
              <a:gd fmla="*/ 0 w 6518" name="T12"/>
              <a:gd fmla="*/ 168 h 5082" name="T13"/>
              <a:gd fmla="*/ 1710 w 6518" name="T14"/>
              <a:gd fmla="*/ 3461 h 5082" name="T15"/>
              <a:gd fmla="*/ 1715 w 6518" name="T16"/>
              <a:gd fmla="*/ 3471 h 5082" name="T17"/>
              <a:gd fmla="*/ 1725 w 6518" name="T18"/>
              <a:gd fmla="*/ 3490 h 5082" name="T19"/>
              <a:gd fmla="*/ 1725 w 6518" name="T20"/>
              <a:gd fmla="*/ 3490 h 5082" name="T21"/>
              <a:gd fmla="*/ 2628 w 6518" name="T22"/>
              <a:gd fmla="*/ 4427 h 5082" name="T23"/>
              <a:gd fmla="*/ 5863 w 6518" name="T24"/>
              <a:gd fmla="*/ 3566 h 5082" name="T2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b="b" l="0" r="r" t="0"/>
            <a:pathLst>
              <a:path h="5082" w="6518">
                <a:moveTo>
                  <a:pt x="5863" y="3566"/>
                </a:moveTo>
                <a:cubicBezTo>
                  <a:pt x="6518" y="2435"/>
                  <a:pt x="6132" y="987"/>
                  <a:pt x="5002" y="332"/>
                </a:cubicBezTo>
                <a:cubicBezTo>
                  <a:pt x="4604" y="101"/>
                  <a:pt x="4168" y="0"/>
                  <a:pt x="3740" y="14"/>
                </a:cubicBezTo>
                <a:lnTo>
                  <a:pt x="3740" y="14"/>
                </a:lnTo>
                <a:lnTo>
                  <a:pt x="3719" y="14"/>
                </a:lnTo>
                <a:lnTo>
                  <a:pt x="3707" y="15"/>
                </a:lnTo>
                <a:lnTo>
                  <a:pt x="0" y="168"/>
                </a:lnTo>
                <a:lnTo>
                  <a:pt x="1710" y="3461"/>
                </a:lnTo>
                <a:lnTo>
                  <a:pt x="1715" y="3471"/>
                </a:lnTo>
                <a:lnTo>
                  <a:pt x="1725" y="3490"/>
                </a:lnTo>
                <a:lnTo>
                  <a:pt x="1725" y="3490"/>
                </a:lnTo>
                <a:cubicBezTo>
                  <a:pt x="1926" y="3868"/>
                  <a:pt x="2231" y="4196"/>
                  <a:pt x="2628" y="4427"/>
                </a:cubicBezTo>
                <a:cubicBezTo>
                  <a:pt x="3759" y="5082"/>
                  <a:pt x="5207" y="4696"/>
                  <a:pt x="5863" y="3566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35" name="Freeform 9"/>
          <p:cNvSpPr/>
          <p:nvPr/>
        </p:nvSpPr>
        <p:spPr bwMode="auto">
          <a:xfrm rot="1800000">
            <a:off x="2766060" y="2315833"/>
            <a:ext cx="1494834" cy="1166182"/>
          </a:xfrm>
          <a:custGeom>
            <a:gdLst>
              <a:gd fmla="*/ 653 w 6523" name="T0"/>
              <a:gd fmla="*/ 3563 h 5083" name="T1"/>
              <a:gd fmla="*/ 1521 w 6523" name="T2"/>
              <a:gd fmla="*/ 331 h 5083" name="T3"/>
              <a:gd fmla="*/ 2783 w 6523" name="T4"/>
              <a:gd fmla="*/ 15 h 5083" name="T5"/>
              <a:gd fmla="*/ 2783 w 6523" name="T6"/>
              <a:gd fmla="*/ 15 h 5083" name="T7"/>
              <a:gd fmla="*/ 2805 w 6523" name="T8"/>
              <a:gd fmla="*/ 16 h 5083" name="T9"/>
              <a:gd fmla="*/ 2816 w 6523" name="T10"/>
              <a:gd fmla="*/ 17 h 5083" name="T11"/>
              <a:gd fmla="*/ 6523 w 6523" name="T12"/>
              <a:gd fmla="*/ 178 h 5083" name="T13"/>
              <a:gd fmla="*/ 4806 w 6523" name="T14"/>
              <a:gd fmla="*/ 3467 h 5083" name="T15"/>
              <a:gd fmla="*/ 4800 w 6523" name="T16"/>
              <a:gd fmla="*/ 3477 h 5083" name="T17"/>
              <a:gd fmla="*/ 4791 w 6523" name="T18"/>
              <a:gd fmla="*/ 3496 h 5083" name="T19"/>
              <a:gd fmla="*/ 4790 w 6523" name="T20"/>
              <a:gd fmla="*/ 3496 h 5083" name="T21"/>
              <a:gd fmla="*/ 3885 w 6523" name="T22"/>
              <a:gd fmla="*/ 4431 h 5083" name="T23"/>
              <a:gd fmla="*/ 653 w 6523" name="T24"/>
              <a:gd fmla="*/ 3563 h 5083" name="T2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b="b" l="0" r="r" t="0"/>
            <a:pathLst>
              <a:path h="5083" w="6522">
                <a:moveTo>
                  <a:pt x="653" y="3563"/>
                </a:moveTo>
                <a:cubicBezTo>
                  <a:pt x="0" y="2431"/>
                  <a:pt x="389" y="983"/>
                  <a:pt x="1521" y="331"/>
                </a:cubicBezTo>
                <a:cubicBezTo>
                  <a:pt x="1919" y="101"/>
                  <a:pt x="2356" y="0"/>
                  <a:pt x="2783" y="15"/>
                </a:cubicBezTo>
                <a:lnTo>
                  <a:pt x="2783" y="15"/>
                </a:lnTo>
                <a:lnTo>
                  <a:pt x="2805" y="16"/>
                </a:lnTo>
                <a:lnTo>
                  <a:pt x="2816" y="17"/>
                </a:lnTo>
                <a:lnTo>
                  <a:pt x="6523" y="178"/>
                </a:lnTo>
                <a:lnTo>
                  <a:pt x="4806" y="3467"/>
                </a:lnTo>
                <a:lnTo>
                  <a:pt x="4800" y="3477"/>
                </a:lnTo>
                <a:lnTo>
                  <a:pt x="4791" y="3496"/>
                </a:lnTo>
                <a:lnTo>
                  <a:pt x="4790" y="3496"/>
                </a:lnTo>
                <a:cubicBezTo>
                  <a:pt x="4589" y="3874"/>
                  <a:pt x="4283" y="4201"/>
                  <a:pt x="3885" y="4431"/>
                </a:cubicBezTo>
                <a:cubicBezTo>
                  <a:pt x="2753" y="5083"/>
                  <a:pt x="1306" y="4695"/>
                  <a:pt x="653" y="356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36" name="Freeform 10"/>
          <p:cNvSpPr/>
          <p:nvPr/>
        </p:nvSpPr>
        <p:spPr bwMode="auto">
          <a:xfrm rot="1800000">
            <a:off x="4883106" y="2123313"/>
            <a:ext cx="1494834" cy="1166182"/>
          </a:xfrm>
          <a:custGeom>
            <a:gdLst>
              <a:gd fmla="*/ 5870 w 6522" name="T0"/>
              <a:gd fmla="*/ 1521 h 5083" name="T1"/>
              <a:gd fmla="*/ 2637 w 6522" name="T2"/>
              <a:gd fmla="*/ 653 h 5083" name="T3"/>
              <a:gd fmla="*/ 1732 w 6522" name="T4"/>
              <a:gd fmla="*/ 1588 h 5083" name="T5"/>
              <a:gd fmla="*/ 1732 w 6522" name="T6"/>
              <a:gd fmla="*/ 1588 h 5083" name="T7"/>
              <a:gd fmla="*/ 1722 w 6522" name="T8"/>
              <a:gd fmla="*/ 1606 h 5083" name="T9"/>
              <a:gd fmla="*/ 1717 w 6522" name="T10"/>
              <a:gd fmla="*/ 1617 h 5083" name="T11"/>
              <a:gd fmla="*/ 0 w 6522" name="T12"/>
              <a:gd fmla="*/ 4905 h 5083" name="T13"/>
              <a:gd fmla="*/ 3706 w 6522" name="T14"/>
              <a:gd fmla="*/ 5067 h 5083" name="T15"/>
              <a:gd fmla="*/ 3718 w 6522" name="T16"/>
              <a:gd fmla="*/ 5068 h 5083" name="T17"/>
              <a:gd fmla="*/ 3739 w 6522" name="T18"/>
              <a:gd fmla="*/ 5068 h 5083" name="T19"/>
              <a:gd fmla="*/ 3739 w 6522" name="T20"/>
              <a:gd fmla="*/ 5068 h 5083" name="T21"/>
              <a:gd fmla="*/ 5002 w 6522" name="T22"/>
              <a:gd fmla="*/ 4753 h 5083" name="T23"/>
              <a:gd fmla="*/ 5870 w 6522" name="T24"/>
              <a:gd fmla="*/ 1521 h 5083" name="T2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b="b" l="0" r="r" t="0"/>
            <a:pathLst>
              <a:path h="5083" w="6522">
                <a:moveTo>
                  <a:pt x="5870" y="1521"/>
                </a:moveTo>
                <a:cubicBezTo>
                  <a:pt x="5217" y="389"/>
                  <a:pt x="3769" y="0"/>
                  <a:pt x="2637" y="653"/>
                </a:cubicBezTo>
                <a:cubicBezTo>
                  <a:pt x="2239" y="882"/>
                  <a:pt x="1934" y="1210"/>
                  <a:pt x="1732" y="1588"/>
                </a:cubicBezTo>
                <a:lnTo>
                  <a:pt x="1732" y="1588"/>
                </a:lnTo>
                <a:lnTo>
                  <a:pt x="1722" y="1606"/>
                </a:lnTo>
                <a:lnTo>
                  <a:pt x="1717" y="1617"/>
                </a:lnTo>
                <a:lnTo>
                  <a:pt x="0" y="4905"/>
                </a:lnTo>
                <a:lnTo>
                  <a:pt x="3706" y="5067"/>
                </a:lnTo>
                <a:lnTo>
                  <a:pt x="3718" y="5068"/>
                </a:lnTo>
                <a:lnTo>
                  <a:pt x="3739" y="5068"/>
                </a:lnTo>
                <a:lnTo>
                  <a:pt x="3739" y="5068"/>
                </a:lnTo>
                <a:cubicBezTo>
                  <a:pt x="4167" y="5083"/>
                  <a:pt x="4604" y="4983"/>
                  <a:pt x="5002" y="4753"/>
                </a:cubicBezTo>
                <a:cubicBezTo>
                  <a:pt x="6134" y="4100"/>
                  <a:pt x="6522" y="2653"/>
                  <a:pt x="5870" y="152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49" name="TextBox 48"/>
          <p:cNvSpPr txBox="1"/>
          <p:nvPr/>
        </p:nvSpPr>
        <p:spPr>
          <a:xfrm>
            <a:off x="4595347" y="2273689"/>
            <a:ext cx="360680" cy="3048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zh-CN" lang="en-US" smtClean="0" sz="1400">
                <a:solidFill>
                  <a:schemeClr val="accent1">
                    <a:lumMod val="60000"/>
                    <a:lumOff val="40000"/>
                  </a:schemeClr>
                </a:solidFill>
                <a:latin charset="-128" pitchFamily="34" typeface="Kozuka Gothic Pr6N M"/>
                <a:ea charset="-128" pitchFamily="34" typeface="Kozuka Gothic Pr6N M"/>
              </a:rPr>
              <a:t>01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4788452" y="2671147"/>
            <a:ext cx="360680" cy="3048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zh-CN" lang="en-US" smtClean="0" sz="1400">
                <a:solidFill>
                  <a:schemeClr val="accent2">
                    <a:lumMod val="60000"/>
                    <a:lumOff val="40000"/>
                  </a:schemeClr>
                </a:solidFill>
                <a:latin charset="-128" pitchFamily="34" typeface="Kozuka Gothic Pr6N M"/>
                <a:ea charset="-128" pitchFamily="34" typeface="Kozuka Gothic Pr6N M"/>
              </a:rPr>
              <a:t>02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4592862" y="3009915"/>
            <a:ext cx="360680" cy="3048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zh-CN" lang="en-US" smtClean="0" sz="1400">
                <a:solidFill>
                  <a:schemeClr val="accent6">
                    <a:lumMod val="60000"/>
                    <a:lumOff val="40000"/>
                  </a:schemeClr>
                </a:solidFill>
                <a:latin charset="-128" pitchFamily="34" typeface="Kozuka Gothic Pr6N M"/>
                <a:ea charset="-128" pitchFamily="34" typeface="Kozuka Gothic Pr6N M"/>
              </a:rPr>
              <a:t>03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4172131" y="3011241"/>
            <a:ext cx="360680" cy="3048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zh-CN" lang="en-US" smtClean="0" sz="1400">
                <a:solidFill>
                  <a:schemeClr val="accent1">
                    <a:lumMod val="60000"/>
                    <a:lumOff val="40000"/>
                  </a:schemeClr>
                </a:solidFill>
                <a:latin charset="-128" pitchFamily="34" typeface="Kozuka Gothic Pr6N M"/>
                <a:ea charset="-128" pitchFamily="34" typeface="Kozuka Gothic Pr6N M"/>
              </a:rPr>
              <a:t>04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3970020" y="2632829"/>
            <a:ext cx="360680" cy="3048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zh-CN" lang="en-US" smtClean="0" sz="1400">
                <a:solidFill>
                  <a:schemeClr val="accent2">
                    <a:lumMod val="60000"/>
                    <a:lumOff val="40000"/>
                  </a:schemeClr>
                </a:solidFill>
                <a:latin charset="-128" pitchFamily="34" typeface="Kozuka Gothic Pr6N M"/>
                <a:ea charset="-128" pitchFamily="34" typeface="Kozuka Gothic Pr6N M"/>
              </a:rPr>
              <a:t>05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4160742" y="2302489"/>
            <a:ext cx="360680" cy="3048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zh-CN" lang="en-US" smtClean="0" sz="1400">
                <a:solidFill>
                  <a:schemeClr val="accent6">
                    <a:lumMod val="60000"/>
                    <a:lumOff val="40000"/>
                  </a:schemeClr>
                </a:solidFill>
                <a:latin charset="-128" pitchFamily="34" typeface="Kozuka Gothic Pr6N M"/>
                <a:ea charset="-128" pitchFamily="34" typeface="Kozuka Gothic Pr6N M"/>
              </a:rPr>
              <a:t>06</a:t>
            </a:r>
          </a:p>
        </p:txBody>
      </p:sp>
      <p:sp>
        <p:nvSpPr>
          <p:cNvPr id="23" name="KSO_Shape"/>
          <p:cNvSpPr/>
          <p:nvPr/>
        </p:nvSpPr>
        <p:spPr bwMode="auto">
          <a:xfrm>
            <a:off x="4824424" y="1560972"/>
            <a:ext cx="657605" cy="451556"/>
          </a:xfrm>
          <a:custGeom>
            <a:gdLst>
              <a:gd fmla="*/ 2147483646 w 112" name="T0"/>
              <a:gd fmla="*/ 2147483646 h 77" name="T1"/>
              <a:gd fmla="*/ 2147483646 w 112" name="T2"/>
              <a:gd fmla="*/ 2147483646 h 77" name="T3"/>
              <a:gd fmla="*/ 2147483646 w 112" name="T4"/>
              <a:gd fmla="*/ 2147483646 h 77" name="T5"/>
              <a:gd fmla="*/ 2147483646 w 112" name="T6"/>
              <a:gd fmla="*/ 2147483646 h 77" name="T7"/>
              <a:gd fmla="*/ 2147483646 w 112" name="T8"/>
              <a:gd fmla="*/ 2147483646 h 77" name="T9"/>
              <a:gd fmla="*/ 0 w 112" name="T10"/>
              <a:gd fmla="*/ 2147483646 h 77" name="T11"/>
              <a:gd fmla="*/ 2147483646 w 112" name="T12"/>
              <a:gd fmla="*/ 2147483646 h 77" name="T13"/>
              <a:gd fmla="*/ 2147483646 w 112" name="T14"/>
              <a:gd fmla="*/ 2147483646 h 77" name="T15"/>
              <a:gd fmla="*/ 2147483646 w 112" name="T16"/>
              <a:gd fmla="*/ 2147483646 h 77" name="T17"/>
              <a:gd fmla="*/ 2147483646 w 112" name="T18"/>
              <a:gd fmla="*/ 2147483646 h 77" name="T19"/>
              <a:gd fmla="*/ 2147483646 w 112" name="T20"/>
              <a:gd fmla="*/ 2147483646 h 77" name="T21"/>
              <a:gd fmla="*/ 2147483646 w 112" name="T22"/>
              <a:gd fmla="*/ 2147483646 h 77" name="T23"/>
              <a:gd fmla="*/ 2147483646 w 112" name="T24"/>
              <a:gd fmla="*/ 2147483646 h 77" name="T25"/>
              <a:gd fmla="*/ 2147483646 w 112" name="T26"/>
              <a:gd fmla="*/ 2147483646 h 77" name="T27"/>
              <a:gd fmla="*/ 2147483646 w 112" name="T28"/>
              <a:gd fmla="*/ 2147483646 h 77" name="T29"/>
              <a:gd fmla="*/ 2147483646 w 112" name="T30"/>
              <a:gd fmla="*/ 2147483646 h 77" name="T31"/>
              <a:gd fmla="*/ 2147483646 w 112" name="T32"/>
              <a:gd fmla="*/ 2147483646 h 77" name="T33"/>
              <a:gd fmla="*/ 2147483646 w 112" name="T34"/>
              <a:gd fmla="*/ 2147483646 h 77" name="T35"/>
              <a:gd fmla="*/ 2147483646 w 112" name="T36"/>
              <a:gd fmla="*/ 2147483646 h 77" name="T37"/>
              <a:gd fmla="*/ 2147483646 w 112" name="T38"/>
              <a:gd fmla="*/ 2147483646 h 77" name="T39"/>
              <a:gd fmla="*/ 2147483646 w 112" name="T40"/>
              <a:gd fmla="*/ 2147483646 h 77" name="T41"/>
              <a:gd fmla="*/ 2147483646 w 112" name="T42"/>
              <a:gd fmla="*/ 2147483646 h 77" name="T43"/>
              <a:gd fmla="*/ 2147483646 w 112" name="T44"/>
              <a:gd fmla="*/ 2147483646 h 77" name="T45"/>
              <a:gd fmla="*/ 2147483646 w 112" name="T46"/>
              <a:gd fmla="*/ 2147483646 h 77" name="T47"/>
              <a:gd fmla="*/ 2147483646 w 112" name="T48"/>
              <a:gd fmla="*/ 2147483646 h 77" name="T49"/>
              <a:gd fmla="*/ 2147483646 w 112" name="T50"/>
              <a:gd fmla="*/ 2147483646 h 77" name="T51"/>
              <a:gd fmla="*/ 2147483646 w 112" name="T52"/>
              <a:gd fmla="*/ 2147483646 h 77" name="T53"/>
              <a:gd fmla="*/ 2147483646 w 112" name="T54"/>
              <a:gd fmla="*/ 2147483646 h 77" name="T55"/>
              <a:gd fmla="*/ 2147483646 w 112" name="T56"/>
              <a:gd fmla="*/ 2147483646 h 77" name="T57"/>
              <a:gd fmla="*/ 2147483646 w 112" name="T58"/>
              <a:gd fmla="*/ 2147483646 h 77" name="T59"/>
              <a:gd fmla="*/ 2147483646 w 112" name="T60"/>
              <a:gd fmla="*/ 2147483646 h 77" name="T61"/>
              <a:gd fmla="*/ 2147483646 w 112" name="T62"/>
              <a:gd fmla="*/ 2147483646 h 77" name="T63"/>
              <a:gd fmla="*/ 2147483646 w 112" name="T64"/>
              <a:gd fmla="*/ 2147483646 h 77" name="T65"/>
              <a:gd fmla="*/ 2147483646 w 112" name="T66"/>
              <a:gd fmla="*/ 2147483646 h 77" name="T67"/>
              <a:gd fmla="*/ 2147483646 w 112" name="T68"/>
              <a:gd fmla="*/ 2147483646 h 77" name="T69"/>
              <a:gd fmla="*/ 2147483646 w 112" name="T70"/>
              <a:gd fmla="*/ 2147483646 h 77" name="T71"/>
              <a:gd fmla="*/ 2147483646 w 112" name="T72"/>
              <a:gd fmla="*/ 2147483646 h 77" name="T73"/>
              <a:gd fmla="*/ 2147483646 w 112" name="T74"/>
              <a:gd fmla="*/ 2147483646 h 77" name="T75"/>
              <a:gd fmla="*/ 2147483646 w 112" name="T76"/>
              <a:gd fmla="*/ 2147483646 h 77" name="T77"/>
              <a:gd fmla="*/ 2147483646 w 112" name="T78"/>
              <a:gd fmla="*/ 2147483646 h 77" name="T79"/>
              <a:gd fmla="*/ 2147483646 w 112" name="T80"/>
              <a:gd fmla="*/ 2147483646 h 77" name="T81"/>
              <a:gd fmla="*/ 2147483646 w 112" name="T82"/>
              <a:gd fmla="*/ 2147483646 h 77" name="T83"/>
              <a:gd fmla="*/ 2147483646 w 112" name="T84"/>
              <a:gd fmla="*/ 2147483646 h 77" name="T85"/>
              <a:gd fmla="*/ 2147483646 w 112" name="T86"/>
              <a:gd fmla="*/ 2147483646 h 77" name="T87"/>
              <a:gd fmla="*/ 0 60000 65536" name="T88"/>
              <a:gd fmla="*/ 0 60000 65536" name="T89"/>
              <a:gd fmla="*/ 0 60000 65536" name="T90"/>
              <a:gd fmla="*/ 0 60000 65536" name="T91"/>
              <a:gd fmla="*/ 0 60000 65536" name="T92"/>
              <a:gd fmla="*/ 0 60000 65536" name="T93"/>
              <a:gd fmla="*/ 0 60000 65536" name="T94"/>
              <a:gd fmla="*/ 0 60000 65536" name="T95"/>
              <a:gd fmla="*/ 0 60000 65536" name="T96"/>
              <a:gd fmla="*/ 0 60000 65536" name="T97"/>
              <a:gd fmla="*/ 0 60000 65536" name="T98"/>
              <a:gd fmla="*/ 0 60000 65536" name="T99"/>
              <a:gd fmla="*/ 0 60000 65536" name="T100"/>
              <a:gd fmla="*/ 0 60000 65536" name="T101"/>
              <a:gd fmla="*/ 0 60000 65536" name="T102"/>
              <a:gd fmla="*/ 0 60000 65536" name="T103"/>
              <a:gd fmla="*/ 0 60000 65536" name="T104"/>
              <a:gd fmla="*/ 0 60000 65536" name="T105"/>
              <a:gd fmla="*/ 0 60000 65536" name="T106"/>
              <a:gd fmla="*/ 0 60000 65536" name="T107"/>
              <a:gd fmla="*/ 0 60000 65536" name="T108"/>
              <a:gd fmla="*/ 0 60000 65536" name="T109"/>
              <a:gd fmla="*/ 0 60000 65536" name="T110"/>
              <a:gd fmla="*/ 0 60000 65536" name="T111"/>
              <a:gd fmla="*/ 0 60000 65536" name="T112"/>
              <a:gd fmla="*/ 0 60000 65536" name="T113"/>
              <a:gd fmla="*/ 0 60000 65536" name="T114"/>
              <a:gd fmla="*/ 0 60000 65536" name="T115"/>
              <a:gd fmla="*/ 0 60000 65536" name="T116"/>
              <a:gd fmla="*/ 0 60000 65536" name="T117"/>
              <a:gd fmla="*/ 0 60000 65536" name="T118"/>
              <a:gd fmla="*/ 0 60000 65536" name="T119"/>
              <a:gd fmla="*/ 0 60000 65536" name="T120"/>
              <a:gd fmla="*/ 0 60000 65536" name="T121"/>
              <a:gd fmla="*/ 0 60000 65536" name="T122"/>
              <a:gd fmla="*/ 0 60000 6553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</a:gdLst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b="b" l="0" r="r" t="0"/>
            <a:pathLst>
              <a:path h="77" w="112">
                <a:moveTo>
                  <a:pt x="56" y="0"/>
                </a:moveTo>
                <a:cubicBezTo>
                  <a:pt x="62" y="0"/>
                  <a:pt x="66" y="4"/>
                  <a:pt x="66" y="10"/>
                </a:cubicBezTo>
                <a:cubicBezTo>
                  <a:pt x="66" y="15"/>
                  <a:pt x="62" y="20"/>
                  <a:pt x="56" y="20"/>
                </a:cubicBezTo>
                <a:cubicBezTo>
                  <a:pt x="51" y="20"/>
                  <a:pt x="46" y="15"/>
                  <a:pt x="46" y="10"/>
                </a:cubicBezTo>
                <a:cubicBezTo>
                  <a:pt x="46" y="4"/>
                  <a:pt x="51" y="0"/>
                  <a:pt x="56" y="0"/>
                </a:cubicBezTo>
                <a:close/>
                <a:moveTo>
                  <a:pt x="15" y="49"/>
                </a:moveTo>
                <a:cubicBezTo>
                  <a:pt x="15" y="66"/>
                  <a:pt x="15" y="66"/>
                  <a:pt x="15" y="66"/>
                </a:cubicBezTo>
                <a:cubicBezTo>
                  <a:pt x="10" y="66"/>
                  <a:pt x="10" y="66"/>
                  <a:pt x="10" y="66"/>
                </a:cubicBezTo>
                <a:cubicBezTo>
                  <a:pt x="10" y="52"/>
                  <a:pt x="10" y="52"/>
                  <a:pt x="10" y="52"/>
                </a:cubicBezTo>
                <a:cubicBezTo>
                  <a:pt x="9" y="52"/>
                  <a:pt x="9" y="52"/>
                  <a:pt x="9" y="52"/>
                </a:cubicBezTo>
                <a:cubicBezTo>
                  <a:pt x="9" y="66"/>
                  <a:pt x="9" y="66"/>
                  <a:pt x="9" y="66"/>
                </a:cubicBezTo>
                <a:cubicBezTo>
                  <a:pt x="4" y="66"/>
                  <a:pt x="4" y="66"/>
                  <a:pt x="4" y="66"/>
                </a:cubicBezTo>
                <a:cubicBezTo>
                  <a:pt x="4" y="49"/>
                  <a:pt x="4" y="49"/>
                  <a:pt x="4" y="49"/>
                </a:cubicBezTo>
                <a:cubicBezTo>
                  <a:pt x="4" y="46"/>
                  <a:pt x="4" y="46"/>
                  <a:pt x="4" y="46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46"/>
                  <a:pt x="4" y="46"/>
                  <a:pt x="4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33"/>
                  <a:pt x="0" y="33"/>
                  <a:pt x="0" y="33"/>
                </a:cubicBezTo>
                <a:cubicBezTo>
                  <a:pt x="0" y="31"/>
                  <a:pt x="1" y="29"/>
                  <a:pt x="4" y="29"/>
                </a:cubicBezTo>
                <a:cubicBezTo>
                  <a:pt x="13" y="29"/>
                  <a:pt x="13" y="29"/>
                  <a:pt x="13" y="29"/>
                </a:cubicBezTo>
                <a:cubicBezTo>
                  <a:pt x="13" y="30"/>
                  <a:pt x="13" y="30"/>
                  <a:pt x="13" y="31"/>
                </a:cubicBezTo>
                <a:cubicBezTo>
                  <a:pt x="13" y="49"/>
                  <a:pt x="13" y="49"/>
                  <a:pt x="13" y="49"/>
                </a:cubicBezTo>
                <a:cubicBezTo>
                  <a:pt x="15" y="49"/>
                  <a:pt x="15" y="49"/>
                  <a:pt x="15" y="49"/>
                </a:cubicBezTo>
                <a:close/>
                <a:moveTo>
                  <a:pt x="10" y="15"/>
                </a:moveTo>
                <a:cubicBezTo>
                  <a:pt x="13" y="15"/>
                  <a:pt x="16" y="18"/>
                  <a:pt x="16" y="22"/>
                </a:cubicBezTo>
                <a:cubicBezTo>
                  <a:pt x="16" y="23"/>
                  <a:pt x="16" y="24"/>
                  <a:pt x="15" y="25"/>
                </a:cubicBezTo>
                <a:cubicBezTo>
                  <a:pt x="15" y="26"/>
                  <a:pt x="15" y="26"/>
                  <a:pt x="14" y="26"/>
                </a:cubicBezTo>
                <a:cubicBezTo>
                  <a:pt x="13" y="27"/>
                  <a:pt x="12" y="28"/>
                  <a:pt x="10" y="28"/>
                </a:cubicBezTo>
                <a:cubicBezTo>
                  <a:pt x="6" y="28"/>
                  <a:pt x="3" y="25"/>
                  <a:pt x="3" y="22"/>
                </a:cubicBezTo>
                <a:cubicBezTo>
                  <a:pt x="3" y="18"/>
                  <a:pt x="6" y="15"/>
                  <a:pt x="10" y="15"/>
                </a:cubicBezTo>
                <a:close/>
                <a:moveTo>
                  <a:pt x="96" y="49"/>
                </a:moveTo>
                <a:cubicBezTo>
                  <a:pt x="96" y="66"/>
                  <a:pt x="96" y="66"/>
                  <a:pt x="96" y="66"/>
                </a:cubicBezTo>
                <a:cubicBezTo>
                  <a:pt x="101" y="66"/>
                  <a:pt x="101" y="66"/>
                  <a:pt x="101" y="66"/>
                </a:cubicBezTo>
                <a:cubicBezTo>
                  <a:pt x="101" y="52"/>
                  <a:pt x="101" y="52"/>
                  <a:pt x="101" y="52"/>
                </a:cubicBezTo>
                <a:cubicBezTo>
                  <a:pt x="102" y="52"/>
                  <a:pt x="102" y="52"/>
                  <a:pt x="102" y="52"/>
                </a:cubicBezTo>
                <a:cubicBezTo>
                  <a:pt x="102" y="66"/>
                  <a:pt x="102" y="66"/>
                  <a:pt x="102" y="66"/>
                </a:cubicBezTo>
                <a:cubicBezTo>
                  <a:pt x="107" y="66"/>
                  <a:pt x="107" y="66"/>
                  <a:pt x="107" y="66"/>
                </a:cubicBezTo>
                <a:cubicBezTo>
                  <a:pt x="107" y="49"/>
                  <a:pt x="107" y="49"/>
                  <a:pt x="107" y="49"/>
                </a:cubicBezTo>
                <a:cubicBezTo>
                  <a:pt x="107" y="46"/>
                  <a:pt x="107" y="46"/>
                  <a:pt x="107" y="46"/>
                </a:cubicBezTo>
                <a:cubicBezTo>
                  <a:pt x="107" y="37"/>
                  <a:pt x="107" y="37"/>
                  <a:pt x="107" y="37"/>
                </a:cubicBezTo>
                <a:cubicBezTo>
                  <a:pt x="107" y="37"/>
                  <a:pt x="107" y="37"/>
                  <a:pt x="107" y="37"/>
                </a:cubicBezTo>
                <a:cubicBezTo>
                  <a:pt x="107" y="46"/>
                  <a:pt x="107" y="46"/>
                  <a:pt x="107" y="46"/>
                </a:cubicBezTo>
                <a:cubicBezTo>
                  <a:pt x="112" y="46"/>
                  <a:pt x="112" y="46"/>
                  <a:pt x="112" y="46"/>
                </a:cubicBezTo>
                <a:cubicBezTo>
                  <a:pt x="112" y="33"/>
                  <a:pt x="112" y="33"/>
                  <a:pt x="112" y="33"/>
                </a:cubicBezTo>
                <a:cubicBezTo>
                  <a:pt x="112" y="31"/>
                  <a:pt x="110" y="29"/>
                  <a:pt x="107" y="29"/>
                </a:cubicBezTo>
                <a:cubicBezTo>
                  <a:pt x="98" y="29"/>
                  <a:pt x="98" y="29"/>
                  <a:pt x="98" y="29"/>
                </a:cubicBezTo>
                <a:cubicBezTo>
                  <a:pt x="98" y="30"/>
                  <a:pt x="98" y="30"/>
                  <a:pt x="98" y="31"/>
                </a:cubicBezTo>
                <a:cubicBezTo>
                  <a:pt x="98" y="49"/>
                  <a:pt x="98" y="49"/>
                  <a:pt x="98" y="49"/>
                </a:cubicBezTo>
                <a:cubicBezTo>
                  <a:pt x="96" y="49"/>
                  <a:pt x="96" y="49"/>
                  <a:pt x="96" y="49"/>
                </a:cubicBezTo>
                <a:close/>
                <a:moveTo>
                  <a:pt x="101" y="15"/>
                </a:moveTo>
                <a:cubicBezTo>
                  <a:pt x="98" y="15"/>
                  <a:pt x="95" y="18"/>
                  <a:pt x="95" y="22"/>
                </a:cubicBezTo>
                <a:cubicBezTo>
                  <a:pt x="95" y="23"/>
                  <a:pt x="95" y="24"/>
                  <a:pt x="96" y="25"/>
                </a:cubicBezTo>
                <a:cubicBezTo>
                  <a:pt x="96" y="26"/>
                  <a:pt x="97" y="26"/>
                  <a:pt x="97" y="26"/>
                </a:cubicBezTo>
                <a:cubicBezTo>
                  <a:pt x="98" y="27"/>
                  <a:pt x="100" y="28"/>
                  <a:pt x="101" y="28"/>
                </a:cubicBezTo>
                <a:cubicBezTo>
                  <a:pt x="105" y="28"/>
                  <a:pt x="108" y="25"/>
                  <a:pt x="108" y="22"/>
                </a:cubicBezTo>
                <a:cubicBezTo>
                  <a:pt x="108" y="18"/>
                  <a:pt x="105" y="15"/>
                  <a:pt x="101" y="15"/>
                </a:cubicBezTo>
                <a:close/>
                <a:moveTo>
                  <a:pt x="75" y="51"/>
                </a:moveTo>
                <a:cubicBezTo>
                  <a:pt x="75" y="72"/>
                  <a:pt x="75" y="72"/>
                  <a:pt x="75" y="72"/>
                </a:cubicBezTo>
                <a:cubicBezTo>
                  <a:pt x="80" y="72"/>
                  <a:pt x="80" y="72"/>
                  <a:pt x="80" y="72"/>
                </a:cubicBezTo>
                <a:cubicBezTo>
                  <a:pt x="80" y="54"/>
                  <a:pt x="80" y="54"/>
                  <a:pt x="80" y="54"/>
                </a:cubicBezTo>
                <a:cubicBezTo>
                  <a:pt x="82" y="54"/>
                  <a:pt x="82" y="54"/>
                  <a:pt x="82" y="54"/>
                </a:cubicBezTo>
                <a:cubicBezTo>
                  <a:pt x="82" y="72"/>
                  <a:pt x="82" y="72"/>
                  <a:pt x="82" y="72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51"/>
                  <a:pt x="87" y="51"/>
                  <a:pt x="87" y="51"/>
                </a:cubicBezTo>
                <a:cubicBezTo>
                  <a:pt x="87" y="47"/>
                  <a:pt x="87" y="47"/>
                  <a:pt x="87" y="47"/>
                </a:cubicBezTo>
                <a:cubicBezTo>
                  <a:pt x="87" y="36"/>
                  <a:pt x="87" y="36"/>
                  <a:pt x="87" y="36"/>
                </a:cubicBezTo>
                <a:cubicBezTo>
                  <a:pt x="88" y="36"/>
                  <a:pt x="88" y="36"/>
                  <a:pt x="88" y="36"/>
                </a:cubicBezTo>
                <a:cubicBezTo>
                  <a:pt x="88" y="47"/>
                  <a:pt x="88" y="47"/>
                  <a:pt x="88" y="47"/>
                </a:cubicBezTo>
                <a:cubicBezTo>
                  <a:pt x="94" y="47"/>
                  <a:pt x="94" y="47"/>
                  <a:pt x="94" y="47"/>
                </a:cubicBezTo>
                <a:cubicBezTo>
                  <a:pt x="94" y="31"/>
                  <a:pt x="94" y="31"/>
                  <a:pt x="94" y="31"/>
                </a:cubicBezTo>
                <a:cubicBezTo>
                  <a:pt x="94" y="28"/>
                  <a:pt x="91" y="26"/>
                  <a:pt x="88" y="26"/>
                </a:cubicBezTo>
                <a:cubicBezTo>
                  <a:pt x="77" y="26"/>
                  <a:pt x="77" y="26"/>
                  <a:pt x="77" y="26"/>
                </a:cubicBezTo>
                <a:cubicBezTo>
                  <a:pt x="77" y="27"/>
                  <a:pt x="77" y="28"/>
                  <a:pt x="77" y="28"/>
                </a:cubicBezTo>
                <a:cubicBezTo>
                  <a:pt x="77" y="51"/>
                  <a:pt x="77" y="51"/>
                  <a:pt x="77" y="51"/>
                </a:cubicBezTo>
                <a:cubicBezTo>
                  <a:pt x="75" y="51"/>
                  <a:pt x="75" y="51"/>
                  <a:pt x="75" y="51"/>
                </a:cubicBezTo>
                <a:close/>
                <a:moveTo>
                  <a:pt x="65" y="47"/>
                </a:moveTo>
                <a:cubicBezTo>
                  <a:pt x="65" y="32"/>
                  <a:pt x="65" y="32"/>
                  <a:pt x="65" y="32"/>
                </a:cubicBezTo>
                <a:cubicBezTo>
                  <a:pt x="64" y="32"/>
                  <a:pt x="64" y="32"/>
                  <a:pt x="64" y="32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50"/>
                  <a:pt x="64" y="50"/>
                  <a:pt x="64" y="50"/>
                </a:cubicBezTo>
                <a:cubicBezTo>
                  <a:pt x="64" y="77"/>
                  <a:pt x="64" y="77"/>
                  <a:pt x="64" y="77"/>
                </a:cubicBezTo>
                <a:cubicBezTo>
                  <a:pt x="57" y="77"/>
                  <a:pt x="57" y="77"/>
                  <a:pt x="57" y="77"/>
                </a:cubicBezTo>
                <a:cubicBezTo>
                  <a:pt x="57" y="55"/>
                  <a:pt x="57" y="55"/>
                  <a:pt x="57" y="55"/>
                </a:cubicBezTo>
                <a:cubicBezTo>
                  <a:pt x="55" y="55"/>
                  <a:pt x="55" y="55"/>
                  <a:pt x="55" y="55"/>
                </a:cubicBezTo>
                <a:cubicBezTo>
                  <a:pt x="55" y="77"/>
                  <a:pt x="55" y="77"/>
                  <a:pt x="55" y="77"/>
                </a:cubicBezTo>
                <a:cubicBezTo>
                  <a:pt x="48" y="77"/>
                  <a:pt x="48" y="77"/>
                  <a:pt x="48" y="77"/>
                </a:cubicBezTo>
                <a:cubicBezTo>
                  <a:pt x="48" y="50"/>
                  <a:pt x="48" y="50"/>
                  <a:pt x="48" y="50"/>
                </a:cubicBezTo>
                <a:cubicBezTo>
                  <a:pt x="48" y="47"/>
                  <a:pt x="48" y="47"/>
                  <a:pt x="48" y="47"/>
                </a:cubicBezTo>
                <a:cubicBezTo>
                  <a:pt x="48" y="32"/>
                  <a:pt x="48" y="32"/>
                  <a:pt x="48" y="32"/>
                </a:cubicBezTo>
                <a:cubicBezTo>
                  <a:pt x="47" y="32"/>
                  <a:pt x="47" y="32"/>
                  <a:pt x="47" y="32"/>
                </a:cubicBezTo>
                <a:cubicBezTo>
                  <a:pt x="47" y="47"/>
                  <a:pt x="47" y="47"/>
                  <a:pt x="47" y="47"/>
                </a:cubicBezTo>
                <a:cubicBezTo>
                  <a:pt x="41" y="47"/>
                  <a:pt x="41" y="47"/>
                  <a:pt x="41" y="47"/>
                </a:cubicBezTo>
                <a:cubicBezTo>
                  <a:pt x="41" y="27"/>
                  <a:pt x="41" y="27"/>
                  <a:pt x="41" y="27"/>
                </a:cubicBezTo>
                <a:cubicBezTo>
                  <a:pt x="41" y="24"/>
                  <a:pt x="44" y="21"/>
                  <a:pt x="47" y="21"/>
                </a:cubicBezTo>
                <a:cubicBezTo>
                  <a:pt x="66" y="21"/>
                  <a:pt x="46" y="21"/>
                  <a:pt x="65" y="21"/>
                </a:cubicBezTo>
                <a:cubicBezTo>
                  <a:pt x="69" y="21"/>
                  <a:pt x="71" y="24"/>
                  <a:pt x="71" y="27"/>
                </a:cubicBezTo>
                <a:cubicBezTo>
                  <a:pt x="71" y="47"/>
                  <a:pt x="71" y="47"/>
                  <a:pt x="71" y="47"/>
                </a:cubicBezTo>
                <a:cubicBezTo>
                  <a:pt x="70" y="47"/>
                  <a:pt x="68" y="47"/>
                  <a:pt x="65" y="47"/>
                </a:cubicBezTo>
                <a:close/>
                <a:moveTo>
                  <a:pt x="37" y="51"/>
                </a:moveTo>
                <a:cubicBezTo>
                  <a:pt x="37" y="72"/>
                  <a:pt x="37" y="72"/>
                  <a:pt x="37" y="72"/>
                </a:cubicBezTo>
                <a:cubicBezTo>
                  <a:pt x="31" y="72"/>
                  <a:pt x="31" y="72"/>
                  <a:pt x="31" y="72"/>
                </a:cubicBezTo>
                <a:cubicBezTo>
                  <a:pt x="31" y="54"/>
                  <a:pt x="31" y="54"/>
                  <a:pt x="31" y="54"/>
                </a:cubicBezTo>
                <a:cubicBezTo>
                  <a:pt x="30" y="54"/>
                  <a:pt x="30" y="54"/>
                  <a:pt x="30" y="54"/>
                </a:cubicBezTo>
                <a:cubicBezTo>
                  <a:pt x="30" y="72"/>
                  <a:pt x="30" y="72"/>
                  <a:pt x="30" y="72"/>
                </a:cubicBezTo>
                <a:cubicBezTo>
                  <a:pt x="24" y="72"/>
                  <a:pt x="24" y="72"/>
                  <a:pt x="24" y="72"/>
                </a:cubicBezTo>
                <a:cubicBezTo>
                  <a:pt x="24" y="51"/>
                  <a:pt x="24" y="51"/>
                  <a:pt x="24" y="51"/>
                </a:cubicBezTo>
                <a:cubicBezTo>
                  <a:pt x="24" y="47"/>
                  <a:pt x="24" y="47"/>
                  <a:pt x="24" y="47"/>
                </a:cubicBezTo>
                <a:cubicBezTo>
                  <a:pt x="24" y="36"/>
                  <a:pt x="24" y="36"/>
                  <a:pt x="24" y="36"/>
                </a:cubicBezTo>
                <a:cubicBezTo>
                  <a:pt x="23" y="36"/>
                  <a:pt x="23" y="36"/>
                  <a:pt x="23" y="36"/>
                </a:cubicBezTo>
                <a:cubicBezTo>
                  <a:pt x="23" y="47"/>
                  <a:pt x="23" y="47"/>
                  <a:pt x="23" y="47"/>
                </a:cubicBezTo>
                <a:cubicBezTo>
                  <a:pt x="18" y="47"/>
                  <a:pt x="18" y="47"/>
                  <a:pt x="18" y="47"/>
                </a:cubicBezTo>
                <a:cubicBezTo>
                  <a:pt x="18" y="31"/>
                  <a:pt x="18" y="31"/>
                  <a:pt x="18" y="31"/>
                </a:cubicBezTo>
                <a:cubicBezTo>
                  <a:pt x="18" y="28"/>
                  <a:pt x="20" y="26"/>
                  <a:pt x="23" y="26"/>
                </a:cubicBezTo>
                <a:cubicBezTo>
                  <a:pt x="35" y="26"/>
                  <a:pt x="35" y="26"/>
                  <a:pt x="35" y="26"/>
                </a:cubicBezTo>
                <a:cubicBezTo>
                  <a:pt x="35" y="27"/>
                  <a:pt x="35" y="28"/>
                  <a:pt x="35" y="28"/>
                </a:cubicBezTo>
                <a:cubicBezTo>
                  <a:pt x="35" y="51"/>
                  <a:pt x="35" y="51"/>
                  <a:pt x="35" y="51"/>
                </a:cubicBezTo>
                <a:cubicBezTo>
                  <a:pt x="37" y="51"/>
                  <a:pt x="37" y="51"/>
                  <a:pt x="37" y="51"/>
                </a:cubicBezTo>
                <a:close/>
                <a:moveTo>
                  <a:pt x="31" y="9"/>
                </a:moveTo>
                <a:cubicBezTo>
                  <a:pt x="35" y="9"/>
                  <a:pt x="39" y="12"/>
                  <a:pt x="39" y="17"/>
                </a:cubicBezTo>
                <a:cubicBezTo>
                  <a:pt x="39" y="19"/>
                  <a:pt x="38" y="20"/>
                  <a:pt x="37" y="22"/>
                </a:cubicBezTo>
                <a:cubicBezTo>
                  <a:pt x="37" y="22"/>
                  <a:pt x="37" y="22"/>
                  <a:pt x="37" y="23"/>
                </a:cubicBezTo>
                <a:cubicBezTo>
                  <a:pt x="35" y="24"/>
                  <a:pt x="33" y="25"/>
                  <a:pt x="31" y="25"/>
                </a:cubicBezTo>
                <a:cubicBezTo>
                  <a:pt x="26" y="25"/>
                  <a:pt x="22" y="21"/>
                  <a:pt x="22" y="17"/>
                </a:cubicBezTo>
                <a:cubicBezTo>
                  <a:pt x="22" y="12"/>
                  <a:pt x="26" y="9"/>
                  <a:pt x="31" y="9"/>
                </a:cubicBezTo>
                <a:close/>
                <a:moveTo>
                  <a:pt x="81" y="9"/>
                </a:moveTo>
                <a:cubicBezTo>
                  <a:pt x="76" y="9"/>
                  <a:pt x="73" y="12"/>
                  <a:pt x="73" y="17"/>
                </a:cubicBezTo>
                <a:cubicBezTo>
                  <a:pt x="73" y="19"/>
                  <a:pt x="73" y="20"/>
                  <a:pt x="74" y="22"/>
                </a:cubicBezTo>
                <a:cubicBezTo>
                  <a:pt x="75" y="22"/>
                  <a:pt x="75" y="22"/>
                  <a:pt x="75" y="23"/>
                </a:cubicBezTo>
                <a:cubicBezTo>
                  <a:pt x="77" y="24"/>
                  <a:pt x="79" y="25"/>
                  <a:pt x="81" y="25"/>
                </a:cubicBezTo>
                <a:cubicBezTo>
                  <a:pt x="85" y="25"/>
                  <a:pt x="89" y="21"/>
                  <a:pt x="89" y="17"/>
                </a:cubicBezTo>
                <a:cubicBezTo>
                  <a:pt x="89" y="12"/>
                  <a:pt x="85" y="9"/>
                  <a:pt x="81" y="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anchor="ctr">
            <a:scene3d>
              <a:camera prst="orthographicFront"/>
              <a:lightRig dir="t" rig="threeP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altLang="en-US" lang="zh-CN">
              <a:solidFill>
                <a:srgbClr val="FFFFFF"/>
              </a:solidFill>
              <a:ea charset="-122" panose="02010600030101010101" pitchFamily="2" typeface="宋体"/>
            </a:endParaRPr>
          </a:p>
        </p:txBody>
      </p:sp>
      <p:sp>
        <p:nvSpPr>
          <p:cNvPr id="25" name="KSO_Shape"/>
          <p:cNvSpPr/>
          <p:nvPr/>
        </p:nvSpPr>
        <p:spPr bwMode="auto">
          <a:xfrm>
            <a:off x="5462928" y="2533132"/>
            <a:ext cx="612432" cy="606307"/>
          </a:xfrm>
          <a:custGeom>
            <a:gdLst>
              <a:gd fmla="*/ 615878 w 2390775" name="T0"/>
              <a:gd fmla="*/ 1467970 h 2365376" name="T1"/>
              <a:gd fmla="*/ 587250 w 2390775" name="T2"/>
              <a:gd fmla="*/ 1401697 h 2365376" name="T3"/>
              <a:gd fmla="*/ 1282649 w 2390775" name="T4"/>
              <a:gd fmla="*/ 1393474 h 2365376" name="T5"/>
              <a:gd fmla="*/ 1180915 w 2390775" name="T6"/>
              <a:gd fmla="*/ 1446870 h 2365376" name="T7"/>
              <a:gd fmla="*/ 1210073 w 2390775" name="T8"/>
              <a:gd fmla="*/ 1382167 h 2365376" name="T9"/>
              <a:gd fmla="*/ 653657 w 2390775" name="T10"/>
              <a:gd fmla="*/ 1314699 h 2365376" name="T11"/>
              <a:gd fmla="*/ 646041 w 2390775" name="T12"/>
              <a:gd fmla="*/ 1180275 h 2365376" name="T13"/>
              <a:gd fmla="*/ 589870 w 2390775" name="T14"/>
              <a:gd fmla="*/ 1105327 h 2365376" name="T15"/>
              <a:gd fmla="*/ 599516 w 2390775" name="T16"/>
              <a:gd fmla="*/ 1141280 h 2365376" name="T17"/>
              <a:gd fmla="*/ 579914 w 2390775" name="T18"/>
              <a:gd fmla="*/ 1158779 h 2365376" name="T19"/>
              <a:gd fmla="*/ 541333 w 2390775" name="T20"/>
              <a:gd fmla="*/ 1105965 h 2365376" name="T21"/>
              <a:gd fmla="*/ 1137260 w 2390775" name="T22"/>
              <a:gd fmla="*/ 1009231 h 2365376" name="T23"/>
              <a:gd fmla="*/ 1143562 w 2390775" name="T24"/>
              <a:gd fmla="*/ 1026145 h 2365376" name="T25"/>
              <a:gd fmla="*/ 1096615 w 2390775" name="T26"/>
              <a:gd fmla="*/ 1069549 h 2365376" name="T27"/>
              <a:gd fmla="*/ 1102602 w 2390775" name="T28"/>
              <a:gd fmla="*/ 1001572 h 2365376" name="T29"/>
              <a:gd fmla="*/ 972739 w 2390775" name="T30"/>
              <a:gd fmla="*/ 835988 h 2365376" name="T31"/>
              <a:gd fmla="*/ 989500 w 2390775" name="T32"/>
              <a:gd fmla="*/ 1138672 h 2365376" name="T33"/>
              <a:gd fmla="*/ 639427 w 2390775" name="T34"/>
              <a:gd fmla="*/ 1423644 h 2365376" name="T35"/>
              <a:gd fmla="*/ 599898 w 2390775" name="T36"/>
              <a:gd fmla="*/ 1003302 h 2365376" name="T37"/>
              <a:gd fmla="*/ 529694 w 2390775" name="T38"/>
              <a:gd fmla="*/ 1090596 h 2365376" name="T39"/>
              <a:gd fmla="*/ 602428 w 2390775" name="T40"/>
              <a:gd fmla="*/ 868249 h 2365376" name="T41"/>
              <a:gd fmla="*/ 861740 w 2390775" name="T42"/>
              <a:gd fmla="*/ 924231 h 2365376" name="T43"/>
              <a:gd fmla="*/ 755609 w 2390775" name="T44"/>
              <a:gd fmla="*/ 542052 h 2365376" name="T45"/>
              <a:gd fmla="*/ 929665 w 2390775" name="T46"/>
              <a:gd fmla="*/ 525915 h 2365376" name="T47"/>
              <a:gd fmla="*/ 909019 w 2390775" name="T48"/>
              <a:gd fmla="*/ 571798 h 2365376" name="T49"/>
              <a:gd fmla="*/ 936652 w 2390775" name="T50"/>
              <a:gd fmla="*/ 586353 h 2365376" name="T51"/>
              <a:gd fmla="*/ 928394 w 2390775" name="T52"/>
              <a:gd fmla="*/ 688879 h 2365376" name="T53"/>
              <a:gd fmla="*/ 840414 w 2390775" name="T54"/>
              <a:gd fmla="*/ 772101 h 2365376" name="T55"/>
              <a:gd fmla="*/ 742269 w 2390775" name="T56"/>
              <a:gd fmla="*/ 675588 h 2365376" name="T57"/>
              <a:gd fmla="*/ 738139 w 2390775" name="T58"/>
              <a:gd fmla="*/ 608504 h 2365376" name="T59"/>
              <a:gd fmla="*/ 761643 w 2390775" name="T60"/>
              <a:gd fmla="*/ 510093 h 2365376" name="T61"/>
              <a:gd fmla="*/ 617010 w 2390775" name="T62"/>
              <a:gd fmla="*/ 449064 h 2365376" name="T63"/>
              <a:gd fmla="*/ 350272 w 2390775" name="T64"/>
              <a:gd fmla="*/ 638327 h 2365376" name="T65"/>
              <a:gd fmla="*/ 215163 w 2390775" name="T66"/>
              <a:gd fmla="*/ 939947 h 2365376" name="T67"/>
              <a:gd fmla="*/ 256613 w 2390775" name="T68"/>
              <a:gd fmla="*/ 1277331 h 2365376" name="T69"/>
              <a:gd fmla="*/ 458486 w 2390775" name="T70"/>
              <a:gd fmla="*/ 1534008 h 2365376" name="T71"/>
              <a:gd fmla="*/ 767308 w 2390775" name="T72"/>
              <a:gd fmla="*/ 1655225 h 2365376" name="T73"/>
              <a:gd fmla="*/ 1101127 w 2390775" name="T74"/>
              <a:gd fmla="*/ 1596674 h 2365376" name="T75"/>
              <a:gd fmla="*/ 1347614 w 2390775" name="T76"/>
              <a:gd fmla="*/ 1383040 h 2365376" name="T77"/>
              <a:gd fmla="*/ 1453614 w 2390775" name="T78"/>
              <a:gd fmla="*/ 1066861 h 2365376" name="T79"/>
              <a:gd fmla="*/ 1378939 w 2390775" name="T80"/>
              <a:gd fmla="*/ 738024 h 2365376" name="T81"/>
              <a:gd fmla="*/ 1153652 w 2390775" name="T82"/>
              <a:gd fmla="*/ 501602 h 2365376" name="T83"/>
              <a:gd fmla="*/ 831224 w 2390775" name="T84"/>
              <a:gd fmla="*/ 411085 h 2365376" name="T85"/>
              <a:gd fmla="*/ 989432 w 2390775" name="T86"/>
              <a:gd fmla="*/ 315187 h 2365376" name="T87"/>
              <a:gd fmla="*/ 1471649 w 2390775" name="T88"/>
              <a:gd fmla="*/ 671876 h 2365376" name="T89"/>
              <a:gd fmla="*/ 1554866 w 2390775" name="T90"/>
              <a:gd fmla="*/ 1171938 h 2365376" name="T91"/>
              <a:gd fmla="*/ 1239716 w 2390775" name="T92"/>
              <a:gd fmla="*/ 1647313 h 2365376" name="T93"/>
              <a:gd fmla="*/ 646121 w 2390775" name="T94"/>
              <a:gd fmla="*/ 1748275 h 2365376" name="T95"/>
              <a:gd fmla="*/ 110112 w 2390775" name="T96"/>
              <a:gd fmla="*/ 1186813 h 2365376" name="T97"/>
              <a:gd fmla="*/ 251551 w 2390775" name="T98"/>
              <a:gd fmla="*/ 580725 h 2365376" name="T99"/>
              <a:gd fmla="*/ 1549044 w 2390775" name="T100"/>
              <a:gd fmla="*/ 160116 h 2365376" name="T101"/>
              <a:gd fmla="*/ 1461002 w 2390775" name="T102"/>
              <a:gd fmla="*/ 284475 h 2365376" name="T103"/>
              <a:gd fmla="*/ 1550307 w 2390775" name="T104"/>
              <a:gd fmla="*/ 426554 h 2365376" name="T105"/>
              <a:gd fmla="*/ 1719764 w 2390775" name="T106"/>
              <a:gd fmla="*/ 380038 h 2365376" name="T107"/>
              <a:gd fmla="*/ 1735543 w 2390775" name="T108"/>
              <a:gd fmla="*/ 232579 h 2365376" name="T109"/>
              <a:gd fmla="*/ 1705909 w 2390775" name="T110"/>
              <a:gd fmla="*/ 94508 h 2365376" name="T111"/>
              <a:gd fmla="*/ 1774050 w 2390775" name="T112"/>
              <a:gd fmla="*/ 148403 h 2365376" name="T113"/>
              <a:gd fmla="*/ 1781614 w 2390775" name="T114"/>
              <a:gd fmla="*/ 428769 h 2365376" name="T115"/>
              <a:gd fmla="*/ 1600166 w 2390775" name="T116"/>
              <a:gd fmla="*/ 516104 h 2365376" name="T117"/>
              <a:gd fmla="*/ 1452167 w 2390775" name="T118"/>
              <a:gd fmla="*/ 455349 h 2365376" name="T119"/>
              <a:gd fmla="*/ 1310478 w 2390775" name="T120"/>
              <a:gd fmla="*/ 259477 h 2365376" name="T121"/>
              <a:gd fmla="*/ 1562614 w 2390775" name="T122"/>
              <a:gd fmla="*/ 74046 h 236537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  <a:gd fmla="*/ 0 60000 65536" name="T147"/>
              <a:gd fmla="*/ 0 60000 65536" name="T148"/>
              <a:gd fmla="*/ 0 60000 65536" name="T149"/>
              <a:gd fmla="*/ 0 60000 65536" name="T150"/>
              <a:gd fmla="*/ 0 60000 65536" name="T151"/>
              <a:gd fmla="*/ 0 60000 65536" name="T152"/>
              <a:gd fmla="*/ 0 60000 65536" name="T153"/>
              <a:gd fmla="*/ 0 60000 65536" name="T154"/>
              <a:gd fmla="*/ 0 60000 65536" name="T155"/>
              <a:gd fmla="*/ 0 60000 65536" name="T156"/>
              <a:gd fmla="*/ 0 60000 65536" name="T157"/>
              <a:gd fmla="*/ 0 60000 65536" name="T158"/>
              <a:gd fmla="*/ 0 60000 65536" name="T159"/>
              <a:gd fmla="*/ 0 60000 65536" name="T160"/>
              <a:gd fmla="*/ 0 60000 65536" name="T161"/>
              <a:gd fmla="*/ 0 60000 65536" name="T162"/>
              <a:gd fmla="*/ 0 60000 65536" name="T163"/>
              <a:gd fmla="*/ 0 60000 65536" name="T164"/>
              <a:gd fmla="*/ 0 60000 65536" name="T165"/>
              <a:gd fmla="*/ 0 60000 65536" name="T166"/>
              <a:gd fmla="*/ 0 60000 65536" name="T167"/>
              <a:gd fmla="*/ 0 60000 65536" name="T168"/>
              <a:gd fmla="*/ 0 60000 65536" name="T169"/>
              <a:gd fmla="*/ 0 60000 65536" name="T170"/>
              <a:gd fmla="*/ 0 60000 65536" name="T171"/>
              <a:gd fmla="*/ 0 60000 65536" name="T172"/>
              <a:gd fmla="*/ 0 60000 65536" name="T173"/>
              <a:gd fmla="*/ 0 60000 65536" name="T174"/>
              <a:gd fmla="*/ 0 60000 65536" name="T175"/>
              <a:gd fmla="*/ 0 60000 65536" name="T176"/>
              <a:gd fmla="*/ 0 60000 65536" name="T177"/>
              <a:gd fmla="*/ 0 60000 65536" name="T178"/>
              <a:gd fmla="*/ 0 60000 65536" name="T179"/>
              <a:gd fmla="*/ 0 60000 65536" name="T180"/>
              <a:gd fmla="*/ 0 60000 65536" name="T181"/>
              <a:gd fmla="*/ 0 60000 65536" name="T182"/>
              <a:gd fmla="*/ 0 60000 65536" name="T183"/>
              <a:gd fmla="*/ 0 60000 65536" name="T184"/>
              <a:gd fmla="*/ 0 60000 65536" name="T185"/>
            </a:gdLst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b="b" l="0" r="r" t="0"/>
            <a:pathLst>
              <a:path h="2365376" w="2390775">
                <a:moveTo>
                  <a:pt x="761351" y="1739900"/>
                </a:moveTo>
                <a:lnTo>
                  <a:pt x="791690" y="1805294"/>
                </a:lnTo>
                <a:lnTo>
                  <a:pt x="794883" y="1808051"/>
                </a:lnTo>
                <a:lnTo>
                  <a:pt x="797278" y="1811991"/>
                </a:lnTo>
                <a:lnTo>
                  <a:pt x="800871" y="1817112"/>
                </a:lnTo>
                <a:lnTo>
                  <a:pt x="803266" y="1822233"/>
                </a:lnTo>
                <a:lnTo>
                  <a:pt x="804065" y="1825384"/>
                </a:lnTo>
                <a:lnTo>
                  <a:pt x="804863" y="1828536"/>
                </a:lnTo>
                <a:lnTo>
                  <a:pt x="804863" y="1831687"/>
                </a:lnTo>
                <a:lnTo>
                  <a:pt x="804863" y="1834839"/>
                </a:lnTo>
                <a:lnTo>
                  <a:pt x="804065" y="1837990"/>
                </a:lnTo>
                <a:lnTo>
                  <a:pt x="802867" y="1841142"/>
                </a:lnTo>
                <a:lnTo>
                  <a:pt x="801670" y="1842718"/>
                </a:lnTo>
                <a:lnTo>
                  <a:pt x="799674" y="1844687"/>
                </a:lnTo>
                <a:lnTo>
                  <a:pt x="797278" y="1845475"/>
                </a:lnTo>
                <a:lnTo>
                  <a:pt x="794484" y="1845869"/>
                </a:lnTo>
                <a:lnTo>
                  <a:pt x="790891" y="1846263"/>
                </a:lnTo>
                <a:lnTo>
                  <a:pt x="787698" y="1845869"/>
                </a:lnTo>
                <a:lnTo>
                  <a:pt x="784105" y="1845475"/>
                </a:lnTo>
                <a:lnTo>
                  <a:pt x="780512" y="1844293"/>
                </a:lnTo>
                <a:lnTo>
                  <a:pt x="776520" y="1842718"/>
                </a:lnTo>
                <a:lnTo>
                  <a:pt x="772927" y="1841142"/>
                </a:lnTo>
                <a:lnTo>
                  <a:pt x="768935" y="1839172"/>
                </a:lnTo>
                <a:lnTo>
                  <a:pt x="765343" y="1836809"/>
                </a:lnTo>
                <a:lnTo>
                  <a:pt x="761750" y="1834051"/>
                </a:lnTo>
                <a:lnTo>
                  <a:pt x="758955" y="1831294"/>
                </a:lnTo>
                <a:lnTo>
                  <a:pt x="756161" y="1827748"/>
                </a:lnTo>
                <a:lnTo>
                  <a:pt x="754165" y="1824597"/>
                </a:lnTo>
                <a:lnTo>
                  <a:pt x="748975" y="1815536"/>
                </a:lnTo>
                <a:lnTo>
                  <a:pt x="745782" y="1808839"/>
                </a:lnTo>
                <a:lnTo>
                  <a:pt x="743387" y="1803718"/>
                </a:lnTo>
                <a:lnTo>
                  <a:pt x="742588" y="1799385"/>
                </a:lnTo>
                <a:lnTo>
                  <a:pt x="742588" y="1795051"/>
                </a:lnTo>
                <a:lnTo>
                  <a:pt x="743387" y="1790718"/>
                </a:lnTo>
                <a:lnTo>
                  <a:pt x="746181" y="1778112"/>
                </a:lnTo>
                <a:lnTo>
                  <a:pt x="746979" y="1774173"/>
                </a:lnTo>
                <a:lnTo>
                  <a:pt x="746979" y="1772203"/>
                </a:lnTo>
                <a:lnTo>
                  <a:pt x="746181" y="1771021"/>
                </a:lnTo>
                <a:lnTo>
                  <a:pt x="745383" y="1770627"/>
                </a:lnTo>
                <a:lnTo>
                  <a:pt x="742987" y="1770627"/>
                </a:lnTo>
                <a:lnTo>
                  <a:pt x="742189" y="1770233"/>
                </a:lnTo>
                <a:lnTo>
                  <a:pt x="741790" y="1769839"/>
                </a:lnTo>
                <a:lnTo>
                  <a:pt x="738596" y="1761961"/>
                </a:lnTo>
                <a:lnTo>
                  <a:pt x="736999" y="1758021"/>
                </a:lnTo>
                <a:lnTo>
                  <a:pt x="736600" y="1756052"/>
                </a:lnTo>
                <a:lnTo>
                  <a:pt x="736600" y="1754476"/>
                </a:lnTo>
                <a:lnTo>
                  <a:pt x="742189" y="1750536"/>
                </a:lnTo>
                <a:lnTo>
                  <a:pt x="747379" y="1747385"/>
                </a:lnTo>
                <a:lnTo>
                  <a:pt x="750971" y="1745021"/>
                </a:lnTo>
                <a:lnTo>
                  <a:pt x="754165" y="1743839"/>
                </a:lnTo>
                <a:lnTo>
                  <a:pt x="758556" y="1741870"/>
                </a:lnTo>
                <a:lnTo>
                  <a:pt x="759754" y="1741870"/>
                </a:lnTo>
                <a:lnTo>
                  <a:pt x="761351" y="1739900"/>
                </a:lnTo>
                <a:close/>
                <a:moveTo>
                  <a:pt x="1554438" y="1730375"/>
                </a:moveTo>
                <a:lnTo>
                  <a:pt x="1565575" y="1730375"/>
                </a:lnTo>
                <a:lnTo>
                  <a:pt x="1575916" y="1730375"/>
                </a:lnTo>
                <a:lnTo>
                  <a:pt x="1586258" y="1731163"/>
                </a:lnTo>
                <a:lnTo>
                  <a:pt x="1591031" y="1731951"/>
                </a:lnTo>
                <a:lnTo>
                  <a:pt x="1595008" y="1733133"/>
                </a:lnTo>
                <a:lnTo>
                  <a:pt x="1598986" y="1734314"/>
                </a:lnTo>
                <a:lnTo>
                  <a:pt x="1602168" y="1735890"/>
                </a:lnTo>
                <a:lnTo>
                  <a:pt x="1605350" y="1737860"/>
                </a:lnTo>
                <a:lnTo>
                  <a:pt x="1607339" y="1739830"/>
                </a:lnTo>
                <a:lnTo>
                  <a:pt x="1608929" y="1741799"/>
                </a:lnTo>
                <a:lnTo>
                  <a:pt x="1609725" y="1744951"/>
                </a:lnTo>
                <a:lnTo>
                  <a:pt x="1609725" y="1747708"/>
                </a:lnTo>
                <a:lnTo>
                  <a:pt x="1608929" y="1751648"/>
                </a:lnTo>
                <a:lnTo>
                  <a:pt x="1607339" y="1755193"/>
                </a:lnTo>
                <a:lnTo>
                  <a:pt x="1604554" y="1759920"/>
                </a:lnTo>
                <a:lnTo>
                  <a:pt x="1600577" y="1764648"/>
                </a:lnTo>
                <a:lnTo>
                  <a:pt x="1595804" y="1769769"/>
                </a:lnTo>
                <a:lnTo>
                  <a:pt x="1589042" y="1776072"/>
                </a:lnTo>
                <a:lnTo>
                  <a:pt x="1582678" y="1781193"/>
                </a:lnTo>
                <a:lnTo>
                  <a:pt x="1576314" y="1786314"/>
                </a:lnTo>
                <a:lnTo>
                  <a:pt x="1570348" y="1790647"/>
                </a:lnTo>
                <a:lnTo>
                  <a:pt x="1563586" y="1794193"/>
                </a:lnTo>
                <a:lnTo>
                  <a:pt x="1557222" y="1797738"/>
                </a:lnTo>
                <a:lnTo>
                  <a:pt x="1550461" y="1800496"/>
                </a:lnTo>
                <a:lnTo>
                  <a:pt x="1544097" y="1802466"/>
                </a:lnTo>
                <a:lnTo>
                  <a:pt x="1537733" y="1804829"/>
                </a:lnTo>
                <a:lnTo>
                  <a:pt x="1530971" y="1806799"/>
                </a:lnTo>
                <a:lnTo>
                  <a:pt x="1524607" y="1807981"/>
                </a:lnTo>
                <a:lnTo>
                  <a:pt x="1518243" y="1809163"/>
                </a:lnTo>
                <a:lnTo>
                  <a:pt x="1505117" y="1811132"/>
                </a:lnTo>
                <a:lnTo>
                  <a:pt x="1491992" y="1812314"/>
                </a:lnTo>
                <a:lnTo>
                  <a:pt x="1486026" y="1813102"/>
                </a:lnTo>
                <a:lnTo>
                  <a:pt x="1483241" y="1813890"/>
                </a:lnTo>
                <a:lnTo>
                  <a:pt x="1482048" y="1814678"/>
                </a:lnTo>
                <a:lnTo>
                  <a:pt x="1481253" y="1815072"/>
                </a:lnTo>
                <a:lnTo>
                  <a:pt x="1480855" y="1815859"/>
                </a:lnTo>
                <a:lnTo>
                  <a:pt x="1480855" y="1817041"/>
                </a:lnTo>
                <a:lnTo>
                  <a:pt x="1481253" y="1818617"/>
                </a:lnTo>
                <a:lnTo>
                  <a:pt x="1482048" y="1819799"/>
                </a:lnTo>
                <a:lnTo>
                  <a:pt x="1482048" y="1821375"/>
                </a:lnTo>
                <a:lnTo>
                  <a:pt x="1482048" y="1821769"/>
                </a:lnTo>
                <a:lnTo>
                  <a:pt x="1480855" y="1822556"/>
                </a:lnTo>
                <a:lnTo>
                  <a:pt x="1471309" y="1830829"/>
                </a:lnTo>
                <a:lnTo>
                  <a:pt x="1465343" y="1834375"/>
                </a:lnTo>
                <a:lnTo>
                  <a:pt x="1463354" y="1835556"/>
                </a:lnTo>
                <a:lnTo>
                  <a:pt x="1461365" y="1836738"/>
                </a:lnTo>
                <a:lnTo>
                  <a:pt x="1452615" y="1830041"/>
                </a:lnTo>
                <a:lnTo>
                  <a:pt x="1445853" y="1824132"/>
                </a:lnTo>
                <a:lnTo>
                  <a:pt x="1440285" y="1819405"/>
                </a:lnTo>
                <a:lnTo>
                  <a:pt x="1437103" y="1815072"/>
                </a:lnTo>
                <a:lnTo>
                  <a:pt x="1434716" y="1812314"/>
                </a:lnTo>
                <a:lnTo>
                  <a:pt x="1433125" y="1810344"/>
                </a:lnTo>
                <a:lnTo>
                  <a:pt x="1432330" y="1808375"/>
                </a:lnTo>
                <a:lnTo>
                  <a:pt x="1428750" y="1806799"/>
                </a:lnTo>
                <a:lnTo>
                  <a:pt x="1512675" y="1734314"/>
                </a:lnTo>
                <a:lnTo>
                  <a:pt x="1518641" y="1733527"/>
                </a:lnTo>
                <a:lnTo>
                  <a:pt x="1533755" y="1731951"/>
                </a:lnTo>
                <a:lnTo>
                  <a:pt x="1543699" y="1731163"/>
                </a:lnTo>
                <a:lnTo>
                  <a:pt x="1554438" y="1730375"/>
                </a:lnTo>
                <a:close/>
                <a:moveTo>
                  <a:pt x="588962" y="1535113"/>
                </a:moveTo>
                <a:lnTo>
                  <a:pt x="694496" y="1535113"/>
                </a:lnTo>
                <a:lnTo>
                  <a:pt x="694496" y="1557872"/>
                </a:lnTo>
                <a:lnTo>
                  <a:pt x="694894" y="1558271"/>
                </a:lnTo>
                <a:lnTo>
                  <a:pt x="696885" y="1560268"/>
                </a:lnTo>
                <a:lnTo>
                  <a:pt x="698478" y="1560667"/>
                </a:lnTo>
                <a:lnTo>
                  <a:pt x="700469" y="1561466"/>
                </a:lnTo>
                <a:lnTo>
                  <a:pt x="704053" y="1561865"/>
                </a:lnTo>
                <a:lnTo>
                  <a:pt x="707239" y="1561865"/>
                </a:lnTo>
                <a:lnTo>
                  <a:pt x="711222" y="1561865"/>
                </a:lnTo>
                <a:lnTo>
                  <a:pt x="714407" y="1561466"/>
                </a:lnTo>
                <a:lnTo>
                  <a:pt x="716797" y="1560667"/>
                </a:lnTo>
                <a:lnTo>
                  <a:pt x="718390" y="1560268"/>
                </a:lnTo>
                <a:lnTo>
                  <a:pt x="720381" y="1558271"/>
                </a:lnTo>
                <a:lnTo>
                  <a:pt x="720779" y="1557872"/>
                </a:lnTo>
                <a:lnTo>
                  <a:pt x="720779" y="1535113"/>
                </a:lnTo>
                <a:lnTo>
                  <a:pt x="820737" y="1535113"/>
                </a:lnTo>
                <a:lnTo>
                  <a:pt x="820737" y="1644117"/>
                </a:lnTo>
                <a:lnTo>
                  <a:pt x="820339" y="1648908"/>
                </a:lnTo>
                <a:lnTo>
                  <a:pt x="819144" y="1652901"/>
                </a:lnTo>
                <a:lnTo>
                  <a:pt x="816755" y="1656894"/>
                </a:lnTo>
                <a:lnTo>
                  <a:pt x="814365" y="1660088"/>
                </a:lnTo>
                <a:lnTo>
                  <a:pt x="810781" y="1663283"/>
                </a:lnTo>
                <a:lnTo>
                  <a:pt x="806799" y="1665279"/>
                </a:lnTo>
                <a:lnTo>
                  <a:pt x="802418" y="1666477"/>
                </a:lnTo>
                <a:lnTo>
                  <a:pt x="797639" y="1666876"/>
                </a:lnTo>
                <a:lnTo>
                  <a:pt x="612060" y="1666876"/>
                </a:lnTo>
                <a:lnTo>
                  <a:pt x="607281" y="1666477"/>
                </a:lnTo>
                <a:lnTo>
                  <a:pt x="602901" y="1665279"/>
                </a:lnTo>
                <a:lnTo>
                  <a:pt x="598918" y="1663283"/>
                </a:lnTo>
                <a:lnTo>
                  <a:pt x="595732" y="1660088"/>
                </a:lnTo>
                <a:lnTo>
                  <a:pt x="592546" y="1656894"/>
                </a:lnTo>
                <a:lnTo>
                  <a:pt x="590555" y="1652901"/>
                </a:lnTo>
                <a:lnTo>
                  <a:pt x="589360" y="1648908"/>
                </a:lnTo>
                <a:lnTo>
                  <a:pt x="588962" y="1644117"/>
                </a:lnTo>
                <a:lnTo>
                  <a:pt x="588962" y="1535113"/>
                </a:lnTo>
                <a:close/>
                <a:moveTo>
                  <a:pt x="612060" y="1476375"/>
                </a:moveTo>
                <a:lnTo>
                  <a:pt x="797639" y="1476375"/>
                </a:lnTo>
                <a:lnTo>
                  <a:pt x="802418" y="1476769"/>
                </a:lnTo>
                <a:lnTo>
                  <a:pt x="806799" y="1477950"/>
                </a:lnTo>
                <a:lnTo>
                  <a:pt x="810781" y="1480312"/>
                </a:lnTo>
                <a:lnTo>
                  <a:pt x="814365" y="1483068"/>
                </a:lnTo>
                <a:lnTo>
                  <a:pt x="816755" y="1486611"/>
                </a:lnTo>
                <a:lnTo>
                  <a:pt x="819144" y="1490155"/>
                </a:lnTo>
                <a:lnTo>
                  <a:pt x="820339" y="1494485"/>
                </a:lnTo>
                <a:lnTo>
                  <a:pt x="820737" y="1498816"/>
                </a:lnTo>
                <a:lnTo>
                  <a:pt x="820737" y="1525588"/>
                </a:lnTo>
                <a:lnTo>
                  <a:pt x="588962" y="1525588"/>
                </a:lnTo>
                <a:lnTo>
                  <a:pt x="588962" y="1498816"/>
                </a:lnTo>
                <a:lnTo>
                  <a:pt x="589360" y="1494485"/>
                </a:lnTo>
                <a:lnTo>
                  <a:pt x="590555" y="1490155"/>
                </a:lnTo>
                <a:lnTo>
                  <a:pt x="592546" y="1486611"/>
                </a:lnTo>
                <a:lnTo>
                  <a:pt x="595732" y="1483068"/>
                </a:lnTo>
                <a:lnTo>
                  <a:pt x="598918" y="1480312"/>
                </a:lnTo>
                <a:lnTo>
                  <a:pt x="602901" y="1477950"/>
                </a:lnTo>
                <a:lnTo>
                  <a:pt x="607281" y="1476769"/>
                </a:lnTo>
                <a:lnTo>
                  <a:pt x="612060" y="1476375"/>
                </a:lnTo>
                <a:close/>
                <a:moveTo>
                  <a:pt x="725449" y="1381125"/>
                </a:moveTo>
                <a:lnTo>
                  <a:pt x="730525" y="1381524"/>
                </a:lnTo>
                <a:lnTo>
                  <a:pt x="732087" y="1381524"/>
                </a:lnTo>
                <a:lnTo>
                  <a:pt x="734430" y="1382322"/>
                </a:lnTo>
                <a:lnTo>
                  <a:pt x="737554" y="1384317"/>
                </a:lnTo>
                <a:lnTo>
                  <a:pt x="740287" y="1386312"/>
                </a:lnTo>
                <a:lnTo>
                  <a:pt x="743411" y="1389505"/>
                </a:lnTo>
                <a:lnTo>
                  <a:pt x="746535" y="1393096"/>
                </a:lnTo>
                <a:lnTo>
                  <a:pt x="749659" y="1397486"/>
                </a:lnTo>
                <a:lnTo>
                  <a:pt x="755906" y="1407063"/>
                </a:lnTo>
                <a:lnTo>
                  <a:pt x="761373" y="1417837"/>
                </a:lnTo>
                <a:lnTo>
                  <a:pt x="766059" y="1427813"/>
                </a:lnTo>
                <a:lnTo>
                  <a:pt x="769182" y="1437390"/>
                </a:lnTo>
                <a:lnTo>
                  <a:pt x="770744" y="1441780"/>
                </a:lnTo>
                <a:lnTo>
                  <a:pt x="771525" y="1445770"/>
                </a:lnTo>
                <a:lnTo>
                  <a:pt x="771525" y="1448164"/>
                </a:lnTo>
                <a:lnTo>
                  <a:pt x="771525" y="1450159"/>
                </a:lnTo>
                <a:lnTo>
                  <a:pt x="770744" y="1451357"/>
                </a:lnTo>
                <a:lnTo>
                  <a:pt x="769182" y="1452155"/>
                </a:lnTo>
                <a:lnTo>
                  <a:pt x="768011" y="1452155"/>
                </a:lnTo>
                <a:lnTo>
                  <a:pt x="766449" y="1450958"/>
                </a:lnTo>
                <a:lnTo>
                  <a:pt x="764887" y="1449760"/>
                </a:lnTo>
                <a:lnTo>
                  <a:pt x="762544" y="1448563"/>
                </a:lnTo>
                <a:lnTo>
                  <a:pt x="759030" y="1444174"/>
                </a:lnTo>
                <a:lnTo>
                  <a:pt x="755516" y="1439784"/>
                </a:lnTo>
                <a:lnTo>
                  <a:pt x="753173" y="1434996"/>
                </a:lnTo>
                <a:lnTo>
                  <a:pt x="752392" y="1433400"/>
                </a:lnTo>
                <a:lnTo>
                  <a:pt x="752392" y="1431404"/>
                </a:lnTo>
                <a:lnTo>
                  <a:pt x="752001" y="1428611"/>
                </a:lnTo>
                <a:lnTo>
                  <a:pt x="750830" y="1426616"/>
                </a:lnTo>
                <a:lnTo>
                  <a:pt x="748878" y="1425419"/>
                </a:lnTo>
                <a:lnTo>
                  <a:pt x="746925" y="1425020"/>
                </a:lnTo>
                <a:lnTo>
                  <a:pt x="746144" y="1425419"/>
                </a:lnTo>
                <a:lnTo>
                  <a:pt x="745363" y="1425818"/>
                </a:lnTo>
                <a:lnTo>
                  <a:pt x="744582" y="1426616"/>
                </a:lnTo>
                <a:lnTo>
                  <a:pt x="743411" y="1427414"/>
                </a:lnTo>
                <a:lnTo>
                  <a:pt x="742630" y="1428611"/>
                </a:lnTo>
                <a:lnTo>
                  <a:pt x="742240" y="1430207"/>
                </a:lnTo>
                <a:lnTo>
                  <a:pt x="741849" y="1432602"/>
                </a:lnTo>
                <a:lnTo>
                  <a:pt x="741849" y="1434597"/>
                </a:lnTo>
                <a:lnTo>
                  <a:pt x="741459" y="1439385"/>
                </a:lnTo>
                <a:lnTo>
                  <a:pt x="740678" y="1443376"/>
                </a:lnTo>
                <a:lnTo>
                  <a:pt x="739897" y="1445371"/>
                </a:lnTo>
                <a:lnTo>
                  <a:pt x="739116" y="1446967"/>
                </a:lnTo>
                <a:lnTo>
                  <a:pt x="737944" y="1448164"/>
                </a:lnTo>
                <a:lnTo>
                  <a:pt x="735992" y="1449361"/>
                </a:lnTo>
                <a:lnTo>
                  <a:pt x="734430" y="1450558"/>
                </a:lnTo>
                <a:lnTo>
                  <a:pt x="732868" y="1452155"/>
                </a:lnTo>
                <a:lnTo>
                  <a:pt x="730525" y="1452953"/>
                </a:lnTo>
                <a:lnTo>
                  <a:pt x="727792" y="1453352"/>
                </a:lnTo>
                <a:lnTo>
                  <a:pt x="721935" y="1454150"/>
                </a:lnTo>
                <a:lnTo>
                  <a:pt x="715297" y="1454150"/>
                </a:lnTo>
                <a:lnTo>
                  <a:pt x="712173" y="1453751"/>
                </a:lnTo>
                <a:lnTo>
                  <a:pt x="709049" y="1452953"/>
                </a:lnTo>
                <a:lnTo>
                  <a:pt x="706706" y="1452155"/>
                </a:lnTo>
                <a:lnTo>
                  <a:pt x="703973" y="1450558"/>
                </a:lnTo>
                <a:lnTo>
                  <a:pt x="701240" y="1448962"/>
                </a:lnTo>
                <a:lnTo>
                  <a:pt x="699287" y="1447366"/>
                </a:lnTo>
                <a:lnTo>
                  <a:pt x="694992" y="1442977"/>
                </a:lnTo>
                <a:lnTo>
                  <a:pt x="691478" y="1438188"/>
                </a:lnTo>
                <a:lnTo>
                  <a:pt x="687963" y="1432602"/>
                </a:lnTo>
                <a:lnTo>
                  <a:pt x="685230" y="1427015"/>
                </a:lnTo>
                <a:lnTo>
                  <a:pt x="682497" y="1421029"/>
                </a:lnTo>
                <a:lnTo>
                  <a:pt x="680544" y="1415044"/>
                </a:lnTo>
                <a:lnTo>
                  <a:pt x="678982" y="1409058"/>
                </a:lnTo>
                <a:lnTo>
                  <a:pt x="676249" y="1399082"/>
                </a:lnTo>
                <a:lnTo>
                  <a:pt x="675078" y="1392298"/>
                </a:lnTo>
                <a:lnTo>
                  <a:pt x="674687" y="1389106"/>
                </a:lnTo>
                <a:lnTo>
                  <a:pt x="674687" y="1388707"/>
                </a:lnTo>
                <a:lnTo>
                  <a:pt x="675078" y="1388308"/>
                </a:lnTo>
                <a:lnTo>
                  <a:pt x="676249" y="1387909"/>
                </a:lnTo>
                <a:lnTo>
                  <a:pt x="679373" y="1387111"/>
                </a:lnTo>
                <a:lnTo>
                  <a:pt x="683278" y="1385913"/>
                </a:lnTo>
                <a:lnTo>
                  <a:pt x="689525" y="1384716"/>
                </a:lnTo>
                <a:lnTo>
                  <a:pt x="698897" y="1383120"/>
                </a:lnTo>
                <a:lnTo>
                  <a:pt x="715297" y="1381524"/>
                </a:lnTo>
                <a:lnTo>
                  <a:pt x="725449" y="1381125"/>
                </a:lnTo>
                <a:close/>
                <a:moveTo>
                  <a:pt x="1433588" y="1247775"/>
                </a:moveTo>
                <a:lnTo>
                  <a:pt x="1439124" y="1247775"/>
                </a:lnTo>
                <a:lnTo>
                  <a:pt x="1444264" y="1248175"/>
                </a:lnTo>
                <a:lnTo>
                  <a:pt x="1448614" y="1248976"/>
                </a:lnTo>
                <a:lnTo>
                  <a:pt x="1451382" y="1249776"/>
                </a:lnTo>
                <a:lnTo>
                  <a:pt x="1453359" y="1250977"/>
                </a:lnTo>
                <a:lnTo>
                  <a:pt x="1454150" y="1252178"/>
                </a:lnTo>
                <a:lnTo>
                  <a:pt x="1454150" y="1253779"/>
                </a:lnTo>
                <a:lnTo>
                  <a:pt x="1453359" y="1255380"/>
                </a:lnTo>
                <a:lnTo>
                  <a:pt x="1452173" y="1256981"/>
                </a:lnTo>
                <a:lnTo>
                  <a:pt x="1450196" y="1258582"/>
                </a:lnTo>
                <a:lnTo>
                  <a:pt x="1447428" y="1260183"/>
                </a:lnTo>
                <a:lnTo>
                  <a:pt x="1441892" y="1262985"/>
                </a:lnTo>
                <a:lnTo>
                  <a:pt x="1435565" y="1264986"/>
                </a:lnTo>
                <a:lnTo>
                  <a:pt x="1432402" y="1265387"/>
                </a:lnTo>
                <a:lnTo>
                  <a:pt x="1429634" y="1265787"/>
                </a:lnTo>
                <a:lnTo>
                  <a:pt x="1427261" y="1265787"/>
                </a:lnTo>
                <a:lnTo>
                  <a:pt x="1425284" y="1265387"/>
                </a:lnTo>
                <a:lnTo>
                  <a:pt x="1423703" y="1264986"/>
                </a:lnTo>
                <a:lnTo>
                  <a:pt x="1422516" y="1264586"/>
                </a:lnTo>
                <a:lnTo>
                  <a:pt x="1420539" y="1264586"/>
                </a:lnTo>
                <a:lnTo>
                  <a:pt x="1419353" y="1264986"/>
                </a:lnTo>
                <a:lnTo>
                  <a:pt x="1418562" y="1265787"/>
                </a:lnTo>
                <a:lnTo>
                  <a:pt x="1417376" y="1266588"/>
                </a:lnTo>
                <a:lnTo>
                  <a:pt x="1416980" y="1267388"/>
                </a:lnTo>
                <a:lnTo>
                  <a:pt x="1416585" y="1268589"/>
                </a:lnTo>
                <a:lnTo>
                  <a:pt x="1416190" y="1269790"/>
                </a:lnTo>
                <a:lnTo>
                  <a:pt x="1416585" y="1270990"/>
                </a:lnTo>
                <a:lnTo>
                  <a:pt x="1416585" y="1272191"/>
                </a:lnTo>
                <a:lnTo>
                  <a:pt x="1417376" y="1273392"/>
                </a:lnTo>
                <a:lnTo>
                  <a:pt x="1418562" y="1274993"/>
                </a:lnTo>
                <a:lnTo>
                  <a:pt x="1419748" y="1276194"/>
                </a:lnTo>
                <a:lnTo>
                  <a:pt x="1422121" y="1277395"/>
                </a:lnTo>
                <a:lnTo>
                  <a:pt x="1424098" y="1278596"/>
                </a:lnTo>
                <a:lnTo>
                  <a:pt x="1428843" y="1280597"/>
                </a:lnTo>
                <a:lnTo>
                  <a:pt x="1430820" y="1282198"/>
                </a:lnTo>
                <a:lnTo>
                  <a:pt x="1432402" y="1283799"/>
                </a:lnTo>
                <a:lnTo>
                  <a:pt x="1433588" y="1285000"/>
                </a:lnTo>
                <a:lnTo>
                  <a:pt x="1435170" y="1287001"/>
                </a:lnTo>
                <a:lnTo>
                  <a:pt x="1436356" y="1289003"/>
                </a:lnTo>
                <a:lnTo>
                  <a:pt x="1436751" y="1291404"/>
                </a:lnTo>
                <a:lnTo>
                  <a:pt x="1437542" y="1293406"/>
                </a:lnTo>
                <a:lnTo>
                  <a:pt x="1437542" y="1296608"/>
                </a:lnTo>
                <a:lnTo>
                  <a:pt x="1437542" y="1299009"/>
                </a:lnTo>
                <a:lnTo>
                  <a:pt x="1437147" y="1302612"/>
                </a:lnTo>
                <a:lnTo>
                  <a:pt x="1436356" y="1305414"/>
                </a:lnTo>
                <a:lnTo>
                  <a:pt x="1435170" y="1309416"/>
                </a:lnTo>
                <a:lnTo>
                  <a:pt x="1431611" y="1317422"/>
                </a:lnTo>
                <a:lnTo>
                  <a:pt x="1430029" y="1320624"/>
                </a:lnTo>
                <a:lnTo>
                  <a:pt x="1428052" y="1323826"/>
                </a:lnTo>
                <a:lnTo>
                  <a:pt x="1425680" y="1326628"/>
                </a:lnTo>
                <a:lnTo>
                  <a:pt x="1423307" y="1328629"/>
                </a:lnTo>
                <a:lnTo>
                  <a:pt x="1420539" y="1331431"/>
                </a:lnTo>
                <a:lnTo>
                  <a:pt x="1417771" y="1333032"/>
                </a:lnTo>
                <a:lnTo>
                  <a:pt x="1414608" y="1334633"/>
                </a:lnTo>
                <a:lnTo>
                  <a:pt x="1411445" y="1336635"/>
                </a:lnTo>
                <a:lnTo>
                  <a:pt x="1404722" y="1338636"/>
                </a:lnTo>
                <a:lnTo>
                  <a:pt x="1397605" y="1340237"/>
                </a:lnTo>
                <a:lnTo>
                  <a:pt x="1390487" y="1341038"/>
                </a:lnTo>
                <a:lnTo>
                  <a:pt x="1383370" y="1341438"/>
                </a:lnTo>
                <a:lnTo>
                  <a:pt x="1376252" y="1341438"/>
                </a:lnTo>
                <a:lnTo>
                  <a:pt x="1369530" y="1341038"/>
                </a:lnTo>
                <a:lnTo>
                  <a:pt x="1358063" y="1339437"/>
                </a:lnTo>
                <a:lnTo>
                  <a:pt x="1350154" y="1338236"/>
                </a:lnTo>
                <a:lnTo>
                  <a:pt x="1347386" y="1337435"/>
                </a:lnTo>
                <a:lnTo>
                  <a:pt x="1347386" y="1337835"/>
                </a:lnTo>
                <a:lnTo>
                  <a:pt x="1346991" y="1337435"/>
                </a:lnTo>
                <a:lnTo>
                  <a:pt x="1346200" y="1337035"/>
                </a:lnTo>
                <a:lnTo>
                  <a:pt x="1346200" y="1334633"/>
                </a:lnTo>
                <a:lnTo>
                  <a:pt x="1346991" y="1331831"/>
                </a:lnTo>
                <a:lnTo>
                  <a:pt x="1347782" y="1326228"/>
                </a:lnTo>
                <a:lnTo>
                  <a:pt x="1349363" y="1318623"/>
                </a:lnTo>
                <a:lnTo>
                  <a:pt x="1351736" y="1307415"/>
                </a:lnTo>
                <a:lnTo>
                  <a:pt x="1355295" y="1296608"/>
                </a:lnTo>
                <a:lnTo>
                  <a:pt x="1357667" y="1287402"/>
                </a:lnTo>
                <a:lnTo>
                  <a:pt x="1361621" y="1275794"/>
                </a:lnTo>
                <a:lnTo>
                  <a:pt x="1363994" y="1270190"/>
                </a:lnTo>
                <a:lnTo>
                  <a:pt x="1364785" y="1268589"/>
                </a:lnTo>
                <a:lnTo>
                  <a:pt x="1366762" y="1265787"/>
                </a:lnTo>
                <a:lnTo>
                  <a:pt x="1369925" y="1262985"/>
                </a:lnTo>
                <a:lnTo>
                  <a:pt x="1373484" y="1260183"/>
                </a:lnTo>
                <a:lnTo>
                  <a:pt x="1378229" y="1258182"/>
                </a:lnTo>
                <a:lnTo>
                  <a:pt x="1383765" y="1256181"/>
                </a:lnTo>
                <a:lnTo>
                  <a:pt x="1389301" y="1253779"/>
                </a:lnTo>
                <a:lnTo>
                  <a:pt x="1395628" y="1252578"/>
                </a:lnTo>
                <a:lnTo>
                  <a:pt x="1401954" y="1250977"/>
                </a:lnTo>
                <a:lnTo>
                  <a:pt x="1415399" y="1248976"/>
                </a:lnTo>
                <a:lnTo>
                  <a:pt x="1428052" y="1248175"/>
                </a:lnTo>
                <a:lnTo>
                  <a:pt x="1433588" y="1247775"/>
                </a:lnTo>
                <a:close/>
                <a:moveTo>
                  <a:pt x="1155700" y="965200"/>
                </a:moveTo>
                <a:lnTo>
                  <a:pt x="1161653" y="965597"/>
                </a:lnTo>
                <a:lnTo>
                  <a:pt x="1167209" y="966787"/>
                </a:lnTo>
                <a:lnTo>
                  <a:pt x="1172766" y="968770"/>
                </a:lnTo>
                <a:lnTo>
                  <a:pt x="1177925" y="971944"/>
                </a:lnTo>
                <a:lnTo>
                  <a:pt x="1182687" y="975514"/>
                </a:lnTo>
                <a:lnTo>
                  <a:pt x="1187450" y="980274"/>
                </a:lnTo>
                <a:lnTo>
                  <a:pt x="1192213" y="985431"/>
                </a:lnTo>
                <a:lnTo>
                  <a:pt x="1196181" y="991381"/>
                </a:lnTo>
                <a:lnTo>
                  <a:pt x="1200150" y="998125"/>
                </a:lnTo>
                <a:lnTo>
                  <a:pt x="1204119" y="1005265"/>
                </a:lnTo>
                <a:lnTo>
                  <a:pt x="1207691" y="1012802"/>
                </a:lnTo>
                <a:lnTo>
                  <a:pt x="1211659" y="1021133"/>
                </a:lnTo>
                <a:lnTo>
                  <a:pt x="1214437" y="1029860"/>
                </a:lnTo>
                <a:lnTo>
                  <a:pt x="1217613" y="1038984"/>
                </a:lnTo>
                <a:lnTo>
                  <a:pt x="1220787" y="1048504"/>
                </a:lnTo>
                <a:lnTo>
                  <a:pt x="1225947" y="1068338"/>
                </a:lnTo>
                <a:lnTo>
                  <a:pt x="1230313" y="1089363"/>
                </a:lnTo>
                <a:lnTo>
                  <a:pt x="1234678" y="1111180"/>
                </a:lnTo>
                <a:lnTo>
                  <a:pt x="1237853" y="1133792"/>
                </a:lnTo>
                <a:lnTo>
                  <a:pt x="1241028" y="1155609"/>
                </a:lnTo>
                <a:lnTo>
                  <a:pt x="1243013" y="1177824"/>
                </a:lnTo>
                <a:lnTo>
                  <a:pt x="1245394" y="1198848"/>
                </a:lnTo>
                <a:lnTo>
                  <a:pt x="1246981" y="1219476"/>
                </a:lnTo>
                <a:lnTo>
                  <a:pt x="1246187" y="1186551"/>
                </a:lnTo>
                <a:lnTo>
                  <a:pt x="1342231" y="1244467"/>
                </a:lnTo>
                <a:lnTo>
                  <a:pt x="1323181" y="1340465"/>
                </a:lnTo>
                <a:lnTo>
                  <a:pt x="1248966" y="1309524"/>
                </a:lnTo>
                <a:lnTo>
                  <a:pt x="1245394" y="1284929"/>
                </a:lnTo>
                <a:lnTo>
                  <a:pt x="1239441" y="1242087"/>
                </a:lnTo>
                <a:lnTo>
                  <a:pt x="1231106" y="1373787"/>
                </a:lnTo>
                <a:lnTo>
                  <a:pt x="1230709" y="1379737"/>
                </a:lnTo>
                <a:lnTo>
                  <a:pt x="1230313" y="1386084"/>
                </a:lnTo>
                <a:lnTo>
                  <a:pt x="1230709" y="1392431"/>
                </a:lnTo>
                <a:lnTo>
                  <a:pt x="1232297" y="1399968"/>
                </a:lnTo>
                <a:lnTo>
                  <a:pt x="1234281" y="1407902"/>
                </a:lnTo>
                <a:lnTo>
                  <a:pt x="1237059" y="1417422"/>
                </a:lnTo>
                <a:lnTo>
                  <a:pt x="1241822" y="1428133"/>
                </a:lnTo>
                <a:lnTo>
                  <a:pt x="1247775" y="1440430"/>
                </a:lnTo>
                <a:lnTo>
                  <a:pt x="1231106" y="1440430"/>
                </a:lnTo>
                <a:lnTo>
                  <a:pt x="1242219" y="1446380"/>
                </a:lnTo>
                <a:lnTo>
                  <a:pt x="1256109" y="1453124"/>
                </a:lnTo>
                <a:lnTo>
                  <a:pt x="1287066" y="1467405"/>
                </a:lnTo>
                <a:lnTo>
                  <a:pt x="1313259" y="1479305"/>
                </a:lnTo>
                <a:lnTo>
                  <a:pt x="1323975" y="1483669"/>
                </a:lnTo>
                <a:lnTo>
                  <a:pt x="1501775" y="1720491"/>
                </a:lnTo>
                <a:lnTo>
                  <a:pt x="1401763" y="1798638"/>
                </a:lnTo>
                <a:lnTo>
                  <a:pt x="1210469" y="1576494"/>
                </a:lnTo>
                <a:lnTo>
                  <a:pt x="1080294" y="1561816"/>
                </a:lnTo>
                <a:lnTo>
                  <a:pt x="1080294" y="1563800"/>
                </a:lnTo>
                <a:lnTo>
                  <a:pt x="1080294" y="1567370"/>
                </a:lnTo>
                <a:lnTo>
                  <a:pt x="1079500" y="1575700"/>
                </a:lnTo>
                <a:lnTo>
                  <a:pt x="1077516" y="1587601"/>
                </a:lnTo>
                <a:lnTo>
                  <a:pt x="1074341" y="1601088"/>
                </a:lnTo>
                <a:lnTo>
                  <a:pt x="1066403" y="1633220"/>
                </a:lnTo>
                <a:lnTo>
                  <a:pt x="1056878" y="1669318"/>
                </a:lnTo>
                <a:lnTo>
                  <a:pt x="1046956" y="1703830"/>
                </a:lnTo>
                <a:lnTo>
                  <a:pt x="1038622" y="1733582"/>
                </a:lnTo>
                <a:lnTo>
                  <a:pt x="1030288" y="1762540"/>
                </a:lnTo>
                <a:lnTo>
                  <a:pt x="802481" y="1785548"/>
                </a:lnTo>
                <a:lnTo>
                  <a:pt x="770731" y="1731201"/>
                </a:lnTo>
                <a:lnTo>
                  <a:pt x="904081" y="1706210"/>
                </a:lnTo>
                <a:lnTo>
                  <a:pt x="903685" y="1489619"/>
                </a:lnTo>
                <a:lnTo>
                  <a:pt x="871935" y="1482479"/>
                </a:lnTo>
                <a:lnTo>
                  <a:pt x="869950" y="1471768"/>
                </a:lnTo>
                <a:lnTo>
                  <a:pt x="867966" y="1461851"/>
                </a:lnTo>
                <a:lnTo>
                  <a:pt x="866378" y="1453124"/>
                </a:lnTo>
                <a:lnTo>
                  <a:pt x="864791" y="1445190"/>
                </a:lnTo>
                <a:lnTo>
                  <a:pt x="863600" y="1428926"/>
                </a:lnTo>
                <a:lnTo>
                  <a:pt x="862806" y="1413455"/>
                </a:lnTo>
                <a:lnTo>
                  <a:pt x="862013" y="1373787"/>
                </a:lnTo>
                <a:lnTo>
                  <a:pt x="860822" y="1346812"/>
                </a:lnTo>
                <a:lnTo>
                  <a:pt x="858044" y="1312697"/>
                </a:lnTo>
                <a:lnTo>
                  <a:pt x="854472" y="1175444"/>
                </a:lnTo>
                <a:lnTo>
                  <a:pt x="843756" y="1181791"/>
                </a:lnTo>
                <a:lnTo>
                  <a:pt x="818753" y="1197658"/>
                </a:lnTo>
                <a:lnTo>
                  <a:pt x="802878" y="1208369"/>
                </a:lnTo>
                <a:lnTo>
                  <a:pt x="786606" y="1219476"/>
                </a:lnTo>
                <a:lnTo>
                  <a:pt x="770731" y="1230980"/>
                </a:lnTo>
                <a:lnTo>
                  <a:pt x="756841" y="1242087"/>
                </a:lnTo>
                <a:lnTo>
                  <a:pt x="754460" y="1250021"/>
                </a:lnTo>
                <a:lnTo>
                  <a:pt x="752872" y="1258351"/>
                </a:lnTo>
                <a:lnTo>
                  <a:pt x="752078" y="1266681"/>
                </a:lnTo>
                <a:lnTo>
                  <a:pt x="751285" y="1275805"/>
                </a:lnTo>
                <a:lnTo>
                  <a:pt x="751285" y="1284532"/>
                </a:lnTo>
                <a:lnTo>
                  <a:pt x="751681" y="1292863"/>
                </a:lnTo>
                <a:lnTo>
                  <a:pt x="752078" y="1301590"/>
                </a:lnTo>
                <a:lnTo>
                  <a:pt x="752872" y="1310317"/>
                </a:lnTo>
                <a:lnTo>
                  <a:pt x="754856" y="1325788"/>
                </a:lnTo>
                <a:lnTo>
                  <a:pt x="756444" y="1339275"/>
                </a:lnTo>
                <a:lnTo>
                  <a:pt x="758031" y="1350382"/>
                </a:lnTo>
                <a:lnTo>
                  <a:pt x="758031" y="1354349"/>
                </a:lnTo>
                <a:lnTo>
                  <a:pt x="756841" y="1357523"/>
                </a:lnTo>
                <a:lnTo>
                  <a:pt x="727869" y="1355539"/>
                </a:lnTo>
                <a:lnTo>
                  <a:pt x="715566" y="1354746"/>
                </a:lnTo>
                <a:lnTo>
                  <a:pt x="709613" y="1354746"/>
                </a:lnTo>
                <a:lnTo>
                  <a:pt x="704453" y="1355143"/>
                </a:lnTo>
                <a:lnTo>
                  <a:pt x="698897" y="1355539"/>
                </a:lnTo>
                <a:lnTo>
                  <a:pt x="693341" y="1356729"/>
                </a:lnTo>
                <a:lnTo>
                  <a:pt x="687785" y="1357919"/>
                </a:lnTo>
                <a:lnTo>
                  <a:pt x="682228" y="1359903"/>
                </a:lnTo>
                <a:lnTo>
                  <a:pt x="677069" y="1361886"/>
                </a:lnTo>
                <a:lnTo>
                  <a:pt x="671116" y="1364663"/>
                </a:lnTo>
                <a:lnTo>
                  <a:pt x="664766" y="1367836"/>
                </a:lnTo>
                <a:lnTo>
                  <a:pt x="658416" y="1372200"/>
                </a:lnTo>
                <a:lnTo>
                  <a:pt x="657225" y="1367043"/>
                </a:lnTo>
                <a:lnTo>
                  <a:pt x="655241" y="1361093"/>
                </a:lnTo>
                <a:lnTo>
                  <a:pt x="654050" y="1355143"/>
                </a:lnTo>
                <a:lnTo>
                  <a:pt x="653256" y="1348399"/>
                </a:lnTo>
                <a:lnTo>
                  <a:pt x="651669" y="1333325"/>
                </a:lnTo>
                <a:lnTo>
                  <a:pt x="650875" y="1316267"/>
                </a:lnTo>
                <a:lnTo>
                  <a:pt x="650875" y="1296830"/>
                </a:lnTo>
                <a:lnTo>
                  <a:pt x="651272" y="1274615"/>
                </a:lnTo>
                <a:lnTo>
                  <a:pt x="652066" y="1251211"/>
                </a:lnTo>
                <a:lnTo>
                  <a:pt x="653653" y="1225029"/>
                </a:lnTo>
                <a:lnTo>
                  <a:pt x="660797" y="1208369"/>
                </a:lnTo>
                <a:lnTo>
                  <a:pt x="667147" y="1194881"/>
                </a:lnTo>
                <a:lnTo>
                  <a:pt x="670322" y="1188931"/>
                </a:lnTo>
                <a:lnTo>
                  <a:pt x="673497" y="1183774"/>
                </a:lnTo>
                <a:lnTo>
                  <a:pt x="680244" y="1174254"/>
                </a:lnTo>
                <a:lnTo>
                  <a:pt x="687388" y="1164733"/>
                </a:lnTo>
                <a:lnTo>
                  <a:pt x="696119" y="1155213"/>
                </a:lnTo>
                <a:lnTo>
                  <a:pt x="706438" y="1143312"/>
                </a:lnTo>
                <a:lnTo>
                  <a:pt x="718741" y="1129031"/>
                </a:lnTo>
                <a:lnTo>
                  <a:pt x="738585" y="1108007"/>
                </a:lnTo>
                <a:lnTo>
                  <a:pt x="756047" y="1088966"/>
                </a:lnTo>
                <a:lnTo>
                  <a:pt x="785416" y="1057231"/>
                </a:lnTo>
                <a:lnTo>
                  <a:pt x="797719" y="1043744"/>
                </a:lnTo>
                <a:lnTo>
                  <a:pt x="809228" y="1032240"/>
                </a:lnTo>
                <a:lnTo>
                  <a:pt x="820738" y="1021926"/>
                </a:lnTo>
                <a:lnTo>
                  <a:pt x="831056" y="1012802"/>
                </a:lnTo>
                <a:lnTo>
                  <a:pt x="836613" y="1008439"/>
                </a:lnTo>
                <a:lnTo>
                  <a:pt x="842169" y="1004869"/>
                </a:lnTo>
                <a:lnTo>
                  <a:pt x="848122" y="1000902"/>
                </a:lnTo>
                <a:lnTo>
                  <a:pt x="854075" y="997331"/>
                </a:lnTo>
                <a:lnTo>
                  <a:pt x="860028" y="994555"/>
                </a:lnTo>
                <a:lnTo>
                  <a:pt x="866378" y="991381"/>
                </a:lnTo>
                <a:lnTo>
                  <a:pt x="873125" y="988208"/>
                </a:lnTo>
                <a:lnTo>
                  <a:pt x="880269" y="985828"/>
                </a:lnTo>
                <a:lnTo>
                  <a:pt x="895350" y="980274"/>
                </a:lnTo>
                <a:lnTo>
                  <a:pt x="912416" y="975117"/>
                </a:lnTo>
                <a:lnTo>
                  <a:pt x="932260" y="970753"/>
                </a:lnTo>
                <a:lnTo>
                  <a:pt x="954881" y="965597"/>
                </a:lnTo>
                <a:lnTo>
                  <a:pt x="963613" y="965993"/>
                </a:lnTo>
                <a:lnTo>
                  <a:pt x="979488" y="966787"/>
                </a:lnTo>
                <a:lnTo>
                  <a:pt x="1004491" y="968373"/>
                </a:lnTo>
                <a:lnTo>
                  <a:pt x="1089819" y="1240103"/>
                </a:lnTo>
                <a:lnTo>
                  <a:pt x="1081484" y="1159179"/>
                </a:lnTo>
                <a:lnTo>
                  <a:pt x="1077516" y="1013199"/>
                </a:lnTo>
                <a:lnTo>
                  <a:pt x="1071959" y="999315"/>
                </a:lnTo>
                <a:lnTo>
                  <a:pt x="1083072" y="980671"/>
                </a:lnTo>
                <a:lnTo>
                  <a:pt x="1107281" y="980671"/>
                </a:lnTo>
                <a:lnTo>
                  <a:pt x="1117600" y="999315"/>
                </a:lnTo>
                <a:lnTo>
                  <a:pt x="1112837" y="1015579"/>
                </a:lnTo>
                <a:lnTo>
                  <a:pt x="1142206" y="1228203"/>
                </a:lnTo>
                <a:lnTo>
                  <a:pt x="1137841" y="971944"/>
                </a:lnTo>
                <a:lnTo>
                  <a:pt x="1146572" y="967580"/>
                </a:lnTo>
                <a:lnTo>
                  <a:pt x="1148953" y="966390"/>
                </a:lnTo>
                <a:lnTo>
                  <a:pt x="1149350" y="965597"/>
                </a:lnTo>
                <a:lnTo>
                  <a:pt x="1155700" y="965200"/>
                </a:lnTo>
                <a:close/>
                <a:moveTo>
                  <a:pt x="931148" y="736601"/>
                </a:moveTo>
                <a:lnTo>
                  <a:pt x="929554" y="751285"/>
                </a:lnTo>
                <a:lnTo>
                  <a:pt x="928757" y="762794"/>
                </a:lnTo>
                <a:lnTo>
                  <a:pt x="929155" y="762794"/>
                </a:lnTo>
                <a:lnTo>
                  <a:pt x="929554" y="751285"/>
                </a:lnTo>
                <a:lnTo>
                  <a:pt x="930351" y="746126"/>
                </a:lnTo>
                <a:lnTo>
                  <a:pt x="931148" y="741363"/>
                </a:lnTo>
                <a:lnTo>
                  <a:pt x="931148" y="736601"/>
                </a:lnTo>
                <a:close/>
                <a:moveTo>
                  <a:pt x="949086" y="679054"/>
                </a:moveTo>
                <a:lnTo>
                  <a:pt x="948289" y="679847"/>
                </a:lnTo>
                <a:lnTo>
                  <a:pt x="945499" y="681435"/>
                </a:lnTo>
                <a:lnTo>
                  <a:pt x="943904" y="683419"/>
                </a:lnTo>
                <a:lnTo>
                  <a:pt x="941911" y="686991"/>
                </a:lnTo>
                <a:lnTo>
                  <a:pt x="945897" y="682625"/>
                </a:lnTo>
                <a:lnTo>
                  <a:pt x="948289" y="681038"/>
                </a:lnTo>
                <a:lnTo>
                  <a:pt x="950282" y="679054"/>
                </a:lnTo>
                <a:lnTo>
                  <a:pt x="949086" y="679054"/>
                </a:lnTo>
                <a:close/>
                <a:moveTo>
                  <a:pt x="1038375" y="620713"/>
                </a:moveTo>
                <a:lnTo>
                  <a:pt x="1049138" y="620713"/>
                </a:lnTo>
                <a:lnTo>
                  <a:pt x="1059502" y="621110"/>
                </a:lnTo>
                <a:lnTo>
                  <a:pt x="1069866" y="622300"/>
                </a:lnTo>
                <a:lnTo>
                  <a:pt x="1079432" y="623491"/>
                </a:lnTo>
                <a:lnTo>
                  <a:pt x="1088999" y="625872"/>
                </a:lnTo>
                <a:lnTo>
                  <a:pt x="1098167" y="627857"/>
                </a:lnTo>
                <a:lnTo>
                  <a:pt x="1106937" y="630238"/>
                </a:lnTo>
                <a:lnTo>
                  <a:pt x="1115307" y="633413"/>
                </a:lnTo>
                <a:lnTo>
                  <a:pt x="1123678" y="636191"/>
                </a:lnTo>
                <a:lnTo>
                  <a:pt x="1130853" y="639763"/>
                </a:lnTo>
                <a:lnTo>
                  <a:pt x="1138028" y="642938"/>
                </a:lnTo>
                <a:lnTo>
                  <a:pt x="1144805" y="646510"/>
                </a:lnTo>
                <a:lnTo>
                  <a:pt x="1156365" y="652860"/>
                </a:lnTo>
                <a:lnTo>
                  <a:pt x="1166729" y="659607"/>
                </a:lnTo>
                <a:lnTo>
                  <a:pt x="1174701" y="664766"/>
                </a:lnTo>
                <a:lnTo>
                  <a:pt x="1180680" y="669529"/>
                </a:lnTo>
                <a:lnTo>
                  <a:pt x="1185862" y="673497"/>
                </a:lnTo>
                <a:lnTo>
                  <a:pt x="1185862" y="676275"/>
                </a:lnTo>
                <a:lnTo>
                  <a:pt x="1185862" y="684213"/>
                </a:lnTo>
                <a:lnTo>
                  <a:pt x="1185065" y="688975"/>
                </a:lnTo>
                <a:lnTo>
                  <a:pt x="1183869" y="694532"/>
                </a:lnTo>
                <a:lnTo>
                  <a:pt x="1182274" y="700088"/>
                </a:lnTo>
                <a:lnTo>
                  <a:pt x="1180281" y="704850"/>
                </a:lnTo>
                <a:lnTo>
                  <a:pt x="1179086" y="707629"/>
                </a:lnTo>
                <a:lnTo>
                  <a:pt x="1177093" y="710010"/>
                </a:lnTo>
                <a:lnTo>
                  <a:pt x="1175498" y="711994"/>
                </a:lnTo>
                <a:lnTo>
                  <a:pt x="1173505" y="713979"/>
                </a:lnTo>
                <a:lnTo>
                  <a:pt x="1170715" y="715963"/>
                </a:lnTo>
                <a:lnTo>
                  <a:pt x="1168323" y="717154"/>
                </a:lnTo>
                <a:lnTo>
                  <a:pt x="1165533" y="718344"/>
                </a:lnTo>
                <a:lnTo>
                  <a:pt x="1161945" y="719138"/>
                </a:lnTo>
                <a:lnTo>
                  <a:pt x="1158756" y="719535"/>
                </a:lnTo>
                <a:lnTo>
                  <a:pt x="1154770" y="719535"/>
                </a:lnTo>
                <a:lnTo>
                  <a:pt x="1150784" y="719138"/>
                </a:lnTo>
                <a:lnTo>
                  <a:pt x="1146001" y="718344"/>
                </a:lnTo>
                <a:lnTo>
                  <a:pt x="1140819" y="717154"/>
                </a:lnTo>
                <a:lnTo>
                  <a:pt x="1135238" y="715566"/>
                </a:lnTo>
                <a:lnTo>
                  <a:pt x="1129259" y="712788"/>
                </a:lnTo>
                <a:lnTo>
                  <a:pt x="1123678" y="710010"/>
                </a:lnTo>
                <a:lnTo>
                  <a:pt x="1120091" y="708819"/>
                </a:lnTo>
                <a:lnTo>
                  <a:pt x="1114112" y="707629"/>
                </a:lnTo>
                <a:lnTo>
                  <a:pt x="1098964" y="704850"/>
                </a:lnTo>
                <a:lnTo>
                  <a:pt x="1083418" y="702072"/>
                </a:lnTo>
                <a:lnTo>
                  <a:pt x="1077439" y="700882"/>
                </a:lnTo>
                <a:lnTo>
                  <a:pt x="1073852" y="700088"/>
                </a:lnTo>
                <a:lnTo>
                  <a:pt x="1104545" y="714772"/>
                </a:lnTo>
                <a:lnTo>
                  <a:pt x="1118895" y="721122"/>
                </a:lnTo>
                <a:lnTo>
                  <a:pt x="1125671" y="723504"/>
                </a:lnTo>
                <a:lnTo>
                  <a:pt x="1132448" y="725885"/>
                </a:lnTo>
                <a:lnTo>
                  <a:pt x="1138826" y="728266"/>
                </a:lnTo>
                <a:lnTo>
                  <a:pt x="1144805" y="729457"/>
                </a:lnTo>
                <a:lnTo>
                  <a:pt x="1150784" y="730647"/>
                </a:lnTo>
                <a:lnTo>
                  <a:pt x="1155966" y="731044"/>
                </a:lnTo>
                <a:lnTo>
                  <a:pt x="1161148" y="730647"/>
                </a:lnTo>
                <a:lnTo>
                  <a:pt x="1165931" y="729457"/>
                </a:lnTo>
                <a:lnTo>
                  <a:pt x="1170316" y="727869"/>
                </a:lnTo>
                <a:lnTo>
                  <a:pt x="1174302" y="725091"/>
                </a:lnTo>
                <a:lnTo>
                  <a:pt x="1175498" y="735410"/>
                </a:lnTo>
                <a:lnTo>
                  <a:pt x="1175897" y="744935"/>
                </a:lnTo>
                <a:lnTo>
                  <a:pt x="1175498" y="753666"/>
                </a:lnTo>
                <a:lnTo>
                  <a:pt x="1175099" y="762397"/>
                </a:lnTo>
                <a:lnTo>
                  <a:pt x="1176694" y="761207"/>
                </a:lnTo>
                <a:lnTo>
                  <a:pt x="1177491" y="760413"/>
                </a:lnTo>
                <a:lnTo>
                  <a:pt x="1178687" y="760016"/>
                </a:lnTo>
                <a:lnTo>
                  <a:pt x="1179086" y="760413"/>
                </a:lnTo>
                <a:lnTo>
                  <a:pt x="1179484" y="761207"/>
                </a:lnTo>
                <a:lnTo>
                  <a:pt x="1179883" y="763985"/>
                </a:lnTo>
                <a:lnTo>
                  <a:pt x="1180281" y="767954"/>
                </a:lnTo>
                <a:lnTo>
                  <a:pt x="1180281" y="773113"/>
                </a:lnTo>
                <a:lnTo>
                  <a:pt x="1179086" y="785813"/>
                </a:lnTo>
                <a:lnTo>
                  <a:pt x="1177491" y="800498"/>
                </a:lnTo>
                <a:lnTo>
                  <a:pt x="1175498" y="814388"/>
                </a:lnTo>
                <a:lnTo>
                  <a:pt x="1173505" y="826294"/>
                </a:lnTo>
                <a:lnTo>
                  <a:pt x="1171911" y="833438"/>
                </a:lnTo>
                <a:lnTo>
                  <a:pt x="1170715" y="834629"/>
                </a:lnTo>
                <a:lnTo>
                  <a:pt x="1170316" y="834232"/>
                </a:lnTo>
                <a:lnTo>
                  <a:pt x="1169519" y="842169"/>
                </a:lnTo>
                <a:lnTo>
                  <a:pt x="1168323" y="849710"/>
                </a:lnTo>
                <a:lnTo>
                  <a:pt x="1166729" y="856854"/>
                </a:lnTo>
                <a:lnTo>
                  <a:pt x="1165134" y="863998"/>
                </a:lnTo>
                <a:lnTo>
                  <a:pt x="1162742" y="870744"/>
                </a:lnTo>
                <a:lnTo>
                  <a:pt x="1160351" y="877491"/>
                </a:lnTo>
                <a:lnTo>
                  <a:pt x="1157959" y="883841"/>
                </a:lnTo>
                <a:lnTo>
                  <a:pt x="1154770" y="890191"/>
                </a:lnTo>
                <a:lnTo>
                  <a:pt x="1151980" y="896541"/>
                </a:lnTo>
                <a:lnTo>
                  <a:pt x="1148791" y="902098"/>
                </a:lnTo>
                <a:lnTo>
                  <a:pt x="1145602" y="907654"/>
                </a:lnTo>
                <a:lnTo>
                  <a:pt x="1141616" y="913210"/>
                </a:lnTo>
                <a:lnTo>
                  <a:pt x="1138028" y="918370"/>
                </a:lnTo>
                <a:lnTo>
                  <a:pt x="1134042" y="923529"/>
                </a:lnTo>
                <a:lnTo>
                  <a:pt x="1126070" y="932260"/>
                </a:lnTo>
                <a:lnTo>
                  <a:pt x="1117699" y="940595"/>
                </a:lnTo>
                <a:lnTo>
                  <a:pt x="1108531" y="947738"/>
                </a:lnTo>
                <a:lnTo>
                  <a:pt x="1099762" y="954088"/>
                </a:lnTo>
                <a:lnTo>
                  <a:pt x="1090593" y="959248"/>
                </a:lnTo>
                <a:lnTo>
                  <a:pt x="1081027" y="963216"/>
                </a:lnTo>
                <a:lnTo>
                  <a:pt x="1077041" y="964804"/>
                </a:lnTo>
                <a:lnTo>
                  <a:pt x="1072257" y="966391"/>
                </a:lnTo>
                <a:lnTo>
                  <a:pt x="1067474" y="967185"/>
                </a:lnTo>
                <a:lnTo>
                  <a:pt x="1063488" y="967979"/>
                </a:lnTo>
                <a:lnTo>
                  <a:pt x="1059103" y="968376"/>
                </a:lnTo>
                <a:lnTo>
                  <a:pt x="1054719" y="968376"/>
                </a:lnTo>
                <a:lnTo>
                  <a:pt x="1051530" y="968376"/>
                </a:lnTo>
                <a:lnTo>
                  <a:pt x="1047543" y="967979"/>
                </a:lnTo>
                <a:lnTo>
                  <a:pt x="1043956" y="967185"/>
                </a:lnTo>
                <a:lnTo>
                  <a:pt x="1039970" y="965995"/>
                </a:lnTo>
                <a:lnTo>
                  <a:pt x="1031998" y="962820"/>
                </a:lnTo>
                <a:lnTo>
                  <a:pt x="1023627" y="958851"/>
                </a:lnTo>
                <a:lnTo>
                  <a:pt x="1014857" y="953295"/>
                </a:lnTo>
                <a:lnTo>
                  <a:pt x="1006088" y="947341"/>
                </a:lnTo>
                <a:lnTo>
                  <a:pt x="997318" y="939801"/>
                </a:lnTo>
                <a:lnTo>
                  <a:pt x="988549" y="931863"/>
                </a:lnTo>
                <a:lnTo>
                  <a:pt x="979779" y="922338"/>
                </a:lnTo>
                <a:lnTo>
                  <a:pt x="971807" y="912813"/>
                </a:lnTo>
                <a:lnTo>
                  <a:pt x="963835" y="902098"/>
                </a:lnTo>
                <a:lnTo>
                  <a:pt x="956660" y="890985"/>
                </a:lnTo>
                <a:lnTo>
                  <a:pt x="949883" y="878682"/>
                </a:lnTo>
                <a:lnTo>
                  <a:pt x="943904" y="865982"/>
                </a:lnTo>
                <a:lnTo>
                  <a:pt x="941512" y="859632"/>
                </a:lnTo>
                <a:lnTo>
                  <a:pt x="938722" y="852885"/>
                </a:lnTo>
                <a:lnTo>
                  <a:pt x="936729" y="846138"/>
                </a:lnTo>
                <a:lnTo>
                  <a:pt x="934736" y="839391"/>
                </a:lnTo>
                <a:lnTo>
                  <a:pt x="933540" y="843757"/>
                </a:lnTo>
                <a:lnTo>
                  <a:pt x="931547" y="847329"/>
                </a:lnTo>
                <a:lnTo>
                  <a:pt x="929554" y="849710"/>
                </a:lnTo>
                <a:lnTo>
                  <a:pt x="928757" y="850107"/>
                </a:lnTo>
                <a:lnTo>
                  <a:pt x="927960" y="850504"/>
                </a:lnTo>
                <a:lnTo>
                  <a:pt x="926764" y="850107"/>
                </a:lnTo>
                <a:lnTo>
                  <a:pt x="925568" y="849710"/>
                </a:lnTo>
                <a:lnTo>
                  <a:pt x="924372" y="848123"/>
                </a:lnTo>
                <a:lnTo>
                  <a:pt x="923575" y="846535"/>
                </a:lnTo>
                <a:lnTo>
                  <a:pt x="921582" y="842963"/>
                </a:lnTo>
                <a:lnTo>
                  <a:pt x="920386" y="837407"/>
                </a:lnTo>
                <a:lnTo>
                  <a:pt x="918791" y="831057"/>
                </a:lnTo>
                <a:lnTo>
                  <a:pt x="917596" y="823516"/>
                </a:lnTo>
                <a:lnTo>
                  <a:pt x="917197" y="815182"/>
                </a:lnTo>
                <a:lnTo>
                  <a:pt x="916798" y="806054"/>
                </a:lnTo>
                <a:lnTo>
                  <a:pt x="917197" y="798116"/>
                </a:lnTo>
                <a:lnTo>
                  <a:pt x="917596" y="790576"/>
                </a:lnTo>
                <a:lnTo>
                  <a:pt x="918393" y="783829"/>
                </a:lnTo>
                <a:lnTo>
                  <a:pt x="919987" y="777479"/>
                </a:lnTo>
                <a:lnTo>
                  <a:pt x="921183" y="772319"/>
                </a:lnTo>
                <a:lnTo>
                  <a:pt x="922379" y="767954"/>
                </a:lnTo>
                <a:lnTo>
                  <a:pt x="924372" y="764779"/>
                </a:lnTo>
                <a:lnTo>
                  <a:pt x="925169" y="763588"/>
                </a:lnTo>
                <a:lnTo>
                  <a:pt x="926365" y="763191"/>
                </a:lnTo>
                <a:lnTo>
                  <a:pt x="923176" y="759619"/>
                </a:lnTo>
                <a:lnTo>
                  <a:pt x="920785" y="756444"/>
                </a:lnTo>
                <a:lnTo>
                  <a:pt x="918393" y="752476"/>
                </a:lnTo>
                <a:lnTo>
                  <a:pt x="916798" y="748507"/>
                </a:lnTo>
                <a:lnTo>
                  <a:pt x="915204" y="744538"/>
                </a:lnTo>
                <a:lnTo>
                  <a:pt x="914407" y="739776"/>
                </a:lnTo>
                <a:lnTo>
                  <a:pt x="913609" y="735807"/>
                </a:lnTo>
                <a:lnTo>
                  <a:pt x="913211" y="731044"/>
                </a:lnTo>
                <a:lnTo>
                  <a:pt x="912812" y="727076"/>
                </a:lnTo>
                <a:lnTo>
                  <a:pt x="912812" y="721916"/>
                </a:lnTo>
                <a:lnTo>
                  <a:pt x="913609" y="712391"/>
                </a:lnTo>
                <a:lnTo>
                  <a:pt x="915204" y="703263"/>
                </a:lnTo>
                <a:lnTo>
                  <a:pt x="917197" y="694135"/>
                </a:lnTo>
                <a:lnTo>
                  <a:pt x="920386" y="685007"/>
                </a:lnTo>
                <a:lnTo>
                  <a:pt x="923575" y="676672"/>
                </a:lnTo>
                <a:lnTo>
                  <a:pt x="927162" y="668735"/>
                </a:lnTo>
                <a:lnTo>
                  <a:pt x="930750" y="661988"/>
                </a:lnTo>
                <a:lnTo>
                  <a:pt x="934337" y="656035"/>
                </a:lnTo>
                <a:lnTo>
                  <a:pt x="937526" y="651272"/>
                </a:lnTo>
                <a:lnTo>
                  <a:pt x="940715" y="647700"/>
                </a:lnTo>
                <a:lnTo>
                  <a:pt x="943107" y="646113"/>
                </a:lnTo>
                <a:lnTo>
                  <a:pt x="955862" y="639763"/>
                </a:lnTo>
                <a:lnTo>
                  <a:pt x="968219" y="634604"/>
                </a:lnTo>
                <a:lnTo>
                  <a:pt x="980178" y="630238"/>
                </a:lnTo>
                <a:lnTo>
                  <a:pt x="992535" y="627063"/>
                </a:lnTo>
                <a:lnTo>
                  <a:pt x="1004493" y="624285"/>
                </a:lnTo>
                <a:lnTo>
                  <a:pt x="1016053" y="622300"/>
                </a:lnTo>
                <a:lnTo>
                  <a:pt x="1027214" y="621110"/>
                </a:lnTo>
                <a:lnTo>
                  <a:pt x="1038375" y="620713"/>
                </a:lnTo>
                <a:close/>
                <a:moveTo>
                  <a:pt x="1043186" y="515586"/>
                </a:moveTo>
                <a:lnTo>
                  <a:pt x="1022934" y="515983"/>
                </a:lnTo>
                <a:lnTo>
                  <a:pt x="1002682" y="516777"/>
                </a:lnTo>
                <a:lnTo>
                  <a:pt x="982827" y="518364"/>
                </a:lnTo>
                <a:lnTo>
                  <a:pt x="962972" y="519952"/>
                </a:lnTo>
                <a:lnTo>
                  <a:pt x="943514" y="521937"/>
                </a:lnTo>
                <a:lnTo>
                  <a:pt x="924056" y="525113"/>
                </a:lnTo>
                <a:lnTo>
                  <a:pt x="904598" y="527891"/>
                </a:lnTo>
                <a:lnTo>
                  <a:pt x="885140" y="531861"/>
                </a:lnTo>
                <a:lnTo>
                  <a:pt x="866476" y="535830"/>
                </a:lnTo>
                <a:lnTo>
                  <a:pt x="847812" y="540594"/>
                </a:lnTo>
                <a:lnTo>
                  <a:pt x="829148" y="545754"/>
                </a:lnTo>
                <a:lnTo>
                  <a:pt x="810485" y="550914"/>
                </a:lnTo>
                <a:lnTo>
                  <a:pt x="792218" y="556869"/>
                </a:lnTo>
                <a:lnTo>
                  <a:pt x="774348" y="563220"/>
                </a:lnTo>
                <a:lnTo>
                  <a:pt x="756082" y="569968"/>
                </a:lnTo>
                <a:lnTo>
                  <a:pt x="738609" y="577113"/>
                </a:lnTo>
                <a:lnTo>
                  <a:pt x="721137" y="585449"/>
                </a:lnTo>
                <a:lnTo>
                  <a:pt x="704061" y="593388"/>
                </a:lnTo>
                <a:lnTo>
                  <a:pt x="686986" y="601724"/>
                </a:lnTo>
                <a:lnTo>
                  <a:pt x="670308" y="610457"/>
                </a:lnTo>
                <a:lnTo>
                  <a:pt x="653630" y="619587"/>
                </a:lnTo>
                <a:lnTo>
                  <a:pt x="637745" y="629114"/>
                </a:lnTo>
                <a:lnTo>
                  <a:pt x="621861" y="639037"/>
                </a:lnTo>
                <a:lnTo>
                  <a:pt x="605977" y="649755"/>
                </a:lnTo>
                <a:lnTo>
                  <a:pt x="590490" y="660473"/>
                </a:lnTo>
                <a:lnTo>
                  <a:pt x="575400" y="671190"/>
                </a:lnTo>
                <a:lnTo>
                  <a:pt x="559913" y="682702"/>
                </a:lnTo>
                <a:lnTo>
                  <a:pt x="545617" y="694610"/>
                </a:lnTo>
                <a:lnTo>
                  <a:pt x="531322" y="706519"/>
                </a:lnTo>
                <a:lnTo>
                  <a:pt x="517026" y="719221"/>
                </a:lnTo>
                <a:lnTo>
                  <a:pt x="503525" y="731924"/>
                </a:lnTo>
                <a:lnTo>
                  <a:pt x="490023" y="745023"/>
                </a:lnTo>
                <a:lnTo>
                  <a:pt x="476919" y="758520"/>
                </a:lnTo>
                <a:lnTo>
                  <a:pt x="464212" y="772413"/>
                </a:lnTo>
                <a:lnTo>
                  <a:pt x="451504" y="786306"/>
                </a:lnTo>
                <a:lnTo>
                  <a:pt x="439591" y="800596"/>
                </a:lnTo>
                <a:lnTo>
                  <a:pt x="427678" y="815680"/>
                </a:lnTo>
                <a:lnTo>
                  <a:pt x="416162" y="830368"/>
                </a:lnTo>
                <a:lnTo>
                  <a:pt x="405441" y="845452"/>
                </a:lnTo>
                <a:lnTo>
                  <a:pt x="394322" y="860933"/>
                </a:lnTo>
                <a:lnTo>
                  <a:pt x="383997" y="876811"/>
                </a:lnTo>
                <a:lnTo>
                  <a:pt x="374070" y="892689"/>
                </a:lnTo>
                <a:lnTo>
                  <a:pt x="364539" y="908964"/>
                </a:lnTo>
                <a:lnTo>
                  <a:pt x="355009" y="925636"/>
                </a:lnTo>
                <a:lnTo>
                  <a:pt x="346272" y="941911"/>
                </a:lnTo>
                <a:lnTo>
                  <a:pt x="337933" y="959377"/>
                </a:lnTo>
                <a:lnTo>
                  <a:pt x="329594" y="976048"/>
                </a:lnTo>
                <a:lnTo>
                  <a:pt x="322049" y="993911"/>
                </a:lnTo>
                <a:lnTo>
                  <a:pt x="314901" y="1011377"/>
                </a:lnTo>
                <a:lnTo>
                  <a:pt x="308151" y="1029240"/>
                </a:lnTo>
                <a:lnTo>
                  <a:pt x="301797" y="1047500"/>
                </a:lnTo>
                <a:lnTo>
                  <a:pt x="295840" y="1065362"/>
                </a:lnTo>
                <a:lnTo>
                  <a:pt x="290678" y="1084019"/>
                </a:lnTo>
                <a:lnTo>
                  <a:pt x="285516" y="1102676"/>
                </a:lnTo>
                <a:lnTo>
                  <a:pt x="280751" y="1121729"/>
                </a:lnTo>
                <a:lnTo>
                  <a:pt x="276780" y="1140783"/>
                </a:lnTo>
                <a:lnTo>
                  <a:pt x="272809" y="1159440"/>
                </a:lnTo>
                <a:lnTo>
                  <a:pt x="270029" y="1178890"/>
                </a:lnTo>
                <a:lnTo>
                  <a:pt x="266852" y="1198341"/>
                </a:lnTo>
                <a:lnTo>
                  <a:pt x="264867" y="1218188"/>
                </a:lnTo>
                <a:lnTo>
                  <a:pt x="263278" y="1237639"/>
                </a:lnTo>
                <a:lnTo>
                  <a:pt x="261690" y="1257883"/>
                </a:lnTo>
                <a:lnTo>
                  <a:pt x="260896" y="1277731"/>
                </a:lnTo>
                <a:lnTo>
                  <a:pt x="260498" y="1297975"/>
                </a:lnTo>
                <a:lnTo>
                  <a:pt x="260896" y="1318220"/>
                </a:lnTo>
                <a:lnTo>
                  <a:pt x="261690" y="1338067"/>
                </a:lnTo>
                <a:lnTo>
                  <a:pt x="263278" y="1357915"/>
                </a:lnTo>
                <a:lnTo>
                  <a:pt x="264867" y="1377763"/>
                </a:lnTo>
                <a:lnTo>
                  <a:pt x="266852" y="1397213"/>
                </a:lnTo>
                <a:lnTo>
                  <a:pt x="270029" y="1416664"/>
                </a:lnTo>
                <a:lnTo>
                  <a:pt x="272809" y="1436114"/>
                </a:lnTo>
                <a:lnTo>
                  <a:pt x="276780" y="1455168"/>
                </a:lnTo>
                <a:lnTo>
                  <a:pt x="280751" y="1474222"/>
                </a:lnTo>
                <a:lnTo>
                  <a:pt x="285516" y="1493275"/>
                </a:lnTo>
                <a:lnTo>
                  <a:pt x="290678" y="1511535"/>
                </a:lnTo>
                <a:lnTo>
                  <a:pt x="295840" y="1530192"/>
                </a:lnTo>
                <a:lnTo>
                  <a:pt x="301797" y="1548452"/>
                </a:lnTo>
                <a:lnTo>
                  <a:pt x="308151" y="1566314"/>
                </a:lnTo>
                <a:lnTo>
                  <a:pt x="314901" y="1584177"/>
                </a:lnTo>
                <a:lnTo>
                  <a:pt x="322049" y="1602040"/>
                </a:lnTo>
                <a:lnTo>
                  <a:pt x="329594" y="1619109"/>
                </a:lnTo>
                <a:lnTo>
                  <a:pt x="337933" y="1636575"/>
                </a:lnTo>
                <a:lnTo>
                  <a:pt x="346272" y="1653247"/>
                </a:lnTo>
                <a:lnTo>
                  <a:pt x="355009" y="1670316"/>
                </a:lnTo>
                <a:lnTo>
                  <a:pt x="364539" y="1686591"/>
                </a:lnTo>
                <a:lnTo>
                  <a:pt x="374070" y="1703262"/>
                </a:lnTo>
                <a:lnTo>
                  <a:pt x="383997" y="1719140"/>
                </a:lnTo>
                <a:lnTo>
                  <a:pt x="394322" y="1734622"/>
                </a:lnTo>
                <a:lnTo>
                  <a:pt x="405441" y="1750500"/>
                </a:lnTo>
                <a:lnTo>
                  <a:pt x="416162" y="1765584"/>
                </a:lnTo>
                <a:lnTo>
                  <a:pt x="427678" y="1780271"/>
                </a:lnTo>
                <a:lnTo>
                  <a:pt x="439591" y="1794958"/>
                </a:lnTo>
                <a:lnTo>
                  <a:pt x="451504" y="1809248"/>
                </a:lnTo>
                <a:lnTo>
                  <a:pt x="464212" y="1823142"/>
                </a:lnTo>
                <a:lnTo>
                  <a:pt x="476919" y="1837035"/>
                </a:lnTo>
                <a:lnTo>
                  <a:pt x="490023" y="1850531"/>
                </a:lnTo>
                <a:lnTo>
                  <a:pt x="503525" y="1863631"/>
                </a:lnTo>
                <a:lnTo>
                  <a:pt x="517026" y="1876333"/>
                </a:lnTo>
                <a:lnTo>
                  <a:pt x="531322" y="1889035"/>
                </a:lnTo>
                <a:lnTo>
                  <a:pt x="545617" y="1900944"/>
                </a:lnTo>
                <a:lnTo>
                  <a:pt x="559913" y="1912852"/>
                </a:lnTo>
                <a:lnTo>
                  <a:pt x="575400" y="1923967"/>
                </a:lnTo>
                <a:lnTo>
                  <a:pt x="590490" y="1935479"/>
                </a:lnTo>
                <a:lnTo>
                  <a:pt x="605977" y="1945799"/>
                </a:lnTo>
                <a:lnTo>
                  <a:pt x="621861" y="1956517"/>
                </a:lnTo>
                <a:lnTo>
                  <a:pt x="637745" y="1966044"/>
                </a:lnTo>
                <a:lnTo>
                  <a:pt x="653630" y="1975968"/>
                </a:lnTo>
                <a:lnTo>
                  <a:pt x="670308" y="1985097"/>
                </a:lnTo>
                <a:lnTo>
                  <a:pt x="686986" y="1994227"/>
                </a:lnTo>
                <a:lnTo>
                  <a:pt x="704061" y="2002563"/>
                </a:lnTo>
                <a:lnTo>
                  <a:pt x="721137" y="2010502"/>
                </a:lnTo>
                <a:lnTo>
                  <a:pt x="738609" y="2018044"/>
                </a:lnTo>
                <a:lnTo>
                  <a:pt x="756082" y="2025189"/>
                </a:lnTo>
                <a:lnTo>
                  <a:pt x="774348" y="2032335"/>
                </a:lnTo>
                <a:lnTo>
                  <a:pt x="792218" y="2038686"/>
                </a:lnTo>
                <a:lnTo>
                  <a:pt x="810485" y="2044640"/>
                </a:lnTo>
                <a:lnTo>
                  <a:pt x="829148" y="2050197"/>
                </a:lnTo>
                <a:lnTo>
                  <a:pt x="847812" y="2055358"/>
                </a:lnTo>
                <a:lnTo>
                  <a:pt x="866476" y="2059724"/>
                </a:lnTo>
                <a:lnTo>
                  <a:pt x="885140" y="2064091"/>
                </a:lnTo>
                <a:lnTo>
                  <a:pt x="904598" y="2067266"/>
                </a:lnTo>
                <a:lnTo>
                  <a:pt x="924056" y="2070839"/>
                </a:lnTo>
                <a:lnTo>
                  <a:pt x="943514" y="2073220"/>
                </a:lnTo>
                <a:lnTo>
                  <a:pt x="962972" y="2075999"/>
                </a:lnTo>
                <a:lnTo>
                  <a:pt x="982827" y="2077587"/>
                </a:lnTo>
                <a:lnTo>
                  <a:pt x="1002682" y="2078778"/>
                </a:lnTo>
                <a:lnTo>
                  <a:pt x="1022934" y="2079572"/>
                </a:lnTo>
                <a:lnTo>
                  <a:pt x="1043186" y="2079572"/>
                </a:lnTo>
                <a:lnTo>
                  <a:pt x="1063041" y="2079572"/>
                </a:lnTo>
                <a:lnTo>
                  <a:pt x="1083293" y="2078778"/>
                </a:lnTo>
                <a:lnTo>
                  <a:pt x="1103148" y="2077587"/>
                </a:lnTo>
                <a:lnTo>
                  <a:pt x="1122606" y="2075999"/>
                </a:lnTo>
                <a:lnTo>
                  <a:pt x="1142064" y="2073220"/>
                </a:lnTo>
                <a:lnTo>
                  <a:pt x="1161919" y="2070839"/>
                </a:lnTo>
                <a:lnTo>
                  <a:pt x="1180980" y="2067266"/>
                </a:lnTo>
                <a:lnTo>
                  <a:pt x="1200438" y="2064091"/>
                </a:lnTo>
                <a:lnTo>
                  <a:pt x="1219499" y="2059724"/>
                </a:lnTo>
                <a:lnTo>
                  <a:pt x="1237766" y="2055358"/>
                </a:lnTo>
                <a:lnTo>
                  <a:pt x="1256827" y="2050197"/>
                </a:lnTo>
                <a:lnTo>
                  <a:pt x="1275093" y="2044640"/>
                </a:lnTo>
                <a:lnTo>
                  <a:pt x="1293757" y="2038686"/>
                </a:lnTo>
                <a:lnTo>
                  <a:pt x="1311627" y="2032335"/>
                </a:lnTo>
                <a:lnTo>
                  <a:pt x="1329496" y="2025189"/>
                </a:lnTo>
                <a:lnTo>
                  <a:pt x="1347366" y="2018044"/>
                </a:lnTo>
                <a:lnTo>
                  <a:pt x="1364441" y="2010502"/>
                </a:lnTo>
                <a:lnTo>
                  <a:pt x="1381914" y="2002563"/>
                </a:lnTo>
                <a:lnTo>
                  <a:pt x="1398592" y="1994227"/>
                </a:lnTo>
                <a:lnTo>
                  <a:pt x="1415667" y="1985097"/>
                </a:lnTo>
                <a:lnTo>
                  <a:pt x="1431949" y="1975968"/>
                </a:lnTo>
                <a:lnTo>
                  <a:pt x="1447833" y="1966044"/>
                </a:lnTo>
                <a:lnTo>
                  <a:pt x="1464114" y="1956517"/>
                </a:lnTo>
                <a:lnTo>
                  <a:pt x="1479998" y="1945799"/>
                </a:lnTo>
                <a:lnTo>
                  <a:pt x="1495088" y="1935479"/>
                </a:lnTo>
                <a:lnTo>
                  <a:pt x="1510575" y="1923967"/>
                </a:lnTo>
                <a:lnTo>
                  <a:pt x="1525665" y="1912852"/>
                </a:lnTo>
                <a:lnTo>
                  <a:pt x="1539960" y="1900944"/>
                </a:lnTo>
                <a:lnTo>
                  <a:pt x="1554256" y="1889035"/>
                </a:lnTo>
                <a:lnTo>
                  <a:pt x="1568551" y="1876333"/>
                </a:lnTo>
                <a:lnTo>
                  <a:pt x="1582053" y="1863631"/>
                </a:lnTo>
                <a:lnTo>
                  <a:pt x="1595555" y="1850531"/>
                </a:lnTo>
                <a:lnTo>
                  <a:pt x="1608659" y="1837035"/>
                </a:lnTo>
                <a:lnTo>
                  <a:pt x="1621763" y="1823142"/>
                </a:lnTo>
                <a:lnTo>
                  <a:pt x="1634073" y="1809248"/>
                </a:lnTo>
                <a:lnTo>
                  <a:pt x="1646383" y="1794958"/>
                </a:lnTo>
                <a:lnTo>
                  <a:pt x="1657899" y="1780271"/>
                </a:lnTo>
                <a:lnTo>
                  <a:pt x="1669415" y="1765584"/>
                </a:lnTo>
                <a:lnTo>
                  <a:pt x="1680534" y="1750500"/>
                </a:lnTo>
                <a:lnTo>
                  <a:pt x="1691256" y="1734622"/>
                </a:lnTo>
                <a:lnTo>
                  <a:pt x="1701581" y="1719140"/>
                </a:lnTo>
                <a:lnTo>
                  <a:pt x="1711508" y="1703262"/>
                </a:lnTo>
                <a:lnTo>
                  <a:pt x="1721436" y="1686591"/>
                </a:lnTo>
                <a:lnTo>
                  <a:pt x="1730569" y="1670316"/>
                </a:lnTo>
                <a:lnTo>
                  <a:pt x="1739305" y="1653247"/>
                </a:lnTo>
                <a:lnTo>
                  <a:pt x="1748041" y="1636575"/>
                </a:lnTo>
                <a:lnTo>
                  <a:pt x="1755983" y="1619109"/>
                </a:lnTo>
                <a:lnTo>
                  <a:pt x="1763529" y="1602040"/>
                </a:lnTo>
                <a:lnTo>
                  <a:pt x="1770676" y="1584177"/>
                </a:lnTo>
                <a:lnTo>
                  <a:pt x="1777427" y="1566314"/>
                </a:lnTo>
                <a:lnTo>
                  <a:pt x="1783781" y="1548452"/>
                </a:lnTo>
                <a:lnTo>
                  <a:pt x="1789737" y="1530192"/>
                </a:lnTo>
                <a:lnTo>
                  <a:pt x="1795694" y="1511535"/>
                </a:lnTo>
                <a:lnTo>
                  <a:pt x="1800459" y="1493275"/>
                </a:lnTo>
                <a:lnTo>
                  <a:pt x="1804827" y="1474222"/>
                </a:lnTo>
                <a:lnTo>
                  <a:pt x="1809195" y="1455168"/>
                </a:lnTo>
                <a:lnTo>
                  <a:pt x="1812769" y="1436114"/>
                </a:lnTo>
                <a:lnTo>
                  <a:pt x="1816343" y="1416664"/>
                </a:lnTo>
                <a:lnTo>
                  <a:pt x="1818726" y="1397213"/>
                </a:lnTo>
                <a:lnTo>
                  <a:pt x="1820711" y="1377763"/>
                </a:lnTo>
                <a:lnTo>
                  <a:pt x="1823094" y="1357915"/>
                </a:lnTo>
                <a:lnTo>
                  <a:pt x="1824285" y="1338067"/>
                </a:lnTo>
                <a:lnTo>
                  <a:pt x="1824682" y="1318220"/>
                </a:lnTo>
                <a:lnTo>
                  <a:pt x="1825079" y="1297975"/>
                </a:lnTo>
                <a:lnTo>
                  <a:pt x="1824682" y="1277731"/>
                </a:lnTo>
                <a:lnTo>
                  <a:pt x="1824285" y="1257883"/>
                </a:lnTo>
                <a:lnTo>
                  <a:pt x="1823094" y="1237639"/>
                </a:lnTo>
                <a:lnTo>
                  <a:pt x="1820711" y="1218188"/>
                </a:lnTo>
                <a:lnTo>
                  <a:pt x="1818726" y="1198341"/>
                </a:lnTo>
                <a:lnTo>
                  <a:pt x="1816343" y="1178890"/>
                </a:lnTo>
                <a:lnTo>
                  <a:pt x="1812769" y="1159440"/>
                </a:lnTo>
                <a:lnTo>
                  <a:pt x="1809195" y="1140783"/>
                </a:lnTo>
                <a:lnTo>
                  <a:pt x="1804827" y="1121729"/>
                </a:lnTo>
                <a:lnTo>
                  <a:pt x="1800459" y="1102676"/>
                </a:lnTo>
                <a:lnTo>
                  <a:pt x="1795694" y="1084019"/>
                </a:lnTo>
                <a:lnTo>
                  <a:pt x="1789737" y="1065362"/>
                </a:lnTo>
                <a:lnTo>
                  <a:pt x="1783781" y="1047500"/>
                </a:lnTo>
                <a:lnTo>
                  <a:pt x="1777427" y="1029240"/>
                </a:lnTo>
                <a:lnTo>
                  <a:pt x="1770676" y="1011377"/>
                </a:lnTo>
                <a:lnTo>
                  <a:pt x="1763529" y="993911"/>
                </a:lnTo>
                <a:lnTo>
                  <a:pt x="1755983" y="976048"/>
                </a:lnTo>
                <a:lnTo>
                  <a:pt x="1748041" y="959377"/>
                </a:lnTo>
                <a:lnTo>
                  <a:pt x="1739305" y="941911"/>
                </a:lnTo>
                <a:lnTo>
                  <a:pt x="1730569" y="925636"/>
                </a:lnTo>
                <a:lnTo>
                  <a:pt x="1721436" y="908964"/>
                </a:lnTo>
                <a:lnTo>
                  <a:pt x="1711508" y="892689"/>
                </a:lnTo>
                <a:lnTo>
                  <a:pt x="1701581" y="876811"/>
                </a:lnTo>
                <a:lnTo>
                  <a:pt x="1691256" y="860933"/>
                </a:lnTo>
                <a:lnTo>
                  <a:pt x="1680534" y="845452"/>
                </a:lnTo>
                <a:lnTo>
                  <a:pt x="1669415" y="830368"/>
                </a:lnTo>
                <a:lnTo>
                  <a:pt x="1657899" y="815680"/>
                </a:lnTo>
                <a:lnTo>
                  <a:pt x="1646383" y="800596"/>
                </a:lnTo>
                <a:lnTo>
                  <a:pt x="1634073" y="786306"/>
                </a:lnTo>
                <a:lnTo>
                  <a:pt x="1621763" y="772413"/>
                </a:lnTo>
                <a:lnTo>
                  <a:pt x="1608659" y="758520"/>
                </a:lnTo>
                <a:lnTo>
                  <a:pt x="1595555" y="745023"/>
                </a:lnTo>
                <a:lnTo>
                  <a:pt x="1582053" y="731924"/>
                </a:lnTo>
                <a:lnTo>
                  <a:pt x="1568551" y="719221"/>
                </a:lnTo>
                <a:lnTo>
                  <a:pt x="1554256" y="706519"/>
                </a:lnTo>
                <a:lnTo>
                  <a:pt x="1539960" y="694610"/>
                </a:lnTo>
                <a:lnTo>
                  <a:pt x="1525665" y="682702"/>
                </a:lnTo>
                <a:lnTo>
                  <a:pt x="1510575" y="671190"/>
                </a:lnTo>
                <a:lnTo>
                  <a:pt x="1495088" y="660473"/>
                </a:lnTo>
                <a:lnTo>
                  <a:pt x="1479998" y="649755"/>
                </a:lnTo>
                <a:lnTo>
                  <a:pt x="1464114" y="639037"/>
                </a:lnTo>
                <a:lnTo>
                  <a:pt x="1447833" y="629114"/>
                </a:lnTo>
                <a:lnTo>
                  <a:pt x="1431949" y="619587"/>
                </a:lnTo>
                <a:lnTo>
                  <a:pt x="1415667" y="610457"/>
                </a:lnTo>
                <a:lnTo>
                  <a:pt x="1398592" y="601724"/>
                </a:lnTo>
                <a:lnTo>
                  <a:pt x="1381914" y="593388"/>
                </a:lnTo>
                <a:lnTo>
                  <a:pt x="1364441" y="585449"/>
                </a:lnTo>
                <a:lnTo>
                  <a:pt x="1347366" y="577113"/>
                </a:lnTo>
                <a:lnTo>
                  <a:pt x="1329496" y="569968"/>
                </a:lnTo>
                <a:lnTo>
                  <a:pt x="1311627" y="563220"/>
                </a:lnTo>
                <a:lnTo>
                  <a:pt x="1293757" y="556869"/>
                </a:lnTo>
                <a:lnTo>
                  <a:pt x="1275093" y="550914"/>
                </a:lnTo>
                <a:lnTo>
                  <a:pt x="1256827" y="545754"/>
                </a:lnTo>
                <a:lnTo>
                  <a:pt x="1237766" y="540594"/>
                </a:lnTo>
                <a:lnTo>
                  <a:pt x="1219499" y="535830"/>
                </a:lnTo>
                <a:lnTo>
                  <a:pt x="1200438" y="531861"/>
                </a:lnTo>
                <a:lnTo>
                  <a:pt x="1180980" y="527891"/>
                </a:lnTo>
                <a:lnTo>
                  <a:pt x="1161919" y="525113"/>
                </a:lnTo>
                <a:lnTo>
                  <a:pt x="1142064" y="521937"/>
                </a:lnTo>
                <a:lnTo>
                  <a:pt x="1122606" y="519952"/>
                </a:lnTo>
                <a:lnTo>
                  <a:pt x="1103148" y="518364"/>
                </a:lnTo>
                <a:lnTo>
                  <a:pt x="1083293" y="516777"/>
                </a:lnTo>
                <a:lnTo>
                  <a:pt x="1063041" y="515983"/>
                </a:lnTo>
                <a:lnTo>
                  <a:pt x="1043186" y="515586"/>
                </a:lnTo>
                <a:close/>
                <a:moveTo>
                  <a:pt x="803734" y="280988"/>
                </a:moveTo>
                <a:lnTo>
                  <a:pt x="862902" y="391340"/>
                </a:lnTo>
                <a:lnTo>
                  <a:pt x="884743" y="387371"/>
                </a:lnTo>
                <a:lnTo>
                  <a:pt x="906980" y="383798"/>
                </a:lnTo>
                <a:lnTo>
                  <a:pt x="929218" y="380622"/>
                </a:lnTo>
                <a:lnTo>
                  <a:pt x="951456" y="378241"/>
                </a:lnTo>
                <a:lnTo>
                  <a:pt x="974488" y="376256"/>
                </a:lnTo>
                <a:lnTo>
                  <a:pt x="997122" y="374668"/>
                </a:lnTo>
                <a:lnTo>
                  <a:pt x="1019757" y="373874"/>
                </a:lnTo>
                <a:lnTo>
                  <a:pt x="1043186" y="373477"/>
                </a:lnTo>
                <a:lnTo>
                  <a:pt x="1059865" y="373874"/>
                </a:lnTo>
                <a:lnTo>
                  <a:pt x="1076940" y="374271"/>
                </a:lnTo>
                <a:lnTo>
                  <a:pt x="1093618" y="375462"/>
                </a:lnTo>
                <a:lnTo>
                  <a:pt x="1110693" y="376256"/>
                </a:lnTo>
                <a:lnTo>
                  <a:pt x="1127372" y="377844"/>
                </a:lnTo>
                <a:lnTo>
                  <a:pt x="1144050" y="379432"/>
                </a:lnTo>
                <a:lnTo>
                  <a:pt x="1160331" y="381019"/>
                </a:lnTo>
                <a:lnTo>
                  <a:pt x="1176612" y="383798"/>
                </a:lnTo>
                <a:lnTo>
                  <a:pt x="1193291" y="386180"/>
                </a:lnTo>
                <a:lnTo>
                  <a:pt x="1209572" y="388958"/>
                </a:lnTo>
                <a:lnTo>
                  <a:pt x="1225853" y="392134"/>
                </a:lnTo>
                <a:lnTo>
                  <a:pt x="1241737" y="395310"/>
                </a:lnTo>
                <a:lnTo>
                  <a:pt x="1257621" y="399279"/>
                </a:lnTo>
                <a:lnTo>
                  <a:pt x="1273505" y="403249"/>
                </a:lnTo>
                <a:lnTo>
                  <a:pt x="1289389" y="407218"/>
                </a:lnTo>
                <a:lnTo>
                  <a:pt x="1304876" y="411982"/>
                </a:lnTo>
                <a:lnTo>
                  <a:pt x="1370398" y="304805"/>
                </a:lnTo>
                <a:lnTo>
                  <a:pt x="1611439" y="417142"/>
                </a:lnTo>
                <a:lnTo>
                  <a:pt x="1570140" y="539800"/>
                </a:lnTo>
                <a:lnTo>
                  <a:pt x="1592775" y="555678"/>
                </a:lnTo>
                <a:lnTo>
                  <a:pt x="1614615" y="572747"/>
                </a:lnTo>
                <a:lnTo>
                  <a:pt x="1636059" y="589815"/>
                </a:lnTo>
                <a:lnTo>
                  <a:pt x="1656708" y="608075"/>
                </a:lnTo>
                <a:lnTo>
                  <a:pt x="1676960" y="626732"/>
                </a:lnTo>
                <a:lnTo>
                  <a:pt x="1696815" y="645389"/>
                </a:lnTo>
                <a:lnTo>
                  <a:pt x="1715876" y="665236"/>
                </a:lnTo>
                <a:lnTo>
                  <a:pt x="1734540" y="685481"/>
                </a:lnTo>
                <a:lnTo>
                  <a:pt x="1752410" y="706519"/>
                </a:lnTo>
                <a:lnTo>
                  <a:pt x="1769882" y="728351"/>
                </a:lnTo>
                <a:lnTo>
                  <a:pt x="1786560" y="750184"/>
                </a:lnTo>
                <a:lnTo>
                  <a:pt x="1802841" y="772413"/>
                </a:lnTo>
                <a:lnTo>
                  <a:pt x="1818329" y="795436"/>
                </a:lnTo>
                <a:lnTo>
                  <a:pt x="1832624" y="818856"/>
                </a:lnTo>
                <a:lnTo>
                  <a:pt x="1846920" y="842673"/>
                </a:lnTo>
                <a:lnTo>
                  <a:pt x="1860024" y="866887"/>
                </a:lnTo>
                <a:lnTo>
                  <a:pt x="1994642" y="834337"/>
                </a:lnTo>
                <a:lnTo>
                  <a:pt x="2085975" y="1084019"/>
                </a:lnTo>
                <a:lnTo>
                  <a:pt x="1954931" y="1149516"/>
                </a:lnTo>
                <a:lnTo>
                  <a:pt x="1958108" y="1167776"/>
                </a:lnTo>
                <a:lnTo>
                  <a:pt x="1960491" y="1185638"/>
                </a:lnTo>
                <a:lnTo>
                  <a:pt x="1962476" y="1204295"/>
                </a:lnTo>
                <a:lnTo>
                  <a:pt x="1964462" y="1222952"/>
                </a:lnTo>
                <a:lnTo>
                  <a:pt x="1965653" y="1241212"/>
                </a:lnTo>
                <a:lnTo>
                  <a:pt x="1966447" y="1259868"/>
                </a:lnTo>
                <a:lnTo>
                  <a:pt x="1967242" y="1278922"/>
                </a:lnTo>
                <a:lnTo>
                  <a:pt x="1967242" y="1297975"/>
                </a:lnTo>
                <a:lnTo>
                  <a:pt x="1967242" y="1315441"/>
                </a:lnTo>
                <a:lnTo>
                  <a:pt x="1966845" y="1332907"/>
                </a:lnTo>
                <a:lnTo>
                  <a:pt x="1966050" y="1349976"/>
                </a:lnTo>
                <a:lnTo>
                  <a:pt x="1964859" y="1367839"/>
                </a:lnTo>
                <a:lnTo>
                  <a:pt x="1962873" y="1385305"/>
                </a:lnTo>
                <a:lnTo>
                  <a:pt x="1961285" y="1401977"/>
                </a:lnTo>
                <a:lnTo>
                  <a:pt x="1959300" y="1419442"/>
                </a:lnTo>
                <a:lnTo>
                  <a:pt x="1957314" y="1436114"/>
                </a:lnTo>
                <a:lnTo>
                  <a:pt x="1954137" y="1453183"/>
                </a:lnTo>
                <a:lnTo>
                  <a:pt x="1951357" y="1469855"/>
                </a:lnTo>
                <a:lnTo>
                  <a:pt x="1947784" y="1486527"/>
                </a:lnTo>
                <a:lnTo>
                  <a:pt x="1944210" y="1503199"/>
                </a:lnTo>
                <a:lnTo>
                  <a:pt x="1940239" y="1519871"/>
                </a:lnTo>
                <a:lnTo>
                  <a:pt x="1935871" y="1535749"/>
                </a:lnTo>
                <a:lnTo>
                  <a:pt x="1931899" y="1552024"/>
                </a:lnTo>
                <a:lnTo>
                  <a:pt x="1926737" y="1568299"/>
                </a:lnTo>
                <a:lnTo>
                  <a:pt x="2061355" y="1650468"/>
                </a:lnTo>
                <a:lnTo>
                  <a:pt x="1949372" y="1891020"/>
                </a:lnTo>
                <a:lnTo>
                  <a:pt x="1791723" y="1838623"/>
                </a:lnTo>
                <a:lnTo>
                  <a:pt x="1776633" y="1859264"/>
                </a:lnTo>
                <a:lnTo>
                  <a:pt x="1761146" y="1879112"/>
                </a:lnTo>
                <a:lnTo>
                  <a:pt x="1744468" y="1898165"/>
                </a:lnTo>
                <a:lnTo>
                  <a:pt x="1728186" y="1917219"/>
                </a:lnTo>
                <a:lnTo>
                  <a:pt x="1710714" y="1935876"/>
                </a:lnTo>
                <a:lnTo>
                  <a:pt x="1693241" y="1954135"/>
                </a:lnTo>
                <a:lnTo>
                  <a:pt x="1674975" y="1971204"/>
                </a:lnTo>
                <a:lnTo>
                  <a:pt x="1655914" y="1988670"/>
                </a:lnTo>
                <a:lnTo>
                  <a:pt x="1636853" y="2004945"/>
                </a:lnTo>
                <a:lnTo>
                  <a:pt x="1616998" y="2021220"/>
                </a:lnTo>
                <a:lnTo>
                  <a:pt x="1597143" y="2036701"/>
                </a:lnTo>
                <a:lnTo>
                  <a:pt x="1576494" y="2051388"/>
                </a:lnTo>
                <a:lnTo>
                  <a:pt x="1555844" y="2066075"/>
                </a:lnTo>
                <a:lnTo>
                  <a:pt x="1534401" y="2079572"/>
                </a:lnTo>
                <a:lnTo>
                  <a:pt x="1512957" y="2093068"/>
                </a:lnTo>
                <a:lnTo>
                  <a:pt x="1491117" y="2105770"/>
                </a:lnTo>
                <a:lnTo>
                  <a:pt x="1531621" y="2274474"/>
                </a:lnTo>
                <a:lnTo>
                  <a:pt x="1281844" y="2365376"/>
                </a:lnTo>
                <a:lnTo>
                  <a:pt x="1202821" y="2207787"/>
                </a:lnTo>
                <a:lnTo>
                  <a:pt x="1183363" y="2210962"/>
                </a:lnTo>
                <a:lnTo>
                  <a:pt x="1163508" y="2213741"/>
                </a:lnTo>
                <a:lnTo>
                  <a:pt x="1144050" y="2216123"/>
                </a:lnTo>
                <a:lnTo>
                  <a:pt x="1124195" y="2218504"/>
                </a:lnTo>
                <a:lnTo>
                  <a:pt x="1103943" y="2219695"/>
                </a:lnTo>
                <a:lnTo>
                  <a:pt x="1083690" y="2220886"/>
                </a:lnTo>
                <a:lnTo>
                  <a:pt x="1063438" y="2221680"/>
                </a:lnTo>
                <a:lnTo>
                  <a:pt x="1043186" y="2221680"/>
                </a:lnTo>
                <a:lnTo>
                  <a:pt x="1013007" y="2221283"/>
                </a:lnTo>
                <a:lnTo>
                  <a:pt x="983224" y="2220092"/>
                </a:lnTo>
                <a:lnTo>
                  <a:pt x="954235" y="2217711"/>
                </a:lnTo>
                <a:lnTo>
                  <a:pt x="924850" y="2214535"/>
                </a:lnTo>
                <a:lnTo>
                  <a:pt x="895862" y="2210565"/>
                </a:lnTo>
                <a:lnTo>
                  <a:pt x="867270" y="2205405"/>
                </a:lnTo>
                <a:lnTo>
                  <a:pt x="839076" y="2199451"/>
                </a:lnTo>
                <a:lnTo>
                  <a:pt x="810882" y="2192703"/>
                </a:lnTo>
                <a:lnTo>
                  <a:pt x="715180" y="2341162"/>
                </a:lnTo>
                <a:lnTo>
                  <a:pt x="474536" y="2229222"/>
                </a:lnTo>
                <a:lnTo>
                  <a:pt x="524968" y="2062900"/>
                </a:lnTo>
                <a:lnTo>
                  <a:pt x="504716" y="2049006"/>
                </a:lnTo>
                <a:lnTo>
                  <a:pt x="484464" y="2033525"/>
                </a:lnTo>
                <a:lnTo>
                  <a:pt x="465006" y="2018441"/>
                </a:lnTo>
                <a:lnTo>
                  <a:pt x="445945" y="2002960"/>
                </a:lnTo>
                <a:lnTo>
                  <a:pt x="427281" y="1986288"/>
                </a:lnTo>
                <a:lnTo>
                  <a:pt x="408617" y="1969616"/>
                </a:lnTo>
                <a:lnTo>
                  <a:pt x="390748" y="1952151"/>
                </a:lnTo>
                <a:lnTo>
                  <a:pt x="373672" y="1934685"/>
                </a:lnTo>
                <a:lnTo>
                  <a:pt x="356597" y="1916028"/>
                </a:lnTo>
                <a:lnTo>
                  <a:pt x="340316" y="1897371"/>
                </a:lnTo>
                <a:lnTo>
                  <a:pt x="324432" y="1878715"/>
                </a:lnTo>
                <a:lnTo>
                  <a:pt x="308548" y="1858867"/>
                </a:lnTo>
                <a:lnTo>
                  <a:pt x="293855" y="1839020"/>
                </a:lnTo>
                <a:lnTo>
                  <a:pt x="279559" y="1818775"/>
                </a:lnTo>
                <a:lnTo>
                  <a:pt x="265661" y="1797737"/>
                </a:lnTo>
                <a:lnTo>
                  <a:pt x="252556" y="1776301"/>
                </a:lnTo>
                <a:lnTo>
                  <a:pt x="91333" y="1811630"/>
                </a:lnTo>
                <a:lnTo>
                  <a:pt x="0" y="1562345"/>
                </a:lnTo>
                <a:lnTo>
                  <a:pt x="138191" y="1488512"/>
                </a:lnTo>
                <a:lnTo>
                  <a:pt x="133426" y="1465092"/>
                </a:lnTo>
                <a:lnTo>
                  <a:pt x="129852" y="1441672"/>
                </a:lnTo>
                <a:lnTo>
                  <a:pt x="126278" y="1418251"/>
                </a:lnTo>
                <a:lnTo>
                  <a:pt x="123498" y="1394434"/>
                </a:lnTo>
                <a:lnTo>
                  <a:pt x="121513" y="1370220"/>
                </a:lnTo>
                <a:lnTo>
                  <a:pt x="119527" y="1346403"/>
                </a:lnTo>
                <a:lnTo>
                  <a:pt x="118733" y="1322189"/>
                </a:lnTo>
                <a:lnTo>
                  <a:pt x="118336" y="1297975"/>
                </a:lnTo>
                <a:lnTo>
                  <a:pt x="118733" y="1269395"/>
                </a:lnTo>
                <a:lnTo>
                  <a:pt x="119924" y="1240418"/>
                </a:lnTo>
                <a:lnTo>
                  <a:pt x="122704" y="1211837"/>
                </a:lnTo>
                <a:lnTo>
                  <a:pt x="125484" y="1184051"/>
                </a:lnTo>
                <a:lnTo>
                  <a:pt x="129455" y="1155867"/>
                </a:lnTo>
                <a:lnTo>
                  <a:pt x="134220" y="1128478"/>
                </a:lnTo>
                <a:lnTo>
                  <a:pt x="139780" y="1101088"/>
                </a:lnTo>
                <a:lnTo>
                  <a:pt x="146133" y="1074095"/>
                </a:lnTo>
                <a:lnTo>
                  <a:pt x="24223" y="995896"/>
                </a:lnTo>
                <a:lnTo>
                  <a:pt x="136603" y="755344"/>
                </a:lnTo>
                <a:lnTo>
                  <a:pt x="268043" y="794642"/>
                </a:lnTo>
                <a:lnTo>
                  <a:pt x="283530" y="772016"/>
                </a:lnTo>
                <a:lnTo>
                  <a:pt x="299017" y="750184"/>
                </a:lnTo>
                <a:lnTo>
                  <a:pt x="315696" y="728351"/>
                </a:lnTo>
                <a:lnTo>
                  <a:pt x="332771" y="707313"/>
                </a:lnTo>
                <a:lnTo>
                  <a:pt x="350243" y="686274"/>
                </a:lnTo>
                <a:lnTo>
                  <a:pt x="368907" y="666824"/>
                </a:lnTo>
                <a:lnTo>
                  <a:pt x="387571" y="646976"/>
                </a:lnTo>
                <a:lnTo>
                  <a:pt x="407426" y="627923"/>
                </a:lnTo>
                <a:lnTo>
                  <a:pt x="427281" y="609266"/>
                </a:lnTo>
                <a:lnTo>
                  <a:pt x="447930" y="591403"/>
                </a:lnTo>
                <a:lnTo>
                  <a:pt x="468977" y="574334"/>
                </a:lnTo>
                <a:lnTo>
                  <a:pt x="490420" y="557662"/>
                </a:lnTo>
                <a:lnTo>
                  <a:pt x="512261" y="541784"/>
                </a:lnTo>
                <a:lnTo>
                  <a:pt x="535293" y="526303"/>
                </a:lnTo>
                <a:lnTo>
                  <a:pt x="557928" y="511616"/>
                </a:lnTo>
                <a:lnTo>
                  <a:pt x="581754" y="497723"/>
                </a:lnTo>
                <a:lnTo>
                  <a:pt x="554354" y="371890"/>
                </a:lnTo>
                <a:lnTo>
                  <a:pt x="803734" y="280988"/>
                </a:lnTo>
                <a:close/>
                <a:moveTo>
                  <a:pt x="2013752" y="186531"/>
                </a:moveTo>
                <a:lnTo>
                  <a:pt x="2001871" y="186928"/>
                </a:lnTo>
                <a:lnTo>
                  <a:pt x="1989594" y="188119"/>
                </a:lnTo>
                <a:lnTo>
                  <a:pt x="1978109" y="190103"/>
                </a:lnTo>
                <a:lnTo>
                  <a:pt x="1966624" y="192881"/>
                </a:lnTo>
                <a:lnTo>
                  <a:pt x="1955139" y="196453"/>
                </a:lnTo>
                <a:lnTo>
                  <a:pt x="1944050" y="200819"/>
                </a:lnTo>
                <a:lnTo>
                  <a:pt x="1932962" y="205978"/>
                </a:lnTo>
                <a:lnTo>
                  <a:pt x="1922269" y="211534"/>
                </a:lnTo>
                <a:lnTo>
                  <a:pt x="1914348" y="216297"/>
                </a:lnTo>
                <a:lnTo>
                  <a:pt x="1906823" y="221853"/>
                </a:lnTo>
                <a:lnTo>
                  <a:pt x="1899695" y="227409"/>
                </a:lnTo>
                <a:lnTo>
                  <a:pt x="1892962" y="233363"/>
                </a:lnTo>
                <a:lnTo>
                  <a:pt x="1886230" y="239713"/>
                </a:lnTo>
                <a:lnTo>
                  <a:pt x="1880289" y="246063"/>
                </a:lnTo>
                <a:lnTo>
                  <a:pt x="1874349" y="252809"/>
                </a:lnTo>
                <a:lnTo>
                  <a:pt x="1869200" y="259953"/>
                </a:lnTo>
                <a:lnTo>
                  <a:pt x="1864052" y="267097"/>
                </a:lnTo>
                <a:lnTo>
                  <a:pt x="1859300" y="274241"/>
                </a:lnTo>
                <a:lnTo>
                  <a:pt x="1855339" y="281781"/>
                </a:lnTo>
                <a:lnTo>
                  <a:pt x="1850983" y="289719"/>
                </a:lnTo>
                <a:lnTo>
                  <a:pt x="1847419" y="297656"/>
                </a:lnTo>
                <a:lnTo>
                  <a:pt x="1844646" y="305594"/>
                </a:lnTo>
                <a:lnTo>
                  <a:pt x="1841874" y="313928"/>
                </a:lnTo>
                <a:lnTo>
                  <a:pt x="1839102" y="322263"/>
                </a:lnTo>
                <a:lnTo>
                  <a:pt x="1837518" y="330597"/>
                </a:lnTo>
                <a:lnTo>
                  <a:pt x="1835934" y="339328"/>
                </a:lnTo>
                <a:lnTo>
                  <a:pt x="1834350" y="348059"/>
                </a:lnTo>
                <a:lnTo>
                  <a:pt x="1833557" y="356791"/>
                </a:lnTo>
                <a:lnTo>
                  <a:pt x="1833557" y="365125"/>
                </a:lnTo>
                <a:lnTo>
                  <a:pt x="1833557" y="373856"/>
                </a:lnTo>
                <a:lnTo>
                  <a:pt x="1833953" y="382984"/>
                </a:lnTo>
                <a:lnTo>
                  <a:pt x="1835142" y="391716"/>
                </a:lnTo>
                <a:lnTo>
                  <a:pt x="1836726" y="400050"/>
                </a:lnTo>
                <a:lnTo>
                  <a:pt x="1838310" y="409178"/>
                </a:lnTo>
                <a:lnTo>
                  <a:pt x="1840290" y="417513"/>
                </a:lnTo>
                <a:lnTo>
                  <a:pt x="1843458" y="426244"/>
                </a:lnTo>
                <a:lnTo>
                  <a:pt x="1846230" y="434578"/>
                </a:lnTo>
                <a:lnTo>
                  <a:pt x="1850191" y="443310"/>
                </a:lnTo>
                <a:lnTo>
                  <a:pt x="1853755" y="451247"/>
                </a:lnTo>
                <a:lnTo>
                  <a:pt x="1858507" y="459581"/>
                </a:lnTo>
                <a:lnTo>
                  <a:pt x="1864844" y="469503"/>
                </a:lnTo>
                <a:lnTo>
                  <a:pt x="1871973" y="479028"/>
                </a:lnTo>
                <a:lnTo>
                  <a:pt x="1879497" y="488156"/>
                </a:lnTo>
                <a:lnTo>
                  <a:pt x="1887418" y="496888"/>
                </a:lnTo>
                <a:lnTo>
                  <a:pt x="1896527" y="504428"/>
                </a:lnTo>
                <a:lnTo>
                  <a:pt x="1905239" y="511969"/>
                </a:lnTo>
                <a:lnTo>
                  <a:pt x="1914744" y="518716"/>
                </a:lnTo>
                <a:lnTo>
                  <a:pt x="1924645" y="524669"/>
                </a:lnTo>
                <a:lnTo>
                  <a:pt x="1934942" y="529828"/>
                </a:lnTo>
                <a:lnTo>
                  <a:pt x="1945635" y="534988"/>
                </a:lnTo>
                <a:lnTo>
                  <a:pt x="1956723" y="538956"/>
                </a:lnTo>
                <a:lnTo>
                  <a:pt x="1967812" y="542131"/>
                </a:lnTo>
                <a:lnTo>
                  <a:pt x="1979297" y="545306"/>
                </a:lnTo>
                <a:lnTo>
                  <a:pt x="1990782" y="546894"/>
                </a:lnTo>
                <a:lnTo>
                  <a:pt x="2002267" y="548085"/>
                </a:lnTo>
                <a:lnTo>
                  <a:pt x="2014544" y="548481"/>
                </a:lnTo>
                <a:lnTo>
                  <a:pt x="2026425" y="548085"/>
                </a:lnTo>
                <a:lnTo>
                  <a:pt x="2038306" y="546894"/>
                </a:lnTo>
                <a:lnTo>
                  <a:pt x="2049791" y="544910"/>
                </a:lnTo>
                <a:lnTo>
                  <a:pt x="2061672" y="542131"/>
                </a:lnTo>
                <a:lnTo>
                  <a:pt x="2073157" y="538560"/>
                </a:lnTo>
                <a:lnTo>
                  <a:pt x="2084246" y="534194"/>
                </a:lnTo>
                <a:lnTo>
                  <a:pt x="2095335" y="529035"/>
                </a:lnTo>
                <a:lnTo>
                  <a:pt x="2106028" y="523081"/>
                </a:lnTo>
                <a:lnTo>
                  <a:pt x="2113552" y="518716"/>
                </a:lnTo>
                <a:lnTo>
                  <a:pt x="2121077" y="513556"/>
                </a:lnTo>
                <a:lnTo>
                  <a:pt x="2128206" y="508000"/>
                </a:lnTo>
                <a:lnTo>
                  <a:pt x="2134938" y="502047"/>
                </a:lnTo>
                <a:lnTo>
                  <a:pt x="2141275" y="496491"/>
                </a:lnTo>
                <a:lnTo>
                  <a:pt x="2147215" y="490141"/>
                </a:lnTo>
                <a:lnTo>
                  <a:pt x="2153156" y="483394"/>
                </a:lnTo>
                <a:lnTo>
                  <a:pt x="2158304" y="476647"/>
                </a:lnTo>
                <a:lnTo>
                  <a:pt x="2163452" y="469503"/>
                </a:lnTo>
                <a:lnTo>
                  <a:pt x="2168601" y="461566"/>
                </a:lnTo>
                <a:lnTo>
                  <a:pt x="2172957" y="454025"/>
                </a:lnTo>
                <a:lnTo>
                  <a:pt x="2176917" y="446485"/>
                </a:lnTo>
                <a:lnTo>
                  <a:pt x="2180482" y="438150"/>
                </a:lnTo>
                <a:lnTo>
                  <a:pt x="2183650" y="430213"/>
                </a:lnTo>
                <a:lnTo>
                  <a:pt x="2186818" y="421481"/>
                </a:lnTo>
                <a:lnTo>
                  <a:pt x="2189195" y="412750"/>
                </a:lnTo>
                <a:lnTo>
                  <a:pt x="2191175" y="404019"/>
                </a:lnTo>
                <a:lnTo>
                  <a:pt x="2192363" y="395288"/>
                </a:lnTo>
                <a:lnTo>
                  <a:pt x="2193947" y="386159"/>
                </a:lnTo>
                <a:lnTo>
                  <a:pt x="2194739" y="377428"/>
                </a:lnTo>
                <a:lnTo>
                  <a:pt x="2194739" y="368697"/>
                </a:lnTo>
                <a:lnTo>
                  <a:pt x="2194739" y="359569"/>
                </a:lnTo>
                <a:lnTo>
                  <a:pt x="2194343" y="351234"/>
                </a:lnTo>
                <a:lnTo>
                  <a:pt x="2192759" y="342503"/>
                </a:lnTo>
                <a:lnTo>
                  <a:pt x="2191571" y="333375"/>
                </a:lnTo>
                <a:lnTo>
                  <a:pt x="2189591" y="325041"/>
                </a:lnTo>
                <a:lnTo>
                  <a:pt x="2187610" y="316706"/>
                </a:lnTo>
                <a:lnTo>
                  <a:pt x="2184838" y="308372"/>
                </a:lnTo>
                <a:lnTo>
                  <a:pt x="2181670" y="299641"/>
                </a:lnTo>
                <a:lnTo>
                  <a:pt x="2178106" y="291703"/>
                </a:lnTo>
                <a:lnTo>
                  <a:pt x="2174145" y="283766"/>
                </a:lnTo>
                <a:lnTo>
                  <a:pt x="2169789" y="275828"/>
                </a:lnTo>
                <a:lnTo>
                  <a:pt x="2163452" y="265509"/>
                </a:lnTo>
                <a:lnTo>
                  <a:pt x="2156324" y="255984"/>
                </a:lnTo>
                <a:lnTo>
                  <a:pt x="2148799" y="247253"/>
                </a:lnTo>
                <a:lnTo>
                  <a:pt x="2140879" y="238522"/>
                </a:lnTo>
                <a:lnTo>
                  <a:pt x="2131770" y="230584"/>
                </a:lnTo>
                <a:lnTo>
                  <a:pt x="2123057" y="223441"/>
                </a:lnTo>
                <a:lnTo>
                  <a:pt x="2113552" y="216694"/>
                </a:lnTo>
                <a:lnTo>
                  <a:pt x="2103255" y="210344"/>
                </a:lnTo>
                <a:lnTo>
                  <a:pt x="2093355" y="204788"/>
                </a:lnTo>
                <a:lnTo>
                  <a:pt x="2082662" y="200422"/>
                </a:lnTo>
                <a:lnTo>
                  <a:pt x="2071969" y="196056"/>
                </a:lnTo>
                <a:lnTo>
                  <a:pt x="2060484" y="192881"/>
                </a:lnTo>
                <a:lnTo>
                  <a:pt x="2048999" y="190103"/>
                </a:lnTo>
                <a:lnTo>
                  <a:pt x="2037118" y="188119"/>
                </a:lnTo>
                <a:lnTo>
                  <a:pt x="2025633" y="186928"/>
                </a:lnTo>
                <a:lnTo>
                  <a:pt x="2013752" y="186531"/>
                </a:lnTo>
                <a:close/>
                <a:moveTo>
                  <a:pt x="2066028" y="0"/>
                </a:moveTo>
                <a:lnTo>
                  <a:pt x="2156324" y="23812"/>
                </a:lnTo>
                <a:lnTo>
                  <a:pt x="2146027" y="100013"/>
                </a:lnTo>
                <a:lnTo>
                  <a:pt x="2140916" y="118533"/>
                </a:lnTo>
                <a:lnTo>
                  <a:pt x="2134542" y="115094"/>
                </a:lnTo>
                <a:lnTo>
                  <a:pt x="2132671" y="114357"/>
                </a:lnTo>
                <a:lnTo>
                  <a:pt x="2132562" y="114300"/>
                </a:lnTo>
                <a:lnTo>
                  <a:pt x="2123453" y="110728"/>
                </a:lnTo>
                <a:lnTo>
                  <a:pt x="2132671" y="114357"/>
                </a:lnTo>
                <a:lnTo>
                  <a:pt x="2140879" y="118666"/>
                </a:lnTo>
                <a:lnTo>
                  <a:pt x="2140916" y="118533"/>
                </a:lnTo>
                <a:lnTo>
                  <a:pt x="2144839" y="120650"/>
                </a:lnTo>
                <a:lnTo>
                  <a:pt x="2153552" y="125413"/>
                </a:lnTo>
                <a:lnTo>
                  <a:pt x="2167413" y="133747"/>
                </a:lnTo>
                <a:lnTo>
                  <a:pt x="2174145" y="138113"/>
                </a:lnTo>
                <a:lnTo>
                  <a:pt x="2180878" y="142875"/>
                </a:lnTo>
                <a:lnTo>
                  <a:pt x="2181274" y="143272"/>
                </a:lnTo>
                <a:lnTo>
                  <a:pt x="2187610" y="148034"/>
                </a:lnTo>
                <a:lnTo>
                  <a:pt x="2193947" y="153194"/>
                </a:lnTo>
                <a:lnTo>
                  <a:pt x="2205432" y="163909"/>
                </a:lnTo>
                <a:lnTo>
                  <a:pt x="2212560" y="170656"/>
                </a:lnTo>
                <a:lnTo>
                  <a:pt x="2221273" y="180181"/>
                </a:lnTo>
                <a:lnTo>
                  <a:pt x="2226433" y="186128"/>
                </a:lnTo>
                <a:lnTo>
                  <a:pt x="2226422" y="186134"/>
                </a:lnTo>
                <a:lnTo>
                  <a:pt x="2229194" y="189309"/>
                </a:lnTo>
                <a:lnTo>
                  <a:pt x="2226433" y="186128"/>
                </a:lnTo>
                <a:lnTo>
                  <a:pt x="2244639" y="175419"/>
                </a:lnTo>
                <a:lnTo>
                  <a:pt x="2315925" y="143669"/>
                </a:lnTo>
                <a:lnTo>
                  <a:pt x="2363053" y="224234"/>
                </a:lnTo>
                <a:lnTo>
                  <a:pt x="2302064" y="270669"/>
                </a:lnTo>
                <a:lnTo>
                  <a:pt x="2280282" y="283369"/>
                </a:lnTo>
                <a:lnTo>
                  <a:pt x="2284242" y="296466"/>
                </a:lnTo>
                <a:lnTo>
                  <a:pt x="2287015" y="309166"/>
                </a:lnTo>
                <a:lnTo>
                  <a:pt x="2289787" y="322263"/>
                </a:lnTo>
                <a:lnTo>
                  <a:pt x="2291371" y="335359"/>
                </a:lnTo>
                <a:lnTo>
                  <a:pt x="2292559" y="348456"/>
                </a:lnTo>
                <a:lnTo>
                  <a:pt x="2293351" y="361553"/>
                </a:lnTo>
                <a:lnTo>
                  <a:pt x="2293351" y="374650"/>
                </a:lnTo>
                <a:lnTo>
                  <a:pt x="2292559" y="387350"/>
                </a:lnTo>
                <a:lnTo>
                  <a:pt x="2318301" y="394097"/>
                </a:lnTo>
                <a:lnTo>
                  <a:pt x="2390775" y="422275"/>
                </a:lnTo>
                <a:lnTo>
                  <a:pt x="2367409" y="512763"/>
                </a:lnTo>
                <a:lnTo>
                  <a:pt x="2291371" y="502047"/>
                </a:lnTo>
                <a:lnTo>
                  <a:pt x="2262857" y="494506"/>
                </a:lnTo>
                <a:lnTo>
                  <a:pt x="2256916" y="506016"/>
                </a:lnTo>
                <a:lnTo>
                  <a:pt x="2250183" y="517128"/>
                </a:lnTo>
                <a:lnTo>
                  <a:pt x="2243451" y="527447"/>
                </a:lnTo>
                <a:lnTo>
                  <a:pt x="2235926" y="537766"/>
                </a:lnTo>
                <a:lnTo>
                  <a:pt x="2228006" y="547688"/>
                </a:lnTo>
                <a:lnTo>
                  <a:pt x="2219293" y="557610"/>
                </a:lnTo>
                <a:lnTo>
                  <a:pt x="2210580" y="566738"/>
                </a:lnTo>
                <a:lnTo>
                  <a:pt x="2201075" y="575469"/>
                </a:lnTo>
                <a:lnTo>
                  <a:pt x="2216125" y="601266"/>
                </a:lnTo>
                <a:lnTo>
                  <a:pt x="2247807" y="671910"/>
                </a:lnTo>
                <a:lnTo>
                  <a:pt x="2167413" y="719932"/>
                </a:lnTo>
                <a:lnTo>
                  <a:pt x="2121077" y="658416"/>
                </a:lnTo>
                <a:lnTo>
                  <a:pt x="2105632" y="632222"/>
                </a:lnTo>
                <a:lnTo>
                  <a:pt x="2110780" y="629841"/>
                </a:lnTo>
                <a:lnTo>
                  <a:pt x="2115929" y="627857"/>
                </a:lnTo>
                <a:lnTo>
                  <a:pt x="2104048" y="632222"/>
                </a:lnTo>
                <a:lnTo>
                  <a:pt x="2092563" y="635794"/>
                </a:lnTo>
                <a:lnTo>
                  <a:pt x="2083058" y="638969"/>
                </a:lnTo>
                <a:lnTo>
                  <a:pt x="2067217" y="642541"/>
                </a:lnTo>
                <a:lnTo>
                  <a:pt x="2059296" y="643732"/>
                </a:lnTo>
                <a:lnTo>
                  <a:pt x="2050583" y="644922"/>
                </a:lnTo>
                <a:lnTo>
                  <a:pt x="2048999" y="644922"/>
                </a:lnTo>
                <a:lnTo>
                  <a:pt x="2033554" y="646907"/>
                </a:lnTo>
                <a:lnTo>
                  <a:pt x="2018505" y="647303"/>
                </a:lnTo>
                <a:lnTo>
                  <a:pt x="2014544" y="647700"/>
                </a:lnTo>
                <a:lnTo>
                  <a:pt x="2008208" y="647303"/>
                </a:lnTo>
                <a:lnTo>
                  <a:pt x="2002617" y="647117"/>
                </a:lnTo>
                <a:lnTo>
                  <a:pt x="1994743" y="646510"/>
                </a:lnTo>
                <a:lnTo>
                  <a:pt x="1984842" y="645716"/>
                </a:lnTo>
                <a:lnTo>
                  <a:pt x="1996327" y="646907"/>
                </a:lnTo>
                <a:lnTo>
                  <a:pt x="2002617" y="647117"/>
                </a:lnTo>
                <a:lnTo>
                  <a:pt x="2005039" y="647303"/>
                </a:lnTo>
                <a:lnTo>
                  <a:pt x="1994347" y="687785"/>
                </a:lnTo>
                <a:lnTo>
                  <a:pt x="1970189" y="747713"/>
                </a:lnTo>
                <a:lnTo>
                  <a:pt x="1879497" y="724297"/>
                </a:lnTo>
                <a:lnTo>
                  <a:pt x="1886230" y="662385"/>
                </a:lnTo>
                <a:lnTo>
                  <a:pt x="1896923" y="621507"/>
                </a:lnTo>
                <a:lnTo>
                  <a:pt x="1904447" y="625078"/>
                </a:lnTo>
                <a:lnTo>
                  <a:pt x="1893754" y="619919"/>
                </a:lnTo>
                <a:lnTo>
                  <a:pt x="1883061" y="614363"/>
                </a:lnTo>
                <a:lnTo>
                  <a:pt x="1874745" y="609997"/>
                </a:lnTo>
                <a:lnTo>
                  <a:pt x="1860884" y="601663"/>
                </a:lnTo>
                <a:lnTo>
                  <a:pt x="1854151" y="596900"/>
                </a:lnTo>
                <a:lnTo>
                  <a:pt x="1847419" y="592535"/>
                </a:lnTo>
                <a:lnTo>
                  <a:pt x="1846627" y="592138"/>
                </a:lnTo>
                <a:lnTo>
                  <a:pt x="1840290" y="586978"/>
                </a:lnTo>
                <a:lnTo>
                  <a:pt x="1834350" y="581819"/>
                </a:lnTo>
                <a:lnTo>
                  <a:pt x="1822469" y="571103"/>
                </a:lnTo>
                <a:lnTo>
                  <a:pt x="1815736" y="564356"/>
                </a:lnTo>
                <a:lnTo>
                  <a:pt x="1809516" y="557841"/>
                </a:lnTo>
                <a:lnTo>
                  <a:pt x="1805439" y="553244"/>
                </a:lnTo>
                <a:lnTo>
                  <a:pt x="1799103" y="545703"/>
                </a:lnTo>
                <a:lnTo>
                  <a:pt x="1807023" y="555228"/>
                </a:lnTo>
                <a:lnTo>
                  <a:pt x="1809516" y="557841"/>
                </a:lnTo>
                <a:lnTo>
                  <a:pt x="1811776" y="560388"/>
                </a:lnTo>
                <a:lnTo>
                  <a:pt x="1779697" y="579438"/>
                </a:lnTo>
                <a:lnTo>
                  <a:pt x="1720292" y="604044"/>
                </a:lnTo>
                <a:lnTo>
                  <a:pt x="1673164" y="523875"/>
                </a:lnTo>
                <a:lnTo>
                  <a:pt x="1721480" y="484585"/>
                </a:lnTo>
                <a:lnTo>
                  <a:pt x="1752767" y="465931"/>
                </a:lnTo>
                <a:lnTo>
                  <a:pt x="1748410" y="452835"/>
                </a:lnTo>
                <a:lnTo>
                  <a:pt x="1744450" y="439341"/>
                </a:lnTo>
                <a:lnTo>
                  <a:pt x="1741282" y="425847"/>
                </a:lnTo>
                <a:lnTo>
                  <a:pt x="1738510" y="412353"/>
                </a:lnTo>
                <a:lnTo>
                  <a:pt x="1736530" y="398860"/>
                </a:lnTo>
                <a:lnTo>
                  <a:pt x="1735737" y="385366"/>
                </a:lnTo>
                <a:lnTo>
                  <a:pt x="1734945" y="371475"/>
                </a:lnTo>
                <a:lnTo>
                  <a:pt x="1735341" y="357981"/>
                </a:lnTo>
                <a:lnTo>
                  <a:pt x="1704451" y="350441"/>
                </a:lnTo>
                <a:lnTo>
                  <a:pt x="1644650" y="325438"/>
                </a:lnTo>
                <a:lnTo>
                  <a:pt x="1668412" y="235347"/>
                </a:lnTo>
                <a:lnTo>
                  <a:pt x="1730193" y="242094"/>
                </a:lnTo>
                <a:lnTo>
                  <a:pt x="1760687" y="250031"/>
                </a:lnTo>
                <a:lnTo>
                  <a:pt x="1766628" y="237331"/>
                </a:lnTo>
                <a:lnTo>
                  <a:pt x="1773361" y="225028"/>
                </a:lnTo>
                <a:lnTo>
                  <a:pt x="1781281" y="213519"/>
                </a:lnTo>
                <a:lnTo>
                  <a:pt x="1789202" y="201613"/>
                </a:lnTo>
                <a:lnTo>
                  <a:pt x="1797915" y="190500"/>
                </a:lnTo>
                <a:lnTo>
                  <a:pt x="1807023" y="179784"/>
                </a:lnTo>
                <a:lnTo>
                  <a:pt x="1816924" y="169069"/>
                </a:lnTo>
                <a:lnTo>
                  <a:pt x="1827221" y="159544"/>
                </a:lnTo>
                <a:lnTo>
                  <a:pt x="1812964" y="135334"/>
                </a:lnTo>
                <a:lnTo>
                  <a:pt x="1788410" y="75406"/>
                </a:lnTo>
                <a:lnTo>
                  <a:pt x="1868804" y="27781"/>
                </a:lnTo>
                <a:lnTo>
                  <a:pt x="1907219" y="76994"/>
                </a:lnTo>
                <a:lnTo>
                  <a:pt x="1923061" y="102791"/>
                </a:lnTo>
                <a:lnTo>
                  <a:pt x="1917516" y="105172"/>
                </a:lnTo>
                <a:lnTo>
                  <a:pt x="1912368" y="107156"/>
                </a:lnTo>
                <a:lnTo>
                  <a:pt x="1924249" y="102791"/>
                </a:lnTo>
                <a:lnTo>
                  <a:pt x="1935734" y="99219"/>
                </a:lnTo>
                <a:lnTo>
                  <a:pt x="1945239" y="96044"/>
                </a:lnTo>
                <a:lnTo>
                  <a:pt x="1961080" y="92869"/>
                </a:lnTo>
                <a:lnTo>
                  <a:pt x="1969001" y="91281"/>
                </a:lnTo>
                <a:lnTo>
                  <a:pt x="1977317" y="89694"/>
                </a:lnTo>
                <a:lnTo>
                  <a:pt x="1979297" y="89694"/>
                </a:lnTo>
                <a:lnTo>
                  <a:pt x="1994347" y="88106"/>
                </a:lnTo>
                <a:lnTo>
                  <a:pt x="2009792" y="87709"/>
                </a:lnTo>
                <a:lnTo>
                  <a:pt x="2013752" y="87709"/>
                </a:lnTo>
                <a:lnTo>
                  <a:pt x="2019693" y="87709"/>
                </a:lnTo>
                <a:lnTo>
                  <a:pt x="2031970" y="88503"/>
                </a:lnTo>
                <a:lnTo>
                  <a:pt x="2043455" y="89297"/>
                </a:lnTo>
                <a:lnTo>
                  <a:pt x="2034346" y="88503"/>
                </a:lnTo>
                <a:lnTo>
                  <a:pt x="2038306" y="72628"/>
                </a:lnTo>
                <a:lnTo>
                  <a:pt x="2066028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anchor="ctr">
            <a:scene3d>
              <a:camera prst="orthographicFront"/>
              <a:lightRig dir="t" rig="threeP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altLang="en-US" lang="zh-CN">
              <a:solidFill>
                <a:srgbClr val="FFFFFF"/>
              </a:solidFill>
              <a:ea charset="-122" panose="02010600030101010101" pitchFamily="2" typeface="宋体"/>
            </a:endParaRPr>
          </a:p>
        </p:txBody>
      </p:sp>
      <p:sp>
        <p:nvSpPr>
          <p:cNvPr id="26" name="KSO_Shape"/>
          <p:cNvSpPr/>
          <p:nvPr/>
        </p:nvSpPr>
        <p:spPr bwMode="auto">
          <a:xfrm>
            <a:off x="3736097" y="1521149"/>
            <a:ext cx="553496" cy="470470"/>
          </a:xfrm>
          <a:custGeom>
            <a:gdLst>
              <a:gd fmla="*/ 1221908 w 2276475" name="T0"/>
              <a:gd fmla="*/ 1328927 h 1936751" name="T1"/>
              <a:gd fmla="*/ 1196654 w 2276475" name="T2"/>
              <a:gd fmla="*/ 1388292 h 1936751" name="T3"/>
              <a:gd fmla="*/ 691864 w 2276475" name="T4"/>
              <a:gd fmla="*/ 1376845 h 1936751" name="T5"/>
              <a:gd fmla="*/ 695585 w 2276475" name="T6"/>
              <a:gd fmla="*/ 1314285 h 1936751" name="T7"/>
              <a:gd fmla="*/ 1104489 w 2276475" name="T8"/>
              <a:gd fmla="*/ 1115137 h 1936751" name="T9"/>
              <a:gd fmla="*/ 1117497 w 2276475" name="T10"/>
              <a:gd fmla="*/ 1168850 h 1936751" name="T11"/>
              <a:gd fmla="*/ 811396 w 2276475" name="T12"/>
              <a:gd fmla="*/ 1188695 h 1936751" name="T13"/>
              <a:gd fmla="*/ 783254 w 2276475" name="T14"/>
              <a:gd fmla="*/ 1141068 h 1936751" name="T15"/>
              <a:gd fmla="*/ 309026 w 2276475" name="T16"/>
              <a:gd fmla="*/ 898551 h 1936751" name="T17"/>
              <a:gd fmla="*/ 798665 w 2276475" name="T18"/>
              <a:gd fmla="*/ 935449 h 1936751" name="T19"/>
              <a:gd fmla="*/ 759855 w 2276475" name="T20"/>
              <a:gd fmla="*/ 989335 h 1936751" name="T21"/>
              <a:gd fmla="*/ 259317 w 2276475" name="T22"/>
              <a:gd fmla="*/ 967303 h 1936751" name="T23"/>
              <a:gd fmla="*/ 277393 w 2276475" name="T24"/>
              <a:gd fmla="*/ 906514 h 1936751" name="T25"/>
              <a:gd fmla="*/ 1086287 w 2276475" name="T26"/>
              <a:gd fmla="*/ 817903 h 1936751" name="T27"/>
              <a:gd fmla="*/ 1028372 w 2276475" name="T28"/>
              <a:gd fmla="*/ 919230 h 1936751" name="T29"/>
              <a:gd fmla="*/ 999280 w 2276475" name="T30"/>
              <a:gd fmla="*/ 917630 h 1936751" name="T31"/>
              <a:gd fmla="*/ 289574 w 2276475" name="T32"/>
              <a:gd fmla="*/ 706099 h 1936751" name="T33"/>
              <a:gd fmla="*/ 590631 w 2276475" name="T34"/>
              <a:gd fmla="*/ 735033 h 1936751" name="T35"/>
              <a:gd fmla="*/ 567535 w 2276475" name="T36"/>
              <a:gd fmla="*/ 784938 h 1936751" name="T37"/>
              <a:gd fmla="*/ 259309 w 2276475" name="T38"/>
              <a:gd fmla="*/ 770073 h 1936751" name="T39"/>
              <a:gd fmla="*/ 267273 w 2276475" name="T40"/>
              <a:gd fmla="*/ 715124 h 1936751" name="T41"/>
              <a:gd fmla="*/ 836933 w 2276475" name="T42"/>
              <a:gd fmla="*/ 505684 h 1936751" name="T43"/>
              <a:gd fmla="*/ 846494 w 2276475" name="T44"/>
              <a:gd fmla="*/ 574170 h 1936751" name="T45"/>
              <a:gd fmla="*/ 268069 w 2276475" name="T46"/>
              <a:gd fmla="*/ 592752 h 1936751" name="T47"/>
              <a:gd fmla="*/ 238855 w 2276475" name="T48"/>
              <a:gd fmla="*/ 530105 h 1936751" name="T49"/>
              <a:gd fmla="*/ 1467818 w 2276475" name="T50"/>
              <a:gd fmla="*/ 344025 h 1936751" name="T51"/>
              <a:gd fmla="*/ 1566759 w 2276475" name="T52"/>
              <a:gd fmla="*/ 428438 h 1936751" name="T53"/>
              <a:gd fmla="*/ 1578461 w 2276475" name="T54"/>
              <a:gd fmla="*/ 479936 h 1936751" name="T55"/>
              <a:gd fmla="*/ 1197862 w 2276475" name="T56"/>
              <a:gd fmla="*/ 846789 h 1936751" name="T57"/>
              <a:gd fmla="*/ 1138817 w 2276475" name="T58"/>
              <a:gd fmla="*/ 842806 h 1936751" name="T59"/>
              <a:gd fmla="*/ 1093869 w 2276475" name="T60"/>
              <a:gd fmla="*/ 799538 h 1936751" name="T61"/>
              <a:gd fmla="*/ 1075782 w 2276475" name="T62"/>
              <a:gd fmla="*/ 737423 h 1936751" name="T63"/>
              <a:gd fmla="*/ 1456382 w 2276475" name="T64"/>
              <a:gd fmla="*/ 344821 h 1936751" name="T65"/>
              <a:gd fmla="*/ 199469 w 2276475" name="T66"/>
              <a:gd fmla="*/ 367345 h 1936751" name="T67"/>
              <a:gd fmla="*/ 114475 w 2276475" name="T68"/>
              <a:gd fmla="*/ 448541 h 1936751" name="T69"/>
              <a:gd fmla="*/ 103321 w 2276475" name="T70"/>
              <a:gd fmla="*/ 1407238 h 1936751" name="T71"/>
              <a:gd fmla="*/ 171315 w 2276475" name="T72"/>
              <a:gd fmla="*/ 1503559 h 1936751" name="T73"/>
              <a:gd fmla="*/ 1382734 w 2276475" name="T74"/>
              <a:gd fmla="*/ 1530890 h 1936751" name="T75"/>
              <a:gd fmla="*/ 1488975 w 2276475" name="T76"/>
              <a:gd fmla="*/ 1477289 h 1936751" name="T77"/>
              <a:gd fmla="*/ 1531737 w 2276475" name="T78"/>
              <a:gd fmla="*/ 1365845 h 1936751" name="T79"/>
              <a:gd fmla="*/ 1605841 w 2276475" name="T80"/>
              <a:gd fmla="*/ 1539381 h 1936751" name="T81"/>
              <a:gd fmla="*/ 1513146 w 2276475" name="T82"/>
              <a:gd fmla="*/ 1611821 h 1936751" name="T83"/>
              <a:gd fmla="*/ 101461 w 2276475" name="T84"/>
              <a:gd fmla="*/ 1605982 h 1936751" name="T85"/>
              <a:gd fmla="*/ 16468 w 2276475" name="T86"/>
              <a:gd fmla="*/ 1525317 h 1936751" name="T87"/>
              <a:gd fmla="*/ 5312 w 2276475" name="T88"/>
              <a:gd fmla="*/ 391226 h 1936751" name="T89"/>
              <a:gd fmla="*/ 73307 w 2276475" name="T90"/>
              <a:gd fmla="*/ 295170 h 1936751" name="T91"/>
              <a:gd fmla="*/ 1746529 w 2276475" name="T92"/>
              <a:gd fmla="*/ 88926 h 1936751" name="T93"/>
              <a:gd fmla="*/ 1805153 w 2276475" name="T94"/>
              <a:gd fmla="*/ 114614 h 1936751" name="T95"/>
              <a:gd fmla="*/ 1838312 w 2276475" name="T96"/>
              <a:gd fmla="*/ 176846 h 1936751" name="T97"/>
              <a:gd fmla="*/ 1821600 w 2276475" name="T98"/>
              <a:gd fmla="*/ 237490 h 1936751" name="T99"/>
              <a:gd fmla="*/ 1620792 w 2276475" name="T100"/>
              <a:gd fmla="*/ 421806 h 1936751" name="T101"/>
              <a:gd fmla="*/ 1543068 w 2276475" name="T102"/>
              <a:gd fmla="*/ 339447 h 1936751" name="T103"/>
              <a:gd fmla="*/ 1506460 w 2276475" name="T104"/>
              <a:gd fmla="*/ 289925 h 1936751" name="T105"/>
              <a:gd fmla="*/ 1716818 w 2276475" name="T106"/>
              <a:gd fmla="*/ 92634 h 1936751" name="T107"/>
              <a:gd fmla="*/ 1893521 w 2276475" name="T108"/>
              <a:gd fmla="*/ 35131 h 1936751" name="T109"/>
              <a:gd fmla="*/ 1889783 w 2276475" name="T110"/>
              <a:gd fmla="*/ 106078 h 1936751" name="T111"/>
              <a:gd fmla="*/ 1844400 w 2276475" name="T112"/>
              <a:gd fmla="*/ 105545 h 1936751" name="T113"/>
              <a:gd fmla="*/ 1793944 w 2276475" name="T114"/>
              <a:gd fmla="*/ 59669 h 1936751" name="T115"/>
              <a:gd fmla="*/ 1847069 w 2276475" name="T116"/>
              <a:gd fmla="*/ 16194 h 1936751" name="T117"/>
              <a:gd fmla="*/ 1697756 w 2276475" name="T118"/>
              <a:gd fmla="*/ 22017 h 1936751" name="T119"/>
              <a:gd fmla="*/ 1364698 w 2276475" name="T120"/>
              <a:gd fmla="*/ 383050 h 1936751" name="T121"/>
              <a:gd fmla="*/ 1317840 w 2276475" name="T122"/>
              <a:gd fmla="*/ 375887 h 1936751" name="T123"/>
              <a:gd fmla="*/ 1320237 w 2276475" name="T124"/>
              <a:gd fmla="*/ 329200 h 1936751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  <a:gd fmla="*/ 0 60000 65536" name="T147"/>
              <a:gd fmla="*/ 0 60000 65536" name="T148"/>
              <a:gd fmla="*/ 0 60000 65536" name="T149"/>
              <a:gd fmla="*/ 0 60000 65536" name="T150"/>
              <a:gd fmla="*/ 0 60000 65536" name="T151"/>
              <a:gd fmla="*/ 0 60000 65536" name="T152"/>
              <a:gd fmla="*/ 0 60000 65536" name="T153"/>
              <a:gd fmla="*/ 0 60000 65536" name="T154"/>
              <a:gd fmla="*/ 0 60000 65536" name="T155"/>
              <a:gd fmla="*/ 0 60000 65536" name="T156"/>
              <a:gd fmla="*/ 0 60000 65536" name="T157"/>
              <a:gd fmla="*/ 0 60000 65536" name="T158"/>
              <a:gd fmla="*/ 0 60000 65536" name="T159"/>
              <a:gd fmla="*/ 0 60000 65536" name="T160"/>
              <a:gd fmla="*/ 0 60000 65536" name="T161"/>
              <a:gd fmla="*/ 0 60000 65536" name="T162"/>
              <a:gd fmla="*/ 0 60000 65536" name="T163"/>
              <a:gd fmla="*/ 0 60000 65536" name="T164"/>
              <a:gd fmla="*/ 0 60000 65536" name="T165"/>
              <a:gd fmla="*/ 0 60000 65536" name="T166"/>
              <a:gd fmla="*/ 0 60000 65536" name="T167"/>
              <a:gd fmla="*/ 0 60000 65536" name="T168"/>
              <a:gd fmla="*/ 0 60000 65536" name="T169"/>
              <a:gd fmla="*/ 0 60000 65536" name="T170"/>
              <a:gd fmla="*/ 0 60000 65536" name="T171"/>
              <a:gd fmla="*/ 0 60000 65536" name="T172"/>
              <a:gd fmla="*/ 0 60000 65536" name="T173"/>
              <a:gd fmla="*/ 0 60000 65536" name="T174"/>
              <a:gd fmla="*/ 0 60000 65536" name="T175"/>
              <a:gd fmla="*/ 0 60000 65536" name="T176"/>
              <a:gd fmla="*/ 0 60000 65536" name="T177"/>
              <a:gd fmla="*/ 0 60000 65536" name="T178"/>
              <a:gd fmla="*/ 0 60000 65536" name="T179"/>
              <a:gd fmla="*/ 0 60000 65536" name="T180"/>
              <a:gd fmla="*/ 0 60000 65536" name="T181"/>
              <a:gd fmla="*/ 0 60000 65536" name="T182"/>
              <a:gd fmla="*/ 0 60000 65536" name="T183"/>
              <a:gd fmla="*/ 0 60000 65536" name="T184"/>
              <a:gd fmla="*/ 0 60000 65536" name="T185"/>
              <a:gd fmla="*/ 0 60000 65536" name="T186"/>
              <a:gd fmla="*/ 0 60000 65536" name="T187"/>
              <a:gd fmla="*/ 0 60000 65536" name="T188"/>
            </a:gdLst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b="b" l="0" r="r" t="0"/>
            <a:pathLst>
              <a:path h="1936751" w="2276475">
                <a:moveTo>
                  <a:pt x="872202" y="1555750"/>
                </a:moveTo>
                <a:lnTo>
                  <a:pt x="879190" y="1555750"/>
                </a:lnTo>
                <a:lnTo>
                  <a:pt x="1397284" y="1555750"/>
                </a:lnTo>
                <a:lnTo>
                  <a:pt x="1404272" y="1555750"/>
                </a:lnTo>
                <a:lnTo>
                  <a:pt x="1410943" y="1557024"/>
                </a:lnTo>
                <a:lnTo>
                  <a:pt x="1417614" y="1557979"/>
                </a:lnTo>
                <a:lnTo>
                  <a:pt x="1423649" y="1560208"/>
                </a:lnTo>
                <a:lnTo>
                  <a:pt x="1430002" y="1562437"/>
                </a:lnTo>
                <a:lnTo>
                  <a:pt x="1435403" y="1565303"/>
                </a:lnTo>
                <a:lnTo>
                  <a:pt x="1440485" y="1568168"/>
                </a:lnTo>
                <a:lnTo>
                  <a:pt x="1445567" y="1571989"/>
                </a:lnTo>
                <a:lnTo>
                  <a:pt x="1450015" y="1576128"/>
                </a:lnTo>
                <a:lnTo>
                  <a:pt x="1453509" y="1580268"/>
                </a:lnTo>
                <a:lnTo>
                  <a:pt x="1457321" y="1584726"/>
                </a:lnTo>
                <a:lnTo>
                  <a:pt x="1460180" y="1589502"/>
                </a:lnTo>
                <a:lnTo>
                  <a:pt x="1462403" y="1594915"/>
                </a:lnTo>
                <a:lnTo>
                  <a:pt x="1463674" y="1600009"/>
                </a:lnTo>
                <a:lnTo>
                  <a:pt x="1464944" y="1605741"/>
                </a:lnTo>
                <a:lnTo>
                  <a:pt x="1465262" y="1611472"/>
                </a:lnTo>
                <a:lnTo>
                  <a:pt x="1464944" y="1617203"/>
                </a:lnTo>
                <a:lnTo>
                  <a:pt x="1463674" y="1622935"/>
                </a:lnTo>
                <a:lnTo>
                  <a:pt x="1462403" y="1628029"/>
                </a:lnTo>
                <a:lnTo>
                  <a:pt x="1460180" y="1633124"/>
                </a:lnTo>
                <a:lnTo>
                  <a:pt x="1457321" y="1638218"/>
                </a:lnTo>
                <a:lnTo>
                  <a:pt x="1453509" y="1642358"/>
                </a:lnTo>
                <a:lnTo>
                  <a:pt x="1450015" y="1646815"/>
                </a:lnTo>
                <a:lnTo>
                  <a:pt x="1445567" y="1650955"/>
                </a:lnTo>
                <a:lnTo>
                  <a:pt x="1440485" y="1654457"/>
                </a:lnTo>
                <a:lnTo>
                  <a:pt x="1435403" y="1657641"/>
                </a:lnTo>
                <a:lnTo>
                  <a:pt x="1430002" y="1660507"/>
                </a:lnTo>
                <a:lnTo>
                  <a:pt x="1423649" y="1662736"/>
                </a:lnTo>
                <a:lnTo>
                  <a:pt x="1417614" y="1664328"/>
                </a:lnTo>
                <a:lnTo>
                  <a:pt x="1410943" y="1665920"/>
                </a:lnTo>
                <a:lnTo>
                  <a:pt x="1404272" y="1666875"/>
                </a:lnTo>
                <a:lnTo>
                  <a:pt x="1397284" y="1666875"/>
                </a:lnTo>
                <a:lnTo>
                  <a:pt x="879190" y="1666875"/>
                </a:lnTo>
                <a:lnTo>
                  <a:pt x="872202" y="1666875"/>
                </a:lnTo>
                <a:lnTo>
                  <a:pt x="865531" y="1665920"/>
                </a:lnTo>
                <a:lnTo>
                  <a:pt x="858860" y="1664328"/>
                </a:lnTo>
                <a:lnTo>
                  <a:pt x="852507" y="1662736"/>
                </a:lnTo>
                <a:lnTo>
                  <a:pt x="846790" y="1660507"/>
                </a:lnTo>
                <a:lnTo>
                  <a:pt x="841389" y="1657641"/>
                </a:lnTo>
                <a:lnTo>
                  <a:pt x="835989" y="1654139"/>
                </a:lnTo>
                <a:lnTo>
                  <a:pt x="831224" y="1650955"/>
                </a:lnTo>
                <a:lnTo>
                  <a:pt x="826777" y="1646815"/>
                </a:lnTo>
                <a:lnTo>
                  <a:pt x="822648" y="1642358"/>
                </a:lnTo>
                <a:lnTo>
                  <a:pt x="819471" y="1637900"/>
                </a:lnTo>
                <a:lnTo>
                  <a:pt x="816612" y="1633124"/>
                </a:lnTo>
                <a:lnTo>
                  <a:pt x="814389" y="1628029"/>
                </a:lnTo>
                <a:lnTo>
                  <a:pt x="812483" y="1622935"/>
                </a:lnTo>
                <a:lnTo>
                  <a:pt x="811530" y="1617203"/>
                </a:lnTo>
                <a:lnTo>
                  <a:pt x="811212" y="1611472"/>
                </a:lnTo>
                <a:lnTo>
                  <a:pt x="811530" y="1605741"/>
                </a:lnTo>
                <a:lnTo>
                  <a:pt x="812483" y="1600009"/>
                </a:lnTo>
                <a:lnTo>
                  <a:pt x="814389" y="1594915"/>
                </a:lnTo>
                <a:lnTo>
                  <a:pt x="816612" y="1589820"/>
                </a:lnTo>
                <a:lnTo>
                  <a:pt x="819471" y="1584726"/>
                </a:lnTo>
                <a:lnTo>
                  <a:pt x="822648" y="1580268"/>
                </a:lnTo>
                <a:lnTo>
                  <a:pt x="826777" y="1576128"/>
                </a:lnTo>
                <a:lnTo>
                  <a:pt x="831224" y="1571989"/>
                </a:lnTo>
                <a:lnTo>
                  <a:pt x="835989" y="1568168"/>
                </a:lnTo>
                <a:lnTo>
                  <a:pt x="841389" y="1565303"/>
                </a:lnTo>
                <a:lnTo>
                  <a:pt x="846790" y="1562437"/>
                </a:lnTo>
                <a:lnTo>
                  <a:pt x="852507" y="1560208"/>
                </a:lnTo>
                <a:lnTo>
                  <a:pt x="858860" y="1558298"/>
                </a:lnTo>
                <a:lnTo>
                  <a:pt x="865531" y="1557024"/>
                </a:lnTo>
                <a:lnTo>
                  <a:pt x="872202" y="1555750"/>
                </a:lnTo>
                <a:close/>
                <a:moveTo>
                  <a:pt x="984211" y="1325563"/>
                </a:moveTo>
                <a:lnTo>
                  <a:pt x="1292263" y="1325563"/>
                </a:lnTo>
                <a:lnTo>
                  <a:pt x="1297339" y="1325880"/>
                </a:lnTo>
                <a:lnTo>
                  <a:pt x="1302415" y="1326513"/>
                </a:lnTo>
                <a:lnTo>
                  <a:pt x="1307174" y="1327779"/>
                </a:lnTo>
                <a:lnTo>
                  <a:pt x="1311615" y="1329361"/>
                </a:lnTo>
                <a:lnTo>
                  <a:pt x="1315740" y="1331260"/>
                </a:lnTo>
                <a:lnTo>
                  <a:pt x="1319864" y="1333792"/>
                </a:lnTo>
                <a:lnTo>
                  <a:pt x="1323671" y="1336640"/>
                </a:lnTo>
                <a:lnTo>
                  <a:pt x="1327161" y="1340121"/>
                </a:lnTo>
                <a:lnTo>
                  <a:pt x="1330333" y="1343286"/>
                </a:lnTo>
                <a:lnTo>
                  <a:pt x="1332871" y="1347400"/>
                </a:lnTo>
                <a:lnTo>
                  <a:pt x="1335409" y="1351198"/>
                </a:lnTo>
                <a:lnTo>
                  <a:pt x="1337630" y="1355629"/>
                </a:lnTo>
                <a:lnTo>
                  <a:pt x="1339216" y="1360059"/>
                </a:lnTo>
                <a:lnTo>
                  <a:pt x="1340485" y="1364807"/>
                </a:lnTo>
                <a:lnTo>
                  <a:pt x="1341437" y="1369870"/>
                </a:lnTo>
                <a:lnTo>
                  <a:pt x="1341437" y="1374934"/>
                </a:lnTo>
                <a:lnTo>
                  <a:pt x="1341437" y="1379681"/>
                </a:lnTo>
                <a:lnTo>
                  <a:pt x="1340485" y="1384745"/>
                </a:lnTo>
                <a:lnTo>
                  <a:pt x="1339216" y="1389492"/>
                </a:lnTo>
                <a:lnTo>
                  <a:pt x="1337630" y="1393923"/>
                </a:lnTo>
                <a:lnTo>
                  <a:pt x="1335409" y="1398037"/>
                </a:lnTo>
                <a:lnTo>
                  <a:pt x="1332871" y="1402151"/>
                </a:lnTo>
                <a:lnTo>
                  <a:pt x="1330016" y="1405632"/>
                </a:lnTo>
                <a:lnTo>
                  <a:pt x="1327161" y="1409430"/>
                </a:lnTo>
                <a:lnTo>
                  <a:pt x="1323671" y="1412595"/>
                </a:lnTo>
                <a:lnTo>
                  <a:pt x="1319864" y="1415443"/>
                </a:lnTo>
                <a:lnTo>
                  <a:pt x="1315740" y="1417659"/>
                </a:lnTo>
                <a:lnTo>
                  <a:pt x="1311615" y="1419874"/>
                </a:lnTo>
                <a:lnTo>
                  <a:pt x="1306857" y="1421773"/>
                </a:lnTo>
                <a:lnTo>
                  <a:pt x="1302415" y="1422722"/>
                </a:lnTo>
                <a:lnTo>
                  <a:pt x="1297339" y="1423672"/>
                </a:lnTo>
                <a:lnTo>
                  <a:pt x="1292263" y="1423988"/>
                </a:lnTo>
                <a:lnTo>
                  <a:pt x="984211" y="1423988"/>
                </a:lnTo>
                <a:lnTo>
                  <a:pt x="979453" y="1423672"/>
                </a:lnTo>
                <a:lnTo>
                  <a:pt x="974377" y="1422722"/>
                </a:lnTo>
                <a:lnTo>
                  <a:pt x="969618" y="1421773"/>
                </a:lnTo>
                <a:lnTo>
                  <a:pt x="965176" y="1419874"/>
                </a:lnTo>
                <a:lnTo>
                  <a:pt x="960735" y="1417659"/>
                </a:lnTo>
                <a:lnTo>
                  <a:pt x="956928" y="1415443"/>
                </a:lnTo>
                <a:lnTo>
                  <a:pt x="952803" y="1412595"/>
                </a:lnTo>
                <a:lnTo>
                  <a:pt x="949631" y="1409430"/>
                </a:lnTo>
                <a:lnTo>
                  <a:pt x="946141" y="1405632"/>
                </a:lnTo>
                <a:lnTo>
                  <a:pt x="943286" y="1402151"/>
                </a:lnTo>
                <a:lnTo>
                  <a:pt x="941065" y="1398037"/>
                </a:lnTo>
                <a:lnTo>
                  <a:pt x="938844" y="1393923"/>
                </a:lnTo>
                <a:lnTo>
                  <a:pt x="937258" y="1389492"/>
                </a:lnTo>
                <a:lnTo>
                  <a:pt x="935989" y="1384745"/>
                </a:lnTo>
                <a:lnTo>
                  <a:pt x="935355" y="1379681"/>
                </a:lnTo>
                <a:lnTo>
                  <a:pt x="935037" y="1374934"/>
                </a:lnTo>
                <a:lnTo>
                  <a:pt x="935355" y="1369870"/>
                </a:lnTo>
                <a:lnTo>
                  <a:pt x="935989" y="1364807"/>
                </a:lnTo>
                <a:lnTo>
                  <a:pt x="937258" y="1360059"/>
                </a:lnTo>
                <a:lnTo>
                  <a:pt x="938844" y="1355629"/>
                </a:lnTo>
                <a:lnTo>
                  <a:pt x="940748" y="1351198"/>
                </a:lnTo>
                <a:lnTo>
                  <a:pt x="943286" y="1347400"/>
                </a:lnTo>
                <a:lnTo>
                  <a:pt x="946141" y="1343286"/>
                </a:lnTo>
                <a:lnTo>
                  <a:pt x="949631" y="1340121"/>
                </a:lnTo>
                <a:lnTo>
                  <a:pt x="952803" y="1336640"/>
                </a:lnTo>
                <a:lnTo>
                  <a:pt x="956928" y="1333792"/>
                </a:lnTo>
                <a:lnTo>
                  <a:pt x="960735" y="1331260"/>
                </a:lnTo>
                <a:lnTo>
                  <a:pt x="965176" y="1329361"/>
                </a:lnTo>
                <a:lnTo>
                  <a:pt x="969618" y="1327779"/>
                </a:lnTo>
                <a:lnTo>
                  <a:pt x="974377" y="1326513"/>
                </a:lnTo>
                <a:lnTo>
                  <a:pt x="979453" y="1325880"/>
                </a:lnTo>
                <a:lnTo>
                  <a:pt x="984211" y="1325563"/>
                </a:lnTo>
                <a:close/>
                <a:moveTo>
                  <a:pt x="369286" y="1074738"/>
                </a:moveTo>
                <a:lnTo>
                  <a:pt x="887697" y="1074738"/>
                </a:lnTo>
                <a:lnTo>
                  <a:pt x="894368" y="1075056"/>
                </a:lnTo>
                <a:lnTo>
                  <a:pt x="901356" y="1076008"/>
                </a:lnTo>
                <a:lnTo>
                  <a:pt x="908027" y="1077278"/>
                </a:lnTo>
                <a:lnTo>
                  <a:pt x="914063" y="1079183"/>
                </a:lnTo>
                <a:lnTo>
                  <a:pt x="920098" y="1081406"/>
                </a:lnTo>
                <a:lnTo>
                  <a:pt x="925816" y="1084263"/>
                </a:lnTo>
                <a:lnTo>
                  <a:pt x="930898" y="1087438"/>
                </a:lnTo>
                <a:lnTo>
                  <a:pt x="935663" y="1090931"/>
                </a:lnTo>
                <a:lnTo>
                  <a:pt x="940110" y="1094741"/>
                </a:lnTo>
                <a:lnTo>
                  <a:pt x="944240" y="1099186"/>
                </a:lnTo>
                <a:lnTo>
                  <a:pt x="947416" y="1103948"/>
                </a:lnTo>
                <a:lnTo>
                  <a:pt x="950275" y="1108711"/>
                </a:lnTo>
                <a:lnTo>
                  <a:pt x="952499" y="1113791"/>
                </a:lnTo>
                <a:lnTo>
                  <a:pt x="954405" y="1118871"/>
                </a:lnTo>
                <a:lnTo>
                  <a:pt x="955358" y="1124903"/>
                </a:lnTo>
                <a:lnTo>
                  <a:pt x="955675" y="1130301"/>
                </a:lnTo>
                <a:lnTo>
                  <a:pt x="955358" y="1136016"/>
                </a:lnTo>
                <a:lnTo>
                  <a:pt x="954405" y="1141413"/>
                </a:lnTo>
                <a:lnTo>
                  <a:pt x="952499" y="1147128"/>
                </a:lnTo>
                <a:lnTo>
                  <a:pt x="950275" y="1152208"/>
                </a:lnTo>
                <a:lnTo>
                  <a:pt x="947416" y="1156971"/>
                </a:lnTo>
                <a:lnTo>
                  <a:pt x="944240" y="1161098"/>
                </a:lnTo>
                <a:lnTo>
                  <a:pt x="940110" y="1165543"/>
                </a:lnTo>
                <a:lnTo>
                  <a:pt x="935663" y="1169671"/>
                </a:lnTo>
                <a:lnTo>
                  <a:pt x="930898" y="1173163"/>
                </a:lnTo>
                <a:lnTo>
                  <a:pt x="925816" y="1176656"/>
                </a:lnTo>
                <a:lnTo>
                  <a:pt x="920098" y="1179196"/>
                </a:lnTo>
                <a:lnTo>
                  <a:pt x="914063" y="1181736"/>
                </a:lnTo>
                <a:lnTo>
                  <a:pt x="908027" y="1183323"/>
                </a:lnTo>
                <a:lnTo>
                  <a:pt x="901356" y="1184593"/>
                </a:lnTo>
                <a:lnTo>
                  <a:pt x="894368" y="1185546"/>
                </a:lnTo>
                <a:lnTo>
                  <a:pt x="887697" y="1185863"/>
                </a:lnTo>
                <a:lnTo>
                  <a:pt x="369286" y="1185863"/>
                </a:lnTo>
                <a:lnTo>
                  <a:pt x="362615" y="1185546"/>
                </a:lnTo>
                <a:lnTo>
                  <a:pt x="355944" y="1184593"/>
                </a:lnTo>
                <a:lnTo>
                  <a:pt x="349273" y="1183323"/>
                </a:lnTo>
                <a:lnTo>
                  <a:pt x="343238" y="1181736"/>
                </a:lnTo>
                <a:lnTo>
                  <a:pt x="337203" y="1179196"/>
                </a:lnTo>
                <a:lnTo>
                  <a:pt x="331485" y="1176656"/>
                </a:lnTo>
                <a:lnTo>
                  <a:pt x="326402" y="1173163"/>
                </a:lnTo>
                <a:lnTo>
                  <a:pt x="321637" y="1169671"/>
                </a:lnTo>
                <a:lnTo>
                  <a:pt x="317190" y="1165543"/>
                </a:lnTo>
                <a:lnTo>
                  <a:pt x="313378" y="1161098"/>
                </a:lnTo>
                <a:lnTo>
                  <a:pt x="309884" y="1156971"/>
                </a:lnTo>
                <a:lnTo>
                  <a:pt x="307025" y="1152208"/>
                </a:lnTo>
                <a:lnTo>
                  <a:pt x="304802" y="1147128"/>
                </a:lnTo>
                <a:lnTo>
                  <a:pt x="302896" y="1141413"/>
                </a:lnTo>
                <a:lnTo>
                  <a:pt x="301943" y="1136016"/>
                </a:lnTo>
                <a:lnTo>
                  <a:pt x="301625" y="1130301"/>
                </a:lnTo>
                <a:lnTo>
                  <a:pt x="301943" y="1124903"/>
                </a:lnTo>
                <a:lnTo>
                  <a:pt x="302896" y="1119188"/>
                </a:lnTo>
                <a:lnTo>
                  <a:pt x="304802" y="1113791"/>
                </a:lnTo>
                <a:lnTo>
                  <a:pt x="307025" y="1108711"/>
                </a:lnTo>
                <a:lnTo>
                  <a:pt x="309884" y="1103948"/>
                </a:lnTo>
                <a:lnTo>
                  <a:pt x="313378" y="1099186"/>
                </a:lnTo>
                <a:lnTo>
                  <a:pt x="317190" y="1094741"/>
                </a:lnTo>
                <a:lnTo>
                  <a:pt x="321637" y="1091248"/>
                </a:lnTo>
                <a:lnTo>
                  <a:pt x="326402" y="1087438"/>
                </a:lnTo>
                <a:lnTo>
                  <a:pt x="331485" y="1084263"/>
                </a:lnTo>
                <a:lnTo>
                  <a:pt x="337203" y="1081406"/>
                </a:lnTo>
                <a:lnTo>
                  <a:pt x="343238" y="1079183"/>
                </a:lnTo>
                <a:lnTo>
                  <a:pt x="349273" y="1077278"/>
                </a:lnTo>
                <a:lnTo>
                  <a:pt x="355944" y="1076008"/>
                </a:lnTo>
                <a:lnTo>
                  <a:pt x="362615" y="1075056"/>
                </a:lnTo>
                <a:lnTo>
                  <a:pt x="369286" y="1074738"/>
                </a:lnTo>
                <a:close/>
                <a:moveTo>
                  <a:pt x="1261435" y="965200"/>
                </a:moveTo>
                <a:lnTo>
                  <a:pt x="1264624" y="965200"/>
                </a:lnTo>
                <a:lnTo>
                  <a:pt x="1267814" y="965200"/>
                </a:lnTo>
                <a:lnTo>
                  <a:pt x="1271322" y="965838"/>
                </a:lnTo>
                <a:lnTo>
                  <a:pt x="1275149" y="967114"/>
                </a:lnTo>
                <a:lnTo>
                  <a:pt x="1278977" y="968390"/>
                </a:lnTo>
                <a:lnTo>
                  <a:pt x="1282804" y="969984"/>
                </a:lnTo>
                <a:lnTo>
                  <a:pt x="1290777" y="973811"/>
                </a:lnTo>
                <a:lnTo>
                  <a:pt x="1298113" y="978277"/>
                </a:lnTo>
                <a:lnTo>
                  <a:pt x="1304491" y="982742"/>
                </a:lnTo>
                <a:lnTo>
                  <a:pt x="1308637" y="986250"/>
                </a:lnTo>
                <a:lnTo>
                  <a:pt x="1312784" y="990715"/>
                </a:lnTo>
                <a:lnTo>
                  <a:pt x="1317249" y="997094"/>
                </a:lnTo>
                <a:lnTo>
                  <a:pt x="1321395" y="1004429"/>
                </a:lnTo>
                <a:lnTo>
                  <a:pt x="1325222" y="1012403"/>
                </a:lnTo>
                <a:lnTo>
                  <a:pt x="1326817" y="1016549"/>
                </a:lnTo>
                <a:lnTo>
                  <a:pt x="1328092" y="1020057"/>
                </a:lnTo>
                <a:lnTo>
                  <a:pt x="1329368" y="1024203"/>
                </a:lnTo>
                <a:lnTo>
                  <a:pt x="1330006" y="1027711"/>
                </a:lnTo>
                <a:lnTo>
                  <a:pt x="1330325" y="1030901"/>
                </a:lnTo>
                <a:lnTo>
                  <a:pt x="1330006" y="1034090"/>
                </a:lnTo>
                <a:lnTo>
                  <a:pt x="1329368" y="1036004"/>
                </a:lnTo>
                <a:lnTo>
                  <a:pt x="1327774" y="1038236"/>
                </a:lnTo>
                <a:lnTo>
                  <a:pt x="1228904" y="1099472"/>
                </a:lnTo>
                <a:lnTo>
                  <a:pt x="1226990" y="1101066"/>
                </a:lnTo>
                <a:lnTo>
                  <a:pt x="1225396" y="1102342"/>
                </a:lnTo>
                <a:lnTo>
                  <a:pt x="1223163" y="1103618"/>
                </a:lnTo>
                <a:lnTo>
                  <a:pt x="1220930" y="1104575"/>
                </a:lnTo>
                <a:lnTo>
                  <a:pt x="1219017" y="1105213"/>
                </a:lnTo>
                <a:lnTo>
                  <a:pt x="1216784" y="1105850"/>
                </a:lnTo>
                <a:lnTo>
                  <a:pt x="1212000" y="1106488"/>
                </a:lnTo>
                <a:lnTo>
                  <a:pt x="1207854" y="1105850"/>
                </a:lnTo>
                <a:lnTo>
                  <a:pt x="1205622" y="1105213"/>
                </a:lnTo>
                <a:lnTo>
                  <a:pt x="1203389" y="1104575"/>
                </a:lnTo>
                <a:lnTo>
                  <a:pt x="1201475" y="1103618"/>
                </a:lnTo>
                <a:lnTo>
                  <a:pt x="1199243" y="1102342"/>
                </a:lnTo>
                <a:lnTo>
                  <a:pt x="1197329" y="1101066"/>
                </a:lnTo>
                <a:lnTo>
                  <a:pt x="1195735" y="1099472"/>
                </a:lnTo>
                <a:lnTo>
                  <a:pt x="1194140" y="1097558"/>
                </a:lnTo>
                <a:lnTo>
                  <a:pt x="1192864" y="1095963"/>
                </a:lnTo>
                <a:lnTo>
                  <a:pt x="1191588" y="1093731"/>
                </a:lnTo>
                <a:lnTo>
                  <a:pt x="1190632" y="1091817"/>
                </a:lnTo>
                <a:lnTo>
                  <a:pt x="1189356" y="1087352"/>
                </a:lnTo>
                <a:lnTo>
                  <a:pt x="1189037" y="1082887"/>
                </a:lnTo>
                <a:lnTo>
                  <a:pt x="1189356" y="1078741"/>
                </a:lnTo>
                <a:lnTo>
                  <a:pt x="1190632" y="1074276"/>
                </a:lnTo>
                <a:lnTo>
                  <a:pt x="1191588" y="1072043"/>
                </a:lnTo>
                <a:lnTo>
                  <a:pt x="1192864" y="1070130"/>
                </a:lnTo>
                <a:lnTo>
                  <a:pt x="1194140" y="1068535"/>
                </a:lnTo>
                <a:lnTo>
                  <a:pt x="1195735" y="1066621"/>
                </a:lnTo>
                <a:lnTo>
                  <a:pt x="1257289" y="967433"/>
                </a:lnTo>
                <a:lnTo>
                  <a:pt x="1258884" y="965838"/>
                </a:lnTo>
                <a:lnTo>
                  <a:pt x="1261435" y="965200"/>
                </a:lnTo>
                <a:close/>
                <a:moveTo>
                  <a:pt x="346041" y="844550"/>
                </a:moveTo>
                <a:lnTo>
                  <a:pt x="350799" y="844550"/>
                </a:lnTo>
                <a:lnTo>
                  <a:pt x="658851" y="844550"/>
                </a:lnTo>
                <a:lnTo>
                  <a:pt x="663927" y="844550"/>
                </a:lnTo>
                <a:lnTo>
                  <a:pt x="669003" y="845185"/>
                </a:lnTo>
                <a:lnTo>
                  <a:pt x="673762" y="846773"/>
                </a:lnTo>
                <a:lnTo>
                  <a:pt x="678204" y="848043"/>
                </a:lnTo>
                <a:lnTo>
                  <a:pt x="682645" y="850265"/>
                </a:lnTo>
                <a:lnTo>
                  <a:pt x="686452" y="852805"/>
                </a:lnTo>
                <a:lnTo>
                  <a:pt x="690259" y="855345"/>
                </a:lnTo>
                <a:lnTo>
                  <a:pt x="693749" y="858838"/>
                </a:lnTo>
                <a:lnTo>
                  <a:pt x="697239" y="862330"/>
                </a:lnTo>
                <a:lnTo>
                  <a:pt x="699777" y="865823"/>
                </a:lnTo>
                <a:lnTo>
                  <a:pt x="702315" y="869950"/>
                </a:lnTo>
                <a:lnTo>
                  <a:pt x="704218" y="874395"/>
                </a:lnTo>
                <a:lnTo>
                  <a:pt x="705804" y="879158"/>
                </a:lnTo>
                <a:lnTo>
                  <a:pt x="707391" y="883920"/>
                </a:lnTo>
                <a:lnTo>
                  <a:pt x="708025" y="888683"/>
                </a:lnTo>
                <a:lnTo>
                  <a:pt x="708025" y="893763"/>
                </a:lnTo>
                <a:lnTo>
                  <a:pt x="708025" y="898843"/>
                </a:lnTo>
                <a:lnTo>
                  <a:pt x="707391" y="903605"/>
                </a:lnTo>
                <a:lnTo>
                  <a:pt x="705804" y="908368"/>
                </a:lnTo>
                <a:lnTo>
                  <a:pt x="704218" y="912495"/>
                </a:lnTo>
                <a:lnTo>
                  <a:pt x="702315" y="916940"/>
                </a:lnTo>
                <a:lnTo>
                  <a:pt x="699777" y="921068"/>
                </a:lnTo>
                <a:lnTo>
                  <a:pt x="697239" y="924878"/>
                </a:lnTo>
                <a:lnTo>
                  <a:pt x="693749" y="928370"/>
                </a:lnTo>
                <a:lnTo>
                  <a:pt x="690259" y="931545"/>
                </a:lnTo>
                <a:lnTo>
                  <a:pt x="686452" y="934403"/>
                </a:lnTo>
                <a:lnTo>
                  <a:pt x="682645" y="936943"/>
                </a:lnTo>
                <a:lnTo>
                  <a:pt x="678204" y="938848"/>
                </a:lnTo>
                <a:lnTo>
                  <a:pt x="673762" y="940753"/>
                </a:lnTo>
                <a:lnTo>
                  <a:pt x="669003" y="941705"/>
                </a:lnTo>
                <a:lnTo>
                  <a:pt x="663927" y="942658"/>
                </a:lnTo>
                <a:lnTo>
                  <a:pt x="658851" y="942975"/>
                </a:lnTo>
                <a:lnTo>
                  <a:pt x="350799" y="942975"/>
                </a:lnTo>
                <a:lnTo>
                  <a:pt x="346041" y="942658"/>
                </a:lnTo>
                <a:lnTo>
                  <a:pt x="340965" y="941705"/>
                </a:lnTo>
                <a:lnTo>
                  <a:pt x="336206" y="940753"/>
                </a:lnTo>
                <a:lnTo>
                  <a:pt x="331764" y="938848"/>
                </a:lnTo>
                <a:lnTo>
                  <a:pt x="327323" y="936943"/>
                </a:lnTo>
                <a:lnTo>
                  <a:pt x="323516" y="934403"/>
                </a:lnTo>
                <a:lnTo>
                  <a:pt x="319391" y="931545"/>
                </a:lnTo>
                <a:lnTo>
                  <a:pt x="316219" y="928370"/>
                </a:lnTo>
                <a:lnTo>
                  <a:pt x="312729" y="924878"/>
                </a:lnTo>
                <a:lnTo>
                  <a:pt x="309874" y="921068"/>
                </a:lnTo>
                <a:lnTo>
                  <a:pt x="307653" y="916940"/>
                </a:lnTo>
                <a:lnTo>
                  <a:pt x="305432" y="912495"/>
                </a:lnTo>
                <a:lnTo>
                  <a:pt x="303846" y="908368"/>
                </a:lnTo>
                <a:lnTo>
                  <a:pt x="302577" y="903605"/>
                </a:lnTo>
                <a:lnTo>
                  <a:pt x="301943" y="898843"/>
                </a:lnTo>
                <a:lnTo>
                  <a:pt x="301625" y="893763"/>
                </a:lnTo>
                <a:lnTo>
                  <a:pt x="301943" y="888683"/>
                </a:lnTo>
                <a:lnTo>
                  <a:pt x="302577" y="883920"/>
                </a:lnTo>
                <a:lnTo>
                  <a:pt x="303846" y="879158"/>
                </a:lnTo>
                <a:lnTo>
                  <a:pt x="305432" y="874395"/>
                </a:lnTo>
                <a:lnTo>
                  <a:pt x="307336" y="869950"/>
                </a:lnTo>
                <a:lnTo>
                  <a:pt x="309874" y="865823"/>
                </a:lnTo>
                <a:lnTo>
                  <a:pt x="312729" y="862330"/>
                </a:lnTo>
                <a:lnTo>
                  <a:pt x="316219" y="858838"/>
                </a:lnTo>
                <a:lnTo>
                  <a:pt x="319391" y="855345"/>
                </a:lnTo>
                <a:lnTo>
                  <a:pt x="323516" y="852805"/>
                </a:lnTo>
                <a:lnTo>
                  <a:pt x="327323" y="850265"/>
                </a:lnTo>
                <a:lnTo>
                  <a:pt x="331764" y="848043"/>
                </a:lnTo>
                <a:lnTo>
                  <a:pt x="336206" y="846773"/>
                </a:lnTo>
                <a:lnTo>
                  <a:pt x="340965" y="845185"/>
                </a:lnTo>
                <a:lnTo>
                  <a:pt x="346041" y="844550"/>
                </a:lnTo>
                <a:close/>
                <a:moveTo>
                  <a:pt x="344144" y="590550"/>
                </a:moveTo>
                <a:lnTo>
                  <a:pt x="960782" y="590550"/>
                </a:lnTo>
                <a:lnTo>
                  <a:pt x="966812" y="591185"/>
                </a:lnTo>
                <a:lnTo>
                  <a:pt x="973159" y="592138"/>
                </a:lnTo>
                <a:lnTo>
                  <a:pt x="978871" y="593725"/>
                </a:lnTo>
                <a:lnTo>
                  <a:pt x="984584" y="595630"/>
                </a:lnTo>
                <a:lnTo>
                  <a:pt x="990296" y="598488"/>
                </a:lnTo>
                <a:lnTo>
                  <a:pt x="995374" y="601345"/>
                </a:lnTo>
                <a:lnTo>
                  <a:pt x="1000135" y="604838"/>
                </a:lnTo>
                <a:lnTo>
                  <a:pt x="1004260" y="608965"/>
                </a:lnTo>
                <a:lnTo>
                  <a:pt x="1008386" y="613410"/>
                </a:lnTo>
                <a:lnTo>
                  <a:pt x="1011560" y="617855"/>
                </a:lnTo>
                <a:lnTo>
                  <a:pt x="1015051" y="623253"/>
                </a:lnTo>
                <a:lnTo>
                  <a:pt x="1017590" y="628650"/>
                </a:lnTo>
                <a:lnTo>
                  <a:pt x="1019811" y="634048"/>
                </a:lnTo>
                <a:lnTo>
                  <a:pt x="1021081" y="639763"/>
                </a:lnTo>
                <a:lnTo>
                  <a:pt x="1021715" y="646113"/>
                </a:lnTo>
                <a:lnTo>
                  <a:pt x="1022350" y="652145"/>
                </a:lnTo>
                <a:lnTo>
                  <a:pt x="1021715" y="658813"/>
                </a:lnTo>
                <a:lnTo>
                  <a:pt x="1021081" y="664528"/>
                </a:lnTo>
                <a:lnTo>
                  <a:pt x="1019811" y="670878"/>
                </a:lnTo>
                <a:lnTo>
                  <a:pt x="1017590" y="676275"/>
                </a:lnTo>
                <a:lnTo>
                  <a:pt x="1015051" y="681673"/>
                </a:lnTo>
                <a:lnTo>
                  <a:pt x="1011560" y="686753"/>
                </a:lnTo>
                <a:lnTo>
                  <a:pt x="1008386" y="691515"/>
                </a:lnTo>
                <a:lnTo>
                  <a:pt x="1004260" y="695960"/>
                </a:lnTo>
                <a:lnTo>
                  <a:pt x="1000135" y="700088"/>
                </a:lnTo>
                <a:lnTo>
                  <a:pt x="995374" y="703580"/>
                </a:lnTo>
                <a:lnTo>
                  <a:pt x="990296" y="706438"/>
                </a:lnTo>
                <a:lnTo>
                  <a:pt x="984584" y="708978"/>
                </a:lnTo>
                <a:lnTo>
                  <a:pt x="978871" y="711200"/>
                </a:lnTo>
                <a:lnTo>
                  <a:pt x="973159" y="712788"/>
                </a:lnTo>
                <a:lnTo>
                  <a:pt x="966812" y="713740"/>
                </a:lnTo>
                <a:lnTo>
                  <a:pt x="960782" y="714375"/>
                </a:lnTo>
                <a:lnTo>
                  <a:pt x="344144" y="714375"/>
                </a:lnTo>
                <a:lnTo>
                  <a:pt x="338114" y="713740"/>
                </a:lnTo>
                <a:lnTo>
                  <a:pt x="331767" y="712788"/>
                </a:lnTo>
                <a:lnTo>
                  <a:pt x="326054" y="711200"/>
                </a:lnTo>
                <a:lnTo>
                  <a:pt x="320342" y="708978"/>
                </a:lnTo>
                <a:lnTo>
                  <a:pt x="314946" y="706438"/>
                </a:lnTo>
                <a:lnTo>
                  <a:pt x="309869" y="703580"/>
                </a:lnTo>
                <a:lnTo>
                  <a:pt x="305108" y="700088"/>
                </a:lnTo>
                <a:lnTo>
                  <a:pt x="300982" y="695960"/>
                </a:lnTo>
                <a:lnTo>
                  <a:pt x="296857" y="691515"/>
                </a:lnTo>
                <a:lnTo>
                  <a:pt x="293366" y="686753"/>
                </a:lnTo>
                <a:lnTo>
                  <a:pt x="290192" y="681673"/>
                </a:lnTo>
                <a:lnTo>
                  <a:pt x="287653" y="676275"/>
                </a:lnTo>
                <a:lnTo>
                  <a:pt x="285432" y="670878"/>
                </a:lnTo>
                <a:lnTo>
                  <a:pt x="284162" y="664528"/>
                </a:lnTo>
                <a:lnTo>
                  <a:pt x="282893" y="658813"/>
                </a:lnTo>
                <a:lnTo>
                  <a:pt x="282575" y="652145"/>
                </a:lnTo>
                <a:lnTo>
                  <a:pt x="282893" y="646113"/>
                </a:lnTo>
                <a:lnTo>
                  <a:pt x="284162" y="639763"/>
                </a:lnTo>
                <a:lnTo>
                  <a:pt x="285432" y="634048"/>
                </a:lnTo>
                <a:lnTo>
                  <a:pt x="287653" y="628650"/>
                </a:lnTo>
                <a:lnTo>
                  <a:pt x="290192" y="623253"/>
                </a:lnTo>
                <a:lnTo>
                  <a:pt x="293366" y="617855"/>
                </a:lnTo>
                <a:lnTo>
                  <a:pt x="296857" y="613410"/>
                </a:lnTo>
                <a:lnTo>
                  <a:pt x="300982" y="608965"/>
                </a:lnTo>
                <a:lnTo>
                  <a:pt x="305108" y="604838"/>
                </a:lnTo>
                <a:lnTo>
                  <a:pt x="309869" y="601345"/>
                </a:lnTo>
                <a:lnTo>
                  <a:pt x="314946" y="598488"/>
                </a:lnTo>
                <a:lnTo>
                  <a:pt x="320342" y="595630"/>
                </a:lnTo>
                <a:lnTo>
                  <a:pt x="326054" y="593725"/>
                </a:lnTo>
                <a:lnTo>
                  <a:pt x="331767" y="592138"/>
                </a:lnTo>
                <a:lnTo>
                  <a:pt x="338114" y="591185"/>
                </a:lnTo>
                <a:lnTo>
                  <a:pt x="344144" y="590550"/>
                </a:lnTo>
                <a:close/>
                <a:moveTo>
                  <a:pt x="1750865" y="411163"/>
                </a:moveTo>
                <a:lnTo>
                  <a:pt x="1754043" y="411481"/>
                </a:lnTo>
                <a:lnTo>
                  <a:pt x="1757540" y="411798"/>
                </a:lnTo>
                <a:lnTo>
                  <a:pt x="1760718" y="413068"/>
                </a:lnTo>
                <a:lnTo>
                  <a:pt x="1764214" y="414021"/>
                </a:lnTo>
                <a:lnTo>
                  <a:pt x="1767710" y="414973"/>
                </a:lnTo>
                <a:lnTo>
                  <a:pt x="1770889" y="416878"/>
                </a:lnTo>
                <a:lnTo>
                  <a:pt x="1777563" y="421006"/>
                </a:lnTo>
                <a:lnTo>
                  <a:pt x="1784555" y="425768"/>
                </a:lnTo>
                <a:lnTo>
                  <a:pt x="1790912" y="431166"/>
                </a:lnTo>
                <a:lnTo>
                  <a:pt x="1797904" y="437198"/>
                </a:lnTo>
                <a:lnTo>
                  <a:pt x="1812207" y="451486"/>
                </a:lnTo>
                <a:lnTo>
                  <a:pt x="1827145" y="466408"/>
                </a:lnTo>
                <a:lnTo>
                  <a:pt x="1836680" y="476251"/>
                </a:lnTo>
                <a:lnTo>
                  <a:pt x="1851935" y="491173"/>
                </a:lnTo>
                <a:lnTo>
                  <a:pt x="1865920" y="505461"/>
                </a:lnTo>
                <a:lnTo>
                  <a:pt x="1872277" y="512446"/>
                </a:lnTo>
                <a:lnTo>
                  <a:pt x="1877680" y="519431"/>
                </a:lnTo>
                <a:lnTo>
                  <a:pt x="1882447" y="525781"/>
                </a:lnTo>
                <a:lnTo>
                  <a:pt x="1886579" y="532766"/>
                </a:lnTo>
                <a:lnTo>
                  <a:pt x="1888486" y="536258"/>
                </a:lnTo>
                <a:lnTo>
                  <a:pt x="1889439" y="539433"/>
                </a:lnTo>
                <a:lnTo>
                  <a:pt x="1891029" y="542608"/>
                </a:lnTo>
                <a:lnTo>
                  <a:pt x="1891664" y="546101"/>
                </a:lnTo>
                <a:lnTo>
                  <a:pt x="1891982" y="549593"/>
                </a:lnTo>
                <a:lnTo>
                  <a:pt x="1892300" y="552768"/>
                </a:lnTo>
                <a:lnTo>
                  <a:pt x="1892300" y="556261"/>
                </a:lnTo>
                <a:lnTo>
                  <a:pt x="1891664" y="559753"/>
                </a:lnTo>
                <a:lnTo>
                  <a:pt x="1891029" y="562928"/>
                </a:lnTo>
                <a:lnTo>
                  <a:pt x="1889757" y="566738"/>
                </a:lnTo>
                <a:lnTo>
                  <a:pt x="1888486" y="570231"/>
                </a:lnTo>
                <a:lnTo>
                  <a:pt x="1886261" y="574041"/>
                </a:lnTo>
                <a:lnTo>
                  <a:pt x="1884036" y="577533"/>
                </a:lnTo>
                <a:lnTo>
                  <a:pt x="1881176" y="581343"/>
                </a:lnTo>
                <a:lnTo>
                  <a:pt x="1877680" y="585153"/>
                </a:lnTo>
                <a:lnTo>
                  <a:pt x="1874184" y="588963"/>
                </a:lnTo>
                <a:lnTo>
                  <a:pt x="1476895" y="985838"/>
                </a:lnTo>
                <a:lnTo>
                  <a:pt x="1472763" y="989966"/>
                </a:lnTo>
                <a:lnTo>
                  <a:pt x="1468313" y="993458"/>
                </a:lnTo>
                <a:lnTo>
                  <a:pt x="1464182" y="996633"/>
                </a:lnTo>
                <a:lnTo>
                  <a:pt x="1459732" y="999808"/>
                </a:lnTo>
                <a:lnTo>
                  <a:pt x="1455282" y="1002348"/>
                </a:lnTo>
                <a:lnTo>
                  <a:pt x="1450515" y="1004888"/>
                </a:lnTo>
                <a:lnTo>
                  <a:pt x="1446065" y="1007111"/>
                </a:lnTo>
                <a:lnTo>
                  <a:pt x="1440980" y="1009016"/>
                </a:lnTo>
                <a:lnTo>
                  <a:pt x="1436212" y="1010921"/>
                </a:lnTo>
                <a:lnTo>
                  <a:pt x="1431445" y="1012826"/>
                </a:lnTo>
                <a:lnTo>
                  <a:pt x="1426360" y="1013778"/>
                </a:lnTo>
                <a:lnTo>
                  <a:pt x="1421274" y="1015366"/>
                </a:lnTo>
                <a:lnTo>
                  <a:pt x="1416507" y="1016001"/>
                </a:lnTo>
                <a:lnTo>
                  <a:pt x="1411422" y="1016953"/>
                </a:lnTo>
                <a:lnTo>
                  <a:pt x="1406336" y="1017271"/>
                </a:lnTo>
                <a:lnTo>
                  <a:pt x="1401569" y="1017588"/>
                </a:lnTo>
                <a:lnTo>
                  <a:pt x="1396484" y="1017588"/>
                </a:lnTo>
                <a:lnTo>
                  <a:pt x="1391716" y="1017271"/>
                </a:lnTo>
                <a:lnTo>
                  <a:pt x="1386949" y="1016953"/>
                </a:lnTo>
                <a:lnTo>
                  <a:pt x="1382499" y="1015683"/>
                </a:lnTo>
                <a:lnTo>
                  <a:pt x="1377731" y="1015048"/>
                </a:lnTo>
                <a:lnTo>
                  <a:pt x="1373282" y="1013461"/>
                </a:lnTo>
                <a:lnTo>
                  <a:pt x="1368832" y="1012191"/>
                </a:lnTo>
                <a:lnTo>
                  <a:pt x="1364700" y="1010286"/>
                </a:lnTo>
                <a:lnTo>
                  <a:pt x="1360886" y="1008063"/>
                </a:lnTo>
                <a:lnTo>
                  <a:pt x="1357072" y="1005523"/>
                </a:lnTo>
                <a:lnTo>
                  <a:pt x="1353576" y="1002983"/>
                </a:lnTo>
                <a:lnTo>
                  <a:pt x="1350080" y="1000126"/>
                </a:lnTo>
                <a:lnTo>
                  <a:pt x="1347220" y="996633"/>
                </a:lnTo>
                <a:lnTo>
                  <a:pt x="1344359" y="993458"/>
                </a:lnTo>
                <a:lnTo>
                  <a:pt x="1341817" y="989331"/>
                </a:lnTo>
                <a:lnTo>
                  <a:pt x="1339274" y="985521"/>
                </a:lnTo>
                <a:lnTo>
                  <a:pt x="1337367" y="981076"/>
                </a:lnTo>
                <a:lnTo>
                  <a:pt x="1335778" y="976313"/>
                </a:lnTo>
                <a:lnTo>
                  <a:pt x="1326561" y="967106"/>
                </a:lnTo>
                <a:lnTo>
                  <a:pt x="1322111" y="965518"/>
                </a:lnTo>
                <a:lnTo>
                  <a:pt x="1317979" y="963296"/>
                </a:lnTo>
                <a:lnTo>
                  <a:pt x="1314165" y="961073"/>
                </a:lnTo>
                <a:lnTo>
                  <a:pt x="1310351" y="958851"/>
                </a:lnTo>
                <a:lnTo>
                  <a:pt x="1307173" y="956311"/>
                </a:lnTo>
                <a:lnTo>
                  <a:pt x="1303995" y="953453"/>
                </a:lnTo>
                <a:lnTo>
                  <a:pt x="1301134" y="950913"/>
                </a:lnTo>
                <a:lnTo>
                  <a:pt x="1298274" y="948056"/>
                </a:lnTo>
                <a:lnTo>
                  <a:pt x="1295731" y="944563"/>
                </a:lnTo>
                <a:lnTo>
                  <a:pt x="1293824" y="941706"/>
                </a:lnTo>
                <a:lnTo>
                  <a:pt x="1291599" y="938531"/>
                </a:lnTo>
                <a:lnTo>
                  <a:pt x="1289692" y="935038"/>
                </a:lnTo>
                <a:lnTo>
                  <a:pt x="1288103" y="931546"/>
                </a:lnTo>
                <a:lnTo>
                  <a:pt x="1286832" y="928371"/>
                </a:lnTo>
                <a:lnTo>
                  <a:pt x="1284607" y="921068"/>
                </a:lnTo>
                <a:lnTo>
                  <a:pt x="1283336" y="913448"/>
                </a:lnTo>
                <a:lnTo>
                  <a:pt x="1282700" y="905511"/>
                </a:lnTo>
                <a:lnTo>
                  <a:pt x="1283018" y="897573"/>
                </a:lnTo>
                <a:lnTo>
                  <a:pt x="1283971" y="889953"/>
                </a:lnTo>
                <a:lnTo>
                  <a:pt x="1285560" y="882016"/>
                </a:lnTo>
                <a:lnTo>
                  <a:pt x="1287785" y="874078"/>
                </a:lnTo>
                <a:lnTo>
                  <a:pt x="1290646" y="866141"/>
                </a:lnTo>
                <a:lnTo>
                  <a:pt x="1294142" y="858521"/>
                </a:lnTo>
                <a:lnTo>
                  <a:pt x="1298909" y="849948"/>
                </a:lnTo>
                <a:lnTo>
                  <a:pt x="1304313" y="841376"/>
                </a:lnTo>
                <a:lnTo>
                  <a:pt x="1310351" y="833756"/>
                </a:lnTo>
                <a:lnTo>
                  <a:pt x="1317026" y="826136"/>
                </a:lnTo>
                <a:lnTo>
                  <a:pt x="1714315" y="429261"/>
                </a:lnTo>
                <a:lnTo>
                  <a:pt x="1718446" y="425768"/>
                </a:lnTo>
                <a:lnTo>
                  <a:pt x="1721943" y="422276"/>
                </a:lnTo>
                <a:lnTo>
                  <a:pt x="1726074" y="419736"/>
                </a:lnTo>
                <a:lnTo>
                  <a:pt x="1729571" y="417196"/>
                </a:lnTo>
                <a:lnTo>
                  <a:pt x="1733384" y="415608"/>
                </a:lnTo>
                <a:lnTo>
                  <a:pt x="1736881" y="414021"/>
                </a:lnTo>
                <a:lnTo>
                  <a:pt x="1740377" y="412433"/>
                </a:lnTo>
                <a:lnTo>
                  <a:pt x="1743873" y="411798"/>
                </a:lnTo>
                <a:lnTo>
                  <a:pt x="1747051" y="411481"/>
                </a:lnTo>
                <a:lnTo>
                  <a:pt x="1750865" y="411163"/>
                </a:lnTo>
                <a:close/>
                <a:moveTo>
                  <a:pt x="198373" y="319088"/>
                </a:moveTo>
                <a:lnTo>
                  <a:pt x="1557783" y="319088"/>
                </a:lnTo>
                <a:lnTo>
                  <a:pt x="1453042" y="423822"/>
                </a:lnTo>
                <a:lnTo>
                  <a:pt x="315492" y="423822"/>
                </a:lnTo>
                <a:lnTo>
                  <a:pt x="305336" y="424140"/>
                </a:lnTo>
                <a:lnTo>
                  <a:pt x="295179" y="424774"/>
                </a:lnTo>
                <a:lnTo>
                  <a:pt x="285340" y="426361"/>
                </a:lnTo>
                <a:lnTo>
                  <a:pt x="275500" y="427631"/>
                </a:lnTo>
                <a:lnTo>
                  <a:pt x="265979" y="429852"/>
                </a:lnTo>
                <a:lnTo>
                  <a:pt x="256457" y="433026"/>
                </a:lnTo>
                <a:lnTo>
                  <a:pt x="247570" y="435882"/>
                </a:lnTo>
                <a:lnTo>
                  <a:pt x="238365" y="439374"/>
                </a:lnTo>
                <a:lnTo>
                  <a:pt x="229478" y="443499"/>
                </a:lnTo>
                <a:lnTo>
                  <a:pt x="221226" y="447943"/>
                </a:lnTo>
                <a:lnTo>
                  <a:pt x="212973" y="452703"/>
                </a:lnTo>
                <a:lnTo>
                  <a:pt x="204721" y="457781"/>
                </a:lnTo>
                <a:lnTo>
                  <a:pt x="196786" y="463494"/>
                </a:lnTo>
                <a:lnTo>
                  <a:pt x="189486" y="469207"/>
                </a:lnTo>
                <a:lnTo>
                  <a:pt x="182186" y="475554"/>
                </a:lnTo>
                <a:lnTo>
                  <a:pt x="175203" y="481902"/>
                </a:lnTo>
                <a:lnTo>
                  <a:pt x="168855" y="488884"/>
                </a:lnTo>
                <a:lnTo>
                  <a:pt x="162507" y="496184"/>
                </a:lnTo>
                <a:lnTo>
                  <a:pt x="156794" y="503483"/>
                </a:lnTo>
                <a:lnTo>
                  <a:pt x="151398" y="511100"/>
                </a:lnTo>
                <a:lnTo>
                  <a:pt x="145685" y="519670"/>
                </a:lnTo>
                <a:lnTo>
                  <a:pt x="140924" y="527604"/>
                </a:lnTo>
                <a:lnTo>
                  <a:pt x="136798" y="536490"/>
                </a:lnTo>
                <a:lnTo>
                  <a:pt x="132672" y="545060"/>
                </a:lnTo>
                <a:lnTo>
                  <a:pt x="129498" y="554263"/>
                </a:lnTo>
                <a:lnTo>
                  <a:pt x="126007" y="563150"/>
                </a:lnTo>
                <a:lnTo>
                  <a:pt x="123468" y="572671"/>
                </a:lnTo>
                <a:lnTo>
                  <a:pt x="121246" y="582193"/>
                </a:lnTo>
                <a:lnTo>
                  <a:pt x="119659" y="592031"/>
                </a:lnTo>
                <a:lnTo>
                  <a:pt x="118072" y="601870"/>
                </a:lnTo>
                <a:lnTo>
                  <a:pt x="117437" y="612026"/>
                </a:lnTo>
                <a:lnTo>
                  <a:pt x="117437" y="622182"/>
                </a:lnTo>
                <a:lnTo>
                  <a:pt x="117437" y="1633658"/>
                </a:lnTo>
                <a:lnTo>
                  <a:pt x="117437" y="1643814"/>
                </a:lnTo>
                <a:lnTo>
                  <a:pt x="118072" y="1653970"/>
                </a:lnTo>
                <a:lnTo>
                  <a:pt x="119659" y="1663808"/>
                </a:lnTo>
                <a:lnTo>
                  <a:pt x="121246" y="1673647"/>
                </a:lnTo>
                <a:lnTo>
                  <a:pt x="123468" y="1683168"/>
                </a:lnTo>
                <a:lnTo>
                  <a:pt x="126007" y="1692689"/>
                </a:lnTo>
                <a:lnTo>
                  <a:pt x="129498" y="1701576"/>
                </a:lnTo>
                <a:lnTo>
                  <a:pt x="132672" y="1710780"/>
                </a:lnTo>
                <a:lnTo>
                  <a:pt x="136798" y="1719666"/>
                </a:lnTo>
                <a:lnTo>
                  <a:pt x="140924" y="1728235"/>
                </a:lnTo>
                <a:lnTo>
                  <a:pt x="145685" y="1736170"/>
                </a:lnTo>
                <a:lnTo>
                  <a:pt x="151398" y="1744739"/>
                </a:lnTo>
                <a:lnTo>
                  <a:pt x="156794" y="1752356"/>
                </a:lnTo>
                <a:lnTo>
                  <a:pt x="162507" y="1759656"/>
                </a:lnTo>
                <a:lnTo>
                  <a:pt x="168855" y="1766955"/>
                </a:lnTo>
                <a:lnTo>
                  <a:pt x="175203" y="1773938"/>
                </a:lnTo>
                <a:lnTo>
                  <a:pt x="182186" y="1780285"/>
                </a:lnTo>
                <a:lnTo>
                  <a:pt x="189486" y="1786633"/>
                </a:lnTo>
                <a:lnTo>
                  <a:pt x="196786" y="1792345"/>
                </a:lnTo>
                <a:lnTo>
                  <a:pt x="204721" y="1798375"/>
                </a:lnTo>
                <a:lnTo>
                  <a:pt x="212973" y="1803453"/>
                </a:lnTo>
                <a:lnTo>
                  <a:pt x="221226" y="1808214"/>
                </a:lnTo>
                <a:lnTo>
                  <a:pt x="229478" y="1812340"/>
                </a:lnTo>
                <a:lnTo>
                  <a:pt x="238365" y="1816466"/>
                </a:lnTo>
                <a:lnTo>
                  <a:pt x="247570" y="1819640"/>
                </a:lnTo>
                <a:lnTo>
                  <a:pt x="256457" y="1823131"/>
                </a:lnTo>
                <a:lnTo>
                  <a:pt x="265979" y="1825670"/>
                </a:lnTo>
                <a:lnTo>
                  <a:pt x="275500" y="1827891"/>
                </a:lnTo>
                <a:lnTo>
                  <a:pt x="285340" y="1829478"/>
                </a:lnTo>
                <a:lnTo>
                  <a:pt x="295179" y="1831065"/>
                </a:lnTo>
                <a:lnTo>
                  <a:pt x="305336" y="1831700"/>
                </a:lnTo>
                <a:lnTo>
                  <a:pt x="315492" y="1831700"/>
                </a:lnTo>
                <a:lnTo>
                  <a:pt x="1632371" y="1831700"/>
                </a:lnTo>
                <a:lnTo>
                  <a:pt x="1642527" y="1831700"/>
                </a:lnTo>
                <a:lnTo>
                  <a:pt x="1652367" y="1831065"/>
                </a:lnTo>
                <a:lnTo>
                  <a:pt x="1662523" y="1829478"/>
                </a:lnTo>
                <a:lnTo>
                  <a:pt x="1672045" y="1827891"/>
                </a:lnTo>
                <a:lnTo>
                  <a:pt x="1681885" y="1825670"/>
                </a:lnTo>
                <a:lnTo>
                  <a:pt x="1691089" y="1823131"/>
                </a:lnTo>
                <a:lnTo>
                  <a:pt x="1700611" y="1819640"/>
                </a:lnTo>
                <a:lnTo>
                  <a:pt x="1709181" y="1816466"/>
                </a:lnTo>
                <a:lnTo>
                  <a:pt x="1718385" y="1812340"/>
                </a:lnTo>
                <a:lnTo>
                  <a:pt x="1726637" y="1808214"/>
                </a:lnTo>
                <a:lnTo>
                  <a:pt x="1735207" y="1803453"/>
                </a:lnTo>
                <a:lnTo>
                  <a:pt x="1743142" y="1798375"/>
                </a:lnTo>
                <a:lnTo>
                  <a:pt x="1750760" y="1792345"/>
                </a:lnTo>
                <a:lnTo>
                  <a:pt x="1758377" y="1786633"/>
                </a:lnTo>
                <a:lnTo>
                  <a:pt x="1765677" y="1780285"/>
                </a:lnTo>
                <a:lnTo>
                  <a:pt x="1772660" y="1773938"/>
                </a:lnTo>
                <a:lnTo>
                  <a:pt x="1779325" y="1766955"/>
                </a:lnTo>
                <a:lnTo>
                  <a:pt x="1785356" y="1759973"/>
                </a:lnTo>
                <a:lnTo>
                  <a:pt x="1791069" y="1752356"/>
                </a:lnTo>
                <a:lnTo>
                  <a:pt x="1796782" y="1744739"/>
                </a:lnTo>
                <a:lnTo>
                  <a:pt x="1801861" y="1736805"/>
                </a:lnTo>
                <a:lnTo>
                  <a:pt x="1806621" y="1728235"/>
                </a:lnTo>
                <a:lnTo>
                  <a:pt x="1810748" y="1719666"/>
                </a:lnTo>
                <a:lnTo>
                  <a:pt x="1814874" y="1710780"/>
                </a:lnTo>
                <a:lnTo>
                  <a:pt x="1818683" y="1702211"/>
                </a:lnTo>
                <a:lnTo>
                  <a:pt x="1821857" y="1692689"/>
                </a:lnTo>
                <a:lnTo>
                  <a:pt x="1824396" y="1683168"/>
                </a:lnTo>
                <a:lnTo>
                  <a:pt x="1826617" y="1673647"/>
                </a:lnTo>
                <a:lnTo>
                  <a:pt x="1828522" y="1663808"/>
                </a:lnTo>
                <a:lnTo>
                  <a:pt x="1829474" y="1653970"/>
                </a:lnTo>
                <a:lnTo>
                  <a:pt x="1830109" y="1643814"/>
                </a:lnTo>
                <a:lnTo>
                  <a:pt x="1830426" y="1633658"/>
                </a:lnTo>
                <a:lnTo>
                  <a:pt x="1830426" y="1113162"/>
                </a:lnTo>
                <a:lnTo>
                  <a:pt x="1830426" y="773570"/>
                </a:lnTo>
                <a:lnTo>
                  <a:pt x="1947863" y="656458"/>
                </a:lnTo>
                <a:lnTo>
                  <a:pt x="1947863" y="1738391"/>
                </a:lnTo>
                <a:lnTo>
                  <a:pt x="1947546" y="1748865"/>
                </a:lnTo>
                <a:lnTo>
                  <a:pt x="1946911" y="1758704"/>
                </a:lnTo>
                <a:lnTo>
                  <a:pt x="1945324" y="1768860"/>
                </a:lnTo>
                <a:lnTo>
                  <a:pt x="1943419" y="1778063"/>
                </a:lnTo>
                <a:lnTo>
                  <a:pt x="1941198" y="1787902"/>
                </a:lnTo>
                <a:lnTo>
                  <a:pt x="1938659" y="1797423"/>
                </a:lnTo>
                <a:lnTo>
                  <a:pt x="1935802" y="1806627"/>
                </a:lnTo>
                <a:lnTo>
                  <a:pt x="1932311" y="1815831"/>
                </a:lnTo>
                <a:lnTo>
                  <a:pt x="1928184" y="1824400"/>
                </a:lnTo>
                <a:lnTo>
                  <a:pt x="1923741" y="1832969"/>
                </a:lnTo>
                <a:lnTo>
                  <a:pt x="1918980" y="1841221"/>
                </a:lnTo>
                <a:lnTo>
                  <a:pt x="1913902" y="1849156"/>
                </a:lnTo>
                <a:lnTo>
                  <a:pt x="1908188" y="1856773"/>
                </a:lnTo>
                <a:lnTo>
                  <a:pt x="1902475" y="1864707"/>
                </a:lnTo>
                <a:lnTo>
                  <a:pt x="1896127" y="1871689"/>
                </a:lnTo>
                <a:lnTo>
                  <a:pt x="1889462" y="1878671"/>
                </a:lnTo>
                <a:lnTo>
                  <a:pt x="1882797" y="1885336"/>
                </a:lnTo>
                <a:lnTo>
                  <a:pt x="1875497" y="1891366"/>
                </a:lnTo>
                <a:lnTo>
                  <a:pt x="1868197" y="1897397"/>
                </a:lnTo>
                <a:lnTo>
                  <a:pt x="1860579" y="1902792"/>
                </a:lnTo>
                <a:lnTo>
                  <a:pt x="1852327" y="1907870"/>
                </a:lnTo>
                <a:lnTo>
                  <a:pt x="1844074" y="1912631"/>
                </a:lnTo>
                <a:lnTo>
                  <a:pt x="1835187" y="1917074"/>
                </a:lnTo>
                <a:lnTo>
                  <a:pt x="1826617" y="1920882"/>
                </a:lnTo>
                <a:lnTo>
                  <a:pt x="1817413" y="1924691"/>
                </a:lnTo>
                <a:lnTo>
                  <a:pt x="1808209" y="1927865"/>
                </a:lnTo>
                <a:lnTo>
                  <a:pt x="1799004" y="1930404"/>
                </a:lnTo>
                <a:lnTo>
                  <a:pt x="1789482" y="1932625"/>
                </a:lnTo>
                <a:lnTo>
                  <a:pt x="1779643" y="1934530"/>
                </a:lnTo>
                <a:lnTo>
                  <a:pt x="1769803" y="1935482"/>
                </a:lnTo>
                <a:lnTo>
                  <a:pt x="1759647" y="1936434"/>
                </a:lnTo>
                <a:lnTo>
                  <a:pt x="1749173" y="1936751"/>
                </a:lnTo>
                <a:lnTo>
                  <a:pt x="198373" y="1936751"/>
                </a:lnTo>
                <a:lnTo>
                  <a:pt x="188216" y="1936434"/>
                </a:lnTo>
                <a:lnTo>
                  <a:pt x="178377" y="1935482"/>
                </a:lnTo>
                <a:lnTo>
                  <a:pt x="168538" y="1934530"/>
                </a:lnTo>
                <a:lnTo>
                  <a:pt x="158699" y="1932625"/>
                </a:lnTo>
                <a:lnTo>
                  <a:pt x="148859" y="1930404"/>
                </a:lnTo>
                <a:lnTo>
                  <a:pt x="139655" y="1927865"/>
                </a:lnTo>
                <a:lnTo>
                  <a:pt x="130133" y="1924691"/>
                </a:lnTo>
                <a:lnTo>
                  <a:pt x="121246" y="1920882"/>
                </a:lnTo>
                <a:lnTo>
                  <a:pt x="112359" y="1917074"/>
                </a:lnTo>
                <a:lnTo>
                  <a:pt x="103789" y="1912631"/>
                </a:lnTo>
                <a:lnTo>
                  <a:pt x="95537" y="1907870"/>
                </a:lnTo>
                <a:lnTo>
                  <a:pt x="87602" y="1902792"/>
                </a:lnTo>
                <a:lnTo>
                  <a:pt x="79984" y="1897397"/>
                </a:lnTo>
                <a:lnTo>
                  <a:pt x="72049" y="1891366"/>
                </a:lnTo>
                <a:lnTo>
                  <a:pt x="65067" y="1885336"/>
                </a:lnTo>
                <a:lnTo>
                  <a:pt x="58084" y="1878671"/>
                </a:lnTo>
                <a:lnTo>
                  <a:pt x="51418" y="1871689"/>
                </a:lnTo>
                <a:lnTo>
                  <a:pt x="45388" y="1864707"/>
                </a:lnTo>
                <a:lnTo>
                  <a:pt x="39357" y="1856773"/>
                </a:lnTo>
                <a:lnTo>
                  <a:pt x="33962" y="1849156"/>
                </a:lnTo>
                <a:lnTo>
                  <a:pt x="28883" y="1841221"/>
                </a:lnTo>
                <a:lnTo>
                  <a:pt x="24122" y="1832969"/>
                </a:lnTo>
                <a:lnTo>
                  <a:pt x="19679" y="1824400"/>
                </a:lnTo>
                <a:lnTo>
                  <a:pt x="15870" y="1815831"/>
                </a:lnTo>
                <a:lnTo>
                  <a:pt x="12061" y="1806627"/>
                </a:lnTo>
                <a:lnTo>
                  <a:pt x="8887" y="1797423"/>
                </a:lnTo>
                <a:lnTo>
                  <a:pt x="6348" y="1787902"/>
                </a:lnTo>
                <a:lnTo>
                  <a:pt x="4126" y="1778063"/>
                </a:lnTo>
                <a:lnTo>
                  <a:pt x="2222" y="1768860"/>
                </a:lnTo>
                <a:lnTo>
                  <a:pt x="1270" y="1758704"/>
                </a:lnTo>
                <a:lnTo>
                  <a:pt x="318" y="1748865"/>
                </a:lnTo>
                <a:lnTo>
                  <a:pt x="0" y="1738391"/>
                </a:lnTo>
                <a:lnTo>
                  <a:pt x="0" y="517448"/>
                </a:lnTo>
                <a:lnTo>
                  <a:pt x="318" y="507292"/>
                </a:lnTo>
                <a:lnTo>
                  <a:pt x="1270" y="497453"/>
                </a:lnTo>
                <a:lnTo>
                  <a:pt x="2222" y="487297"/>
                </a:lnTo>
                <a:lnTo>
                  <a:pt x="4126" y="477776"/>
                </a:lnTo>
                <a:lnTo>
                  <a:pt x="6348" y="467937"/>
                </a:lnTo>
                <a:lnTo>
                  <a:pt x="8887" y="458416"/>
                </a:lnTo>
                <a:lnTo>
                  <a:pt x="12061" y="449212"/>
                </a:lnTo>
                <a:lnTo>
                  <a:pt x="15870" y="440008"/>
                </a:lnTo>
                <a:lnTo>
                  <a:pt x="19679" y="431439"/>
                </a:lnTo>
                <a:lnTo>
                  <a:pt x="24122" y="423187"/>
                </a:lnTo>
                <a:lnTo>
                  <a:pt x="28883" y="414618"/>
                </a:lnTo>
                <a:lnTo>
                  <a:pt x="33962" y="406684"/>
                </a:lnTo>
                <a:lnTo>
                  <a:pt x="39357" y="399067"/>
                </a:lnTo>
                <a:lnTo>
                  <a:pt x="45388" y="391450"/>
                </a:lnTo>
                <a:lnTo>
                  <a:pt x="51418" y="384150"/>
                </a:lnTo>
                <a:lnTo>
                  <a:pt x="58084" y="377168"/>
                </a:lnTo>
                <a:lnTo>
                  <a:pt x="65067" y="370503"/>
                </a:lnTo>
                <a:lnTo>
                  <a:pt x="72049" y="364473"/>
                </a:lnTo>
                <a:lnTo>
                  <a:pt x="79984" y="358443"/>
                </a:lnTo>
                <a:lnTo>
                  <a:pt x="87602" y="353047"/>
                </a:lnTo>
                <a:lnTo>
                  <a:pt x="95537" y="347969"/>
                </a:lnTo>
                <a:lnTo>
                  <a:pt x="103789" y="343209"/>
                </a:lnTo>
                <a:lnTo>
                  <a:pt x="112359" y="338766"/>
                </a:lnTo>
                <a:lnTo>
                  <a:pt x="121246" y="334957"/>
                </a:lnTo>
                <a:lnTo>
                  <a:pt x="130133" y="331149"/>
                </a:lnTo>
                <a:lnTo>
                  <a:pt x="139655" y="328292"/>
                </a:lnTo>
                <a:lnTo>
                  <a:pt x="148859" y="325436"/>
                </a:lnTo>
                <a:lnTo>
                  <a:pt x="158699" y="323214"/>
                </a:lnTo>
                <a:lnTo>
                  <a:pt x="168538" y="321310"/>
                </a:lnTo>
                <a:lnTo>
                  <a:pt x="178377" y="320358"/>
                </a:lnTo>
                <a:lnTo>
                  <a:pt x="188216" y="319723"/>
                </a:lnTo>
                <a:lnTo>
                  <a:pt x="198373" y="319088"/>
                </a:lnTo>
                <a:close/>
                <a:moveTo>
                  <a:pt x="2076641" y="106363"/>
                </a:moveTo>
                <a:lnTo>
                  <a:pt x="2082030" y="106363"/>
                </a:lnTo>
                <a:lnTo>
                  <a:pt x="2087102" y="106363"/>
                </a:lnTo>
                <a:lnTo>
                  <a:pt x="2092174" y="106679"/>
                </a:lnTo>
                <a:lnTo>
                  <a:pt x="2097246" y="107313"/>
                </a:lnTo>
                <a:lnTo>
                  <a:pt x="2102318" y="108263"/>
                </a:lnTo>
                <a:lnTo>
                  <a:pt x="2107390" y="109213"/>
                </a:lnTo>
                <a:lnTo>
                  <a:pt x="2112145" y="110797"/>
                </a:lnTo>
                <a:lnTo>
                  <a:pt x="2117217" y="112064"/>
                </a:lnTo>
                <a:lnTo>
                  <a:pt x="2121972" y="113965"/>
                </a:lnTo>
                <a:lnTo>
                  <a:pt x="2126727" y="116182"/>
                </a:lnTo>
                <a:lnTo>
                  <a:pt x="2131482" y="118399"/>
                </a:lnTo>
                <a:lnTo>
                  <a:pt x="2136237" y="120933"/>
                </a:lnTo>
                <a:lnTo>
                  <a:pt x="2140358" y="123784"/>
                </a:lnTo>
                <a:lnTo>
                  <a:pt x="2144796" y="126634"/>
                </a:lnTo>
                <a:lnTo>
                  <a:pt x="2148916" y="130119"/>
                </a:lnTo>
                <a:lnTo>
                  <a:pt x="2153354" y="133603"/>
                </a:lnTo>
                <a:lnTo>
                  <a:pt x="2157158" y="137087"/>
                </a:lnTo>
                <a:lnTo>
                  <a:pt x="2166351" y="146589"/>
                </a:lnTo>
                <a:lnTo>
                  <a:pt x="2169838" y="150707"/>
                </a:lnTo>
                <a:lnTo>
                  <a:pt x="2173642" y="154825"/>
                </a:lnTo>
                <a:lnTo>
                  <a:pt x="2176812" y="158626"/>
                </a:lnTo>
                <a:lnTo>
                  <a:pt x="2179665" y="163060"/>
                </a:lnTo>
                <a:lnTo>
                  <a:pt x="2182835" y="167811"/>
                </a:lnTo>
                <a:lnTo>
                  <a:pt x="2185371" y="172246"/>
                </a:lnTo>
                <a:lnTo>
                  <a:pt x="2187273" y="176997"/>
                </a:lnTo>
                <a:lnTo>
                  <a:pt x="2189492" y="181748"/>
                </a:lnTo>
                <a:lnTo>
                  <a:pt x="2191394" y="186183"/>
                </a:lnTo>
                <a:lnTo>
                  <a:pt x="2192979" y="191567"/>
                </a:lnTo>
                <a:lnTo>
                  <a:pt x="2194247" y="196002"/>
                </a:lnTo>
                <a:lnTo>
                  <a:pt x="2195515" y="201387"/>
                </a:lnTo>
                <a:lnTo>
                  <a:pt x="2196149" y="206454"/>
                </a:lnTo>
                <a:lnTo>
                  <a:pt x="2196783" y="211522"/>
                </a:lnTo>
                <a:lnTo>
                  <a:pt x="2197100" y="216590"/>
                </a:lnTo>
                <a:lnTo>
                  <a:pt x="2197100" y="221658"/>
                </a:lnTo>
                <a:lnTo>
                  <a:pt x="2197100" y="226726"/>
                </a:lnTo>
                <a:lnTo>
                  <a:pt x="2196783" y="231794"/>
                </a:lnTo>
                <a:lnTo>
                  <a:pt x="2196149" y="236862"/>
                </a:lnTo>
                <a:lnTo>
                  <a:pt x="2195515" y="241613"/>
                </a:lnTo>
                <a:lnTo>
                  <a:pt x="2194247" y="246681"/>
                </a:lnTo>
                <a:lnTo>
                  <a:pt x="2192979" y="251749"/>
                </a:lnTo>
                <a:lnTo>
                  <a:pt x="2191394" y="256500"/>
                </a:lnTo>
                <a:lnTo>
                  <a:pt x="2189492" y="261251"/>
                </a:lnTo>
                <a:lnTo>
                  <a:pt x="2187273" y="266319"/>
                </a:lnTo>
                <a:lnTo>
                  <a:pt x="2185371" y="270754"/>
                </a:lnTo>
                <a:lnTo>
                  <a:pt x="2182835" y="275505"/>
                </a:lnTo>
                <a:lnTo>
                  <a:pt x="2179665" y="279623"/>
                </a:lnTo>
                <a:lnTo>
                  <a:pt x="2176812" y="284057"/>
                </a:lnTo>
                <a:lnTo>
                  <a:pt x="2173642" y="288492"/>
                </a:lnTo>
                <a:lnTo>
                  <a:pt x="2169838" y="292609"/>
                </a:lnTo>
                <a:lnTo>
                  <a:pt x="2166351" y="296410"/>
                </a:lnTo>
                <a:lnTo>
                  <a:pt x="1970764" y="491843"/>
                </a:lnTo>
                <a:lnTo>
                  <a:pt x="1967277" y="495010"/>
                </a:lnTo>
                <a:lnTo>
                  <a:pt x="1963473" y="498178"/>
                </a:lnTo>
                <a:lnTo>
                  <a:pt x="1959986" y="500712"/>
                </a:lnTo>
                <a:lnTo>
                  <a:pt x="1956816" y="502612"/>
                </a:lnTo>
                <a:lnTo>
                  <a:pt x="1953329" y="504513"/>
                </a:lnTo>
                <a:lnTo>
                  <a:pt x="1950476" y="505463"/>
                </a:lnTo>
                <a:lnTo>
                  <a:pt x="1947623" y="505780"/>
                </a:lnTo>
                <a:lnTo>
                  <a:pt x="1944771" y="506413"/>
                </a:lnTo>
                <a:lnTo>
                  <a:pt x="1941918" y="505780"/>
                </a:lnTo>
                <a:lnTo>
                  <a:pt x="1939382" y="505463"/>
                </a:lnTo>
                <a:lnTo>
                  <a:pt x="1936846" y="504513"/>
                </a:lnTo>
                <a:lnTo>
                  <a:pt x="1933993" y="502929"/>
                </a:lnTo>
                <a:lnTo>
                  <a:pt x="1931457" y="501662"/>
                </a:lnTo>
                <a:lnTo>
                  <a:pt x="1928921" y="499445"/>
                </a:lnTo>
                <a:lnTo>
                  <a:pt x="1924166" y="494694"/>
                </a:lnTo>
                <a:lnTo>
                  <a:pt x="1919094" y="489309"/>
                </a:lnTo>
                <a:lnTo>
                  <a:pt x="1914022" y="482657"/>
                </a:lnTo>
                <a:lnTo>
                  <a:pt x="1903561" y="467770"/>
                </a:lnTo>
                <a:lnTo>
                  <a:pt x="1897855" y="459852"/>
                </a:lnTo>
                <a:lnTo>
                  <a:pt x="1891515" y="451616"/>
                </a:lnTo>
                <a:lnTo>
                  <a:pt x="1884541" y="443698"/>
                </a:lnTo>
                <a:lnTo>
                  <a:pt x="1877250" y="435779"/>
                </a:lnTo>
                <a:lnTo>
                  <a:pt x="1868057" y="426277"/>
                </a:lnTo>
                <a:lnTo>
                  <a:pt x="1859815" y="418991"/>
                </a:lnTo>
                <a:lnTo>
                  <a:pt x="1851890" y="412023"/>
                </a:lnTo>
                <a:lnTo>
                  <a:pt x="1843966" y="406005"/>
                </a:lnTo>
                <a:lnTo>
                  <a:pt x="1836041" y="399987"/>
                </a:lnTo>
                <a:lnTo>
                  <a:pt x="1820825" y="389217"/>
                </a:lnTo>
                <a:lnTo>
                  <a:pt x="1814485" y="384466"/>
                </a:lnTo>
                <a:lnTo>
                  <a:pt x="1808462" y="379398"/>
                </a:lnTo>
                <a:lnTo>
                  <a:pt x="1804024" y="374647"/>
                </a:lnTo>
                <a:lnTo>
                  <a:pt x="1802122" y="372113"/>
                </a:lnTo>
                <a:lnTo>
                  <a:pt x="1800220" y="369579"/>
                </a:lnTo>
                <a:lnTo>
                  <a:pt x="1798635" y="367045"/>
                </a:lnTo>
                <a:lnTo>
                  <a:pt x="1798001" y="364511"/>
                </a:lnTo>
                <a:lnTo>
                  <a:pt x="1797367" y="361660"/>
                </a:lnTo>
                <a:lnTo>
                  <a:pt x="1797050" y="359126"/>
                </a:lnTo>
                <a:lnTo>
                  <a:pt x="1797367" y="355959"/>
                </a:lnTo>
                <a:lnTo>
                  <a:pt x="1797684" y="353108"/>
                </a:lnTo>
                <a:lnTo>
                  <a:pt x="1798635" y="349941"/>
                </a:lnTo>
                <a:lnTo>
                  <a:pt x="1800220" y="346773"/>
                </a:lnTo>
                <a:lnTo>
                  <a:pt x="1802439" y="343289"/>
                </a:lnTo>
                <a:lnTo>
                  <a:pt x="1804975" y="340122"/>
                </a:lnTo>
                <a:lnTo>
                  <a:pt x="1807828" y="336637"/>
                </a:lnTo>
                <a:lnTo>
                  <a:pt x="1811632" y="332520"/>
                </a:lnTo>
                <a:lnTo>
                  <a:pt x="2006902" y="137087"/>
                </a:lnTo>
                <a:lnTo>
                  <a:pt x="2011023" y="133603"/>
                </a:lnTo>
                <a:lnTo>
                  <a:pt x="2014827" y="130119"/>
                </a:lnTo>
                <a:lnTo>
                  <a:pt x="2019265" y="126634"/>
                </a:lnTo>
                <a:lnTo>
                  <a:pt x="2023703" y="123784"/>
                </a:lnTo>
                <a:lnTo>
                  <a:pt x="2028141" y="120933"/>
                </a:lnTo>
                <a:lnTo>
                  <a:pt x="2032896" y="118399"/>
                </a:lnTo>
                <a:lnTo>
                  <a:pt x="2037017" y="116182"/>
                </a:lnTo>
                <a:lnTo>
                  <a:pt x="2041772" y="113965"/>
                </a:lnTo>
                <a:lnTo>
                  <a:pt x="2046843" y="112064"/>
                </a:lnTo>
                <a:lnTo>
                  <a:pt x="2051598" y="110797"/>
                </a:lnTo>
                <a:lnTo>
                  <a:pt x="2056670" y="109213"/>
                </a:lnTo>
                <a:lnTo>
                  <a:pt x="2061425" y="108263"/>
                </a:lnTo>
                <a:lnTo>
                  <a:pt x="2066497" y="107313"/>
                </a:lnTo>
                <a:lnTo>
                  <a:pt x="2071569" y="106679"/>
                </a:lnTo>
                <a:lnTo>
                  <a:pt x="2076641" y="106363"/>
                </a:lnTo>
                <a:close/>
                <a:moveTo>
                  <a:pt x="2213628" y="19050"/>
                </a:moveTo>
                <a:lnTo>
                  <a:pt x="2219371" y="19369"/>
                </a:lnTo>
                <a:lnTo>
                  <a:pt x="2225751" y="20007"/>
                </a:lnTo>
                <a:lnTo>
                  <a:pt x="2231493" y="21602"/>
                </a:lnTo>
                <a:lnTo>
                  <a:pt x="2237236" y="23516"/>
                </a:lnTo>
                <a:lnTo>
                  <a:pt x="2242978" y="26387"/>
                </a:lnTo>
                <a:lnTo>
                  <a:pt x="2248401" y="29258"/>
                </a:lnTo>
                <a:lnTo>
                  <a:pt x="2253506" y="33087"/>
                </a:lnTo>
                <a:lnTo>
                  <a:pt x="2258291" y="37234"/>
                </a:lnTo>
                <a:lnTo>
                  <a:pt x="2262757" y="42019"/>
                </a:lnTo>
                <a:lnTo>
                  <a:pt x="2266266" y="47123"/>
                </a:lnTo>
                <a:lnTo>
                  <a:pt x="2269457" y="52547"/>
                </a:lnTo>
                <a:lnTo>
                  <a:pt x="2272009" y="58608"/>
                </a:lnTo>
                <a:lnTo>
                  <a:pt x="2273923" y="64350"/>
                </a:lnTo>
                <a:lnTo>
                  <a:pt x="2275518" y="70412"/>
                </a:lnTo>
                <a:lnTo>
                  <a:pt x="2276475" y="76154"/>
                </a:lnTo>
                <a:lnTo>
                  <a:pt x="2276475" y="82216"/>
                </a:lnTo>
                <a:lnTo>
                  <a:pt x="2276475" y="88277"/>
                </a:lnTo>
                <a:lnTo>
                  <a:pt x="2275518" y="94338"/>
                </a:lnTo>
                <a:lnTo>
                  <a:pt x="2273923" y="100400"/>
                </a:lnTo>
                <a:lnTo>
                  <a:pt x="2272009" y="106142"/>
                </a:lnTo>
                <a:lnTo>
                  <a:pt x="2269457" y="111565"/>
                </a:lnTo>
                <a:lnTo>
                  <a:pt x="2266266" y="117308"/>
                </a:lnTo>
                <a:lnTo>
                  <a:pt x="2262757" y="122412"/>
                </a:lnTo>
                <a:lnTo>
                  <a:pt x="2258291" y="126878"/>
                </a:lnTo>
                <a:lnTo>
                  <a:pt x="2241064" y="144105"/>
                </a:lnTo>
                <a:lnTo>
                  <a:pt x="2236598" y="148253"/>
                </a:lnTo>
                <a:lnTo>
                  <a:pt x="2232769" y="150805"/>
                </a:lnTo>
                <a:lnTo>
                  <a:pt x="2230855" y="151443"/>
                </a:lnTo>
                <a:lnTo>
                  <a:pt x="2228941" y="152400"/>
                </a:lnTo>
                <a:lnTo>
                  <a:pt x="2227346" y="152400"/>
                </a:lnTo>
                <a:lnTo>
                  <a:pt x="2225751" y="152400"/>
                </a:lnTo>
                <a:lnTo>
                  <a:pt x="2224156" y="152081"/>
                </a:lnTo>
                <a:lnTo>
                  <a:pt x="2222880" y="151443"/>
                </a:lnTo>
                <a:lnTo>
                  <a:pt x="2220009" y="149848"/>
                </a:lnTo>
                <a:lnTo>
                  <a:pt x="2217456" y="147295"/>
                </a:lnTo>
                <a:lnTo>
                  <a:pt x="2214904" y="143786"/>
                </a:lnTo>
                <a:lnTo>
                  <a:pt x="2212352" y="140277"/>
                </a:lnTo>
                <a:lnTo>
                  <a:pt x="2209800" y="135811"/>
                </a:lnTo>
                <a:lnTo>
                  <a:pt x="2204058" y="126240"/>
                </a:lnTo>
                <a:lnTo>
                  <a:pt x="2201186" y="121455"/>
                </a:lnTo>
                <a:lnTo>
                  <a:pt x="2197358" y="116351"/>
                </a:lnTo>
                <a:lnTo>
                  <a:pt x="2193530" y="111246"/>
                </a:lnTo>
                <a:lnTo>
                  <a:pt x="2189064" y="106461"/>
                </a:lnTo>
                <a:lnTo>
                  <a:pt x="2184278" y="101995"/>
                </a:lnTo>
                <a:lnTo>
                  <a:pt x="2179493" y="98167"/>
                </a:lnTo>
                <a:lnTo>
                  <a:pt x="2174389" y="94657"/>
                </a:lnTo>
                <a:lnTo>
                  <a:pt x="2169285" y="91467"/>
                </a:lnTo>
                <a:lnTo>
                  <a:pt x="2159714" y="85725"/>
                </a:lnTo>
                <a:lnTo>
                  <a:pt x="2155248" y="83173"/>
                </a:lnTo>
                <a:lnTo>
                  <a:pt x="2151739" y="80620"/>
                </a:lnTo>
                <a:lnTo>
                  <a:pt x="2148229" y="78068"/>
                </a:lnTo>
                <a:lnTo>
                  <a:pt x="2145677" y="75516"/>
                </a:lnTo>
                <a:lnTo>
                  <a:pt x="2144082" y="72964"/>
                </a:lnTo>
                <a:lnTo>
                  <a:pt x="2143763" y="71369"/>
                </a:lnTo>
                <a:lnTo>
                  <a:pt x="2143125" y="69774"/>
                </a:lnTo>
                <a:lnTo>
                  <a:pt x="2143125" y="68179"/>
                </a:lnTo>
                <a:lnTo>
                  <a:pt x="2143763" y="66584"/>
                </a:lnTo>
                <a:lnTo>
                  <a:pt x="2144082" y="64669"/>
                </a:lnTo>
                <a:lnTo>
                  <a:pt x="2144720" y="63074"/>
                </a:lnTo>
                <a:lnTo>
                  <a:pt x="2147591" y="59246"/>
                </a:lnTo>
                <a:lnTo>
                  <a:pt x="2151419" y="54780"/>
                </a:lnTo>
                <a:lnTo>
                  <a:pt x="2168647" y="37234"/>
                </a:lnTo>
                <a:lnTo>
                  <a:pt x="2173751" y="33087"/>
                </a:lnTo>
                <a:lnTo>
                  <a:pt x="2178855" y="29258"/>
                </a:lnTo>
                <a:lnTo>
                  <a:pt x="2183959" y="26387"/>
                </a:lnTo>
                <a:lnTo>
                  <a:pt x="2189702" y="23516"/>
                </a:lnTo>
                <a:lnTo>
                  <a:pt x="2195125" y="21602"/>
                </a:lnTo>
                <a:lnTo>
                  <a:pt x="2201506" y="20007"/>
                </a:lnTo>
                <a:lnTo>
                  <a:pt x="2207248" y="19369"/>
                </a:lnTo>
                <a:lnTo>
                  <a:pt x="2213628" y="19050"/>
                </a:lnTo>
                <a:close/>
                <a:moveTo>
                  <a:pt x="1985550" y="0"/>
                </a:moveTo>
                <a:lnTo>
                  <a:pt x="1989686" y="0"/>
                </a:lnTo>
                <a:lnTo>
                  <a:pt x="1993822" y="0"/>
                </a:lnTo>
                <a:lnTo>
                  <a:pt x="1997640" y="634"/>
                </a:lnTo>
                <a:lnTo>
                  <a:pt x="2001776" y="1903"/>
                </a:lnTo>
                <a:lnTo>
                  <a:pt x="2005594" y="2855"/>
                </a:lnTo>
                <a:lnTo>
                  <a:pt x="2009411" y="4759"/>
                </a:lnTo>
                <a:lnTo>
                  <a:pt x="2012911" y="6980"/>
                </a:lnTo>
                <a:lnTo>
                  <a:pt x="2016411" y="9518"/>
                </a:lnTo>
                <a:lnTo>
                  <a:pt x="2019592" y="12374"/>
                </a:lnTo>
                <a:lnTo>
                  <a:pt x="2022456" y="15229"/>
                </a:lnTo>
                <a:lnTo>
                  <a:pt x="2025001" y="19037"/>
                </a:lnTo>
                <a:lnTo>
                  <a:pt x="2026910" y="22210"/>
                </a:lnTo>
                <a:lnTo>
                  <a:pt x="2028819" y="26334"/>
                </a:lnTo>
                <a:lnTo>
                  <a:pt x="2030091" y="29824"/>
                </a:lnTo>
                <a:lnTo>
                  <a:pt x="2031364" y="33949"/>
                </a:lnTo>
                <a:lnTo>
                  <a:pt x="2031682" y="37757"/>
                </a:lnTo>
                <a:lnTo>
                  <a:pt x="2032000" y="41881"/>
                </a:lnTo>
                <a:lnTo>
                  <a:pt x="2031682" y="46006"/>
                </a:lnTo>
                <a:lnTo>
                  <a:pt x="2031046" y="49813"/>
                </a:lnTo>
                <a:lnTo>
                  <a:pt x="2030091" y="53938"/>
                </a:lnTo>
                <a:lnTo>
                  <a:pt x="2028819" y="57745"/>
                </a:lnTo>
                <a:lnTo>
                  <a:pt x="2026910" y="61553"/>
                </a:lnTo>
                <a:lnTo>
                  <a:pt x="2025001" y="65043"/>
                </a:lnTo>
                <a:lnTo>
                  <a:pt x="2022456" y="68533"/>
                </a:lnTo>
                <a:lnTo>
                  <a:pt x="2019592" y="71706"/>
                </a:lnTo>
                <a:lnTo>
                  <a:pt x="1637177" y="453081"/>
                </a:lnTo>
                <a:lnTo>
                  <a:pt x="1633995" y="455937"/>
                </a:lnTo>
                <a:lnTo>
                  <a:pt x="1630814" y="458158"/>
                </a:lnTo>
                <a:lnTo>
                  <a:pt x="1626996" y="460379"/>
                </a:lnTo>
                <a:lnTo>
                  <a:pt x="1623496" y="462283"/>
                </a:lnTo>
                <a:lnTo>
                  <a:pt x="1619360" y="463552"/>
                </a:lnTo>
                <a:lnTo>
                  <a:pt x="1615224" y="464186"/>
                </a:lnTo>
                <a:lnTo>
                  <a:pt x="1611407" y="465138"/>
                </a:lnTo>
                <a:lnTo>
                  <a:pt x="1607271" y="465138"/>
                </a:lnTo>
                <a:lnTo>
                  <a:pt x="1603135" y="465138"/>
                </a:lnTo>
                <a:lnTo>
                  <a:pt x="1599317" y="464186"/>
                </a:lnTo>
                <a:lnTo>
                  <a:pt x="1595181" y="463552"/>
                </a:lnTo>
                <a:lnTo>
                  <a:pt x="1591681" y="462283"/>
                </a:lnTo>
                <a:lnTo>
                  <a:pt x="1587864" y="460379"/>
                </a:lnTo>
                <a:lnTo>
                  <a:pt x="1584364" y="458158"/>
                </a:lnTo>
                <a:lnTo>
                  <a:pt x="1580864" y="455937"/>
                </a:lnTo>
                <a:lnTo>
                  <a:pt x="1577683" y="453081"/>
                </a:lnTo>
                <a:lnTo>
                  <a:pt x="1574819" y="449591"/>
                </a:lnTo>
                <a:lnTo>
                  <a:pt x="1572274" y="446418"/>
                </a:lnTo>
                <a:lnTo>
                  <a:pt x="1570047" y="442928"/>
                </a:lnTo>
                <a:lnTo>
                  <a:pt x="1568138" y="439121"/>
                </a:lnTo>
                <a:lnTo>
                  <a:pt x="1567184" y="435314"/>
                </a:lnTo>
                <a:lnTo>
                  <a:pt x="1565911" y="431189"/>
                </a:lnTo>
                <a:lnTo>
                  <a:pt x="1565275" y="427381"/>
                </a:lnTo>
                <a:lnTo>
                  <a:pt x="1565275" y="423257"/>
                </a:lnTo>
                <a:lnTo>
                  <a:pt x="1565275" y="419132"/>
                </a:lnTo>
                <a:lnTo>
                  <a:pt x="1565911" y="415007"/>
                </a:lnTo>
                <a:lnTo>
                  <a:pt x="1567184" y="411517"/>
                </a:lnTo>
                <a:lnTo>
                  <a:pt x="1568138" y="407393"/>
                </a:lnTo>
                <a:lnTo>
                  <a:pt x="1570047" y="403902"/>
                </a:lnTo>
                <a:lnTo>
                  <a:pt x="1572274" y="400095"/>
                </a:lnTo>
                <a:lnTo>
                  <a:pt x="1574819" y="396922"/>
                </a:lnTo>
                <a:lnTo>
                  <a:pt x="1577683" y="393749"/>
                </a:lnTo>
                <a:lnTo>
                  <a:pt x="1960098" y="12374"/>
                </a:lnTo>
                <a:lnTo>
                  <a:pt x="1962962" y="9518"/>
                </a:lnTo>
                <a:lnTo>
                  <a:pt x="1966779" y="6980"/>
                </a:lnTo>
                <a:lnTo>
                  <a:pt x="1970279" y="4759"/>
                </a:lnTo>
                <a:lnTo>
                  <a:pt x="1974097" y="2855"/>
                </a:lnTo>
                <a:lnTo>
                  <a:pt x="1977596" y="1903"/>
                </a:lnTo>
                <a:lnTo>
                  <a:pt x="1981732" y="634"/>
                </a:lnTo>
                <a:lnTo>
                  <a:pt x="198555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anchor="ctr">
            <a:scene3d>
              <a:camera prst="orthographicFront"/>
              <a:lightRig dir="t" rig="threeP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altLang="en-US" lang="zh-CN">
              <a:solidFill>
                <a:srgbClr val="FFFFFF"/>
              </a:solidFill>
              <a:ea charset="-122" panose="02010600030101010101" pitchFamily="2" typeface="宋体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796137" y="1349443"/>
            <a:ext cx="1723550" cy="24384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>
            <a:defPPr>
              <a:defRPr lang="zh-CN"/>
            </a:defPPr>
            <a:lvl1pPr algn="ctr">
              <a:defRPr b="1" sz="2000">
                <a:solidFill>
                  <a:schemeClr val="tx2"/>
                </a:solidFill>
                <a:latin charset="-122" pitchFamily="34" typeface="微软雅黑"/>
                <a:ea charset="-122" pitchFamily="34" typeface="微软雅黑"/>
              </a:defRPr>
            </a:lvl1pPr>
          </a:lstStyle>
          <a:p>
            <a:pPr algn="l"/>
            <a:r>
              <a:rPr altLang="en-US" lang="zh-CN" smtClean="0" sz="1600">
                <a:solidFill>
                  <a:schemeClr val="tx1"/>
                </a:solidFill>
              </a:rPr>
              <a:t>团队协作能力强</a:t>
            </a:r>
          </a:p>
        </p:txBody>
      </p:sp>
      <p:sp>
        <p:nvSpPr>
          <p:cNvPr descr="FD1DDF730CE4456e89755B07FE1653D0# #Rectangle 13" id="59" name="Rectangle 13"/>
          <p:cNvSpPr>
            <a:spLocks noChangeArrowheads="1"/>
          </p:cNvSpPr>
          <p:nvPr/>
        </p:nvSpPr>
        <p:spPr bwMode="auto">
          <a:xfrm>
            <a:off x="6331554" y="2783978"/>
            <a:ext cx="2376264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 wrap="square">
            <a:spAutoFit/>
          </a:bodyPr>
          <a:lstStyle>
            <a:lvl1pPr eaLnBrk="0" hangingPunct="0">
              <a:spcBef>
                <a:spcPct val="20000"/>
              </a:spcBef>
              <a:buFont typeface="Arial"/>
              <a:buChar char="•"/>
              <a:defRPr sz="3200"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1pPr>
            <a:lvl2pPr eaLnBrk="0" hangingPunct="0" indent="-285750" marL="742950">
              <a:spcBef>
                <a:spcPct val="20000"/>
              </a:spcBef>
              <a:buFont typeface="Arial"/>
              <a:buChar char="–"/>
              <a:defRPr sz="2800"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2pPr>
            <a:lvl3pPr eaLnBrk="0" hangingPunct="0" indent="-228600" marL="1143000">
              <a:spcBef>
                <a:spcPct val="20000"/>
              </a:spcBef>
              <a:buFont typeface="Arial"/>
              <a:buChar char="•"/>
              <a:defRPr sz="2400"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3pPr>
            <a:lvl4pPr eaLnBrk="0" hangingPunct="0" indent="-228600" marL="1600200">
              <a:spcBef>
                <a:spcPct val="20000"/>
              </a:spcBef>
              <a:buFont typeface="Arial"/>
              <a:buChar char="–"/>
              <a:defRPr sz="2000"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4pPr>
            <a:lvl5pPr eaLnBrk="0" hangingPunct="0" indent="-228600" marL="2057400">
              <a:spcBef>
                <a:spcPct val="20000"/>
              </a:spcBef>
              <a:buFont typeface="Arial"/>
              <a:buChar char="»"/>
              <a:defRPr sz="2000"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>
              <a:spcBef>
                <a:spcPct val="0"/>
              </a:spcBef>
              <a:buNone/>
              <a:defRPr/>
            </a:pPr>
            <a:r>
              <a:rPr altLang="en-US" lang="zh-CN" smtClean="0" sz="1000">
                <a:latin charset="-122" pitchFamily="65" typeface="方正兰亭纤黑简体"/>
                <a:ea charset="-122" pitchFamily="65" typeface="方正兰亭纤黑简体"/>
              </a:rPr>
              <a:t>单击此处添加简短说明，添加简短文字，</a:t>
            </a:r>
          </a:p>
          <a:p>
            <a:pPr eaLnBrk="1" hangingPunct="1">
              <a:spcBef>
                <a:spcPct val="0"/>
              </a:spcBef>
              <a:buNone/>
              <a:defRPr/>
            </a:pPr>
            <a:r>
              <a:rPr altLang="en-US" lang="zh-CN" smtClean="0" sz="1000">
                <a:latin charset="-122" pitchFamily="65" typeface="方正兰亭纤黑简体"/>
                <a:ea charset="-122" pitchFamily="65" typeface="方正兰亭纤黑简体"/>
              </a:rPr>
              <a:t>具体文字添加此处。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6331554" y="2506564"/>
            <a:ext cx="1723550" cy="24384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>
            <a:defPPr>
              <a:defRPr lang="zh-CN"/>
            </a:defPPr>
            <a:lvl1pPr algn="ctr">
              <a:defRPr b="1" sz="2000">
                <a:solidFill>
                  <a:schemeClr val="tx2"/>
                </a:solidFill>
                <a:latin charset="-122" pitchFamily="34" typeface="微软雅黑"/>
                <a:ea charset="-122" pitchFamily="34" typeface="微软雅黑"/>
              </a:defRPr>
            </a:lvl1pPr>
          </a:lstStyle>
          <a:p>
            <a:pPr algn="l"/>
            <a:r>
              <a:rPr altLang="en-US" lang="zh-CN" smtClean="0" sz="1600">
                <a:solidFill>
                  <a:schemeClr val="tx1"/>
                </a:solidFill>
              </a:rPr>
              <a:t>操作方式科学</a:t>
            </a:r>
          </a:p>
        </p:txBody>
      </p:sp>
      <p:sp>
        <p:nvSpPr>
          <p:cNvPr descr="FD1DDF730CE4456e89755B07FE1653D0# #Rectangle 13" id="61" name="Rectangle 13"/>
          <p:cNvSpPr>
            <a:spLocks noChangeArrowheads="1"/>
          </p:cNvSpPr>
          <p:nvPr/>
        </p:nvSpPr>
        <p:spPr bwMode="auto">
          <a:xfrm>
            <a:off x="5796136" y="3914048"/>
            <a:ext cx="2376264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 wrap="square">
            <a:spAutoFit/>
          </a:bodyPr>
          <a:lstStyle>
            <a:lvl1pPr eaLnBrk="0" hangingPunct="0">
              <a:spcBef>
                <a:spcPct val="20000"/>
              </a:spcBef>
              <a:buFont typeface="Arial"/>
              <a:buChar char="•"/>
              <a:defRPr sz="3200"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1pPr>
            <a:lvl2pPr eaLnBrk="0" hangingPunct="0" indent="-285750" marL="742950">
              <a:spcBef>
                <a:spcPct val="20000"/>
              </a:spcBef>
              <a:buFont typeface="Arial"/>
              <a:buChar char="–"/>
              <a:defRPr sz="2800"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2pPr>
            <a:lvl3pPr eaLnBrk="0" hangingPunct="0" indent="-228600" marL="1143000">
              <a:spcBef>
                <a:spcPct val="20000"/>
              </a:spcBef>
              <a:buFont typeface="Arial"/>
              <a:buChar char="•"/>
              <a:defRPr sz="2400"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3pPr>
            <a:lvl4pPr eaLnBrk="0" hangingPunct="0" indent="-228600" marL="1600200">
              <a:spcBef>
                <a:spcPct val="20000"/>
              </a:spcBef>
              <a:buFont typeface="Arial"/>
              <a:buChar char="–"/>
              <a:defRPr sz="2000"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4pPr>
            <a:lvl5pPr eaLnBrk="0" hangingPunct="0" indent="-228600" marL="2057400">
              <a:spcBef>
                <a:spcPct val="20000"/>
              </a:spcBef>
              <a:buFont typeface="Arial"/>
              <a:buChar char="»"/>
              <a:defRPr sz="2000"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>
              <a:spcBef>
                <a:spcPct val="0"/>
              </a:spcBef>
              <a:buNone/>
              <a:defRPr/>
            </a:pPr>
            <a:r>
              <a:rPr altLang="en-US" lang="zh-CN" smtClean="0" sz="1000">
                <a:latin charset="-122" pitchFamily="65" typeface="方正兰亭纤黑简体"/>
                <a:ea charset="-122" pitchFamily="65" typeface="方正兰亭纤黑简体"/>
              </a:rPr>
              <a:t>单击此处添加简短说明，添加简短文字，</a:t>
            </a:r>
          </a:p>
          <a:p>
            <a:pPr eaLnBrk="1" hangingPunct="1">
              <a:spcBef>
                <a:spcPct val="0"/>
              </a:spcBef>
              <a:buNone/>
              <a:defRPr/>
            </a:pPr>
            <a:r>
              <a:rPr altLang="en-US" lang="zh-CN" smtClean="0" sz="1000">
                <a:latin charset="-122" pitchFamily="65" typeface="方正兰亭纤黑简体"/>
                <a:ea charset="-122" pitchFamily="65" typeface="方正兰亭纤黑简体"/>
              </a:rPr>
              <a:t>具体文字添加此处。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5796137" y="3636634"/>
            <a:ext cx="1723550" cy="24384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>
            <a:defPPr>
              <a:defRPr lang="zh-CN"/>
            </a:defPPr>
            <a:lvl1pPr algn="ctr">
              <a:defRPr b="1" sz="2000">
                <a:solidFill>
                  <a:schemeClr val="tx2"/>
                </a:solidFill>
                <a:latin charset="-122" pitchFamily="34" typeface="微软雅黑"/>
                <a:ea charset="-122" pitchFamily="34" typeface="微软雅黑"/>
              </a:defRPr>
            </a:lvl1pPr>
          </a:lstStyle>
          <a:p>
            <a:pPr algn="l"/>
            <a:r>
              <a:rPr altLang="en-US" lang="zh-CN" smtClean="0" sz="1600">
                <a:solidFill>
                  <a:schemeClr val="tx1"/>
                </a:solidFill>
              </a:rPr>
              <a:t>资金准备充足</a:t>
            </a:r>
          </a:p>
        </p:txBody>
      </p:sp>
      <p:sp>
        <p:nvSpPr>
          <p:cNvPr descr="FD1DDF730CE4456e89755B07FE1653D0# #Rectangle 13" id="63" name="Rectangle 13"/>
          <p:cNvSpPr>
            <a:spLocks noChangeArrowheads="1"/>
          </p:cNvSpPr>
          <p:nvPr/>
        </p:nvSpPr>
        <p:spPr bwMode="auto">
          <a:xfrm>
            <a:off x="1006579" y="1626857"/>
            <a:ext cx="2376264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 wrap="square">
            <a:spAutoFit/>
          </a:bodyPr>
          <a:lstStyle>
            <a:lvl1pPr eaLnBrk="0" hangingPunct="0">
              <a:spcBef>
                <a:spcPct val="20000"/>
              </a:spcBef>
              <a:buFont typeface="Arial"/>
              <a:buChar char="•"/>
              <a:defRPr sz="3200"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1pPr>
            <a:lvl2pPr eaLnBrk="0" hangingPunct="0" indent="-285750" marL="742950">
              <a:spcBef>
                <a:spcPct val="20000"/>
              </a:spcBef>
              <a:buFont typeface="Arial"/>
              <a:buChar char="–"/>
              <a:defRPr sz="2800"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2pPr>
            <a:lvl3pPr eaLnBrk="0" hangingPunct="0" indent="-228600" marL="1143000">
              <a:spcBef>
                <a:spcPct val="20000"/>
              </a:spcBef>
              <a:buFont typeface="Arial"/>
              <a:buChar char="•"/>
              <a:defRPr sz="2400"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3pPr>
            <a:lvl4pPr eaLnBrk="0" hangingPunct="0" indent="-228600" marL="1600200">
              <a:spcBef>
                <a:spcPct val="20000"/>
              </a:spcBef>
              <a:buFont typeface="Arial"/>
              <a:buChar char="–"/>
              <a:defRPr sz="2000"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4pPr>
            <a:lvl5pPr eaLnBrk="0" hangingPunct="0" indent="-228600" marL="2057400">
              <a:spcBef>
                <a:spcPct val="20000"/>
              </a:spcBef>
              <a:buFont typeface="Arial"/>
              <a:buChar char="»"/>
              <a:defRPr sz="2000"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9pPr>
          </a:lstStyle>
          <a:p>
            <a:pPr algn="r" eaLnBrk="1" hangingPunct="1">
              <a:spcBef>
                <a:spcPct val="0"/>
              </a:spcBef>
              <a:buNone/>
              <a:defRPr/>
            </a:pPr>
            <a:r>
              <a:rPr altLang="en-US" lang="zh-CN" smtClean="0" sz="1000">
                <a:latin charset="-122" pitchFamily="65" typeface="方正兰亭纤黑简体"/>
                <a:ea charset="-122" pitchFamily="65" typeface="方正兰亭纤黑简体"/>
              </a:rPr>
              <a:t>单击此处添加简短说明，添加简短文字，</a:t>
            </a:r>
          </a:p>
          <a:p>
            <a:pPr algn="r" eaLnBrk="1" hangingPunct="1">
              <a:spcBef>
                <a:spcPct val="0"/>
              </a:spcBef>
              <a:buNone/>
              <a:defRPr/>
            </a:pPr>
            <a:r>
              <a:rPr altLang="en-US" lang="zh-CN" smtClean="0" sz="1000">
                <a:latin charset="-122" pitchFamily="65" typeface="方正兰亭纤黑简体"/>
                <a:ea charset="-122" pitchFamily="65" typeface="方正兰亭纤黑简体"/>
              </a:rPr>
              <a:t>具体文字添加此处。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1659293" y="1349443"/>
            <a:ext cx="1723550" cy="24384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>
            <a:defPPr>
              <a:defRPr lang="zh-CN"/>
            </a:defPPr>
            <a:lvl1pPr algn="ctr">
              <a:defRPr b="1" sz="2000">
                <a:solidFill>
                  <a:schemeClr val="tx2"/>
                </a:solidFill>
                <a:latin charset="-122" pitchFamily="34" typeface="微软雅黑"/>
                <a:ea charset="-122" pitchFamily="34" typeface="微软雅黑"/>
              </a:defRPr>
            </a:lvl1pPr>
          </a:lstStyle>
          <a:p>
            <a:pPr algn="r"/>
            <a:r>
              <a:rPr altLang="en-US" lang="zh-CN" smtClean="0" sz="1600">
                <a:solidFill>
                  <a:schemeClr val="tx1"/>
                </a:solidFill>
              </a:rPr>
              <a:t>主要任务</a:t>
            </a:r>
          </a:p>
        </p:txBody>
      </p:sp>
      <p:sp>
        <p:nvSpPr>
          <p:cNvPr descr="FD1DDF730CE4456e89755B07FE1653D0# #Rectangle 13" id="65" name="Rectangle 13"/>
          <p:cNvSpPr>
            <a:spLocks noChangeArrowheads="1"/>
          </p:cNvSpPr>
          <p:nvPr/>
        </p:nvSpPr>
        <p:spPr bwMode="auto">
          <a:xfrm>
            <a:off x="426898" y="2783978"/>
            <a:ext cx="2376264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 wrap="square">
            <a:spAutoFit/>
          </a:bodyPr>
          <a:lstStyle>
            <a:lvl1pPr eaLnBrk="0" hangingPunct="0">
              <a:spcBef>
                <a:spcPct val="20000"/>
              </a:spcBef>
              <a:buFont typeface="Arial"/>
              <a:buChar char="•"/>
              <a:defRPr sz="3200"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1pPr>
            <a:lvl2pPr eaLnBrk="0" hangingPunct="0" indent="-285750" marL="742950">
              <a:spcBef>
                <a:spcPct val="20000"/>
              </a:spcBef>
              <a:buFont typeface="Arial"/>
              <a:buChar char="–"/>
              <a:defRPr sz="2800"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2pPr>
            <a:lvl3pPr eaLnBrk="0" hangingPunct="0" indent="-228600" marL="1143000">
              <a:spcBef>
                <a:spcPct val="20000"/>
              </a:spcBef>
              <a:buFont typeface="Arial"/>
              <a:buChar char="•"/>
              <a:defRPr sz="2400"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3pPr>
            <a:lvl4pPr eaLnBrk="0" hangingPunct="0" indent="-228600" marL="1600200">
              <a:spcBef>
                <a:spcPct val="20000"/>
              </a:spcBef>
              <a:buFont typeface="Arial"/>
              <a:buChar char="–"/>
              <a:defRPr sz="2000"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4pPr>
            <a:lvl5pPr eaLnBrk="0" hangingPunct="0" indent="-228600" marL="2057400">
              <a:spcBef>
                <a:spcPct val="20000"/>
              </a:spcBef>
              <a:buFont typeface="Arial"/>
              <a:buChar char="»"/>
              <a:defRPr sz="2000"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9pPr>
          </a:lstStyle>
          <a:p>
            <a:pPr algn="r" eaLnBrk="1" hangingPunct="1">
              <a:spcBef>
                <a:spcPct val="0"/>
              </a:spcBef>
              <a:buNone/>
              <a:defRPr/>
            </a:pPr>
            <a:r>
              <a:rPr altLang="en-US" lang="zh-CN" smtClean="0" sz="1000">
                <a:latin charset="-122" pitchFamily="65" typeface="方正兰亭纤黑简体"/>
                <a:ea charset="-122" pitchFamily="65" typeface="方正兰亭纤黑简体"/>
              </a:rPr>
              <a:t>单击此处添加简短说明，添加简短文字，</a:t>
            </a:r>
          </a:p>
          <a:p>
            <a:pPr algn="r" eaLnBrk="1" hangingPunct="1">
              <a:spcBef>
                <a:spcPct val="0"/>
              </a:spcBef>
              <a:buNone/>
              <a:defRPr/>
            </a:pPr>
            <a:r>
              <a:rPr altLang="en-US" lang="zh-CN" smtClean="0" sz="1000">
                <a:latin charset="-122" pitchFamily="65" typeface="方正兰亭纤黑简体"/>
                <a:ea charset="-122" pitchFamily="65" typeface="方正兰亭纤黑简体"/>
              </a:rPr>
              <a:t>具体文字添加此处。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1079612" y="2506564"/>
            <a:ext cx="1723550" cy="24384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>
            <a:defPPr>
              <a:defRPr lang="zh-CN"/>
            </a:defPPr>
            <a:lvl1pPr algn="ctr">
              <a:defRPr b="1" sz="2000">
                <a:solidFill>
                  <a:schemeClr val="tx2"/>
                </a:solidFill>
                <a:latin charset="-122" pitchFamily="34" typeface="微软雅黑"/>
                <a:ea charset="-122" pitchFamily="34" typeface="微软雅黑"/>
              </a:defRPr>
            </a:lvl1pPr>
          </a:lstStyle>
          <a:p>
            <a:pPr algn="r"/>
            <a:r>
              <a:rPr altLang="en-US" lang="zh-CN" smtClean="0" sz="1600">
                <a:solidFill>
                  <a:schemeClr val="tx1"/>
                </a:solidFill>
              </a:rPr>
              <a:t>时间进度</a:t>
            </a:r>
          </a:p>
        </p:txBody>
      </p:sp>
      <p:sp>
        <p:nvSpPr>
          <p:cNvPr descr="FD1DDF730CE4456e89755B07FE1653D0# #Rectangle 13" id="67" name="Rectangle 13"/>
          <p:cNvSpPr>
            <a:spLocks noChangeArrowheads="1"/>
          </p:cNvSpPr>
          <p:nvPr/>
        </p:nvSpPr>
        <p:spPr bwMode="auto">
          <a:xfrm>
            <a:off x="1006579" y="3914048"/>
            <a:ext cx="2376264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 wrap="square">
            <a:spAutoFit/>
          </a:bodyPr>
          <a:lstStyle>
            <a:lvl1pPr eaLnBrk="0" hangingPunct="0">
              <a:spcBef>
                <a:spcPct val="20000"/>
              </a:spcBef>
              <a:buFont typeface="Arial"/>
              <a:buChar char="•"/>
              <a:defRPr sz="3200"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1pPr>
            <a:lvl2pPr eaLnBrk="0" hangingPunct="0" indent="-285750" marL="742950">
              <a:spcBef>
                <a:spcPct val="20000"/>
              </a:spcBef>
              <a:buFont typeface="Arial"/>
              <a:buChar char="–"/>
              <a:defRPr sz="2800"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2pPr>
            <a:lvl3pPr eaLnBrk="0" hangingPunct="0" indent="-228600" marL="1143000">
              <a:spcBef>
                <a:spcPct val="20000"/>
              </a:spcBef>
              <a:buFont typeface="Arial"/>
              <a:buChar char="•"/>
              <a:defRPr sz="2400"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3pPr>
            <a:lvl4pPr eaLnBrk="0" hangingPunct="0" indent="-228600" marL="1600200">
              <a:spcBef>
                <a:spcPct val="20000"/>
              </a:spcBef>
              <a:buFont typeface="Arial"/>
              <a:buChar char="–"/>
              <a:defRPr sz="2000"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4pPr>
            <a:lvl5pPr eaLnBrk="0" hangingPunct="0" indent="-228600" marL="2057400">
              <a:spcBef>
                <a:spcPct val="20000"/>
              </a:spcBef>
              <a:buFont typeface="Arial"/>
              <a:buChar char="»"/>
              <a:defRPr sz="2000"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9pPr>
          </a:lstStyle>
          <a:p>
            <a:pPr algn="r" eaLnBrk="1" hangingPunct="1">
              <a:spcBef>
                <a:spcPct val="0"/>
              </a:spcBef>
              <a:buNone/>
              <a:defRPr/>
            </a:pPr>
            <a:r>
              <a:rPr altLang="en-US" lang="zh-CN" smtClean="0" sz="1000">
                <a:latin charset="-122" pitchFamily="65" typeface="方正兰亭纤黑简体"/>
                <a:ea charset="-122" pitchFamily="65" typeface="方正兰亭纤黑简体"/>
              </a:rPr>
              <a:t>单击此处添加简短说明，添加简短文字，</a:t>
            </a:r>
          </a:p>
          <a:p>
            <a:pPr algn="r" eaLnBrk="1" hangingPunct="1">
              <a:spcBef>
                <a:spcPct val="0"/>
              </a:spcBef>
              <a:buNone/>
              <a:defRPr/>
            </a:pPr>
            <a:r>
              <a:rPr altLang="en-US" lang="zh-CN" smtClean="0" sz="1000">
                <a:latin charset="-122" pitchFamily="65" typeface="方正兰亭纤黑简体"/>
                <a:ea charset="-122" pitchFamily="65" typeface="方正兰亭纤黑简体"/>
              </a:rPr>
              <a:t>具体文字添加此处。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1659293" y="3636634"/>
            <a:ext cx="1723550" cy="24384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>
            <a:defPPr>
              <a:defRPr lang="zh-CN"/>
            </a:defPPr>
            <a:lvl1pPr algn="ctr">
              <a:defRPr b="1" sz="2000">
                <a:solidFill>
                  <a:schemeClr val="tx2"/>
                </a:solidFill>
                <a:latin charset="-122" pitchFamily="34" typeface="微软雅黑"/>
                <a:ea charset="-122" pitchFamily="34" typeface="微软雅黑"/>
              </a:defRPr>
            </a:lvl1pPr>
          </a:lstStyle>
          <a:p>
            <a:pPr algn="r"/>
            <a:r>
              <a:rPr altLang="en-US" lang="zh-CN" smtClean="0" sz="1600">
                <a:solidFill>
                  <a:schemeClr val="tx1"/>
                </a:solidFill>
              </a:rPr>
              <a:t>效益预测</a:t>
            </a:r>
          </a:p>
        </p:txBody>
      </p:sp>
      <p:sp>
        <p:nvSpPr>
          <p:cNvPr id="70" name="KSO_Shape"/>
          <p:cNvSpPr/>
          <p:nvPr/>
        </p:nvSpPr>
        <p:spPr>
          <a:xfrm>
            <a:off x="4884882" y="3578113"/>
            <a:ext cx="536688" cy="536688"/>
          </a:xfrm>
          <a:custGeom>
            <a:gdLst>
              <a:gd fmla="*/ 1063385 w 1944000" name="connsiteX0"/>
              <a:gd fmla="*/ 1082014 h 1944000" name="connsiteY0"/>
              <a:gd fmla="*/ 1093900 w 1944000" name="connsiteX1"/>
              <a:gd fmla="*/ 1089952 h 1944000" name="connsiteY1"/>
              <a:gd fmla="*/ 1121871 w 1944000" name="connsiteX2"/>
              <a:gd fmla="*/ 1097572 h 1944000" name="connsiteY2"/>
              <a:gd fmla="*/ 1146982 w 1944000" name="connsiteX3"/>
              <a:gd fmla="*/ 1104557 h 1944000" name="connsiteY3"/>
              <a:gd fmla="*/ 1169550 w 1944000" name="connsiteX4"/>
              <a:gd fmla="*/ 1111542 h 1944000" name="connsiteY4"/>
              <a:gd fmla="*/ 1188940 w 1944000" name="connsiteX5"/>
              <a:gd fmla="*/ 1118209 h 1944000" name="connsiteY5"/>
              <a:gd fmla="*/ 1205469 w 1944000" name="connsiteX6"/>
              <a:gd fmla="*/ 1124559 h 1944000" name="connsiteY6"/>
              <a:gd fmla="*/ 1212779 w 1944000" name="connsiteX7"/>
              <a:gd fmla="*/ 1127734 h 1944000" name="connsiteY7"/>
              <a:gd fmla="*/ 1219137 w 1944000" name="connsiteX8"/>
              <a:gd fmla="*/ 1130592 h 1944000" name="connsiteY8"/>
              <a:gd fmla="*/ 1225176 w 1944000" name="connsiteX9"/>
              <a:gd fmla="*/ 1133449 h 1944000" name="connsiteY9"/>
              <a:gd fmla="*/ 1230262 w 1944000" name="connsiteX10"/>
              <a:gd fmla="*/ 1136307 h 1944000" name="connsiteY10"/>
              <a:gd fmla="*/ 1238526 w 1944000" name="connsiteX11"/>
              <a:gd fmla="*/ 1141704 h 1944000" name="connsiteY11"/>
              <a:gd fmla="*/ 1245837 w 1944000" name="connsiteX12"/>
              <a:gd fmla="*/ 1146784 h 1944000" name="connsiteY12"/>
              <a:gd fmla="*/ 1253148 w 1944000" name="connsiteX13"/>
              <a:gd fmla="*/ 1152499 h 1944000" name="connsiteY13"/>
              <a:gd fmla="*/ 1259823 w 1944000" name="connsiteX14"/>
              <a:gd fmla="*/ 1158532 h 1944000" name="connsiteY14"/>
              <a:gd fmla="*/ 1265862 w 1944000" name="connsiteX15"/>
              <a:gd fmla="*/ 1164564 h 1944000" name="connsiteY15"/>
              <a:gd fmla="*/ 1271266 w 1944000" name="connsiteX16"/>
              <a:gd fmla="*/ 1170914 h 1944000" name="connsiteY16"/>
              <a:gd fmla="*/ 1276351 w 1944000" name="connsiteX17"/>
              <a:gd fmla="*/ 1177582 h 1944000" name="connsiteY17"/>
              <a:gd fmla="*/ 1280801 w 1944000" name="connsiteX18"/>
              <a:gd fmla="*/ 1184567 h 1944000" name="connsiteY18"/>
              <a:gd fmla="*/ 1284934 w 1944000" name="connsiteX19"/>
              <a:gd fmla="*/ 1191234 h 1944000" name="connsiteY19"/>
              <a:gd fmla="*/ 1288112 w 1944000" name="connsiteX20"/>
              <a:gd fmla="*/ 1198537 h 1944000" name="connsiteY20"/>
              <a:gd fmla="*/ 1291291 w 1944000" name="connsiteX21"/>
              <a:gd fmla="*/ 1206157 h 1944000" name="connsiteY21"/>
              <a:gd fmla="*/ 1293516 w 1944000" name="connsiteX22"/>
              <a:gd fmla="*/ 1214094 h 1944000" name="connsiteY22"/>
              <a:gd fmla="*/ 1295423 w 1944000" name="connsiteX23"/>
              <a:gd fmla="*/ 1222032 h 1944000" name="connsiteY23"/>
              <a:gd fmla="*/ 1296694 w 1944000" name="connsiteX24"/>
              <a:gd fmla="*/ 1230287 h 1944000" name="connsiteY24"/>
              <a:gd fmla="*/ 1297330 w 1944000" name="connsiteX25"/>
              <a:gd fmla="*/ 1238859 h 1944000" name="connsiteY25"/>
              <a:gd fmla="*/ 1297648 w 1944000" name="connsiteX26"/>
              <a:gd fmla="*/ 1247432 h 1944000" name="connsiteY26"/>
              <a:gd fmla="*/ 1297330 w 1944000" name="connsiteX27"/>
              <a:gd fmla="*/ 1257275 h 1944000" name="connsiteY27"/>
              <a:gd fmla="*/ 1296377 w 1944000" name="connsiteX28"/>
              <a:gd fmla="*/ 1266800 h 1944000" name="connsiteY28"/>
              <a:gd fmla="*/ 1295105 w 1944000" name="connsiteX29"/>
              <a:gd fmla="*/ 1276007 h 1944000" name="connsiteY29"/>
              <a:gd fmla="*/ 1292880 w 1944000" name="connsiteX30"/>
              <a:gd fmla="*/ 1285215 h 1944000" name="connsiteY30"/>
              <a:gd fmla="*/ 1290019 w 1944000" name="connsiteX31"/>
              <a:gd fmla="*/ 1294422 h 1944000" name="connsiteY31"/>
              <a:gd fmla="*/ 1286841 w 1944000" name="connsiteX32"/>
              <a:gd fmla="*/ 1303312 h 1944000" name="connsiteY32"/>
              <a:gd fmla="*/ 1283344 w 1944000" name="connsiteX33"/>
              <a:gd fmla="*/ 1312202 h 1944000" name="connsiteY33"/>
              <a:gd fmla="*/ 1278576 w 1944000" name="connsiteX34"/>
              <a:gd fmla="*/ 1320775 h 1944000" name="connsiteY34"/>
              <a:gd fmla="*/ 1273808 w 1944000" name="connsiteX35"/>
              <a:gd fmla="*/ 1329347 h 1944000" name="connsiteY35"/>
              <a:gd fmla="*/ 1267769 w 1944000" name="connsiteX36"/>
              <a:gd fmla="*/ 1337602 h 1944000" name="connsiteY36"/>
              <a:gd fmla="*/ 1261412 w 1944000" name="connsiteX37"/>
              <a:gd fmla="*/ 1345857 h 1944000" name="connsiteY37"/>
              <a:gd fmla="*/ 1254737 w 1944000" name="connsiteX38"/>
              <a:gd fmla="*/ 1353795 h 1944000" name="connsiteY38"/>
              <a:gd fmla="*/ 1247426 w 1944000" name="connsiteX39"/>
              <a:gd fmla="*/ 1361732 h 1944000" name="connsiteY39"/>
              <a:gd fmla="*/ 1239162 w 1944000" name="connsiteX40"/>
              <a:gd fmla="*/ 1369670 h 1944000" name="connsiteY40"/>
              <a:gd fmla="*/ 1230580 w 1944000" name="connsiteX41"/>
              <a:gd fmla="*/ 1376655 h 1944000" name="connsiteY41"/>
              <a:gd fmla="*/ 1221362 w 1944000" name="connsiteX42"/>
              <a:gd fmla="*/ 1384275 h 1944000" name="connsiteY42"/>
              <a:gd fmla="*/ 1214051 w 1944000" name="connsiteX43"/>
              <a:gd fmla="*/ 1389672 h 1944000" name="connsiteY43"/>
              <a:gd fmla="*/ 1206422 w 1944000" name="connsiteX44"/>
              <a:gd fmla="*/ 1394435 h 1944000" name="connsiteY44"/>
              <a:gd fmla="*/ 1198476 w 1944000" name="connsiteX45"/>
              <a:gd fmla="*/ 1399515 h 1944000" name="connsiteY45"/>
              <a:gd fmla="*/ 1190211 w 1944000" name="connsiteX46"/>
              <a:gd fmla="*/ 1403960 h 1944000" name="connsiteY46"/>
              <a:gd fmla="*/ 1181311 w 1944000" name="connsiteX47"/>
              <a:gd fmla="*/ 1408087 h 1944000" name="connsiteY47"/>
              <a:gd fmla="*/ 1172411 w 1944000" name="connsiteX48"/>
              <a:gd fmla="*/ 1411897 h 1944000" name="connsiteY48"/>
              <a:gd fmla="*/ 1163193 w 1944000" name="connsiteX49"/>
              <a:gd fmla="*/ 1416025 h 1944000" name="connsiteY49"/>
              <a:gd fmla="*/ 1153340 w 1944000" name="connsiteX50"/>
              <a:gd fmla="*/ 1419517 h 1944000" name="connsiteY50"/>
              <a:gd fmla="*/ 1143486 w 1944000" name="connsiteX51"/>
              <a:gd fmla="*/ 1422692 h 1944000" name="connsiteY51"/>
              <a:gd fmla="*/ 1132997 w 1944000" name="connsiteX52"/>
              <a:gd fmla="*/ 1425867 h 1944000" name="connsiteY52"/>
              <a:gd fmla="*/ 1122189 w 1944000" name="connsiteX53"/>
              <a:gd fmla="*/ 1428407 h 1944000" name="connsiteY53"/>
              <a:gd fmla="*/ 1111064 w 1944000" name="connsiteX54"/>
              <a:gd fmla="*/ 1431265 h 1944000" name="connsiteY54"/>
              <a:gd fmla="*/ 1099621 w 1944000" name="connsiteX55"/>
              <a:gd fmla="*/ 1433487 h 1944000" name="connsiteY55"/>
              <a:gd fmla="*/ 1087860 w 1944000" name="connsiteX56"/>
              <a:gd fmla="*/ 1435392 h 1944000" name="connsiteY56"/>
              <a:gd fmla="*/ 1075782 w 1944000" name="connsiteX57"/>
              <a:gd fmla="*/ 1436980 h 1944000" name="connsiteY57"/>
              <a:gd fmla="*/ 1063385 w 1944000" name="connsiteX58"/>
              <a:gd fmla="*/ 1438567 h 1944000" name="connsiteY58"/>
              <a:gd fmla="*/ 880616 w 1944000" name="connsiteX59"/>
              <a:gd fmla="*/ 505752 h 1944000" name="connsiteY59"/>
              <a:gd fmla="*/ 880616 w 1944000" name="connsiteX60"/>
              <a:gd fmla="*/ 814362 h 1944000" name="connsiteY60"/>
              <a:gd fmla="*/ 847241 w 1944000" name="connsiteX61"/>
              <a:gd fmla="*/ 805789 h 1944000" name="connsiteY61"/>
              <a:gd fmla="*/ 820223 w 1944000" name="connsiteX62"/>
              <a:gd fmla="*/ 798804 h 1944000" name="connsiteY62"/>
              <a:gd fmla="*/ 799879 w 1944000" name="connsiteX63"/>
              <a:gd fmla="*/ 793089 h 1944000" name="connsiteY63"/>
              <a:gd fmla="*/ 785894 w 1944000" name="connsiteX64"/>
              <a:gd fmla="*/ 788327 h 1944000" name="connsiteY64"/>
              <a:gd fmla="*/ 771590 w 1944000" name="connsiteX65"/>
              <a:gd fmla="*/ 782929 h 1944000" name="connsiteY65"/>
              <a:gd fmla="*/ 757922 w 1944000" name="connsiteX66"/>
              <a:gd fmla="*/ 776897 h 1944000" name="connsiteY66"/>
              <a:gd fmla="*/ 745843 w 1944000" name="connsiteX67"/>
              <a:gd fmla="*/ 770229 h 1944000" name="connsiteY67"/>
              <a:gd fmla="*/ 739804 w 1944000" name="connsiteX68"/>
              <a:gd fmla="*/ 767054 h 1944000" name="connsiteY68"/>
              <a:gd fmla="*/ 734400 w 1944000" name="connsiteX69"/>
              <a:gd fmla="*/ 763879 h 1944000" name="connsiteY69"/>
              <a:gd fmla="*/ 728679 w 1944000" name="connsiteX70"/>
              <a:gd fmla="*/ 760069 h 1944000" name="connsiteY70"/>
              <a:gd fmla="*/ 723593 w 1944000" name="connsiteX71"/>
              <a:gd fmla="*/ 756577 h 1944000" name="connsiteY71"/>
              <a:gd fmla="*/ 718825 w 1944000" name="connsiteX72"/>
              <a:gd fmla="*/ 752767 h 1944000" name="connsiteY72"/>
              <a:gd fmla="*/ 714057 w 1944000" name="connsiteX73"/>
              <a:gd fmla="*/ 749274 h 1944000" name="connsiteY73"/>
              <a:gd fmla="*/ 709925 w 1944000" name="connsiteX74"/>
              <a:gd fmla="*/ 745464 h 1944000" name="connsiteY74"/>
              <a:gd fmla="*/ 705475 w 1944000" name="connsiteX75"/>
              <a:gd fmla="*/ 741337 h 1944000" name="connsiteY75"/>
              <a:gd fmla="*/ 701979 w 1944000" name="connsiteX76"/>
              <a:gd fmla="*/ 737209 h 1944000" name="connsiteY76"/>
              <a:gd fmla="*/ 698164 w 1944000" name="connsiteX77"/>
              <a:gd fmla="*/ 733082 h 1944000" name="connsiteY77"/>
              <a:gd fmla="*/ 694668 w 1944000" name="connsiteX78"/>
              <a:gd fmla="*/ 728954 h 1944000" name="connsiteY78"/>
              <a:gd fmla="*/ 691807 w 1944000" name="connsiteX79"/>
              <a:gd fmla="*/ 724827 h 1944000" name="connsiteY79"/>
              <a:gd fmla="*/ 688629 w 1944000" name="connsiteX80"/>
              <a:gd fmla="*/ 720699 h 1944000" name="connsiteY80"/>
              <a:gd fmla="*/ 686086 w 1944000" name="connsiteX81"/>
              <a:gd fmla="*/ 716254 h 1944000" name="connsiteY81"/>
              <a:gd fmla="*/ 683543 w 1944000" name="connsiteX82"/>
              <a:gd fmla="*/ 712127 h 1944000" name="connsiteY82"/>
              <a:gd fmla="*/ 681000 w 1944000" name="connsiteX83"/>
              <a:gd fmla="*/ 707682 h 1944000" name="connsiteY83"/>
              <a:gd fmla="*/ 679093 w 1944000" name="connsiteX84"/>
              <a:gd fmla="*/ 703237 h 1944000" name="connsiteY84"/>
              <a:gd fmla="*/ 677186 w 1944000" name="connsiteX85"/>
              <a:gd fmla="*/ 698474 h 1944000" name="connsiteY85"/>
              <a:gd fmla="*/ 675596 w 1944000" name="connsiteX86"/>
              <a:gd fmla="*/ 694347 h 1944000" name="connsiteY86"/>
              <a:gd fmla="*/ 674325 w 1944000" name="connsiteX87"/>
              <a:gd fmla="*/ 689584 h 1944000" name="connsiteY87"/>
              <a:gd fmla="*/ 673053 w 1944000" name="connsiteX88"/>
              <a:gd fmla="*/ 684822 h 1944000" name="connsiteY88"/>
              <a:gd fmla="*/ 671782 w 1944000" name="connsiteX89"/>
              <a:gd fmla="*/ 680059 h 1944000" name="connsiteY89"/>
              <a:gd fmla="*/ 671146 w 1944000" name="connsiteX90"/>
              <a:gd fmla="*/ 675297 h 1944000" name="connsiteY90"/>
              <a:gd fmla="*/ 670511 w 1944000" name="connsiteX91"/>
              <a:gd fmla="*/ 670217 h 1944000" name="connsiteY91"/>
              <a:gd fmla="*/ 670193 w 1944000" name="connsiteX92"/>
              <a:gd fmla="*/ 665137 h 1944000" name="connsiteY92"/>
              <a:gd fmla="*/ 670193 w 1944000" name="connsiteX93"/>
              <a:gd fmla="*/ 660374 h 1944000" name="connsiteY93"/>
              <a:gd fmla="*/ 670511 w 1944000" name="connsiteX94"/>
              <a:gd fmla="*/ 652437 h 1944000" name="connsiteY94"/>
              <a:gd fmla="*/ 671146 w 1944000" name="connsiteX95"/>
              <a:gd fmla="*/ 644499 h 1944000" name="connsiteY95"/>
              <a:gd fmla="*/ 672736 w 1944000" name="connsiteX96"/>
              <a:gd fmla="*/ 636879 h 1944000" name="connsiteY96"/>
              <a:gd fmla="*/ 674643 w 1944000" name="connsiteX97"/>
              <a:gd fmla="*/ 629259 h 1944000" name="connsiteY97"/>
              <a:gd fmla="*/ 676868 w 1944000" name="connsiteX98"/>
              <a:gd fmla="*/ 622274 h 1944000" name="connsiteY98"/>
              <a:gd fmla="*/ 679728 w 1944000" name="connsiteX99"/>
              <a:gd fmla="*/ 614972 h 1944000" name="connsiteY99"/>
              <a:gd fmla="*/ 683225 w 1944000" name="connsiteX100"/>
              <a:gd fmla="*/ 607669 h 1944000" name="connsiteY100"/>
              <a:gd fmla="*/ 687039 w 1944000" name="connsiteX101"/>
              <a:gd fmla="*/ 600684 h 1944000" name="connsiteY101"/>
              <a:gd fmla="*/ 691807 w 1944000" name="connsiteX102"/>
              <a:gd fmla="*/ 593699 h 1944000" name="connsiteY102"/>
              <a:gd fmla="*/ 696575 w 1944000" name="connsiteX103"/>
              <a:gd fmla="*/ 587349 h 1944000" name="connsiteY103"/>
              <a:gd fmla="*/ 702297 w 1944000" name="connsiteX104"/>
              <a:gd fmla="*/ 580682 h 1944000" name="connsiteY104"/>
              <a:gd fmla="*/ 708336 w 1944000" name="connsiteX105"/>
              <a:gd fmla="*/ 574014 h 1944000" name="connsiteY105"/>
              <a:gd fmla="*/ 714693 w 1944000" name="connsiteX106"/>
              <a:gd fmla="*/ 567664 h 1944000" name="connsiteY106"/>
              <a:gd fmla="*/ 722004 w 1944000" name="connsiteX107"/>
              <a:gd fmla="*/ 561632 h 1944000" name="connsiteY107"/>
              <a:gd fmla="*/ 729632 w 1944000" name="connsiteX108"/>
              <a:gd fmla="*/ 555282 h 1944000" name="connsiteY108"/>
              <a:gd fmla="*/ 737897 w 1944000" name="connsiteX109"/>
              <a:gd fmla="*/ 549249 h 1944000" name="connsiteY109"/>
              <a:gd fmla="*/ 743936 w 1944000" name="connsiteX110"/>
              <a:gd fmla="*/ 545122 h 1944000" name="connsiteY110"/>
              <a:gd fmla="*/ 750293 w 1944000" name="connsiteX111"/>
              <a:gd fmla="*/ 540994 h 1944000" name="connsiteY111"/>
              <a:gd fmla="*/ 757286 w 1944000" name="connsiteX112"/>
              <a:gd fmla="*/ 537502 h 1944000" name="connsiteY112"/>
              <a:gd fmla="*/ 764597 w 1944000" name="connsiteX113"/>
              <a:gd fmla="*/ 533692 h 1944000" name="connsiteY113"/>
              <a:gd fmla="*/ 772544 w 1944000" name="connsiteX114"/>
              <a:gd fmla="*/ 530517 h 1944000" name="connsiteY114"/>
              <a:gd fmla="*/ 780490 w 1944000" name="connsiteX115"/>
              <a:gd fmla="*/ 527342 h 1944000" name="connsiteY115"/>
              <a:gd fmla="*/ 789072 w 1944000" name="connsiteX116"/>
              <a:gd fmla="*/ 524167 h 1944000" name="connsiteY116"/>
              <a:gd fmla="*/ 797654 w 1944000" name="connsiteX117"/>
              <a:gd fmla="*/ 521627 h 1944000" name="connsiteY117"/>
              <a:gd fmla="*/ 806872 w 1944000" name="connsiteX118"/>
              <a:gd fmla="*/ 519087 h 1944000" name="connsiteY118"/>
              <a:gd fmla="*/ 816408 w 1944000" name="connsiteX119"/>
              <a:gd fmla="*/ 516229 h 1944000" name="connsiteY119"/>
              <a:gd fmla="*/ 825944 w 1944000" name="connsiteX120"/>
              <a:gd fmla="*/ 514324 h 1944000" name="connsiteY120"/>
              <a:gd fmla="*/ 836116 w 1944000" name="connsiteX121"/>
              <a:gd fmla="*/ 512102 h 1944000" name="connsiteY121"/>
              <a:gd fmla="*/ 846923 w 1944000" name="connsiteX122"/>
              <a:gd fmla="*/ 510514 h 1944000" name="connsiteY122"/>
              <a:gd fmla="*/ 858048 w 1944000" name="connsiteX123"/>
              <a:gd fmla="*/ 508927 h 1944000" name="connsiteY123"/>
              <a:gd fmla="*/ 869173 w 1944000" name="connsiteX124"/>
              <a:gd fmla="*/ 507022 h 1944000" name="connsiteY124"/>
              <a:gd fmla="*/ 880616 w 1944000" name="connsiteX125"/>
              <a:gd fmla="*/ 217144 h 1944000" name="connsiteY125"/>
              <a:gd fmla="*/ 880616 w 1944000" name="connsiteX126"/>
              <a:gd fmla="*/ 333984 h 1944000" name="connsiteY126"/>
              <a:gd fmla="*/ 863451 w 1944000" name="connsiteX127"/>
              <a:gd fmla="*/ 335254 h 1944000" name="connsiteY127"/>
              <a:gd fmla="*/ 846287 w 1944000" name="connsiteX128"/>
              <a:gd fmla="*/ 337159 h 1944000" name="connsiteY128"/>
              <a:gd fmla="*/ 829440 w 1944000" name="connsiteX129"/>
              <a:gd fmla="*/ 339382 h 1944000" name="connsiteY129"/>
              <a:gd fmla="*/ 812912 w 1944000" name="connsiteX130"/>
              <a:gd fmla="*/ 341922 h 1944000" name="connsiteY130"/>
              <a:gd fmla="*/ 796701 w 1944000" name="connsiteX131"/>
              <a:gd fmla="*/ 344779 h 1944000" name="connsiteY131"/>
              <a:gd fmla="*/ 780490 w 1944000" name="connsiteX132"/>
              <a:gd fmla="*/ 347954 h 1944000" name="connsiteY132"/>
              <a:gd fmla="*/ 764279 w 1944000" name="connsiteX133"/>
              <a:gd fmla="*/ 351764 h 1944000" name="connsiteY133"/>
              <a:gd fmla="*/ 748386 w 1944000" name="connsiteX134"/>
              <a:gd fmla="*/ 355892 h 1944000" name="connsiteY134"/>
              <a:gd fmla="*/ 726136 w 1944000" name="connsiteX135"/>
              <a:gd fmla="*/ 362242 h 1944000" name="connsiteY135"/>
              <a:gd fmla="*/ 704839 w 1944000" name="connsiteX136"/>
              <a:gd fmla="*/ 368909 h 1944000" name="connsiteY136"/>
              <a:gd fmla="*/ 684814 w 1944000" name="connsiteX137"/>
              <a:gd fmla="*/ 375894 h 1944000" name="connsiteY137"/>
              <a:gd fmla="*/ 666061 w 1944000" name="connsiteX138"/>
              <a:gd fmla="*/ 383197 h 1944000" name="connsiteY138"/>
              <a:gd fmla="*/ 657160 w 1944000" name="connsiteX139"/>
              <a:gd fmla="*/ 387324 h 1944000" name="connsiteY139"/>
              <a:gd fmla="*/ 648260 w 1944000" name="connsiteX140"/>
              <a:gd fmla="*/ 391134 h 1944000" name="connsiteY140"/>
              <a:gd fmla="*/ 639996 w 1944000" name="connsiteX141"/>
              <a:gd fmla="*/ 395262 h 1944000" name="connsiteY141"/>
              <a:gd fmla="*/ 632050 w 1944000" name="connsiteX142"/>
              <a:gd fmla="*/ 399072 h 1944000" name="connsiteY142"/>
              <a:gd fmla="*/ 624103 w 1944000" name="connsiteX143"/>
              <a:gd fmla="*/ 403517 h 1944000" name="connsiteY143"/>
              <a:gd fmla="*/ 616792 w 1944000" name="connsiteX144"/>
              <a:gd fmla="*/ 407644 h 1944000" name="connsiteY144"/>
              <a:gd fmla="*/ 609481 w 1944000" name="connsiteX145"/>
              <a:gd fmla="*/ 412089 h 1944000" name="connsiteY145"/>
              <a:gd fmla="*/ 602806 w 1944000" name="connsiteX146"/>
              <a:gd fmla="*/ 416534 h 1944000" name="connsiteY146"/>
              <a:gd fmla="*/ 593906 w 1944000" name="connsiteX147"/>
              <a:gd fmla="*/ 422567 h 1944000" name="connsiteY147"/>
              <a:gd fmla="*/ 585642 w 1944000" name="connsiteX148"/>
              <a:gd fmla="*/ 428282 h 1944000" name="connsiteY148"/>
              <a:gd fmla="*/ 577060 w 1944000" name="connsiteX149"/>
              <a:gd fmla="*/ 434632 h 1944000" name="connsiteY149"/>
              <a:gd fmla="*/ 569113 w 1944000" name="connsiteX150"/>
              <a:gd fmla="*/ 440982 h 1944000" name="connsiteY150"/>
              <a:gd fmla="*/ 561167 w 1944000" name="connsiteX151"/>
              <a:gd fmla="*/ 447967 h 1944000" name="connsiteY151"/>
              <a:gd fmla="*/ 553538 w 1944000" name="connsiteX152"/>
              <a:gd fmla="*/ 454317 h 1944000" name="connsiteY152"/>
              <a:gd fmla="*/ 545910 w 1944000" name="connsiteX153"/>
              <a:gd fmla="*/ 461302 h 1944000" name="connsiteY153"/>
              <a:gd fmla="*/ 538917 w 1944000" name="connsiteX154"/>
              <a:gd fmla="*/ 468604 h 1944000" name="connsiteY154"/>
              <a:gd fmla="*/ 532241 w 1944000" name="connsiteX155"/>
              <a:gd fmla="*/ 475907 h 1944000" name="connsiteY155"/>
              <a:gd fmla="*/ 525249 w 1944000" name="connsiteX156"/>
              <a:gd fmla="*/ 483527 h 1944000" name="connsiteY156"/>
              <a:gd fmla="*/ 518891 w 1944000" name="connsiteX157"/>
              <a:gd fmla="*/ 491464 h 1944000" name="connsiteY157"/>
              <a:gd fmla="*/ 512534 w 1944000" name="connsiteX158"/>
              <a:gd fmla="*/ 499402 h 1944000" name="connsiteY158"/>
              <a:gd fmla="*/ 506813 w 1944000" name="connsiteX159"/>
              <a:gd fmla="*/ 507022 h 1944000" name="connsiteY159"/>
              <a:gd fmla="*/ 501091 w 1944000" name="connsiteX160"/>
              <a:gd fmla="*/ 515277 h 1944000" name="connsiteY160"/>
              <a:gd fmla="*/ 495370 w 1944000" name="connsiteX161"/>
              <a:gd fmla="*/ 523849 h 1944000" name="connsiteY161"/>
              <a:gd fmla="*/ 490284 w 1944000" name="connsiteX162"/>
              <a:gd fmla="*/ 532422 h 1944000" name="connsiteY162"/>
              <a:gd fmla="*/ 485198 w 1944000" name="connsiteX163"/>
              <a:gd fmla="*/ 541312 h 1944000" name="connsiteY163"/>
              <a:gd fmla="*/ 480430 w 1944000" name="connsiteX164"/>
              <a:gd fmla="*/ 550202 h 1944000" name="connsiteY164"/>
              <a:gd fmla="*/ 475980 w 1944000" name="connsiteX165"/>
              <a:gd fmla="*/ 559092 h 1944000" name="connsiteY165"/>
              <a:gd fmla="*/ 472166 w 1944000" name="connsiteX166"/>
              <a:gd fmla="*/ 568299 h 1944000" name="connsiteY166"/>
              <a:gd fmla="*/ 468352 w 1944000" name="connsiteX167"/>
              <a:gd fmla="*/ 577507 h 1944000" name="connsiteY167"/>
              <a:gd fmla="*/ 464855 w 1944000" name="connsiteX168"/>
              <a:gd fmla="*/ 586714 h 1944000" name="connsiteY168"/>
              <a:gd fmla="*/ 461994 w 1944000" name="connsiteX169"/>
              <a:gd fmla="*/ 596239 h 1944000" name="connsiteY169"/>
              <a:gd fmla="*/ 459134 w 1944000" name="connsiteX170"/>
              <a:gd fmla="*/ 605764 h 1944000" name="connsiteY170"/>
              <a:gd fmla="*/ 456591 w 1944000" name="connsiteX171"/>
              <a:gd fmla="*/ 615289 h 1944000" name="connsiteY171"/>
              <a:gd fmla="*/ 454684 w 1944000" name="connsiteX172"/>
              <a:gd fmla="*/ 624814 h 1944000" name="connsiteY172"/>
              <a:gd fmla="*/ 453094 w 1944000" name="connsiteX173"/>
              <a:gd fmla="*/ 634657 h 1944000" name="connsiteY173"/>
              <a:gd fmla="*/ 451187 w 1944000" name="connsiteX174"/>
              <a:gd fmla="*/ 644182 h 1944000" name="connsiteY174"/>
              <a:gd fmla="*/ 450234 w 1944000" name="connsiteX175"/>
              <a:gd fmla="*/ 654024 h 1944000" name="connsiteY175"/>
              <a:gd fmla="*/ 449280 w 1944000" name="connsiteX176"/>
              <a:gd fmla="*/ 664184 h 1944000" name="connsiteY176"/>
              <a:gd fmla="*/ 448962 w 1944000" name="connsiteX177"/>
              <a:gd fmla="*/ 674344 h 1944000" name="connsiteY177"/>
              <a:gd fmla="*/ 448644 w 1944000" name="connsiteX178"/>
              <a:gd fmla="*/ 684822 h 1944000" name="connsiteY178"/>
              <a:gd fmla="*/ 448962 w 1944000" name="connsiteX179"/>
              <a:gd fmla="*/ 695934 h 1944000" name="connsiteY179"/>
              <a:gd fmla="*/ 449598 w 1944000" name="connsiteX180"/>
              <a:gd fmla="*/ 706729 h 1944000" name="connsiteY180"/>
              <a:gd fmla="*/ 450552 w 1944000" name="connsiteX181"/>
              <a:gd fmla="*/ 717842 h 1944000" name="connsiteY181"/>
              <a:gd fmla="*/ 452141 w 1944000" name="connsiteX182"/>
              <a:gd fmla="*/ 728637 h 1944000" name="connsiteY182"/>
              <a:gd fmla="*/ 453730 w 1944000" name="connsiteX183"/>
              <a:gd fmla="*/ 739432 h 1944000" name="connsiteY183"/>
              <a:gd fmla="*/ 455955 w 1944000" name="connsiteX184"/>
              <a:gd fmla="*/ 749909 h 1944000" name="connsiteY184"/>
              <a:gd fmla="*/ 458180 w 1944000" name="connsiteX185"/>
              <a:gd fmla="*/ 760387 h 1944000" name="connsiteY185"/>
              <a:gd fmla="*/ 461359 w 1944000" name="connsiteX186"/>
              <a:gd fmla="*/ 770547 h 1944000" name="connsiteY186"/>
              <a:gd fmla="*/ 464537 w 1944000" name="connsiteX187"/>
              <a:gd fmla="*/ 781024 h 1944000" name="connsiteY187"/>
              <a:gd fmla="*/ 468352 w 1944000" name="connsiteX188"/>
              <a:gd fmla="*/ 791184 h 1944000" name="connsiteY188"/>
              <a:gd fmla="*/ 472484 w 1944000" name="connsiteX189"/>
              <a:gd fmla="*/ 801027 h 1944000" name="connsiteY189"/>
              <a:gd fmla="*/ 476934 w 1944000" name="connsiteX190"/>
              <a:gd fmla="*/ 810869 h 1944000" name="connsiteY190"/>
              <a:gd fmla="*/ 482020 w 1944000" name="connsiteX191"/>
              <a:gd fmla="*/ 820712 h 1944000" name="connsiteY191"/>
              <a:gd fmla="*/ 487423 w 1944000" name="connsiteX192"/>
              <a:gd fmla="*/ 830237 h 1944000" name="connsiteY192"/>
              <a:gd fmla="*/ 492827 w 1944000" name="connsiteX193"/>
              <a:gd fmla="*/ 839762 h 1944000" name="connsiteY193"/>
              <a:gd fmla="*/ 498866 w 1944000" name="connsiteX194"/>
              <a:gd fmla="*/ 848969 h 1944000" name="connsiteY194"/>
              <a:gd fmla="*/ 505541 w 1944000" name="connsiteX195"/>
              <a:gd fmla="*/ 858177 h 1944000" name="connsiteY195"/>
              <a:gd fmla="*/ 512216 w 1944000" name="connsiteX196"/>
              <a:gd fmla="*/ 867067 h 1944000" name="connsiteY196"/>
              <a:gd fmla="*/ 519527 w 1944000" name="connsiteX197"/>
              <a:gd fmla="*/ 875957 h 1944000" name="connsiteY197"/>
              <a:gd fmla="*/ 527156 w 1944000" name="connsiteX198"/>
              <a:gd fmla="*/ 884212 h 1944000" name="connsiteY198"/>
              <a:gd fmla="*/ 535102 w 1944000" name="connsiteX199"/>
              <a:gd fmla="*/ 892467 h 1944000" name="connsiteY199"/>
              <a:gd fmla="*/ 543367 w 1944000" name="connsiteX200"/>
              <a:gd fmla="*/ 900404 h 1944000" name="connsiteY200"/>
              <a:gd fmla="*/ 551949 w 1944000" name="connsiteX201"/>
              <a:gd fmla="*/ 908024 h 1944000" name="connsiteY201"/>
              <a:gd fmla="*/ 561167 w 1944000" name="connsiteX202"/>
              <a:gd fmla="*/ 915644 h 1944000" name="connsiteY202"/>
              <a:gd fmla="*/ 570385 w 1944000" name="connsiteX203"/>
              <a:gd fmla="*/ 922947 h 1944000" name="connsiteY203"/>
              <a:gd fmla="*/ 580238 w 1944000" name="connsiteX204"/>
              <a:gd fmla="*/ 929932 h 1944000" name="connsiteY204"/>
              <a:gd fmla="*/ 590410 w 1944000" name="connsiteX205"/>
              <a:gd fmla="*/ 936282 h 1944000" name="connsiteY205"/>
              <a:gd fmla="*/ 600899 w 1944000" name="connsiteX206"/>
              <a:gd fmla="*/ 942632 h 1944000" name="connsiteY206"/>
              <a:gd fmla="*/ 611706 w 1944000" name="connsiteX207"/>
              <a:gd fmla="*/ 948982 h 1944000" name="connsiteY207"/>
              <a:gd fmla="*/ 623149 w 1944000" name="connsiteX208"/>
              <a:gd fmla="*/ 954697 h 1944000" name="connsiteY208"/>
              <a:gd fmla="*/ 634592 w 1944000" name="connsiteX209"/>
              <a:gd fmla="*/ 960412 h 1944000" name="connsiteY209"/>
              <a:gd fmla="*/ 646671 w 1944000" name="connsiteX210"/>
              <a:gd fmla="*/ 966127 h 1944000" name="connsiteY210"/>
              <a:gd fmla="*/ 666378 w 1944000" name="connsiteX211"/>
              <a:gd fmla="*/ 974064 h 1944000" name="connsiteY211"/>
              <a:gd fmla="*/ 688629 w 1944000" name="connsiteX212"/>
              <a:gd fmla="*/ 982637 h 1944000" name="connsiteY212"/>
              <a:gd fmla="*/ 713739 w 1944000" name="connsiteX213"/>
              <a:gd fmla="*/ 991209 h 1944000" name="connsiteY213"/>
              <a:gd fmla="*/ 741711 w 1944000" name="connsiteX214"/>
              <a:gd fmla="*/ 1000099 h 1944000" name="connsiteY214"/>
              <a:gd fmla="*/ 772544 w 1944000" name="connsiteX215"/>
              <a:gd fmla="*/ 1009307 h 1944000" name="connsiteY215"/>
              <a:gd fmla="*/ 805919 w 1944000" name="connsiteX216"/>
              <a:gd fmla="*/ 1018514 h 1944000" name="connsiteY216"/>
              <a:gd fmla="*/ 841837 w 1944000" name="connsiteX217"/>
              <a:gd fmla="*/ 1028357 h 1944000" name="connsiteY217"/>
              <a:gd fmla="*/ 880616 w 1944000" name="connsiteX218"/>
              <a:gd fmla="*/ 1038199 h 1944000" name="connsiteY218"/>
              <a:gd fmla="*/ 880616 w 1944000" name="connsiteX219"/>
              <a:gd fmla="*/ 1433487 h 1944000" name="connsiteY219"/>
              <a:gd fmla="*/ 870444 w 1944000" name="connsiteX220"/>
              <a:gd fmla="*/ 1431582 h 1944000" name="connsiteY220"/>
              <a:gd fmla="*/ 860591 w 1944000" name="connsiteX221"/>
              <a:gd fmla="*/ 1429042 h 1944000" name="connsiteY221"/>
              <a:gd fmla="*/ 850737 w 1944000" name="connsiteX222"/>
              <a:gd fmla="*/ 1426820 h 1944000" name="connsiteY222"/>
              <a:gd fmla="*/ 841519 w 1944000" name="connsiteX223"/>
              <a:gd fmla="*/ 1424280 h 1944000" name="connsiteY223"/>
              <a:gd fmla="*/ 831983 w 1944000" name="connsiteX224"/>
              <a:gd fmla="*/ 1421422 h 1944000" name="connsiteY224"/>
              <a:gd fmla="*/ 823083 w 1944000" name="connsiteX225"/>
              <a:gd fmla="*/ 1418247 h 1944000" name="connsiteY225"/>
              <a:gd fmla="*/ 814183 w 1944000" name="connsiteX226"/>
              <a:gd fmla="*/ 1415072 h 1944000" name="connsiteY226"/>
              <a:gd fmla="*/ 805283 w 1944000" name="connsiteX227"/>
              <a:gd fmla="*/ 1411580 h 1944000" name="connsiteY227"/>
              <a:gd fmla="*/ 796701 w 1944000" name="connsiteX228"/>
              <a:gd fmla="*/ 1408087 h 1944000" name="connsiteY228"/>
              <a:gd fmla="*/ 788437 w 1944000" name="connsiteX229"/>
              <a:gd fmla="*/ 1404277 h 1944000" name="connsiteY229"/>
              <a:gd fmla="*/ 780490 w 1944000" name="connsiteX230"/>
              <a:gd fmla="*/ 1400150 h 1944000" name="connsiteY230"/>
              <a:gd fmla="*/ 772544 w 1944000" name="connsiteX231"/>
              <a:gd fmla="*/ 1396022 h 1944000" name="connsiteY231"/>
              <a:gd fmla="*/ 764915 w 1944000" name="connsiteX232"/>
              <a:gd fmla="*/ 1391260 h 1944000" name="connsiteY232"/>
              <a:gd fmla="*/ 757604 w 1944000" name="connsiteX233"/>
              <a:gd fmla="*/ 1386815 h 1944000" name="connsiteY233"/>
              <a:gd fmla="*/ 750293 w 1944000" name="connsiteX234"/>
              <a:gd fmla="*/ 1381735 h 1944000" name="connsiteY234"/>
              <a:gd fmla="*/ 743618 w 1944000" name="connsiteX235"/>
              <a:gd fmla="*/ 1376655 h 1944000" name="connsiteY235"/>
              <a:gd fmla="*/ 732811 w 1944000" name="connsiteX236"/>
              <a:gd fmla="*/ 1368082 h 1944000" name="connsiteY236"/>
              <a:gd fmla="*/ 722640 w 1944000" name="connsiteX237"/>
              <a:gd fmla="*/ 1359192 h 1944000" name="connsiteY237"/>
              <a:gd fmla="*/ 713104 w 1944000" name="connsiteX238"/>
              <a:gd fmla="*/ 1349985 h 1944000" name="connsiteY238"/>
              <a:gd fmla="*/ 704204 w 1944000" name="connsiteX239"/>
              <a:gd fmla="*/ 1340142 h 1944000" name="connsiteY239"/>
              <a:gd fmla="*/ 695621 w 1944000" name="connsiteX240"/>
              <a:gd fmla="*/ 1329982 h 1944000" name="connsiteY240"/>
              <a:gd fmla="*/ 687675 w 1944000" name="connsiteX241"/>
              <a:gd fmla="*/ 1319187 h 1944000" name="connsiteY241"/>
              <a:gd fmla="*/ 680046 w 1944000" name="connsiteX242"/>
              <a:gd fmla="*/ 1308075 h 1944000" name="connsiteY242"/>
              <a:gd fmla="*/ 673371 w 1944000" name="connsiteX243"/>
              <a:gd fmla="*/ 1296327 h 1944000" name="connsiteY243"/>
              <a:gd fmla="*/ 667014 w 1944000" name="connsiteX244"/>
              <a:gd fmla="*/ 1284262 h 1944000" name="connsiteY244"/>
              <a:gd fmla="*/ 660975 w 1944000" name="connsiteX245"/>
              <a:gd fmla="*/ 1271562 h 1944000" name="connsiteY245"/>
              <a:gd fmla="*/ 655889 w 1944000" name="connsiteX246"/>
              <a:gd fmla="*/ 1258862 h 1944000" name="connsiteY246"/>
              <a:gd fmla="*/ 651121 w 1944000" name="connsiteX247"/>
              <a:gd fmla="*/ 1245209 h 1944000" name="connsiteY247"/>
              <a:gd fmla="*/ 646989 w 1944000" name="connsiteX248"/>
              <a:gd fmla="*/ 1231557 h 1944000" name="connsiteY248"/>
              <a:gd fmla="*/ 642857 w 1944000" name="connsiteX249"/>
              <a:gd fmla="*/ 1217269 h 1944000" name="connsiteY249"/>
              <a:gd fmla="*/ 639996 w 1944000" name="connsiteX250"/>
              <a:gd fmla="*/ 1202664 h 1944000" name="connsiteY250"/>
              <a:gd fmla="*/ 637453 w 1944000" name="connsiteX251"/>
              <a:gd fmla="*/ 1187424 h 1944000" name="connsiteY251"/>
              <a:gd fmla="*/ 410819 w 1944000" name="connsiteX252"/>
              <a:gd fmla="*/ 1219492 h 1944000" name="connsiteY252"/>
              <a:gd fmla="*/ 413044 w 1944000" name="connsiteX253"/>
              <a:gd fmla="*/ 1231557 h 1944000" name="connsiteY253"/>
              <a:gd fmla="*/ 415587 w 1944000" name="connsiteX254"/>
              <a:gd fmla="*/ 1243304 h 1944000" name="connsiteY254"/>
              <a:gd fmla="*/ 418766 w 1944000" name="connsiteX255"/>
              <a:gd fmla="*/ 1255370 h 1944000" name="connsiteY255"/>
              <a:gd fmla="*/ 421626 w 1944000" name="connsiteX256"/>
              <a:gd fmla="*/ 1266800 h 1944000" name="connsiteY256"/>
              <a:gd fmla="*/ 424805 w 1944000" name="connsiteX257"/>
              <a:gd fmla="*/ 1278230 h 1944000" name="connsiteY257"/>
              <a:gd fmla="*/ 428619 w 1944000" name="connsiteX258"/>
              <a:gd fmla="*/ 1289660 h 1944000" name="connsiteY258"/>
              <a:gd fmla="*/ 432116 w 1944000" name="connsiteX259"/>
              <a:gd fmla="*/ 1300455 h 1944000" name="connsiteY259"/>
              <a:gd fmla="*/ 435930 w 1944000" name="connsiteX260"/>
              <a:gd fmla="*/ 1311250 h 1944000" name="connsiteY260"/>
              <a:gd fmla="*/ 440062 w 1944000" name="connsiteX261"/>
              <a:gd fmla="*/ 1321727 h 1944000" name="connsiteY261"/>
              <a:gd fmla="*/ 444512 w 1944000" name="connsiteX262"/>
              <a:gd fmla="*/ 1332205 h 1944000" name="connsiteY262"/>
              <a:gd fmla="*/ 448644 w 1944000" name="connsiteX263"/>
              <a:gd fmla="*/ 1342682 h 1944000" name="connsiteY263"/>
              <a:gd fmla="*/ 453412 w 1944000" name="connsiteX264"/>
              <a:gd fmla="*/ 1352525 h 1944000" name="connsiteY264"/>
              <a:gd fmla="*/ 458180 w 1944000" name="connsiteX265"/>
              <a:gd fmla="*/ 1362367 h 1944000" name="connsiteY265"/>
              <a:gd fmla="*/ 463266 w 1944000" name="connsiteX266"/>
              <a:gd fmla="*/ 1372210 h 1944000" name="connsiteY266"/>
              <a:gd fmla="*/ 468352 w 1944000" name="connsiteX267"/>
              <a:gd fmla="*/ 1381735 h 1944000" name="connsiteY267"/>
              <a:gd fmla="*/ 473755 w 1944000" name="connsiteX268"/>
              <a:gd fmla="*/ 1390942 h 1944000" name="connsiteY268"/>
              <a:gd fmla="*/ 479477 w 1944000" name="connsiteX269"/>
              <a:gd fmla="*/ 1399832 h 1944000" name="connsiteY269"/>
              <a:gd fmla="*/ 485198 w 1944000" name="connsiteX270"/>
              <a:gd fmla="*/ 1409040 h 1944000" name="connsiteY270"/>
              <a:gd fmla="*/ 491238 w 1944000" name="connsiteX271"/>
              <a:gd fmla="*/ 1417612 h 1944000" name="connsiteY271"/>
              <a:gd fmla="*/ 497595 w 1944000" name="connsiteX272"/>
              <a:gd fmla="*/ 1426185 h 1944000" name="connsiteY272"/>
              <a:gd fmla="*/ 503634 w 1944000" name="connsiteX273"/>
              <a:gd fmla="*/ 1434757 h 1944000" name="connsiteY273"/>
              <a:gd fmla="*/ 510309 w 1944000" name="connsiteX274"/>
              <a:gd fmla="*/ 1442695 h 1944000" name="connsiteY274"/>
              <a:gd fmla="*/ 517302 w 1944000" name="connsiteX275"/>
              <a:gd fmla="*/ 1450950 h 1944000" name="connsiteY275"/>
              <a:gd fmla="*/ 524295 w 1944000" name="connsiteX276"/>
              <a:gd fmla="*/ 1458570 h 1944000" name="connsiteY276"/>
              <a:gd fmla="*/ 531288 w 1944000" name="connsiteX277"/>
              <a:gd fmla="*/ 1466190 h 1944000" name="connsiteY277"/>
              <a:gd fmla="*/ 538599 w 1944000" name="connsiteX278"/>
              <a:gd fmla="*/ 1473492 h 1944000" name="connsiteY278"/>
              <a:gd fmla="*/ 546227 w 1944000" name="connsiteX279"/>
              <a:gd fmla="*/ 1480795 h 1944000" name="connsiteY279"/>
              <a:gd fmla="*/ 553856 w 1944000" name="connsiteX280"/>
              <a:gd fmla="*/ 1487780 h 1944000" name="connsiteY280"/>
              <a:gd fmla="*/ 561802 w 1944000" name="connsiteX281"/>
              <a:gd fmla="*/ 1494765 h 1944000" name="connsiteY281"/>
              <a:gd fmla="*/ 570067 w 1944000" name="connsiteX282"/>
              <a:gd fmla="*/ 1501750 h 1944000" name="connsiteY282"/>
              <a:gd fmla="*/ 578331 w 1944000" name="connsiteX283"/>
              <a:gd fmla="*/ 1507782 h 1944000" name="connsiteY283"/>
              <a:gd fmla="*/ 586913 w 1944000" name="connsiteX284"/>
              <a:gd fmla="*/ 1514132 h 1944000" name="connsiteY284"/>
              <a:gd fmla="*/ 600581 w 1944000" name="connsiteX285"/>
              <a:gd fmla="*/ 1523657 h 1944000" name="connsiteY285"/>
              <a:gd fmla="*/ 615203 w 1944000" name="connsiteX286"/>
              <a:gd fmla="*/ 1532865 h 1944000" name="connsiteY286"/>
              <a:gd fmla="*/ 630142 w 1944000" name="connsiteX287"/>
              <a:gd fmla="*/ 1541437 h 1944000" name="connsiteY287"/>
              <a:gd fmla="*/ 645717 w 1944000" name="connsiteX288"/>
              <a:gd fmla="*/ 1549375 h 1944000" name="connsiteY288"/>
              <a:gd fmla="*/ 661928 w 1944000" name="connsiteX289"/>
              <a:gd fmla="*/ 1556995 h 1944000" name="connsiteY289"/>
              <a:gd fmla="*/ 678775 w 1944000" name="connsiteX290"/>
              <a:gd fmla="*/ 1563980 h 1944000" name="connsiteY290"/>
              <a:gd fmla="*/ 696257 w 1944000" name="connsiteX291"/>
              <a:gd fmla="*/ 1570647 h 1944000" name="connsiteY291"/>
              <a:gd fmla="*/ 714375 w 1944000" name="connsiteX292"/>
              <a:gd fmla="*/ 1576680 h 1944000" name="connsiteY292"/>
              <a:gd fmla="*/ 733129 w 1944000" name="connsiteX293"/>
              <a:gd fmla="*/ 1582395 h 1944000" name="connsiteY293"/>
              <a:gd fmla="*/ 752518 w 1944000" name="connsiteX294"/>
              <a:gd fmla="*/ 1587475 h 1944000" name="connsiteY294"/>
              <a:gd fmla="*/ 772544 w 1944000" name="connsiteX295"/>
              <a:gd fmla="*/ 1592237 h 1944000" name="connsiteY295"/>
              <a:gd fmla="*/ 792887 w 1944000" name="connsiteX296"/>
              <a:gd fmla="*/ 1596365 h 1944000" name="connsiteY296"/>
              <a:gd fmla="*/ 814183 w 1944000" name="connsiteX297"/>
              <a:gd fmla="*/ 1600175 h 1944000" name="connsiteY297"/>
              <a:gd fmla="*/ 835480 w 1944000" name="connsiteX298"/>
              <a:gd fmla="*/ 1603350 h 1944000" name="connsiteY298"/>
              <a:gd fmla="*/ 858048 w 1944000" name="connsiteX299"/>
              <a:gd fmla="*/ 1606525 h 1944000" name="connsiteY299"/>
              <a:gd fmla="*/ 880616 w 1944000" name="connsiteX300"/>
              <a:gd fmla="*/ 1608747 h 1944000" name="connsiteY300"/>
              <a:gd fmla="*/ 880616 w 1944000" name="connsiteX301"/>
              <a:gd fmla="*/ 1726857 h 1944000" name="connsiteY301"/>
              <a:gd fmla="*/ 1063385 w 1944000" name="connsiteX302"/>
              <a:gd fmla="*/ 1726857 h 1944000" name="connsiteY302"/>
              <a:gd fmla="*/ 1063385 w 1944000" name="connsiteX303"/>
              <a:gd fmla="*/ 1610652 h 1944000" name="connsiteY303"/>
              <a:gd fmla="*/ 1077371 w 1944000" name="connsiteX304"/>
              <a:gd fmla="*/ 1609382 h 1944000" name="connsiteY304"/>
              <a:gd fmla="*/ 1091675 w 1944000" name="connsiteX305"/>
              <a:gd fmla="*/ 1607795 h 1944000" name="connsiteY305"/>
              <a:gd fmla="*/ 1105661 w 1944000" name="connsiteX306"/>
              <a:gd fmla="*/ 1606207 h 1944000" name="connsiteY306"/>
              <a:gd fmla="*/ 1119329 w 1944000" name="connsiteX307"/>
              <a:gd fmla="*/ 1603985 h 1944000" name="connsiteY307"/>
              <a:gd fmla="*/ 1133314 w 1944000" name="connsiteX308"/>
              <a:gd fmla="*/ 1602080 h 1944000" name="connsiteY308"/>
              <a:gd fmla="*/ 1146665 w 1944000" name="connsiteX309"/>
              <a:gd fmla="*/ 1599857 h 1944000" name="connsiteY309"/>
              <a:gd fmla="*/ 1160015 w 1944000" name="connsiteX310"/>
              <a:gd fmla="*/ 1597317 h 1944000" name="connsiteY310"/>
              <a:gd fmla="*/ 1173047 w 1944000" name="connsiteX311"/>
              <a:gd fmla="*/ 1594142 h 1944000" name="connsiteY311"/>
              <a:gd fmla="*/ 1186397 w 1944000" name="connsiteX312"/>
              <a:gd fmla="*/ 1591285 h 1944000" name="connsiteY312"/>
              <a:gd fmla="*/ 1199111 w 1944000" name="connsiteX313"/>
              <a:gd fmla="*/ 1587792 h 1944000" name="connsiteY313"/>
              <a:gd fmla="*/ 1212144 w 1944000" name="connsiteX314"/>
              <a:gd fmla="*/ 1584300 h 1944000" name="connsiteY314"/>
              <a:gd fmla="*/ 1224540 w 1944000" name="connsiteX315"/>
              <a:gd fmla="*/ 1580807 h 1944000" name="connsiteY315"/>
              <a:gd fmla="*/ 1236937 w 1944000" name="connsiteX316"/>
              <a:gd fmla="*/ 1576680 h 1944000" name="connsiteY316"/>
              <a:gd fmla="*/ 1249333 w 1944000" name="connsiteX317"/>
              <a:gd fmla="*/ 1572552 h 1944000" name="connsiteY317"/>
              <a:gd fmla="*/ 1261412 w 1944000" name="connsiteX318"/>
              <a:gd fmla="*/ 1567790 h 1944000" name="connsiteY318"/>
              <a:gd fmla="*/ 1273491 w 1944000" name="connsiteX319"/>
              <a:gd fmla="*/ 1563345 h 1944000" name="connsiteY319"/>
              <a:gd fmla="*/ 1288748 w 1944000" name="connsiteX320"/>
              <a:gd fmla="*/ 1556995 h 1944000" name="connsiteY320"/>
              <a:gd fmla="*/ 1304005 w 1944000" name="connsiteX321"/>
              <a:gd fmla="*/ 1550010 h 1944000" name="connsiteY321"/>
              <a:gd fmla="*/ 1318627 w 1944000" name="connsiteX322"/>
              <a:gd fmla="*/ 1543025 h 1944000" name="connsiteY322"/>
              <a:gd fmla="*/ 1332613 w 1944000" name="connsiteX323"/>
              <a:gd fmla="*/ 1535722 h 1944000" name="connsiteY323"/>
              <a:gd fmla="*/ 1346598 w 1944000" name="connsiteX324"/>
              <a:gd fmla="*/ 1528102 h 1944000" name="connsiteY324"/>
              <a:gd fmla="*/ 1359631 w 1944000" name="connsiteX325"/>
              <a:gd fmla="*/ 1519847 h 1944000" name="connsiteY325"/>
              <a:gd fmla="*/ 1372345 w 1944000" name="connsiteX326"/>
              <a:gd fmla="*/ 1511592 h 1944000" name="connsiteY326"/>
              <a:gd fmla="*/ 1384742 w 1944000" name="connsiteX327"/>
              <a:gd fmla="*/ 1502702 h 1944000" name="connsiteY327"/>
              <a:gd fmla="*/ 1396185 w 1944000" name="connsiteX328"/>
              <a:gd fmla="*/ 1493812 h 1944000" name="connsiteY328"/>
              <a:gd fmla="*/ 1407945 w 1944000" name="connsiteX329"/>
              <a:gd fmla="*/ 1484287 h 1944000" name="connsiteY329"/>
              <a:gd fmla="*/ 1418753 w 1944000" name="connsiteX330"/>
              <a:gd fmla="*/ 1474762 h 1944000" name="connsiteY330"/>
              <a:gd fmla="*/ 1429242 w 1944000" name="connsiteX331"/>
              <a:gd fmla="*/ 1464602 h 1944000" name="connsiteY331"/>
              <a:gd fmla="*/ 1439096 w 1944000" name="connsiteX332"/>
              <a:gd fmla="*/ 1454125 h 1944000" name="connsiteY332"/>
              <a:gd fmla="*/ 1448631 w 1944000" name="connsiteX333"/>
              <a:gd fmla="*/ 1443647 h 1944000" name="connsiteY333"/>
              <a:gd fmla="*/ 1457531 w 1944000" name="connsiteX334"/>
              <a:gd fmla="*/ 1432535 h 1944000" name="connsiteY334"/>
              <a:gd fmla="*/ 1466114 w 1944000" name="connsiteX335"/>
              <a:gd fmla="*/ 1421422 h 1944000" name="connsiteY335"/>
              <a:gd fmla="*/ 1474378 w 1944000" name="connsiteX336"/>
              <a:gd fmla="*/ 1409675 h 1944000" name="connsiteY336"/>
              <a:gd fmla="*/ 1482007 w 1944000" name="connsiteX337"/>
              <a:gd fmla="*/ 1398245 h 1944000" name="connsiteY337"/>
              <a:gd fmla="*/ 1489000 w 1944000" name="connsiteX338"/>
              <a:gd fmla="*/ 1386497 h 1944000" name="connsiteY338"/>
              <a:gd fmla="*/ 1495675 w 1944000" name="connsiteX339"/>
              <a:gd fmla="*/ 1374432 h 1944000" name="connsiteY339"/>
              <a:gd fmla="*/ 1501396 w 1944000" name="connsiteX340"/>
              <a:gd fmla="*/ 1362685 h 1944000" name="connsiteY340"/>
              <a:gd fmla="*/ 1507118 w 1944000" name="connsiteX341"/>
              <a:gd fmla="*/ 1350620 h 1944000" name="connsiteY341"/>
              <a:gd fmla="*/ 1512203 w 1944000" name="connsiteX342"/>
              <a:gd fmla="*/ 1338555 h 1944000" name="connsiteY342"/>
              <a:gd fmla="*/ 1516335 w 1944000" name="connsiteX343"/>
              <a:gd fmla="*/ 1326490 h 1944000" name="connsiteY343"/>
              <a:gd fmla="*/ 1520468 w 1944000" name="connsiteX344"/>
              <a:gd fmla="*/ 1314107 h 1944000" name="connsiteY344"/>
              <a:gd fmla="*/ 1523964 w 1944000" name="connsiteX345"/>
              <a:gd fmla="*/ 1301725 h 1944000" name="connsiteY345"/>
              <a:gd fmla="*/ 1526507 w 1944000" name="connsiteX346"/>
              <a:gd fmla="*/ 1289025 h 1944000" name="connsiteY346"/>
              <a:gd fmla="*/ 1528732 w 1944000" name="connsiteX347"/>
              <a:gd fmla="*/ 1276642 h 1944000" name="connsiteY347"/>
              <a:gd fmla="*/ 1530957 w 1944000" name="connsiteX348"/>
              <a:gd fmla="*/ 1263942 h 1944000" name="connsiteY348"/>
              <a:gd fmla="*/ 1532228 w 1944000" name="connsiteX349"/>
              <a:gd fmla="*/ 1251242 h 1944000" name="connsiteY349"/>
              <a:gd fmla="*/ 1532864 w 1944000" name="connsiteX350"/>
              <a:gd fmla="*/ 1238542 h 1944000" name="connsiteY350"/>
              <a:gd fmla="*/ 1533182 w 1944000" name="connsiteX351"/>
              <a:gd fmla="*/ 1225207 h 1944000" name="connsiteY351"/>
              <a:gd fmla="*/ 1533182 w 1944000" name="connsiteX352"/>
              <a:gd fmla="*/ 1212189 h 1944000" name="connsiteY352"/>
              <a:gd fmla="*/ 1532546 w 1944000" name="connsiteX353"/>
              <a:gd fmla="*/ 1199172 h 1944000" name="connsiteY353"/>
              <a:gd fmla="*/ 1531275 w 1944000" name="connsiteX354"/>
              <a:gd fmla="*/ 1186789 h 1944000" name="connsiteY354"/>
              <a:gd fmla="*/ 1530003 w 1944000" name="connsiteX355"/>
              <a:gd fmla="*/ 1174407 h 1944000" name="connsiteY355"/>
              <a:gd fmla="*/ 1527778 w 1944000" name="connsiteX356"/>
              <a:gd fmla="*/ 1162342 h 1944000" name="connsiteY356"/>
              <a:gd fmla="*/ 1525553 w 1944000" name="connsiteX357"/>
              <a:gd fmla="*/ 1150594 h 1944000" name="connsiteY357"/>
              <a:gd fmla="*/ 1522693 w 1944000" name="connsiteX358"/>
              <a:gd fmla="*/ 1138847 h 1944000" name="connsiteY358"/>
              <a:gd fmla="*/ 1519514 w 1944000" name="connsiteX359"/>
              <a:gd fmla="*/ 1127734 h 1944000" name="connsiteY359"/>
              <a:gd fmla="*/ 1516018 w 1944000" name="connsiteX360"/>
              <a:gd fmla="*/ 1116939 h 1944000" name="connsiteY360"/>
              <a:gd fmla="*/ 1511885 w 1944000" name="connsiteX361"/>
              <a:gd fmla="*/ 1106144 h 1944000" name="connsiteY361"/>
              <a:gd fmla="*/ 1507435 w 1944000" name="connsiteX362"/>
              <a:gd fmla="*/ 1095349 h 1944000" name="connsiteY362"/>
              <a:gd fmla="*/ 1502350 w 1944000" name="connsiteX363"/>
              <a:gd fmla="*/ 1085189 h 1944000" name="connsiteY363"/>
              <a:gd fmla="*/ 1496946 w 1944000" name="connsiteX364"/>
              <a:gd fmla="*/ 1075347 h 1944000" name="connsiteY364"/>
              <a:gd fmla="*/ 1491225 w 1944000" name="connsiteX365"/>
              <a:gd fmla="*/ 1065822 h 1944000" name="connsiteY365"/>
              <a:gd fmla="*/ 1485185 w 1944000" name="connsiteX366"/>
              <a:gd fmla="*/ 1056614 h 1944000" name="connsiteY366"/>
              <a:gd fmla="*/ 1478510 w 1944000" name="connsiteX367"/>
              <a:gd fmla="*/ 1047407 h 1944000" name="connsiteY367"/>
              <a:gd fmla="*/ 1471517 w 1944000" name="connsiteX368"/>
              <a:gd fmla="*/ 1038517 h 1944000" name="connsiteY368"/>
              <a:gd fmla="*/ 1463889 w 1944000" name="connsiteX369"/>
              <a:gd fmla="*/ 1029944 h 1944000" name="connsiteY369"/>
              <a:gd fmla="*/ 1456260 w 1944000" name="connsiteX370"/>
              <a:gd fmla="*/ 1021689 h 1944000" name="connsiteY370"/>
              <a:gd fmla="*/ 1448314 w 1944000" name="connsiteX371"/>
              <a:gd fmla="*/ 1013752 h 1944000" name="connsiteY371"/>
              <a:gd fmla="*/ 1440049 w 1944000" name="connsiteX372"/>
              <a:gd fmla="*/ 1005814 h 1944000" name="connsiteY372"/>
              <a:gd fmla="*/ 1431467 w 1944000" name="connsiteX373"/>
              <a:gd fmla="*/ 998512 h 1944000" name="connsiteY373"/>
              <a:gd fmla="*/ 1422567 w 1944000" name="connsiteX374"/>
              <a:gd fmla="*/ 991527 h 1944000" name="connsiteY374"/>
              <a:gd fmla="*/ 1413349 w 1944000" name="connsiteX375"/>
              <a:gd fmla="*/ 984542 h 1944000" name="connsiteY375"/>
              <a:gd fmla="*/ 1403813 w 1944000" name="connsiteX376"/>
              <a:gd fmla="*/ 977557 h 1944000" name="connsiteY376"/>
              <a:gd fmla="*/ 1393959 w 1944000" name="connsiteX377"/>
              <a:gd fmla="*/ 971207 h 1944000" name="connsiteY377"/>
              <a:gd fmla="*/ 1383788 w 1944000" name="connsiteX378"/>
              <a:gd fmla="*/ 965174 h 1944000" name="connsiteY378"/>
              <a:gd fmla="*/ 1373299 w 1944000" name="connsiteX379"/>
              <a:gd fmla="*/ 959142 h 1944000" name="connsiteY379"/>
              <a:gd fmla="*/ 1362491 w 1944000" name="connsiteX380"/>
              <a:gd fmla="*/ 953427 h 1944000" name="connsiteY380"/>
              <a:gd fmla="*/ 1351048 w 1944000" name="connsiteX381"/>
              <a:gd fmla="*/ 948347 h 1944000" name="connsiteY381"/>
              <a:gd fmla="*/ 1339605 w 1944000" name="connsiteX382"/>
              <a:gd fmla="*/ 942949 h 1944000" name="connsiteY382"/>
              <a:gd fmla="*/ 1327845 w 1944000" name="connsiteX383"/>
              <a:gd fmla="*/ 937869 h 1944000" name="connsiteY383"/>
              <a:gd fmla="*/ 1305912 w 1944000" name="connsiteX384"/>
              <a:gd fmla="*/ 930249 h 1944000" name="connsiteY384"/>
              <a:gd fmla="*/ 1280801 w 1944000" name="connsiteX385"/>
              <a:gd fmla="*/ 921677 h 1944000" name="connsiteY385"/>
              <a:gd fmla="*/ 1252512 w 1944000" name="connsiteX386"/>
              <a:gd fmla="*/ 912469 h 1944000" name="connsiteY386"/>
              <a:gd fmla="*/ 1221362 w 1944000" name="connsiteX387"/>
              <a:gd fmla="*/ 902627 h 1944000" name="connsiteY387"/>
              <a:gd fmla="*/ 1186397 w 1944000" name="connsiteX388"/>
              <a:gd fmla="*/ 892784 h 1944000" name="connsiteY388"/>
              <a:gd fmla="*/ 1148572 w 1944000" name="connsiteX389"/>
              <a:gd fmla="*/ 882307 h 1944000" name="connsiteY389"/>
              <a:gd fmla="*/ 1107568 w 1944000" name="connsiteX390"/>
              <a:gd fmla="*/ 871512 h 1944000" name="connsiteY390"/>
              <a:gd fmla="*/ 1063385 w 1944000" name="connsiteX391"/>
              <a:gd fmla="*/ 860399 h 1944000" name="connsiteY391"/>
              <a:gd fmla="*/ 1063385 w 1944000" name="connsiteX392"/>
              <a:gd fmla="*/ 511149 h 1944000" name="connsiteY392"/>
              <a:gd fmla="*/ 1078960 w 1944000" name="connsiteX393"/>
              <a:gd fmla="*/ 514642 h 1944000" name="connsiteY393"/>
              <a:gd fmla="*/ 1093582 w 1944000" name="connsiteX394"/>
              <a:gd fmla="*/ 518769 h 1944000" name="connsiteY394"/>
              <a:gd fmla="*/ 1108204 w 1944000" name="connsiteX395"/>
              <a:gd fmla="*/ 523214 h 1944000" name="connsiteY395"/>
              <a:gd fmla="*/ 1121554 w 1944000" name="connsiteX396"/>
              <a:gd fmla="*/ 528612 h 1944000" name="connsiteY396"/>
              <a:gd fmla="*/ 1128229 w 1944000" name="connsiteX397"/>
              <a:gd fmla="*/ 531469 h 1944000" name="connsiteY397"/>
              <a:gd fmla="*/ 1134904 w 1944000" name="connsiteX398"/>
              <a:gd fmla="*/ 534644 h 1944000" name="connsiteY398"/>
              <a:gd fmla="*/ 1141261 w 1944000" name="connsiteX399"/>
              <a:gd fmla="*/ 537502 h 1944000" name="connsiteY399"/>
              <a:gd fmla="*/ 1146982 w 1944000" name="connsiteX400"/>
              <a:gd fmla="*/ 540677 h 1944000" name="connsiteY400"/>
              <a:gd fmla="*/ 1153022 w 1944000" name="connsiteX401"/>
              <a:gd fmla="*/ 544169 h 1944000" name="connsiteY401"/>
              <a:gd fmla="*/ 1159061 w 1944000" name="connsiteX402"/>
              <a:gd fmla="*/ 547662 h 1944000" name="connsiteY402"/>
              <a:gd fmla="*/ 1164465 w 1944000" name="connsiteX403"/>
              <a:gd fmla="*/ 551154 h 1944000" name="connsiteY403"/>
              <a:gd fmla="*/ 1169868 w 1944000" name="connsiteX404"/>
              <a:gd fmla="*/ 555282 h 1944000" name="connsiteY404"/>
              <a:gd fmla="*/ 1178768 w 1944000" name="connsiteX405"/>
              <a:gd fmla="*/ 561949 h 1944000" name="connsiteY405"/>
              <a:gd fmla="*/ 1187351 w 1944000" name="connsiteX406"/>
              <a:gd fmla="*/ 568934 h 1944000" name="connsiteY406"/>
              <a:gd fmla="*/ 1195297 w 1944000" name="connsiteX407"/>
              <a:gd fmla="*/ 576554 h 1944000" name="connsiteY407"/>
              <a:gd fmla="*/ 1202926 w 1944000" name="connsiteX408"/>
              <a:gd fmla="*/ 584174 h 1944000" name="connsiteY408"/>
              <a:gd fmla="*/ 1209919 w 1944000" name="connsiteX409"/>
              <a:gd fmla="*/ 592429 h 1944000" name="connsiteY409"/>
              <a:gd fmla="*/ 1216594 w 1944000" name="connsiteX410"/>
              <a:gd fmla="*/ 601002 h 1944000" name="connsiteY410"/>
              <a:gd fmla="*/ 1222633 w 1944000" name="connsiteX411"/>
              <a:gd fmla="*/ 609574 h 1944000" name="connsiteY411"/>
              <a:gd fmla="*/ 1228355 w 1944000" name="connsiteX412"/>
              <a:gd fmla="*/ 618782 h 1944000" name="connsiteY412"/>
              <a:gd fmla="*/ 1233758 w 1944000" name="connsiteX413"/>
              <a:gd fmla="*/ 627989 h 1944000" name="connsiteY413"/>
              <a:gd fmla="*/ 1238844 w 1944000" name="connsiteX414"/>
              <a:gd fmla="*/ 637832 h 1944000" name="connsiteY414"/>
              <a:gd fmla="*/ 1242976 w 1944000" name="connsiteX415"/>
              <a:gd fmla="*/ 647674 h 1944000" name="connsiteY415"/>
              <a:gd fmla="*/ 1247108 w 1944000" name="connsiteX416"/>
              <a:gd fmla="*/ 658469 h 1944000" name="connsiteY416"/>
              <a:gd fmla="*/ 1250287 w 1944000" name="connsiteX417"/>
              <a:gd fmla="*/ 668947 h 1944000" name="connsiteY417"/>
              <a:gd fmla="*/ 1253465 w 1944000" name="connsiteX418"/>
              <a:gd fmla="*/ 680059 h 1944000" name="connsiteY418"/>
              <a:gd fmla="*/ 1256326 w 1944000" name="connsiteX419"/>
              <a:gd fmla="*/ 691172 h 1944000" name="connsiteY419"/>
              <a:gd fmla="*/ 1258233 w 1944000" name="connsiteX420"/>
              <a:gd fmla="*/ 702919 h 1944000" name="connsiteY420"/>
              <a:gd fmla="*/ 1482324 w 1944000" name="connsiteX421"/>
              <a:gd fmla="*/ 675297 h 1944000" name="connsiteY421"/>
              <a:gd fmla="*/ 1479464 w 1944000" name="connsiteX422"/>
              <a:gd fmla="*/ 660692 h 1944000" name="connsiteY422"/>
              <a:gd fmla="*/ 1475967 w 1944000" name="connsiteX423"/>
              <a:gd fmla="*/ 646087 h 1944000" name="connsiteY423"/>
              <a:gd fmla="*/ 1472789 w 1944000" name="connsiteX424"/>
              <a:gd fmla="*/ 632434 h 1944000" name="connsiteY424"/>
              <a:gd fmla="*/ 1469292 w 1944000" name="connsiteX425"/>
              <a:gd fmla="*/ 618782 h 1944000" name="connsiteY425"/>
              <a:gd fmla="*/ 1465160 w 1944000" name="connsiteX426"/>
              <a:gd fmla="*/ 605764 h 1944000" name="connsiteY426"/>
              <a:gd fmla="*/ 1461028 w 1944000" name="connsiteX427"/>
              <a:gd fmla="*/ 592747 h 1944000" name="connsiteY427"/>
              <a:gd fmla="*/ 1456260 w 1944000" name="connsiteX428"/>
              <a:gd fmla="*/ 580364 h 1944000" name="connsiteY428"/>
              <a:gd fmla="*/ 1451810 w 1944000" name="connsiteX429"/>
              <a:gd fmla="*/ 568299 h 1944000" name="connsiteY429"/>
              <a:gd fmla="*/ 1446406 w 1944000" name="connsiteX430"/>
              <a:gd fmla="*/ 556552 h 1944000" name="connsiteY430"/>
              <a:gd fmla="*/ 1441321 w 1944000" name="connsiteX431"/>
              <a:gd fmla="*/ 545439 h 1944000" name="connsiteY431"/>
              <a:gd fmla="*/ 1435599 w 1944000" name="connsiteX432"/>
              <a:gd fmla="*/ 534644 h 1944000" name="connsiteY432"/>
              <a:gd fmla="*/ 1429560 w 1944000" name="connsiteX433"/>
              <a:gd fmla="*/ 523532 h 1944000" name="connsiteY433"/>
              <a:gd fmla="*/ 1423838 w 1944000" name="connsiteX434"/>
              <a:gd fmla="*/ 513689 h 1944000" name="connsiteY434"/>
              <a:gd fmla="*/ 1417163 w 1944000" name="connsiteX435"/>
              <a:gd fmla="*/ 503847 h 1944000" name="connsiteY435"/>
              <a:gd fmla="*/ 1410488 w 1944000" name="connsiteX436"/>
              <a:gd fmla="*/ 494322 h 1944000" name="connsiteY436"/>
              <a:gd fmla="*/ 1403177 w 1944000" name="connsiteX437"/>
              <a:gd fmla="*/ 485432 h 1944000" name="connsiteY437"/>
              <a:gd fmla="*/ 1395867 w 1944000" name="connsiteX438"/>
              <a:gd fmla="*/ 476542 h 1944000" name="connsiteY438"/>
              <a:gd fmla="*/ 1388238 w 1944000" name="connsiteX439"/>
              <a:gd fmla="*/ 467969 h 1944000" name="connsiteY439"/>
              <a:gd fmla="*/ 1379974 w 1944000" name="connsiteX440"/>
              <a:gd fmla="*/ 459714 h 1944000" name="connsiteY440"/>
              <a:gd fmla="*/ 1371074 w 1944000" name="connsiteX441"/>
              <a:gd fmla="*/ 451459 h 1944000" name="connsiteY441"/>
              <a:gd fmla="*/ 1361538 w 1944000" name="connsiteX442"/>
              <a:gd fmla="*/ 443522 h 1944000" name="connsiteY442"/>
              <a:gd fmla="*/ 1351366 w 1944000" name="connsiteX443"/>
              <a:gd fmla="*/ 435902 h 1944000" name="connsiteY443"/>
              <a:gd fmla="*/ 1341195 w 1944000" name="connsiteX444"/>
              <a:gd fmla="*/ 428599 h 1944000" name="connsiteY444"/>
              <a:gd fmla="*/ 1330388 w 1944000" name="connsiteX445"/>
              <a:gd fmla="*/ 421614 h 1944000" name="connsiteY445"/>
              <a:gd fmla="*/ 1319262 w 1944000" name="connsiteX446"/>
              <a:gd fmla="*/ 414629 h 1944000" name="connsiteY446"/>
              <a:gd fmla="*/ 1307184 w 1944000" name="connsiteX447"/>
              <a:gd fmla="*/ 407962 h 1944000" name="connsiteY447"/>
              <a:gd fmla="*/ 1294787 w 1944000" name="connsiteX448"/>
              <a:gd fmla="*/ 401294 h 1944000" name="connsiteY448"/>
              <a:gd fmla="*/ 1282073 w 1944000" name="connsiteX449"/>
              <a:gd fmla="*/ 395262 h 1944000" name="connsiteY449"/>
              <a:gd fmla="*/ 1268723 w 1944000" name="connsiteX450"/>
              <a:gd fmla="*/ 389229 h 1944000" name="connsiteY450"/>
              <a:gd fmla="*/ 1254737 w 1944000" name="connsiteX451"/>
              <a:gd fmla="*/ 383197 h 1944000" name="connsiteY451"/>
              <a:gd fmla="*/ 1240751 w 1944000" name="connsiteX452"/>
              <a:gd fmla="*/ 378117 h 1944000" name="connsiteY452"/>
              <a:gd fmla="*/ 1225812 w 1944000" name="connsiteX453"/>
              <a:gd fmla="*/ 372402 h 1944000" name="connsiteY453"/>
              <a:gd fmla="*/ 1207058 w 1944000" name="connsiteX454"/>
              <a:gd fmla="*/ 366369 h 1944000" name="connsiteY454"/>
              <a:gd fmla="*/ 1187986 w 1944000" name="connsiteX455"/>
              <a:gd fmla="*/ 360972 h 1944000" name="connsiteY455"/>
              <a:gd fmla="*/ 1168279 w 1944000" name="connsiteX456"/>
              <a:gd fmla="*/ 355574 h 1944000" name="connsiteY456"/>
              <a:gd fmla="*/ 1147936 w 1944000" name="connsiteX457"/>
              <a:gd fmla="*/ 351129 h 1944000" name="connsiteY457"/>
              <a:gd fmla="*/ 1127593 w 1944000" name="connsiteX458"/>
              <a:gd fmla="*/ 346684 h 1944000" name="connsiteY458"/>
              <a:gd fmla="*/ 1106614 w 1944000" name="connsiteX459"/>
              <a:gd fmla="*/ 343192 h 1944000" name="connsiteY459"/>
              <a:gd fmla="*/ 1085000 w 1944000" name="connsiteX460"/>
              <a:gd fmla="*/ 339699 h 1944000" name="connsiteY460"/>
              <a:gd fmla="*/ 1063385 w 1944000" name="connsiteX461"/>
              <a:gd fmla="*/ 337159 h 1944000" name="connsiteY461"/>
              <a:gd fmla="*/ 1063385 w 1944000" name="connsiteX462"/>
              <a:gd fmla="*/ 217144 h 1944000" name="connsiteY462"/>
              <a:gd fmla="*/ 972000 w 1944000" name="connsiteX463"/>
              <a:gd fmla="*/ 0 h 1944000" name="connsiteY463"/>
              <a:gd fmla="*/ 1944000 w 1944000" name="connsiteX464"/>
              <a:gd fmla="*/ 972000 h 1944000" name="connsiteY464"/>
              <a:gd fmla="*/ 972000 w 1944000" name="connsiteX465"/>
              <a:gd fmla="*/ 1944000 h 1944000" name="connsiteY465"/>
              <a:gd fmla="*/ 0 w 1944000" name="connsiteX466"/>
              <a:gd fmla="*/ 972000 h 1944000" name="connsiteY466"/>
              <a:gd fmla="*/ 972000 w 1944000" name="connsiteX467"/>
              <a:gd fmla="*/ 0 h 1944000" name="connsiteY46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</a:cxnLst>
            <a:rect b="b" l="l" r="r" t="t"/>
            <a:pathLst>
              <a:path h="1944000" w="1944000">
                <a:moveTo>
                  <a:pt x="1063385" y="1082014"/>
                </a:moveTo>
                <a:lnTo>
                  <a:pt x="1093900" y="1089952"/>
                </a:lnTo>
                <a:lnTo>
                  <a:pt x="1121871" y="1097572"/>
                </a:lnTo>
                <a:lnTo>
                  <a:pt x="1146982" y="1104557"/>
                </a:lnTo>
                <a:lnTo>
                  <a:pt x="1169550" y="1111542"/>
                </a:lnTo>
                <a:lnTo>
                  <a:pt x="1188940" y="1118209"/>
                </a:lnTo>
                <a:lnTo>
                  <a:pt x="1205469" y="1124559"/>
                </a:lnTo>
                <a:lnTo>
                  <a:pt x="1212779" y="1127734"/>
                </a:lnTo>
                <a:lnTo>
                  <a:pt x="1219137" y="1130592"/>
                </a:lnTo>
                <a:lnTo>
                  <a:pt x="1225176" y="1133449"/>
                </a:lnTo>
                <a:lnTo>
                  <a:pt x="1230262" y="1136307"/>
                </a:lnTo>
                <a:lnTo>
                  <a:pt x="1238526" y="1141704"/>
                </a:lnTo>
                <a:lnTo>
                  <a:pt x="1245837" y="1146784"/>
                </a:lnTo>
                <a:lnTo>
                  <a:pt x="1253148" y="1152499"/>
                </a:lnTo>
                <a:lnTo>
                  <a:pt x="1259823" y="1158532"/>
                </a:lnTo>
                <a:lnTo>
                  <a:pt x="1265862" y="1164564"/>
                </a:lnTo>
                <a:lnTo>
                  <a:pt x="1271266" y="1170914"/>
                </a:lnTo>
                <a:lnTo>
                  <a:pt x="1276351" y="1177582"/>
                </a:lnTo>
                <a:lnTo>
                  <a:pt x="1280801" y="1184567"/>
                </a:lnTo>
                <a:lnTo>
                  <a:pt x="1284934" y="1191234"/>
                </a:lnTo>
                <a:lnTo>
                  <a:pt x="1288112" y="1198537"/>
                </a:lnTo>
                <a:lnTo>
                  <a:pt x="1291291" y="1206157"/>
                </a:lnTo>
                <a:lnTo>
                  <a:pt x="1293516" y="1214094"/>
                </a:lnTo>
                <a:lnTo>
                  <a:pt x="1295423" y="1222032"/>
                </a:lnTo>
                <a:lnTo>
                  <a:pt x="1296694" y="1230287"/>
                </a:lnTo>
                <a:lnTo>
                  <a:pt x="1297330" y="1238859"/>
                </a:lnTo>
                <a:lnTo>
                  <a:pt x="1297648" y="1247432"/>
                </a:lnTo>
                <a:lnTo>
                  <a:pt x="1297330" y="1257275"/>
                </a:lnTo>
                <a:lnTo>
                  <a:pt x="1296377" y="1266800"/>
                </a:lnTo>
                <a:lnTo>
                  <a:pt x="1295105" y="1276007"/>
                </a:lnTo>
                <a:lnTo>
                  <a:pt x="1292880" y="1285215"/>
                </a:lnTo>
                <a:lnTo>
                  <a:pt x="1290019" y="1294422"/>
                </a:lnTo>
                <a:lnTo>
                  <a:pt x="1286841" y="1303312"/>
                </a:lnTo>
                <a:lnTo>
                  <a:pt x="1283344" y="1312202"/>
                </a:lnTo>
                <a:lnTo>
                  <a:pt x="1278576" y="1320775"/>
                </a:lnTo>
                <a:lnTo>
                  <a:pt x="1273808" y="1329347"/>
                </a:lnTo>
                <a:lnTo>
                  <a:pt x="1267769" y="1337602"/>
                </a:lnTo>
                <a:lnTo>
                  <a:pt x="1261412" y="1345857"/>
                </a:lnTo>
                <a:lnTo>
                  <a:pt x="1254737" y="1353795"/>
                </a:lnTo>
                <a:lnTo>
                  <a:pt x="1247426" y="1361732"/>
                </a:lnTo>
                <a:lnTo>
                  <a:pt x="1239162" y="1369670"/>
                </a:lnTo>
                <a:lnTo>
                  <a:pt x="1230580" y="1376655"/>
                </a:lnTo>
                <a:lnTo>
                  <a:pt x="1221362" y="1384275"/>
                </a:lnTo>
                <a:lnTo>
                  <a:pt x="1214051" y="1389672"/>
                </a:lnTo>
                <a:lnTo>
                  <a:pt x="1206422" y="1394435"/>
                </a:lnTo>
                <a:lnTo>
                  <a:pt x="1198476" y="1399515"/>
                </a:lnTo>
                <a:lnTo>
                  <a:pt x="1190211" y="1403960"/>
                </a:lnTo>
                <a:lnTo>
                  <a:pt x="1181311" y="1408087"/>
                </a:lnTo>
                <a:lnTo>
                  <a:pt x="1172411" y="1411897"/>
                </a:lnTo>
                <a:lnTo>
                  <a:pt x="1163193" y="1416025"/>
                </a:lnTo>
                <a:lnTo>
                  <a:pt x="1153340" y="1419517"/>
                </a:lnTo>
                <a:lnTo>
                  <a:pt x="1143486" y="1422692"/>
                </a:lnTo>
                <a:lnTo>
                  <a:pt x="1132997" y="1425867"/>
                </a:lnTo>
                <a:lnTo>
                  <a:pt x="1122189" y="1428407"/>
                </a:lnTo>
                <a:lnTo>
                  <a:pt x="1111064" y="1431265"/>
                </a:lnTo>
                <a:lnTo>
                  <a:pt x="1099621" y="1433487"/>
                </a:lnTo>
                <a:lnTo>
                  <a:pt x="1087860" y="1435392"/>
                </a:lnTo>
                <a:lnTo>
                  <a:pt x="1075782" y="1436980"/>
                </a:lnTo>
                <a:lnTo>
                  <a:pt x="1063385" y="1438567"/>
                </a:lnTo>
                <a:close/>
                <a:moveTo>
                  <a:pt x="880616" y="505752"/>
                </a:moveTo>
                <a:lnTo>
                  <a:pt x="880616" y="814362"/>
                </a:lnTo>
                <a:lnTo>
                  <a:pt x="847241" y="805789"/>
                </a:lnTo>
                <a:lnTo>
                  <a:pt x="820223" y="798804"/>
                </a:lnTo>
                <a:lnTo>
                  <a:pt x="799879" y="793089"/>
                </a:lnTo>
                <a:lnTo>
                  <a:pt x="785894" y="788327"/>
                </a:lnTo>
                <a:lnTo>
                  <a:pt x="771590" y="782929"/>
                </a:lnTo>
                <a:lnTo>
                  <a:pt x="757922" y="776897"/>
                </a:lnTo>
                <a:lnTo>
                  <a:pt x="745843" y="770229"/>
                </a:lnTo>
                <a:lnTo>
                  <a:pt x="739804" y="767054"/>
                </a:lnTo>
                <a:lnTo>
                  <a:pt x="734400" y="763879"/>
                </a:lnTo>
                <a:lnTo>
                  <a:pt x="728679" y="760069"/>
                </a:lnTo>
                <a:lnTo>
                  <a:pt x="723593" y="756577"/>
                </a:lnTo>
                <a:lnTo>
                  <a:pt x="718825" y="752767"/>
                </a:lnTo>
                <a:lnTo>
                  <a:pt x="714057" y="749274"/>
                </a:lnTo>
                <a:lnTo>
                  <a:pt x="709925" y="745464"/>
                </a:lnTo>
                <a:lnTo>
                  <a:pt x="705475" y="741337"/>
                </a:lnTo>
                <a:lnTo>
                  <a:pt x="701979" y="737209"/>
                </a:lnTo>
                <a:lnTo>
                  <a:pt x="698164" y="733082"/>
                </a:lnTo>
                <a:lnTo>
                  <a:pt x="694668" y="728954"/>
                </a:lnTo>
                <a:lnTo>
                  <a:pt x="691807" y="724827"/>
                </a:lnTo>
                <a:lnTo>
                  <a:pt x="688629" y="720699"/>
                </a:lnTo>
                <a:lnTo>
                  <a:pt x="686086" y="716254"/>
                </a:lnTo>
                <a:lnTo>
                  <a:pt x="683543" y="712127"/>
                </a:lnTo>
                <a:lnTo>
                  <a:pt x="681000" y="707682"/>
                </a:lnTo>
                <a:lnTo>
                  <a:pt x="679093" y="703237"/>
                </a:lnTo>
                <a:lnTo>
                  <a:pt x="677186" y="698474"/>
                </a:lnTo>
                <a:lnTo>
                  <a:pt x="675596" y="694347"/>
                </a:lnTo>
                <a:lnTo>
                  <a:pt x="674325" y="689584"/>
                </a:lnTo>
                <a:lnTo>
                  <a:pt x="673053" y="684822"/>
                </a:lnTo>
                <a:lnTo>
                  <a:pt x="671782" y="680059"/>
                </a:lnTo>
                <a:lnTo>
                  <a:pt x="671146" y="675297"/>
                </a:lnTo>
                <a:lnTo>
                  <a:pt x="670511" y="670217"/>
                </a:lnTo>
                <a:lnTo>
                  <a:pt x="670193" y="665137"/>
                </a:lnTo>
                <a:lnTo>
                  <a:pt x="670193" y="660374"/>
                </a:lnTo>
                <a:lnTo>
                  <a:pt x="670511" y="652437"/>
                </a:lnTo>
                <a:lnTo>
                  <a:pt x="671146" y="644499"/>
                </a:lnTo>
                <a:lnTo>
                  <a:pt x="672736" y="636879"/>
                </a:lnTo>
                <a:lnTo>
                  <a:pt x="674643" y="629259"/>
                </a:lnTo>
                <a:lnTo>
                  <a:pt x="676868" y="622274"/>
                </a:lnTo>
                <a:lnTo>
                  <a:pt x="679728" y="614972"/>
                </a:lnTo>
                <a:lnTo>
                  <a:pt x="683225" y="607669"/>
                </a:lnTo>
                <a:lnTo>
                  <a:pt x="687039" y="600684"/>
                </a:lnTo>
                <a:lnTo>
                  <a:pt x="691807" y="593699"/>
                </a:lnTo>
                <a:lnTo>
                  <a:pt x="696575" y="587349"/>
                </a:lnTo>
                <a:lnTo>
                  <a:pt x="702297" y="580682"/>
                </a:lnTo>
                <a:lnTo>
                  <a:pt x="708336" y="574014"/>
                </a:lnTo>
                <a:lnTo>
                  <a:pt x="714693" y="567664"/>
                </a:lnTo>
                <a:lnTo>
                  <a:pt x="722004" y="561632"/>
                </a:lnTo>
                <a:lnTo>
                  <a:pt x="729632" y="555282"/>
                </a:lnTo>
                <a:lnTo>
                  <a:pt x="737897" y="549249"/>
                </a:lnTo>
                <a:lnTo>
                  <a:pt x="743936" y="545122"/>
                </a:lnTo>
                <a:lnTo>
                  <a:pt x="750293" y="540994"/>
                </a:lnTo>
                <a:lnTo>
                  <a:pt x="757286" y="537502"/>
                </a:lnTo>
                <a:lnTo>
                  <a:pt x="764597" y="533692"/>
                </a:lnTo>
                <a:lnTo>
                  <a:pt x="772544" y="530517"/>
                </a:lnTo>
                <a:lnTo>
                  <a:pt x="780490" y="527342"/>
                </a:lnTo>
                <a:lnTo>
                  <a:pt x="789072" y="524167"/>
                </a:lnTo>
                <a:lnTo>
                  <a:pt x="797654" y="521627"/>
                </a:lnTo>
                <a:lnTo>
                  <a:pt x="806872" y="519087"/>
                </a:lnTo>
                <a:lnTo>
                  <a:pt x="816408" y="516229"/>
                </a:lnTo>
                <a:lnTo>
                  <a:pt x="825944" y="514324"/>
                </a:lnTo>
                <a:lnTo>
                  <a:pt x="836116" y="512102"/>
                </a:lnTo>
                <a:lnTo>
                  <a:pt x="846923" y="510514"/>
                </a:lnTo>
                <a:lnTo>
                  <a:pt x="858048" y="508927"/>
                </a:lnTo>
                <a:lnTo>
                  <a:pt x="869173" y="507022"/>
                </a:lnTo>
                <a:close/>
                <a:moveTo>
                  <a:pt x="880616" y="217144"/>
                </a:moveTo>
                <a:lnTo>
                  <a:pt x="880616" y="333984"/>
                </a:lnTo>
                <a:lnTo>
                  <a:pt x="863451" y="335254"/>
                </a:lnTo>
                <a:lnTo>
                  <a:pt x="846287" y="337159"/>
                </a:lnTo>
                <a:lnTo>
                  <a:pt x="829440" y="339382"/>
                </a:lnTo>
                <a:lnTo>
                  <a:pt x="812912" y="341922"/>
                </a:lnTo>
                <a:lnTo>
                  <a:pt x="796701" y="344779"/>
                </a:lnTo>
                <a:lnTo>
                  <a:pt x="780490" y="347954"/>
                </a:lnTo>
                <a:lnTo>
                  <a:pt x="764279" y="351764"/>
                </a:lnTo>
                <a:lnTo>
                  <a:pt x="748386" y="355892"/>
                </a:lnTo>
                <a:lnTo>
                  <a:pt x="726136" y="362242"/>
                </a:lnTo>
                <a:lnTo>
                  <a:pt x="704839" y="368909"/>
                </a:lnTo>
                <a:lnTo>
                  <a:pt x="684814" y="375894"/>
                </a:lnTo>
                <a:lnTo>
                  <a:pt x="666061" y="383197"/>
                </a:lnTo>
                <a:lnTo>
                  <a:pt x="657160" y="387324"/>
                </a:lnTo>
                <a:lnTo>
                  <a:pt x="648260" y="391134"/>
                </a:lnTo>
                <a:lnTo>
                  <a:pt x="639996" y="395262"/>
                </a:lnTo>
                <a:lnTo>
                  <a:pt x="632050" y="399072"/>
                </a:lnTo>
                <a:lnTo>
                  <a:pt x="624103" y="403517"/>
                </a:lnTo>
                <a:lnTo>
                  <a:pt x="616792" y="407644"/>
                </a:lnTo>
                <a:lnTo>
                  <a:pt x="609481" y="412089"/>
                </a:lnTo>
                <a:lnTo>
                  <a:pt x="602806" y="416534"/>
                </a:lnTo>
                <a:lnTo>
                  <a:pt x="593906" y="422567"/>
                </a:lnTo>
                <a:lnTo>
                  <a:pt x="585642" y="428282"/>
                </a:lnTo>
                <a:lnTo>
                  <a:pt x="577060" y="434632"/>
                </a:lnTo>
                <a:lnTo>
                  <a:pt x="569113" y="440982"/>
                </a:lnTo>
                <a:lnTo>
                  <a:pt x="561167" y="447967"/>
                </a:lnTo>
                <a:lnTo>
                  <a:pt x="553538" y="454317"/>
                </a:lnTo>
                <a:lnTo>
                  <a:pt x="545910" y="461302"/>
                </a:lnTo>
                <a:lnTo>
                  <a:pt x="538917" y="468604"/>
                </a:lnTo>
                <a:lnTo>
                  <a:pt x="532241" y="475907"/>
                </a:lnTo>
                <a:lnTo>
                  <a:pt x="525249" y="483527"/>
                </a:lnTo>
                <a:lnTo>
                  <a:pt x="518891" y="491464"/>
                </a:lnTo>
                <a:lnTo>
                  <a:pt x="512534" y="499402"/>
                </a:lnTo>
                <a:lnTo>
                  <a:pt x="506813" y="507022"/>
                </a:lnTo>
                <a:lnTo>
                  <a:pt x="501091" y="515277"/>
                </a:lnTo>
                <a:lnTo>
                  <a:pt x="495370" y="523849"/>
                </a:lnTo>
                <a:lnTo>
                  <a:pt x="490284" y="532422"/>
                </a:lnTo>
                <a:lnTo>
                  <a:pt x="485198" y="541312"/>
                </a:lnTo>
                <a:lnTo>
                  <a:pt x="480430" y="550202"/>
                </a:lnTo>
                <a:lnTo>
                  <a:pt x="475980" y="559092"/>
                </a:lnTo>
                <a:lnTo>
                  <a:pt x="472166" y="568299"/>
                </a:lnTo>
                <a:lnTo>
                  <a:pt x="468352" y="577507"/>
                </a:lnTo>
                <a:lnTo>
                  <a:pt x="464855" y="586714"/>
                </a:lnTo>
                <a:lnTo>
                  <a:pt x="461994" y="596239"/>
                </a:lnTo>
                <a:lnTo>
                  <a:pt x="459134" y="605764"/>
                </a:lnTo>
                <a:lnTo>
                  <a:pt x="456591" y="615289"/>
                </a:lnTo>
                <a:lnTo>
                  <a:pt x="454684" y="624814"/>
                </a:lnTo>
                <a:lnTo>
                  <a:pt x="453094" y="634657"/>
                </a:lnTo>
                <a:lnTo>
                  <a:pt x="451187" y="644182"/>
                </a:lnTo>
                <a:lnTo>
                  <a:pt x="450234" y="654024"/>
                </a:lnTo>
                <a:lnTo>
                  <a:pt x="449280" y="664184"/>
                </a:lnTo>
                <a:lnTo>
                  <a:pt x="448962" y="674344"/>
                </a:lnTo>
                <a:lnTo>
                  <a:pt x="448644" y="684822"/>
                </a:lnTo>
                <a:lnTo>
                  <a:pt x="448962" y="695934"/>
                </a:lnTo>
                <a:lnTo>
                  <a:pt x="449598" y="706729"/>
                </a:lnTo>
                <a:lnTo>
                  <a:pt x="450552" y="717842"/>
                </a:lnTo>
                <a:lnTo>
                  <a:pt x="452141" y="728637"/>
                </a:lnTo>
                <a:lnTo>
                  <a:pt x="453730" y="739432"/>
                </a:lnTo>
                <a:lnTo>
                  <a:pt x="455955" y="749909"/>
                </a:lnTo>
                <a:lnTo>
                  <a:pt x="458180" y="760387"/>
                </a:lnTo>
                <a:lnTo>
                  <a:pt x="461359" y="770547"/>
                </a:lnTo>
                <a:lnTo>
                  <a:pt x="464537" y="781024"/>
                </a:lnTo>
                <a:lnTo>
                  <a:pt x="468352" y="791184"/>
                </a:lnTo>
                <a:lnTo>
                  <a:pt x="472484" y="801027"/>
                </a:lnTo>
                <a:lnTo>
                  <a:pt x="476934" y="810869"/>
                </a:lnTo>
                <a:lnTo>
                  <a:pt x="482020" y="820712"/>
                </a:lnTo>
                <a:lnTo>
                  <a:pt x="487423" y="830237"/>
                </a:lnTo>
                <a:lnTo>
                  <a:pt x="492827" y="839762"/>
                </a:lnTo>
                <a:lnTo>
                  <a:pt x="498866" y="848969"/>
                </a:lnTo>
                <a:lnTo>
                  <a:pt x="505541" y="858177"/>
                </a:lnTo>
                <a:lnTo>
                  <a:pt x="512216" y="867067"/>
                </a:lnTo>
                <a:lnTo>
                  <a:pt x="519527" y="875957"/>
                </a:lnTo>
                <a:lnTo>
                  <a:pt x="527156" y="884212"/>
                </a:lnTo>
                <a:lnTo>
                  <a:pt x="535102" y="892467"/>
                </a:lnTo>
                <a:lnTo>
                  <a:pt x="543367" y="900404"/>
                </a:lnTo>
                <a:lnTo>
                  <a:pt x="551949" y="908024"/>
                </a:lnTo>
                <a:lnTo>
                  <a:pt x="561167" y="915644"/>
                </a:lnTo>
                <a:lnTo>
                  <a:pt x="570385" y="922947"/>
                </a:lnTo>
                <a:lnTo>
                  <a:pt x="580238" y="929932"/>
                </a:lnTo>
                <a:lnTo>
                  <a:pt x="590410" y="936282"/>
                </a:lnTo>
                <a:lnTo>
                  <a:pt x="600899" y="942632"/>
                </a:lnTo>
                <a:lnTo>
                  <a:pt x="611706" y="948982"/>
                </a:lnTo>
                <a:lnTo>
                  <a:pt x="623149" y="954697"/>
                </a:lnTo>
                <a:lnTo>
                  <a:pt x="634592" y="960412"/>
                </a:lnTo>
                <a:lnTo>
                  <a:pt x="646671" y="966127"/>
                </a:lnTo>
                <a:lnTo>
                  <a:pt x="666378" y="974064"/>
                </a:lnTo>
                <a:lnTo>
                  <a:pt x="688629" y="982637"/>
                </a:lnTo>
                <a:lnTo>
                  <a:pt x="713739" y="991209"/>
                </a:lnTo>
                <a:lnTo>
                  <a:pt x="741711" y="1000099"/>
                </a:lnTo>
                <a:lnTo>
                  <a:pt x="772544" y="1009307"/>
                </a:lnTo>
                <a:lnTo>
                  <a:pt x="805919" y="1018514"/>
                </a:lnTo>
                <a:lnTo>
                  <a:pt x="841837" y="1028357"/>
                </a:lnTo>
                <a:lnTo>
                  <a:pt x="880616" y="1038199"/>
                </a:lnTo>
                <a:lnTo>
                  <a:pt x="880616" y="1433487"/>
                </a:lnTo>
                <a:lnTo>
                  <a:pt x="870444" y="1431582"/>
                </a:lnTo>
                <a:lnTo>
                  <a:pt x="860591" y="1429042"/>
                </a:lnTo>
                <a:lnTo>
                  <a:pt x="850737" y="1426820"/>
                </a:lnTo>
                <a:lnTo>
                  <a:pt x="841519" y="1424280"/>
                </a:lnTo>
                <a:lnTo>
                  <a:pt x="831983" y="1421422"/>
                </a:lnTo>
                <a:lnTo>
                  <a:pt x="823083" y="1418247"/>
                </a:lnTo>
                <a:lnTo>
                  <a:pt x="814183" y="1415072"/>
                </a:lnTo>
                <a:lnTo>
                  <a:pt x="805283" y="1411580"/>
                </a:lnTo>
                <a:lnTo>
                  <a:pt x="796701" y="1408087"/>
                </a:lnTo>
                <a:lnTo>
                  <a:pt x="788437" y="1404277"/>
                </a:lnTo>
                <a:lnTo>
                  <a:pt x="780490" y="1400150"/>
                </a:lnTo>
                <a:lnTo>
                  <a:pt x="772544" y="1396022"/>
                </a:lnTo>
                <a:lnTo>
                  <a:pt x="764915" y="1391260"/>
                </a:lnTo>
                <a:lnTo>
                  <a:pt x="757604" y="1386815"/>
                </a:lnTo>
                <a:lnTo>
                  <a:pt x="750293" y="1381735"/>
                </a:lnTo>
                <a:lnTo>
                  <a:pt x="743618" y="1376655"/>
                </a:lnTo>
                <a:lnTo>
                  <a:pt x="732811" y="1368082"/>
                </a:lnTo>
                <a:lnTo>
                  <a:pt x="722640" y="1359192"/>
                </a:lnTo>
                <a:lnTo>
                  <a:pt x="713104" y="1349985"/>
                </a:lnTo>
                <a:lnTo>
                  <a:pt x="704204" y="1340142"/>
                </a:lnTo>
                <a:lnTo>
                  <a:pt x="695621" y="1329982"/>
                </a:lnTo>
                <a:lnTo>
                  <a:pt x="687675" y="1319187"/>
                </a:lnTo>
                <a:lnTo>
                  <a:pt x="680046" y="1308075"/>
                </a:lnTo>
                <a:lnTo>
                  <a:pt x="673371" y="1296327"/>
                </a:lnTo>
                <a:lnTo>
                  <a:pt x="667014" y="1284262"/>
                </a:lnTo>
                <a:lnTo>
                  <a:pt x="660975" y="1271562"/>
                </a:lnTo>
                <a:lnTo>
                  <a:pt x="655889" y="1258862"/>
                </a:lnTo>
                <a:lnTo>
                  <a:pt x="651121" y="1245209"/>
                </a:lnTo>
                <a:lnTo>
                  <a:pt x="646989" y="1231557"/>
                </a:lnTo>
                <a:lnTo>
                  <a:pt x="642857" y="1217269"/>
                </a:lnTo>
                <a:lnTo>
                  <a:pt x="639996" y="1202664"/>
                </a:lnTo>
                <a:lnTo>
                  <a:pt x="637453" y="1187424"/>
                </a:lnTo>
                <a:lnTo>
                  <a:pt x="410819" y="1219492"/>
                </a:lnTo>
                <a:lnTo>
                  <a:pt x="413044" y="1231557"/>
                </a:lnTo>
                <a:lnTo>
                  <a:pt x="415587" y="1243304"/>
                </a:lnTo>
                <a:lnTo>
                  <a:pt x="418766" y="1255370"/>
                </a:lnTo>
                <a:lnTo>
                  <a:pt x="421626" y="1266800"/>
                </a:lnTo>
                <a:lnTo>
                  <a:pt x="424805" y="1278230"/>
                </a:lnTo>
                <a:lnTo>
                  <a:pt x="428619" y="1289660"/>
                </a:lnTo>
                <a:lnTo>
                  <a:pt x="432116" y="1300455"/>
                </a:lnTo>
                <a:lnTo>
                  <a:pt x="435930" y="1311250"/>
                </a:lnTo>
                <a:lnTo>
                  <a:pt x="440062" y="1321727"/>
                </a:lnTo>
                <a:lnTo>
                  <a:pt x="444512" y="1332205"/>
                </a:lnTo>
                <a:lnTo>
                  <a:pt x="448644" y="1342682"/>
                </a:lnTo>
                <a:lnTo>
                  <a:pt x="453412" y="1352525"/>
                </a:lnTo>
                <a:lnTo>
                  <a:pt x="458180" y="1362367"/>
                </a:lnTo>
                <a:lnTo>
                  <a:pt x="463266" y="1372210"/>
                </a:lnTo>
                <a:lnTo>
                  <a:pt x="468352" y="1381735"/>
                </a:lnTo>
                <a:lnTo>
                  <a:pt x="473755" y="1390942"/>
                </a:lnTo>
                <a:lnTo>
                  <a:pt x="479477" y="1399832"/>
                </a:lnTo>
                <a:lnTo>
                  <a:pt x="485198" y="1409040"/>
                </a:lnTo>
                <a:lnTo>
                  <a:pt x="491238" y="1417612"/>
                </a:lnTo>
                <a:lnTo>
                  <a:pt x="497595" y="1426185"/>
                </a:lnTo>
                <a:lnTo>
                  <a:pt x="503634" y="1434757"/>
                </a:lnTo>
                <a:lnTo>
                  <a:pt x="510309" y="1442695"/>
                </a:lnTo>
                <a:lnTo>
                  <a:pt x="517302" y="1450950"/>
                </a:lnTo>
                <a:lnTo>
                  <a:pt x="524295" y="1458570"/>
                </a:lnTo>
                <a:lnTo>
                  <a:pt x="531288" y="1466190"/>
                </a:lnTo>
                <a:lnTo>
                  <a:pt x="538599" y="1473492"/>
                </a:lnTo>
                <a:lnTo>
                  <a:pt x="546227" y="1480795"/>
                </a:lnTo>
                <a:lnTo>
                  <a:pt x="553856" y="1487780"/>
                </a:lnTo>
                <a:lnTo>
                  <a:pt x="561802" y="1494765"/>
                </a:lnTo>
                <a:lnTo>
                  <a:pt x="570067" y="1501750"/>
                </a:lnTo>
                <a:lnTo>
                  <a:pt x="578331" y="1507782"/>
                </a:lnTo>
                <a:lnTo>
                  <a:pt x="586913" y="1514132"/>
                </a:lnTo>
                <a:lnTo>
                  <a:pt x="600581" y="1523657"/>
                </a:lnTo>
                <a:lnTo>
                  <a:pt x="615203" y="1532865"/>
                </a:lnTo>
                <a:lnTo>
                  <a:pt x="630142" y="1541437"/>
                </a:lnTo>
                <a:lnTo>
                  <a:pt x="645717" y="1549375"/>
                </a:lnTo>
                <a:lnTo>
                  <a:pt x="661928" y="1556995"/>
                </a:lnTo>
                <a:lnTo>
                  <a:pt x="678775" y="1563980"/>
                </a:lnTo>
                <a:lnTo>
                  <a:pt x="696257" y="1570647"/>
                </a:lnTo>
                <a:lnTo>
                  <a:pt x="714375" y="1576680"/>
                </a:lnTo>
                <a:lnTo>
                  <a:pt x="733129" y="1582395"/>
                </a:lnTo>
                <a:lnTo>
                  <a:pt x="752518" y="1587475"/>
                </a:lnTo>
                <a:lnTo>
                  <a:pt x="772544" y="1592237"/>
                </a:lnTo>
                <a:lnTo>
                  <a:pt x="792887" y="1596365"/>
                </a:lnTo>
                <a:lnTo>
                  <a:pt x="814183" y="1600175"/>
                </a:lnTo>
                <a:lnTo>
                  <a:pt x="835480" y="1603350"/>
                </a:lnTo>
                <a:lnTo>
                  <a:pt x="858048" y="1606525"/>
                </a:lnTo>
                <a:lnTo>
                  <a:pt x="880616" y="1608747"/>
                </a:lnTo>
                <a:lnTo>
                  <a:pt x="880616" y="1726857"/>
                </a:lnTo>
                <a:lnTo>
                  <a:pt x="1063385" y="1726857"/>
                </a:lnTo>
                <a:lnTo>
                  <a:pt x="1063385" y="1610652"/>
                </a:lnTo>
                <a:lnTo>
                  <a:pt x="1077371" y="1609382"/>
                </a:lnTo>
                <a:lnTo>
                  <a:pt x="1091675" y="1607795"/>
                </a:lnTo>
                <a:lnTo>
                  <a:pt x="1105661" y="1606207"/>
                </a:lnTo>
                <a:lnTo>
                  <a:pt x="1119329" y="1603985"/>
                </a:lnTo>
                <a:lnTo>
                  <a:pt x="1133314" y="1602080"/>
                </a:lnTo>
                <a:lnTo>
                  <a:pt x="1146665" y="1599857"/>
                </a:lnTo>
                <a:lnTo>
                  <a:pt x="1160015" y="1597317"/>
                </a:lnTo>
                <a:lnTo>
                  <a:pt x="1173047" y="1594142"/>
                </a:lnTo>
                <a:lnTo>
                  <a:pt x="1186397" y="1591285"/>
                </a:lnTo>
                <a:lnTo>
                  <a:pt x="1199111" y="1587792"/>
                </a:lnTo>
                <a:lnTo>
                  <a:pt x="1212144" y="1584300"/>
                </a:lnTo>
                <a:lnTo>
                  <a:pt x="1224540" y="1580807"/>
                </a:lnTo>
                <a:lnTo>
                  <a:pt x="1236937" y="1576680"/>
                </a:lnTo>
                <a:lnTo>
                  <a:pt x="1249333" y="1572552"/>
                </a:lnTo>
                <a:lnTo>
                  <a:pt x="1261412" y="1567790"/>
                </a:lnTo>
                <a:lnTo>
                  <a:pt x="1273491" y="1563345"/>
                </a:lnTo>
                <a:lnTo>
                  <a:pt x="1288748" y="1556995"/>
                </a:lnTo>
                <a:lnTo>
                  <a:pt x="1304005" y="1550010"/>
                </a:lnTo>
                <a:lnTo>
                  <a:pt x="1318627" y="1543025"/>
                </a:lnTo>
                <a:lnTo>
                  <a:pt x="1332613" y="1535722"/>
                </a:lnTo>
                <a:lnTo>
                  <a:pt x="1346598" y="1528102"/>
                </a:lnTo>
                <a:lnTo>
                  <a:pt x="1359631" y="1519847"/>
                </a:lnTo>
                <a:lnTo>
                  <a:pt x="1372345" y="1511592"/>
                </a:lnTo>
                <a:lnTo>
                  <a:pt x="1384742" y="1502702"/>
                </a:lnTo>
                <a:lnTo>
                  <a:pt x="1396185" y="1493812"/>
                </a:lnTo>
                <a:lnTo>
                  <a:pt x="1407945" y="1484287"/>
                </a:lnTo>
                <a:lnTo>
                  <a:pt x="1418753" y="1474762"/>
                </a:lnTo>
                <a:lnTo>
                  <a:pt x="1429242" y="1464602"/>
                </a:lnTo>
                <a:lnTo>
                  <a:pt x="1439096" y="1454125"/>
                </a:lnTo>
                <a:lnTo>
                  <a:pt x="1448631" y="1443647"/>
                </a:lnTo>
                <a:lnTo>
                  <a:pt x="1457531" y="1432535"/>
                </a:lnTo>
                <a:lnTo>
                  <a:pt x="1466114" y="1421422"/>
                </a:lnTo>
                <a:lnTo>
                  <a:pt x="1474378" y="1409675"/>
                </a:lnTo>
                <a:lnTo>
                  <a:pt x="1482007" y="1398245"/>
                </a:lnTo>
                <a:lnTo>
                  <a:pt x="1489000" y="1386497"/>
                </a:lnTo>
                <a:lnTo>
                  <a:pt x="1495675" y="1374432"/>
                </a:lnTo>
                <a:lnTo>
                  <a:pt x="1501396" y="1362685"/>
                </a:lnTo>
                <a:lnTo>
                  <a:pt x="1507118" y="1350620"/>
                </a:lnTo>
                <a:lnTo>
                  <a:pt x="1512203" y="1338555"/>
                </a:lnTo>
                <a:lnTo>
                  <a:pt x="1516335" y="1326490"/>
                </a:lnTo>
                <a:lnTo>
                  <a:pt x="1520468" y="1314107"/>
                </a:lnTo>
                <a:lnTo>
                  <a:pt x="1523964" y="1301725"/>
                </a:lnTo>
                <a:lnTo>
                  <a:pt x="1526507" y="1289025"/>
                </a:lnTo>
                <a:lnTo>
                  <a:pt x="1528732" y="1276642"/>
                </a:lnTo>
                <a:lnTo>
                  <a:pt x="1530957" y="1263942"/>
                </a:lnTo>
                <a:lnTo>
                  <a:pt x="1532228" y="1251242"/>
                </a:lnTo>
                <a:lnTo>
                  <a:pt x="1532864" y="1238542"/>
                </a:lnTo>
                <a:lnTo>
                  <a:pt x="1533182" y="1225207"/>
                </a:lnTo>
                <a:lnTo>
                  <a:pt x="1533182" y="1212189"/>
                </a:lnTo>
                <a:lnTo>
                  <a:pt x="1532546" y="1199172"/>
                </a:lnTo>
                <a:lnTo>
                  <a:pt x="1531275" y="1186789"/>
                </a:lnTo>
                <a:lnTo>
                  <a:pt x="1530003" y="1174407"/>
                </a:lnTo>
                <a:lnTo>
                  <a:pt x="1527778" y="1162342"/>
                </a:lnTo>
                <a:lnTo>
                  <a:pt x="1525553" y="1150594"/>
                </a:lnTo>
                <a:lnTo>
                  <a:pt x="1522693" y="1138847"/>
                </a:lnTo>
                <a:lnTo>
                  <a:pt x="1519514" y="1127734"/>
                </a:lnTo>
                <a:lnTo>
                  <a:pt x="1516018" y="1116939"/>
                </a:lnTo>
                <a:lnTo>
                  <a:pt x="1511885" y="1106144"/>
                </a:lnTo>
                <a:lnTo>
                  <a:pt x="1507435" y="1095349"/>
                </a:lnTo>
                <a:lnTo>
                  <a:pt x="1502350" y="1085189"/>
                </a:lnTo>
                <a:lnTo>
                  <a:pt x="1496946" y="1075347"/>
                </a:lnTo>
                <a:lnTo>
                  <a:pt x="1491225" y="1065822"/>
                </a:lnTo>
                <a:lnTo>
                  <a:pt x="1485185" y="1056614"/>
                </a:lnTo>
                <a:lnTo>
                  <a:pt x="1478510" y="1047407"/>
                </a:lnTo>
                <a:lnTo>
                  <a:pt x="1471517" y="1038517"/>
                </a:lnTo>
                <a:lnTo>
                  <a:pt x="1463889" y="1029944"/>
                </a:lnTo>
                <a:lnTo>
                  <a:pt x="1456260" y="1021689"/>
                </a:lnTo>
                <a:lnTo>
                  <a:pt x="1448314" y="1013752"/>
                </a:lnTo>
                <a:lnTo>
                  <a:pt x="1440049" y="1005814"/>
                </a:lnTo>
                <a:lnTo>
                  <a:pt x="1431467" y="998512"/>
                </a:lnTo>
                <a:lnTo>
                  <a:pt x="1422567" y="991527"/>
                </a:lnTo>
                <a:lnTo>
                  <a:pt x="1413349" y="984542"/>
                </a:lnTo>
                <a:lnTo>
                  <a:pt x="1403813" y="977557"/>
                </a:lnTo>
                <a:lnTo>
                  <a:pt x="1393959" y="971207"/>
                </a:lnTo>
                <a:lnTo>
                  <a:pt x="1383788" y="965174"/>
                </a:lnTo>
                <a:lnTo>
                  <a:pt x="1373299" y="959142"/>
                </a:lnTo>
                <a:lnTo>
                  <a:pt x="1362491" y="953427"/>
                </a:lnTo>
                <a:lnTo>
                  <a:pt x="1351048" y="948347"/>
                </a:lnTo>
                <a:lnTo>
                  <a:pt x="1339605" y="942949"/>
                </a:lnTo>
                <a:lnTo>
                  <a:pt x="1327845" y="937869"/>
                </a:lnTo>
                <a:lnTo>
                  <a:pt x="1305912" y="930249"/>
                </a:lnTo>
                <a:lnTo>
                  <a:pt x="1280801" y="921677"/>
                </a:lnTo>
                <a:lnTo>
                  <a:pt x="1252512" y="912469"/>
                </a:lnTo>
                <a:lnTo>
                  <a:pt x="1221362" y="902627"/>
                </a:lnTo>
                <a:lnTo>
                  <a:pt x="1186397" y="892784"/>
                </a:lnTo>
                <a:lnTo>
                  <a:pt x="1148572" y="882307"/>
                </a:lnTo>
                <a:lnTo>
                  <a:pt x="1107568" y="871512"/>
                </a:lnTo>
                <a:lnTo>
                  <a:pt x="1063385" y="860399"/>
                </a:lnTo>
                <a:lnTo>
                  <a:pt x="1063385" y="511149"/>
                </a:lnTo>
                <a:lnTo>
                  <a:pt x="1078960" y="514642"/>
                </a:lnTo>
                <a:lnTo>
                  <a:pt x="1093582" y="518769"/>
                </a:lnTo>
                <a:lnTo>
                  <a:pt x="1108204" y="523214"/>
                </a:lnTo>
                <a:lnTo>
                  <a:pt x="1121554" y="528612"/>
                </a:lnTo>
                <a:lnTo>
                  <a:pt x="1128229" y="531469"/>
                </a:lnTo>
                <a:lnTo>
                  <a:pt x="1134904" y="534644"/>
                </a:lnTo>
                <a:lnTo>
                  <a:pt x="1141261" y="537502"/>
                </a:lnTo>
                <a:lnTo>
                  <a:pt x="1146982" y="540677"/>
                </a:lnTo>
                <a:lnTo>
                  <a:pt x="1153022" y="544169"/>
                </a:lnTo>
                <a:lnTo>
                  <a:pt x="1159061" y="547662"/>
                </a:lnTo>
                <a:lnTo>
                  <a:pt x="1164465" y="551154"/>
                </a:lnTo>
                <a:lnTo>
                  <a:pt x="1169868" y="555282"/>
                </a:lnTo>
                <a:lnTo>
                  <a:pt x="1178768" y="561949"/>
                </a:lnTo>
                <a:lnTo>
                  <a:pt x="1187351" y="568934"/>
                </a:lnTo>
                <a:lnTo>
                  <a:pt x="1195297" y="576554"/>
                </a:lnTo>
                <a:lnTo>
                  <a:pt x="1202926" y="584174"/>
                </a:lnTo>
                <a:lnTo>
                  <a:pt x="1209919" y="592429"/>
                </a:lnTo>
                <a:lnTo>
                  <a:pt x="1216594" y="601002"/>
                </a:lnTo>
                <a:lnTo>
                  <a:pt x="1222633" y="609574"/>
                </a:lnTo>
                <a:lnTo>
                  <a:pt x="1228355" y="618782"/>
                </a:lnTo>
                <a:lnTo>
                  <a:pt x="1233758" y="627989"/>
                </a:lnTo>
                <a:lnTo>
                  <a:pt x="1238844" y="637832"/>
                </a:lnTo>
                <a:lnTo>
                  <a:pt x="1242976" y="647674"/>
                </a:lnTo>
                <a:lnTo>
                  <a:pt x="1247108" y="658469"/>
                </a:lnTo>
                <a:lnTo>
                  <a:pt x="1250287" y="668947"/>
                </a:lnTo>
                <a:lnTo>
                  <a:pt x="1253465" y="680059"/>
                </a:lnTo>
                <a:lnTo>
                  <a:pt x="1256326" y="691172"/>
                </a:lnTo>
                <a:lnTo>
                  <a:pt x="1258233" y="702919"/>
                </a:lnTo>
                <a:lnTo>
                  <a:pt x="1482324" y="675297"/>
                </a:lnTo>
                <a:lnTo>
                  <a:pt x="1479464" y="660692"/>
                </a:lnTo>
                <a:lnTo>
                  <a:pt x="1475967" y="646087"/>
                </a:lnTo>
                <a:lnTo>
                  <a:pt x="1472789" y="632434"/>
                </a:lnTo>
                <a:lnTo>
                  <a:pt x="1469292" y="618782"/>
                </a:lnTo>
                <a:lnTo>
                  <a:pt x="1465160" y="605764"/>
                </a:lnTo>
                <a:lnTo>
                  <a:pt x="1461028" y="592747"/>
                </a:lnTo>
                <a:lnTo>
                  <a:pt x="1456260" y="580364"/>
                </a:lnTo>
                <a:lnTo>
                  <a:pt x="1451810" y="568299"/>
                </a:lnTo>
                <a:lnTo>
                  <a:pt x="1446406" y="556552"/>
                </a:lnTo>
                <a:lnTo>
                  <a:pt x="1441321" y="545439"/>
                </a:lnTo>
                <a:lnTo>
                  <a:pt x="1435599" y="534644"/>
                </a:lnTo>
                <a:lnTo>
                  <a:pt x="1429560" y="523532"/>
                </a:lnTo>
                <a:lnTo>
                  <a:pt x="1423838" y="513689"/>
                </a:lnTo>
                <a:lnTo>
                  <a:pt x="1417163" y="503847"/>
                </a:lnTo>
                <a:lnTo>
                  <a:pt x="1410488" y="494322"/>
                </a:lnTo>
                <a:lnTo>
                  <a:pt x="1403177" y="485432"/>
                </a:lnTo>
                <a:lnTo>
                  <a:pt x="1395867" y="476542"/>
                </a:lnTo>
                <a:lnTo>
                  <a:pt x="1388238" y="467969"/>
                </a:lnTo>
                <a:lnTo>
                  <a:pt x="1379974" y="459714"/>
                </a:lnTo>
                <a:lnTo>
                  <a:pt x="1371074" y="451459"/>
                </a:lnTo>
                <a:lnTo>
                  <a:pt x="1361538" y="443522"/>
                </a:lnTo>
                <a:lnTo>
                  <a:pt x="1351366" y="435902"/>
                </a:lnTo>
                <a:lnTo>
                  <a:pt x="1341195" y="428599"/>
                </a:lnTo>
                <a:lnTo>
                  <a:pt x="1330388" y="421614"/>
                </a:lnTo>
                <a:lnTo>
                  <a:pt x="1319262" y="414629"/>
                </a:lnTo>
                <a:lnTo>
                  <a:pt x="1307184" y="407962"/>
                </a:lnTo>
                <a:lnTo>
                  <a:pt x="1294787" y="401294"/>
                </a:lnTo>
                <a:lnTo>
                  <a:pt x="1282073" y="395262"/>
                </a:lnTo>
                <a:lnTo>
                  <a:pt x="1268723" y="389229"/>
                </a:lnTo>
                <a:lnTo>
                  <a:pt x="1254737" y="383197"/>
                </a:lnTo>
                <a:lnTo>
                  <a:pt x="1240751" y="378117"/>
                </a:lnTo>
                <a:lnTo>
                  <a:pt x="1225812" y="372402"/>
                </a:lnTo>
                <a:lnTo>
                  <a:pt x="1207058" y="366369"/>
                </a:lnTo>
                <a:lnTo>
                  <a:pt x="1187986" y="360972"/>
                </a:lnTo>
                <a:lnTo>
                  <a:pt x="1168279" y="355574"/>
                </a:lnTo>
                <a:lnTo>
                  <a:pt x="1147936" y="351129"/>
                </a:lnTo>
                <a:lnTo>
                  <a:pt x="1127593" y="346684"/>
                </a:lnTo>
                <a:lnTo>
                  <a:pt x="1106614" y="343192"/>
                </a:lnTo>
                <a:lnTo>
                  <a:pt x="1085000" y="339699"/>
                </a:lnTo>
                <a:lnTo>
                  <a:pt x="1063385" y="337159"/>
                </a:lnTo>
                <a:lnTo>
                  <a:pt x="1063385" y="217144"/>
                </a:lnTo>
                <a:close/>
                <a:moveTo>
                  <a:pt x="972000" y="0"/>
                </a:moveTo>
                <a:cubicBezTo>
                  <a:pt x="1508821" y="0"/>
                  <a:pt x="1944000" y="435179"/>
                  <a:pt x="1944000" y="972000"/>
                </a:cubicBezTo>
                <a:cubicBezTo>
                  <a:pt x="1944000" y="1508821"/>
                  <a:pt x="1508821" y="1944000"/>
                  <a:pt x="972000" y="1944000"/>
                </a:cubicBezTo>
                <a:cubicBezTo>
                  <a:pt x="435179" y="1944000"/>
                  <a:pt x="0" y="1508821"/>
                  <a:pt x="0" y="972000"/>
                </a:cubicBezTo>
                <a:cubicBezTo>
                  <a:pt x="0" y="435179"/>
                  <a:pt x="435179" y="0"/>
                  <a:pt x="972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dir="t" rig="threePt"/>
            </a:scene3d>
            <a:sp3d>
              <a:contourClr>
                <a:srgbClr val="FFFFFF"/>
              </a:contourClr>
            </a:sp3d>
          </a:bodyPr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>
              <a:solidFill>
                <a:srgbClr val="FFFFFF"/>
              </a:solidFill>
            </a:endParaRPr>
          </a:p>
        </p:txBody>
      </p:sp>
      <p:sp>
        <p:nvSpPr>
          <p:cNvPr id="71" name="KSO_Shape"/>
          <p:cNvSpPr/>
          <p:nvPr/>
        </p:nvSpPr>
        <p:spPr bwMode="auto">
          <a:xfrm>
            <a:off x="3754199" y="3576675"/>
            <a:ext cx="517292" cy="445733"/>
          </a:xfrm>
          <a:custGeom>
            <a:gdLst>
              <a:gd fmla="*/ 838518 w 3856038" name="T0"/>
              <a:gd fmla="*/ 3035936 h 3319463" name="T1"/>
              <a:gd fmla="*/ 807086 w 3856038" name="T2"/>
              <a:gd fmla="*/ 3078481 h 3319463" name="T3"/>
              <a:gd fmla="*/ 345758 w 3856038" name="T4"/>
              <a:gd fmla="*/ 3083244 h 3319463" name="T5"/>
              <a:gd fmla="*/ 306705 w 3856038" name="T6"/>
              <a:gd fmla="*/ 3047684 h 3319463" name="T7"/>
              <a:gd fmla="*/ 1938189 w 3856038" name="T8"/>
              <a:gd fmla="*/ 1874411 h 3319463" name="T9"/>
              <a:gd fmla="*/ 2032113 w 3856038" name="T10"/>
              <a:gd fmla="*/ 1927728 h 3319463" name="T11"/>
              <a:gd fmla="*/ 2127625 w 3856038" name="T12"/>
              <a:gd fmla="*/ 1936931 h 3319463" name="T13"/>
              <a:gd fmla="*/ 2209174 w 3856038" name="T14"/>
              <a:gd fmla="*/ 1913446 h 3319463" name="T15"/>
              <a:gd fmla="*/ 2208222 w 3856038" name="T16"/>
              <a:gd fmla="*/ 3063251 h 3319463" name="T17"/>
              <a:gd fmla="*/ 2159673 w 3856038" name="T18"/>
              <a:gd fmla="*/ 3086101 h 3319463" name="T19"/>
              <a:gd fmla="*/ 1703060 w 3856038" name="T20"/>
              <a:gd fmla="*/ 3067694 h 3319463" name="T21"/>
              <a:gd fmla="*/ 1684338 w 3856038" name="T22"/>
              <a:gd fmla="*/ 1620838 h 3319463" name="T23"/>
              <a:gd fmla="*/ 1517659 w 3856038" name="T24"/>
              <a:gd fmla="*/ 3063249 h 3319463" name="T25"/>
              <a:gd fmla="*/ 1469110 w 3856038" name="T26"/>
              <a:gd fmla="*/ 3086100 h 3319463" name="T27"/>
              <a:gd fmla="*/ 1012179 w 3856038" name="T28"/>
              <a:gd fmla="*/ 3067693 h 3319463" name="T29"/>
              <a:gd fmla="*/ 993775 w 3856038" name="T30"/>
              <a:gd fmla="*/ 2030516 h 3319463" name="T31"/>
              <a:gd fmla="*/ 2903512 w 3856038" name="T32"/>
              <a:gd fmla="*/ 3058483 h 3319463" name="T33"/>
              <a:gd fmla="*/ 2858002 w 3856038" name="T34"/>
              <a:gd fmla="*/ 3085784 h 3319463" name="T35"/>
              <a:gd fmla="*/ 2397814 w 3856038" name="T36"/>
              <a:gd fmla="*/ 3071816 h 3319463" name="T37"/>
              <a:gd fmla="*/ 2374900 w 3856038" name="T38"/>
              <a:gd fmla="*/ 3023247 h 3319463" name="T39"/>
              <a:gd fmla="*/ 3393565 w 3856038" name="T40"/>
              <a:gd fmla="*/ 829618 h 3319463" name="T41"/>
              <a:gd fmla="*/ 3441797 w 3856038" name="T42"/>
              <a:gd fmla="*/ 916284 h 3319463" name="T43"/>
              <a:gd fmla="*/ 3518904 w 3856038" name="T44"/>
              <a:gd fmla="*/ 976601 h 3319463" name="T45"/>
              <a:gd fmla="*/ 3605213 w 3856038" name="T46"/>
              <a:gd fmla="*/ 3023244 h 3319463" name="T47"/>
              <a:gd fmla="*/ 3582367 w 3856038" name="T48"/>
              <a:gd fmla="*/ 3071815 h 3319463" name="T49"/>
              <a:gd fmla="*/ 3123532 w 3856038" name="T50"/>
              <a:gd fmla="*/ 3085783 h 3319463" name="T51"/>
              <a:gd fmla="*/ 3077839 w 3856038" name="T52"/>
              <a:gd fmla="*/ 3058481 h 3319463" name="T53"/>
              <a:gd fmla="*/ 3032368 w 3856038" name="T54"/>
              <a:gd fmla="*/ 0 h 3319463" name="T55"/>
              <a:gd fmla="*/ 3669057 w 3856038" name="T56"/>
              <a:gd fmla="*/ 6984 h 3319463" name="T57"/>
              <a:gd fmla="*/ 3714445 w 3856038" name="T58"/>
              <a:gd fmla="*/ 35552 h 3319463" name="T59"/>
              <a:gd fmla="*/ 3742692 w 3856038" name="T60"/>
              <a:gd fmla="*/ 80308 h 3319463" name="T61"/>
              <a:gd fmla="*/ 3749358 w 3856038" name="T62"/>
              <a:gd fmla="*/ 717377 h 3319463" name="T63"/>
              <a:gd fmla="*/ 3735075 w 3856038" name="T64"/>
              <a:gd fmla="*/ 769117 h 3319463" name="T65"/>
              <a:gd fmla="*/ 3700797 w 3856038" name="T66"/>
              <a:gd fmla="*/ 808795 h 3319463" name="T67"/>
              <a:gd fmla="*/ 3652870 w 3856038" name="T68"/>
              <a:gd fmla="*/ 830698 h 3319463" name="T69"/>
              <a:gd fmla="*/ 3597644 w 3856038" name="T70"/>
              <a:gd fmla="*/ 829110 h 3319463" name="T71"/>
              <a:gd fmla="*/ 3550670 w 3856038" name="T72"/>
              <a:gd fmla="*/ 804986 h 3319463" name="T73"/>
              <a:gd fmla="*/ 3518296 w 3856038" name="T74"/>
              <a:gd fmla="*/ 764039 h 3319463" name="T75"/>
              <a:gd fmla="*/ 3506552 w 3856038" name="T76"/>
              <a:gd fmla="*/ 711346 h 3319463" name="T77"/>
              <a:gd fmla="*/ 2155095 w 3856038" name="T78"/>
              <a:gd fmla="*/ 1756621 h 3319463" name="T79"/>
              <a:gd fmla="*/ 2103678 w 3856038" name="T80"/>
              <a:gd fmla="*/ 1768049 h 3319463" name="T81"/>
              <a:gd fmla="*/ 2052577 w 3856038" name="T82"/>
              <a:gd fmla="*/ 1756621 h 3319463" name="T83"/>
              <a:gd fmla="*/ 207257 w 3856038" name="T84"/>
              <a:gd fmla="*/ 2594619 h 3319463" name="T85"/>
              <a:gd fmla="*/ 161553 w 3856038" name="T86"/>
              <a:gd fmla="*/ 2623505 h 3319463" name="T87"/>
              <a:gd fmla="*/ 109818 w 3856038" name="T88"/>
              <a:gd fmla="*/ 2629853 h 3319463" name="T89"/>
              <a:gd fmla="*/ 59670 w 3856038" name="T90"/>
              <a:gd fmla="*/ 2613665 h 3319463" name="T91"/>
              <a:gd fmla="*/ 19996 w 3856038" name="T92"/>
              <a:gd fmla="*/ 2575574 h 3319463" name="T93"/>
              <a:gd fmla="*/ 952 w 3856038" name="T94"/>
              <a:gd fmla="*/ 2526056 h 3319463" name="T95"/>
              <a:gd fmla="*/ 5078 w 3856038" name="T96"/>
              <a:gd fmla="*/ 2473998 h 3319463" name="T97"/>
              <a:gd fmla="*/ 31105 w 3856038" name="T98"/>
              <a:gd fmla="*/ 2427337 h 3319463" name="T99"/>
              <a:gd fmla="*/ 1492697 w 3856038" name="T100"/>
              <a:gd fmla="*/ 975760 h 3319463" name="T101"/>
              <a:gd fmla="*/ 1543797 w 3856038" name="T102"/>
              <a:gd fmla="*/ 964333 h 3319463" name="T103"/>
              <a:gd fmla="*/ 1595215 w 3856038" name="T104"/>
              <a:gd fmla="*/ 975760 h 3319463" name="T105"/>
              <a:gd fmla="*/ 3334526 w 3856038" name="T106"/>
              <a:gd fmla="*/ 243464 h 3319463" name="T107"/>
              <a:gd fmla="*/ 2991107 w 3856038" name="T108"/>
              <a:gd fmla="*/ 233624 h 3319463" name="T109"/>
              <a:gd fmla="*/ 2948576 w 3856038" name="T110"/>
              <a:gd fmla="*/ 203151 h 3319463" name="T111"/>
              <a:gd fmla="*/ 2922550 w 3856038" name="T112"/>
              <a:gd fmla="*/ 157760 h 3319463" name="T113"/>
              <a:gd fmla="*/ 2918424 w 3856038" name="T114"/>
              <a:gd fmla="*/ 102845 h 3319463" name="T115"/>
              <a:gd fmla="*/ 2937468 w 3856038" name="T116"/>
              <a:gd fmla="*/ 53645 h 3319463" name="T117"/>
              <a:gd fmla="*/ 2975555 w 3856038" name="T118"/>
              <a:gd fmla="*/ 17459 h 3319463" name="T119"/>
              <a:gd fmla="*/ 3026338 w 3856038" name="T120"/>
              <a:gd fmla="*/ 318 h 3319463" name="T12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b="b" l="0" r="r" t="0"/>
            <a:pathLst>
              <a:path h="3319463" w="3856038">
                <a:moveTo>
                  <a:pt x="50800" y="3187700"/>
                </a:moveTo>
                <a:lnTo>
                  <a:pt x="3856038" y="3187700"/>
                </a:lnTo>
                <a:lnTo>
                  <a:pt x="3856038" y="3319463"/>
                </a:lnTo>
                <a:lnTo>
                  <a:pt x="50800" y="3319463"/>
                </a:lnTo>
                <a:lnTo>
                  <a:pt x="50800" y="3187700"/>
                </a:lnTo>
                <a:close/>
                <a:moveTo>
                  <a:pt x="839788" y="2182813"/>
                </a:moveTo>
                <a:lnTo>
                  <a:pt x="839788" y="3023236"/>
                </a:lnTo>
                <a:lnTo>
                  <a:pt x="839471" y="3029586"/>
                </a:lnTo>
                <a:lnTo>
                  <a:pt x="838518" y="3035936"/>
                </a:lnTo>
                <a:lnTo>
                  <a:pt x="837248" y="3041969"/>
                </a:lnTo>
                <a:lnTo>
                  <a:pt x="834708" y="3047684"/>
                </a:lnTo>
                <a:lnTo>
                  <a:pt x="832486" y="3053399"/>
                </a:lnTo>
                <a:lnTo>
                  <a:pt x="829311" y="3058479"/>
                </a:lnTo>
                <a:lnTo>
                  <a:pt x="825501" y="3063241"/>
                </a:lnTo>
                <a:lnTo>
                  <a:pt x="821373" y="3067686"/>
                </a:lnTo>
                <a:lnTo>
                  <a:pt x="816928" y="3071814"/>
                </a:lnTo>
                <a:lnTo>
                  <a:pt x="812166" y="3075306"/>
                </a:lnTo>
                <a:lnTo>
                  <a:pt x="807086" y="3078481"/>
                </a:lnTo>
                <a:lnTo>
                  <a:pt x="801688" y="3081339"/>
                </a:lnTo>
                <a:lnTo>
                  <a:pt x="795656" y="3083244"/>
                </a:lnTo>
                <a:lnTo>
                  <a:pt x="789623" y="3084831"/>
                </a:lnTo>
                <a:lnTo>
                  <a:pt x="783591" y="3085784"/>
                </a:lnTo>
                <a:lnTo>
                  <a:pt x="777241" y="3086101"/>
                </a:lnTo>
                <a:lnTo>
                  <a:pt x="364173" y="3086101"/>
                </a:lnTo>
                <a:lnTo>
                  <a:pt x="357823" y="3085784"/>
                </a:lnTo>
                <a:lnTo>
                  <a:pt x="351473" y="3084831"/>
                </a:lnTo>
                <a:lnTo>
                  <a:pt x="345758" y="3083244"/>
                </a:lnTo>
                <a:lnTo>
                  <a:pt x="339725" y="3081339"/>
                </a:lnTo>
                <a:lnTo>
                  <a:pt x="334328" y="3078481"/>
                </a:lnTo>
                <a:lnTo>
                  <a:pt x="329248" y="3075306"/>
                </a:lnTo>
                <a:lnTo>
                  <a:pt x="324485" y="3071814"/>
                </a:lnTo>
                <a:lnTo>
                  <a:pt x="320040" y="3067686"/>
                </a:lnTo>
                <a:lnTo>
                  <a:pt x="315595" y="3063241"/>
                </a:lnTo>
                <a:lnTo>
                  <a:pt x="312103" y="3058479"/>
                </a:lnTo>
                <a:lnTo>
                  <a:pt x="308928" y="3053399"/>
                </a:lnTo>
                <a:lnTo>
                  <a:pt x="306705" y="3047684"/>
                </a:lnTo>
                <a:lnTo>
                  <a:pt x="304165" y="3041969"/>
                </a:lnTo>
                <a:lnTo>
                  <a:pt x="302578" y="3035936"/>
                </a:lnTo>
                <a:lnTo>
                  <a:pt x="301943" y="3029586"/>
                </a:lnTo>
                <a:lnTo>
                  <a:pt x="301625" y="3023236"/>
                </a:lnTo>
                <a:lnTo>
                  <a:pt x="301625" y="2721293"/>
                </a:lnTo>
                <a:lnTo>
                  <a:pt x="839788" y="2182813"/>
                </a:lnTo>
                <a:close/>
                <a:moveTo>
                  <a:pt x="1684338" y="1620838"/>
                </a:moveTo>
                <a:lnTo>
                  <a:pt x="1929304" y="1865842"/>
                </a:lnTo>
                <a:lnTo>
                  <a:pt x="1938189" y="1874411"/>
                </a:lnTo>
                <a:lnTo>
                  <a:pt x="1947708" y="1882345"/>
                </a:lnTo>
                <a:lnTo>
                  <a:pt x="1957227" y="1889644"/>
                </a:lnTo>
                <a:lnTo>
                  <a:pt x="1967064" y="1896944"/>
                </a:lnTo>
                <a:lnTo>
                  <a:pt x="1977218" y="1903291"/>
                </a:lnTo>
                <a:lnTo>
                  <a:pt x="1987690" y="1909003"/>
                </a:lnTo>
                <a:lnTo>
                  <a:pt x="1998478" y="1914716"/>
                </a:lnTo>
                <a:lnTo>
                  <a:pt x="2009267" y="1919476"/>
                </a:lnTo>
                <a:lnTo>
                  <a:pt x="2020690" y="1923602"/>
                </a:lnTo>
                <a:lnTo>
                  <a:pt x="2032113" y="1927728"/>
                </a:lnTo>
                <a:lnTo>
                  <a:pt x="2043537" y="1930901"/>
                </a:lnTo>
                <a:lnTo>
                  <a:pt x="2055277" y="1933440"/>
                </a:lnTo>
                <a:lnTo>
                  <a:pt x="2067335" y="1935344"/>
                </a:lnTo>
                <a:lnTo>
                  <a:pt x="2079393" y="1936931"/>
                </a:lnTo>
                <a:lnTo>
                  <a:pt x="2091768" y="1937883"/>
                </a:lnTo>
                <a:lnTo>
                  <a:pt x="2103826" y="1938201"/>
                </a:lnTo>
                <a:lnTo>
                  <a:pt x="2111759" y="1937883"/>
                </a:lnTo>
                <a:lnTo>
                  <a:pt x="2119692" y="1937566"/>
                </a:lnTo>
                <a:lnTo>
                  <a:pt x="2127625" y="1936931"/>
                </a:lnTo>
                <a:lnTo>
                  <a:pt x="2135240" y="1935979"/>
                </a:lnTo>
                <a:lnTo>
                  <a:pt x="2142856" y="1934710"/>
                </a:lnTo>
                <a:lnTo>
                  <a:pt x="2150788" y="1933440"/>
                </a:lnTo>
                <a:lnTo>
                  <a:pt x="2158404" y="1931536"/>
                </a:lnTo>
                <a:lnTo>
                  <a:pt x="2165702" y="1929949"/>
                </a:lnTo>
                <a:lnTo>
                  <a:pt x="2173318" y="1927728"/>
                </a:lnTo>
                <a:lnTo>
                  <a:pt x="2180299" y="1925189"/>
                </a:lnTo>
                <a:lnTo>
                  <a:pt x="2194895" y="1919794"/>
                </a:lnTo>
                <a:lnTo>
                  <a:pt x="2209174" y="1913446"/>
                </a:lnTo>
                <a:lnTo>
                  <a:pt x="2222501" y="1906782"/>
                </a:lnTo>
                <a:lnTo>
                  <a:pt x="2222501" y="3023263"/>
                </a:lnTo>
                <a:lnTo>
                  <a:pt x="2222501" y="3029611"/>
                </a:lnTo>
                <a:lnTo>
                  <a:pt x="2221232" y="3035958"/>
                </a:lnTo>
                <a:lnTo>
                  <a:pt x="2219645" y="3041988"/>
                </a:lnTo>
                <a:lnTo>
                  <a:pt x="2217742" y="3047700"/>
                </a:lnTo>
                <a:lnTo>
                  <a:pt x="2214886" y="3053413"/>
                </a:lnTo>
                <a:lnTo>
                  <a:pt x="2211713" y="3058491"/>
                </a:lnTo>
                <a:lnTo>
                  <a:pt x="2208222" y="3063251"/>
                </a:lnTo>
                <a:lnTo>
                  <a:pt x="2204414" y="3067694"/>
                </a:lnTo>
                <a:lnTo>
                  <a:pt x="2199655" y="3071820"/>
                </a:lnTo>
                <a:lnTo>
                  <a:pt x="2194895" y="3075311"/>
                </a:lnTo>
                <a:lnTo>
                  <a:pt x="2189818" y="3078484"/>
                </a:lnTo>
                <a:lnTo>
                  <a:pt x="2184424" y="3081341"/>
                </a:lnTo>
                <a:lnTo>
                  <a:pt x="2178712" y="3083245"/>
                </a:lnTo>
                <a:lnTo>
                  <a:pt x="2172366" y="3084832"/>
                </a:lnTo>
                <a:lnTo>
                  <a:pt x="2166654" y="3085784"/>
                </a:lnTo>
                <a:lnTo>
                  <a:pt x="2159673" y="3086101"/>
                </a:lnTo>
                <a:lnTo>
                  <a:pt x="1747166" y="3086101"/>
                </a:lnTo>
                <a:lnTo>
                  <a:pt x="1740820" y="3085784"/>
                </a:lnTo>
                <a:lnTo>
                  <a:pt x="1734474" y="3084832"/>
                </a:lnTo>
                <a:lnTo>
                  <a:pt x="1728445" y="3083245"/>
                </a:lnTo>
                <a:lnTo>
                  <a:pt x="1723050" y="3081341"/>
                </a:lnTo>
                <a:lnTo>
                  <a:pt x="1717656" y="3078484"/>
                </a:lnTo>
                <a:lnTo>
                  <a:pt x="1712579" y="3075311"/>
                </a:lnTo>
                <a:lnTo>
                  <a:pt x="1707185" y="3071820"/>
                </a:lnTo>
                <a:lnTo>
                  <a:pt x="1703060" y="3067694"/>
                </a:lnTo>
                <a:lnTo>
                  <a:pt x="1698935" y="3063251"/>
                </a:lnTo>
                <a:lnTo>
                  <a:pt x="1695444" y="3058491"/>
                </a:lnTo>
                <a:lnTo>
                  <a:pt x="1692271" y="3053413"/>
                </a:lnTo>
                <a:lnTo>
                  <a:pt x="1689415" y="3047700"/>
                </a:lnTo>
                <a:lnTo>
                  <a:pt x="1687511" y="3041988"/>
                </a:lnTo>
                <a:lnTo>
                  <a:pt x="1685925" y="3035958"/>
                </a:lnTo>
                <a:lnTo>
                  <a:pt x="1684973" y="3029611"/>
                </a:lnTo>
                <a:lnTo>
                  <a:pt x="1684338" y="3023263"/>
                </a:lnTo>
                <a:lnTo>
                  <a:pt x="1684338" y="1620838"/>
                </a:lnTo>
                <a:close/>
                <a:moveTo>
                  <a:pt x="1531938" y="1492251"/>
                </a:moveTo>
                <a:lnTo>
                  <a:pt x="1531938" y="3023260"/>
                </a:lnTo>
                <a:lnTo>
                  <a:pt x="1531304" y="3029608"/>
                </a:lnTo>
                <a:lnTo>
                  <a:pt x="1530669" y="3035955"/>
                </a:lnTo>
                <a:lnTo>
                  <a:pt x="1529082" y="3041985"/>
                </a:lnTo>
                <a:lnTo>
                  <a:pt x="1527178" y="3047698"/>
                </a:lnTo>
                <a:lnTo>
                  <a:pt x="1524323" y="3053411"/>
                </a:lnTo>
                <a:lnTo>
                  <a:pt x="1521150" y="3058489"/>
                </a:lnTo>
                <a:lnTo>
                  <a:pt x="1517659" y="3063249"/>
                </a:lnTo>
                <a:lnTo>
                  <a:pt x="1513217" y="3067693"/>
                </a:lnTo>
                <a:lnTo>
                  <a:pt x="1509092" y="3071818"/>
                </a:lnTo>
                <a:lnTo>
                  <a:pt x="1504332" y="3075309"/>
                </a:lnTo>
                <a:lnTo>
                  <a:pt x="1498938" y="3078483"/>
                </a:lnTo>
                <a:lnTo>
                  <a:pt x="1493543" y="3081340"/>
                </a:lnTo>
                <a:lnTo>
                  <a:pt x="1487514" y="3083244"/>
                </a:lnTo>
                <a:lnTo>
                  <a:pt x="1481803" y="3084831"/>
                </a:lnTo>
                <a:lnTo>
                  <a:pt x="1475456" y="3085783"/>
                </a:lnTo>
                <a:lnTo>
                  <a:pt x="1469110" y="3086100"/>
                </a:lnTo>
                <a:lnTo>
                  <a:pt x="1056286" y="3086100"/>
                </a:lnTo>
                <a:lnTo>
                  <a:pt x="1050257" y="3085783"/>
                </a:lnTo>
                <a:lnTo>
                  <a:pt x="1043911" y="3084831"/>
                </a:lnTo>
                <a:lnTo>
                  <a:pt x="1037882" y="3083244"/>
                </a:lnTo>
                <a:lnTo>
                  <a:pt x="1031853" y="3081340"/>
                </a:lnTo>
                <a:lnTo>
                  <a:pt x="1026776" y="3078483"/>
                </a:lnTo>
                <a:lnTo>
                  <a:pt x="1021381" y="3075309"/>
                </a:lnTo>
                <a:lnTo>
                  <a:pt x="1016622" y="3071818"/>
                </a:lnTo>
                <a:lnTo>
                  <a:pt x="1012179" y="3067693"/>
                </a:lnTo>
                <a:lnTo>
                  <a:pt x="1008372" y="3063249"/>
                </a:lnTo>
                <a:lnTo>
                  <a:pt x="1004246" y="3058489"/>
                </a:lnTo>
                <a:lnTo>
                  <a:pt x="1001391" y="3053411"/>
                </a:lnTo>
                <a:lnTo>
                  <a:pt x="998852" y="3047698"/>
                </a:lnTo>
                <a:lnTo>
                  <a:pt x="996631" y="3041985"/>
                </a:lnTo>
                <a:lnTo>
                  <a:pt x="995044" y="3035955"/>
                </a:lnTo>
                <a:lnTo>
                  <a:pt x="994092" y="3029608"/>
                </a:lnTo>
                <a:lnTo>
                  <a:pt x="993775" y="3023260"/>
                </a:lnTo>
                <a:lnTo>
                  <a:pt x="993775" y="2030516"/>
                </a:lnTo>
                <a:lnTo>
                  <a:pt x="1531938" y="1492251"/>
                </a:lnTo>
                <a:close/>
                <a:moveTo>
                  <a:pt x="2914650" y="1230313"/>
                </a:moveTo>
                <a:lnTo>
                  <a:pt x="2914650" y="3023247"/>
                </a:lnTo>
                <a:lnTo>
                  <a:pt x="2914014" y="3029596"/>
                </a:lnTo>
                <a:lnTo>
                  <a:pt x="2913059" y="3035945"/>
                </a:lnTo>
                <a:lnTo>
                  <a:pt x="2911468" y="3041976"/>
                </a:lnTo>
                <a:lnTo>
                  <a:pt x="2909240" y="3047690"/>
                </a:lnTo>
                <a:lnTo>
                  <a:pt x="2906694" y="3053404"/>
                </a:lnTo>
                <a:lnTo>
                  <a:pt x="2903512" y="3058483"/>
                </a:lnTo>
                <a:lnTo>
                  <a:pt x="2900011" y="3063245"/>
                </a:lnTo>
                <a:lnTo>
                  <a:pt x="2895874" y="3067689"/>
                </a:lnTo>
                <a:lnTo>
                  <a:pt x="2891736" y="3071816"/>
                </a:lnTo>
                <a:lnTo>
                  <a:pt x="2886326" y="3075308"/>
                </a:lnTo>
                <a:lnTo>
                  <a:pt x="2881234" y="3078482"/>
                </a:lnTo>
                <a:lnTo>
                  <a:pt x="2875824" y="3081340"/>
                </a:lnTo>
                <a:lnTo>
                  <a:pt x="2870414" y="3083244"/>
                </a:lnTo>
                <a:lnTo>
                  <a:pt x="2864367" y="3084831"/>
                </a:lnTo>
                <a:lnTo>
                  <a:pt x="2858002" y="3085784"/>
                </a:lnTo>
                <a:lnTo>
                  <a:pt x="2851637" y="3086101"/>
                </a:lnTo>
                <a:lnTo>
                  <a:pt x="2437914" y="3086101"/>
                </a:lnTo>
                <a:lnTo>
                  <a:pt x="2430912" y="3085784"/>
                </a:lnTo>
                <a:lnTo>
                  <a:pt x="2425184" y="3084831"/>
                </a:lnTo>
                <a:lnTo>
                  <a:pt x="2418819" y="3083244"/>
                </a:lnTo>
                <a:lnTo>
                  <a:pt x="2413090" y="3081340"/>
                </a:lnTo>
                <a:lnTo>
                  <a:pt x="2407680" y="3078482"/>
                </a:lnTo>
                <a:lnTo>
                  <a:pt x="2402588" y="3075308"/>
                </a:lnTo>
                <a:lnTo>
                  <a:pt x="2397814" y="3071816"/>
                </a:lnTo>
                <a:lnTo>
                  <a:pt x="2393040" y="3067689"/>
                </a:lnTo>
                <a:lnTo>
                  <a:pt x="2389221" y="3063245"/>
                </a:lnTo>
                <a:lnTo>
                  <a:pt x="2385721" y="3058483"/>
                </a:lnTo>
                <a:lnTo>
                  <a:pt x="2382538" y="3053404"/>
                </a:lnTo>
                <a:lnTo>
                  <a:pt x="2379674" y="3047690"/>
                </a:lnTo>
                <a:lnTo>
                  <a:pt x="2377764" y="3041976"/>
                </a:lnTo>
                <a:lnTo>
                  <a:pt x="2376173" y="3035945"/>
                </a:lnTo>
                <a:lnTo>
                  <a:pt x="2374900" y="3029596"/>
                </a:lnTo>
                <a:lnTo>
                  <a:pt x="2374900" y="3023247"/>
                </a:lnTo>
                <a:lnTo>
                  <a:pt x="2374900" y="1768701"/>
                </a:lnTo>
                <a:lnTo>
                  <a:pt x="2914650" y="1230313"/>
                </a:lnTo>
                <a:close/>
                <a:moveTo>
                  <a:pt x="3382142" y="762000"/>
                </a:moveTo>
                <a:lnTo>
                  <a:pt x="3382777" y="774063"/>
                </a:lnTo>
                <a:lnTo>
                  <a:pt x="3384046" y="785492"/>
                </a:lnTo>
                <a:lnTo>
                  <a:pt x="3385633" y="796920"/>
                </a:lnTo>
                <a:lnTo>
                  <a:pt x="3387536" y="808031"/>
                </a:lnTo>
                <a:lnTo>
                  <a:pt x="3390392" y="818825"/>
                </a:lnTo>
                <a:lnTo>
                  <a:pt x="3393565" y="829618"/>
                </a:lnTo>
                <a:lnTo>
                  <a:pt x="3397056" y="840094"/>
                </a:lnTo>
                <a:lnTo>
                  <a:pt x="3401181" y="850888"/>
                </a:lnTo>
                <a:lnTo>
                  <a:pt x="3405623" y="860729"/>
                </a:lnTo>
                <a:lnTo>
                  <a:pt x="3410383" y="870570"/>
                </a:lnTo>
                <a:lnTo>
                  <a:pt x="3416095" y="880411"/>
                </a:lnTo>
                <a:lnTo>
                  <a:pt x="3421806" y="889935"/>
                </a:lnTo>
                <a:lnTo>
                  <a:pt x="3427835" y="899141"/>
                </a:lnTo>
                <a:lnTo>
                  <a:pt x="3434499" y="907713"/>
                </a:lnTo>
                <a:lnTo>
                  <a:pt x="3441797" y="916284"/>
                </a:lnTo>
                <a:lnTo>
                  <a:pt x="3448778" y="924220"/>
                </a:lnTo>
                <a:lnTo>
                  <a:pt x="3456711" y="932157"/>
                </a:lnTo>
                <a:lnTo>
                  <a:pt x="3464644" y="939776"/>
                </a:lnTo>
                <a:lnTo>
                  <a:pt x="3472894" y="946760"/>
                </a:lnTo>
                <a:lnTo>
                  <a:pt x="3481461" y="953426"/>
                </a:lnTo>
                <a:lnTo>
                  <a:pt x="3490663" y="960093"/>
                </a:lnTo>
                <a:lnTo>
                  <a:pt x="3499548" y="966125"/>
                </a:lnTo>
                <a:lnTo>
                  <a:pt x="3509067" y="971521"/>
                </a:lnTo>
                <a:lnTo>
                  <a:pt x="3518904" y="976601"/>
                </a:lnTo>
                <a:lnTo>
                  <a:pt x="3529058" y="981363"/>
                </a:lnTo>
                <a:lnTo>
                  <a:pt x="3539529" y="985807"/>
                </a:lnTo>
                <a:lnTo>
                  <a:pt x="3549683" y="989616"/>
                </a:lnTo>
                <a:lnTo>
                  <a:pt x="3560155" y="992791"/>
                </a:lnTo>
                <a:lnTo>
                  <a:pt x="3571261" y="995966"/>
                </a:lnTo>
                <a:lnTo>
                  <a:pt x="3582367" y="998505"/>
                </a:lnTo>
                <a:lnTo>
                  <a:pt x="3593790" y="1000093"/>
                </a:lnTo>
                <a:lnTo>
                  <a:pt x="3605213" y="1001680"/>
                </a:lnTo>
                <a:lnTo>
                  <a:pt x="3605213" y="3023244"/>
                </a:lnTo>
                <a:lnTo>
                  <a:pt x="3604896" y="3029593"/>
                </a:lnTo>
                <a:lnTo>
                  <a:pt x="3603944" y="3035942"/>
                </a:lnTo>
                <a:lnTo>
                  <a:pt x="3602357" y="3041974"/>
                </a:lnTo>
                <a:lnTo>
                  <a:pt x="3600136" y="3047688"/>
                </a:lnTo>
                <a:lnTo>
                  <a:pt x="3597598" y="3053402"/>
                </a:lnTo>
                <a:lnTo>
                  <a:pt x="3594425" y="3058481"/>
                </a:lnTo>
                <a:lnTo>
                  <a:pt x="3590617" y="3063243"/>
                </a:lnTo>
                <a:lnTo>
                  <a:pt x="3586809" y="3067688"/>
                </a:lnTo>
                <a:lnTo>
                  <a:pt x="3582367" y="3071815"/>
                </a:lnTo>
                <a:lnTo>
                  <a:pt x="3577607" y="3075307"/>
                </a:lnTo>
                <a:lnTo>
                  <a:pt x="3572213" y="3078481"/>
                </a:lnTo>
                <a:lnTo>
                  <a:pt x="3567136" y="3081338"/>
                </a:lnTo>
                <a:lnTo>
                  <a:pt x="3561107" y="3083243"/>
                </a:lnTo>
                <a:lnTo>
                  <a:pt x="3555078" y="3084830"/>
                </a:lnTo>
                <a:lnTo>
                  <a:pt x="3548732" y="3085783"/>
                </a:lnTo>
                <a:lnTo>
                  <a:pt x="3542703" y="3086100"/>
                </a:lnTo>
                <a:lnTo>
                  <a:pt x="3129878" y="3086100"/>
                </a:lnTo>
                <a:lnTo>
                  <a:pt x="3123532" y="3085783"/>
                </a:lnTo>
                <a:lnTo>
                  <a:pt x="3117186" y="3084830"/>
                </a:lnTo>
                <a:lnTo>
                  <a:pt x="3111474" y="3083243"/>
                </a:lnTo>
                <a:lnTo>
                  <a:pt x="3105445" y="3081338"/>
                </a:lnTo>
                <a:lnTo>
                  <a:pt x="3099733" y="3078481"/>
                </a:lnTo>
                <a:lnTo>
                  <a:pt x="3094656" y="3075307"/>
                </a:lnTo>
                <a:lnTo>
                  <a:pt x="3089897" y="3071815"/>
                </a:lnTo>
                <a:lnTo>
                  <a:pt x="3085454" y="3067688"/>
                </a:lnTo>
                <a:lnTo>
                  <a:pt x="3081329" y="3063243"/>
                </a:lnTo>
                <a:lnTo>
                  <a:pt x="3077839" y="3058481"/>
                </a:lnTo>
                <a:lnTo>
                  <a:pt x="3074666" y="3053402"/>
                </a:lnTo>
                <a:lnTo>
                  <a:pt x="3071810" y="3047688"/>
                </a:lnTo>
                <a:lnTo>
                  <a:pt x="3069906" y="3041974"/>
                </a:lnTo>
                <a:lnTo>
                  <a:pt x="3068320" y="3035942"/>
                </a:lnTo>
                <a:lnTo>
                  <a:pt x="3067685" y="3029593"/>
                </a:lnTo>
                <a:lnTo>
                  <a:pt x="3067050" y="3023244"/>
                </a:lnTo>
                <a:lnTo>
                  <a:pt x="3067050" y="1077552"/>
                </a:lnTo>
                <a:lnTo>
                  <a:pt x="3382142" y="762000"/>
                </a:lnTo>
                <a:close/>
                <a:moveTo>
                  <a:pt x="3032368" y="0"/>
                </a:moveTo>
                <a:lnTo>
                  <a:pt x="3038399" y="0"/>
                </a:lnTo>
                <a:lnTo>
                  <a:pt x="3628114" y="0"/>
                </a:lnTo>
                <a:lnTo>
                  <a:pt x="3634144" y="0"/>
                </a:lnTo>
                <a:lnTo>
                  <a:pt x="3640175" y="318"/>
                </a:lnTo>
                <a:lnTo>
                  <a:pt x="3646205" y="1270"/>
                </a:lnTo>
                <a:lnTo>
                  <a:pt x="3651918" y="2222"/>
                </a:lnTo>
                <a:lnTo>
                  <a:pt x="3657631" y="3492"/>
                </a:lnTo>
                <a:lnTo>
                  <a:pt x="3663344" y="5079"/>
                </a:lnTo>
                <a:lnTo>
                  <a:pt x="3669057" y="6984"/>
                </a:lnTo>
                <a:lnTo>
                  <a:pt x="3674453" y="9206"/>
                </a:lnTo>
                <a:lnTo>
                  <a:pt x="3680166" y="11428"/>
                </a:lnTo>
                <a:lnTo>
                  <a:pt x="3685562" y="14284"/>
                </a:lnTo>
                <a:lnTo>
                  <a:pt x="3690640" y="17459"/>
                </a:lnTo>
                <a:lnTo>
                  <a:pt x="3695718" y="20633"/>
                </a:lnTo>
                <a:lnTo>
                  <a:pt x="3700479" y="23807"/>
                </a:lnTo>
                <a:lnTo>
                  <a:pt x="3705240" y="27616"/>
                </a:lnTo>
                <a:lnTo>
                  <a:pt x="3710001" y="31425"/>
                </a:lnTo>
                <a:lnTo>
                  <a:pt x="3714445" y="35552"/>
                </a:lnTo>
                <a:lnTo>
                  <a:pt x="3718253" y="39678"/>
                </a:lnTo>
                <a:lnTo>
                  <a:pt x="3722062" y="44440"/>
                </a:lnTo>
                <a:lnTo>
                  <a:pt x="3725871" y="49201"/>
                </a:lnTo>
                <a:lnTo>
                  <a:pt x="3729362" y="53962"/>
                </a:lnTo>
                <a:lnTo>
                  <a:pt x="3732536" y="59041"/>
                </a:lnTo>
                <a:lnTo>
                  <a:pt x="3735075" y="64437"/>
                </a:lnTo>
                <a:lnTo>
                  <a:pt x="3737932" y="69516"/>
                </a:lnTo>
                <a:lnTo>
                  <a:pt x="3740471" y="74912"/>
                </a:lnTo>
                <a:lnTo>
                  <a:pt x="3742692" y="80308"/>
                </a:lnTo>
                <a:lnTo>
                  <a:pt x="3744279" y="86339"/>
                </a:lnTo>
                <a:lnTo>
                  <a:pt x="3745866" y="91736"/>
                </a:lnTo>
                <a:lnTo>
                  <a:pt x="3747453" y="97767"/>
                </a:lnTo>
                <a:lnTo>
                  <a:pt x="3748088" y="103798"/>
                </a:lnTo>
                <a:lnTo>
                  <a:pt x="3749040" y="109511"/>
                </a:lnTo>
                <a:lnTo>
                  <a:pt x="3749358" y="115542"/>
                </a:lnTo>
                <a:lnTo>
                  <a:pt x="3749675" y="121573"/>
                </a:lnTo>
                <a:lnTo>
                  <a:pt x="3749675" y="711346"/>
                </a:lnTo>
                <a:lnTo>
                  <a:pt x="3749358" y="717377"/>
                </a:lnTo>
                <a:lnTo>
                  <a:pt x="3749040" y="723726"/>
                </a:lnTo>
                <a:lnTo>
                  <a:pt x="3748088" y="729757"/>
                </a:lnTo>
                <a:lnTo>
                  <a:pt x="3747453" y="735788"/>
                </a:lnTo>
                <a:lnTo>
                  <a:pt x="3745866" y="741819"/>
                </a:lnTo>
                <a:lnTo>
                  <a:pt x="3744279" y="747215"/>
                </a:lnTo>
                <a:lnTo>
                  <a:pt x="3742375" y="753246"/>
                </a:lnTo>
                <a:lnTo>
                  <a:pt x="3740471" y="758642"/>
                </a:lnTo>
                <a:lnTo>
                  <a:pt x="3737614" y="764039"/>
                </a:lnTo>
                <a:lnTo>
                  <a:pt x="3735075" y="769117"/>
                </a:lnTo>
                <a:lnTo>
                  <a:pt x="3732219" y="774196"/>
                </a:lnTo>
                <a:lnTo>
                  <a:pt x="3729045" y="779275"/>
                </a:lnTo>
                <a:lnTo>
                  <a:pt x="3725871" y="784036"/>
                </a:lnTo>
                <a:lnTo>
                  <a:pt x="3721745" y="788798"/>
                </a:lnTo>
                <a:lnTo>
                  <a:pt x="3718253" y="793242"/>
                </a:lnTo>
                <a:lnTo>
                  <a:pt x="3714445" y="797368"/>
                </a:lnTo>
                <a:lnTo>
                  <a:pt x="3710001" y="801495"/>
                </a:lnTo>
                <a:lnTo>
                  <a:pt x="3705558" y="804986"/>
                </a:lnTo>
                <a:lnTo>
                  <a:pt x="3700797" y="808795"/>
                </a:lnTo>
                <a:lnTo>
                  <a:pt x="3696036" y="811970"/>
                </a:lnTo>
                <a:lnTo>
                  <a:pt x="3690958" y="815144"/>
                </a:lnTo>
                <a:lnTo>
                  <a:pt x="3685879" y="818318"/>
                </a:lnTo>
                <a:lnTo>
                  <a:pt x="3680801" y="820857"/>
                </a:lnTo>
                <a:lnTo>
                  <a:pt x="3675405" y="823397"/>
                </a:lnTo>
                <a:lnTo>
                  <a:pt x="3669692" y="825301"/>
                </a:lnTo>
                <a:lnTo>
                  <a:pt x="3664297" y="827523"/>
                </a:lnTo>
                <a:lnTo>
                  <a:pt x="3658583" y="829110"/>
                </a:lnTo>
                <a:lnTo>
                  <a:pt x="3652870" y="830698"/>
                </a:lnTo>
                <a:lnTo>
                  <a:pt x="3646523" y="831332"/>
                </a:lnTo>
                <a:lnTo>
                  <a:pt x="3640492" y="832285"/>
                </a:lnTo>
                <a:lnTo>
                  <a:pt x="3634144" y="832919"/>
                </a:lnTo>
                <a:lnTo>
                  <a:pt x="3628114" y="832919"/>
                </a:lnTo>
                <a:lnTo>
                  <a:pt x="3622083" y="832919"/>
                </a:lnTo>
                <a:lnTo>
                  <a:pt x="3615735" y="832285"/>
                </a:lnTo>
                <a:lnTo>
                  <a:pt x="3609705" y="831332"/>
                </a:lnTo>
                <a:lnTo>
                  <a:pt x="3603675" y="830698"/>
                </a:lnTo>
                <a:lnTo>
                  <a:pt x="3597644" y="829110"/>
                </a:lnTo>
                <a:lnTo>
                  <a:pt x="3592248" y="827523"/>
                </a:lnTo>
                <a:lnTo>
                  <a:pt x="3586218" y="825301"/>
                </a:lnTo>
                <a:lnTo>
                  <a:pt x="3580822" y="823397"/>
                </a:lnTo>
                <a:lnTo>
                  <a:pt x="3575427" y="820857"/>
                </a:lnTo>
                <a:lnTo>
                  <a:pt x="3570031" y="818318"/>
                </a:lnTo>
                <a:lnTo>
                  <a:pt x="3565270" y="815144"/>
                </a:lnTo>
                <a:lnTo>
                  <a:pt x="3560192" y="811970"/>
                </a:lnTo>
                <a:lnTo>
                  <a:pt x="3555431" y="808795"/>
                </a:lnTo>
                <a:lnTo>
                  <a:pt x="3550670" y="804986"/>
                </a:lnTo>
                <a:lnTo>
                  <a:pt x="3546227" y="801495"/>
                </a:lnTo>
                <a:lnTo>
                  <a:pt x="3542100" y="797368"/>
                </a:lnTo>
                <a:lnTo>
                  <a:pt x="3537974" y="793242"/>
                </a:lnTo>
                <a:lnTo>
                  <a:pt x="3534166" y="788798"/>
                </a:lnTo>
                <a:lnTo>
                  <a:pt x="3530674" y="784036"/>
                </a:lnTo>
                <a:lnTo>
                  <a:pt x="3527500" y="779275"/>
                </a:lnTo>
                <a:lnTo>
                  <a:pt x="3524326" y="774196"/>
                </a:lnTo>
                <a:lnTo>
                  <a:pt x="3521153" y="769117"/>
                </a:lnTo>
                <a:lnTo>
                  <a:pt x="3518296" y="764039"/>
                </a:lnTo>
                <a:lnTo>
                  <a:pt x="3516074" y="758642"/>
                </a:lnTo>
                <a:lnTo>
                  <a:pt x="3514170" y="753246"/>
                </a:lnTo>
                <a:lnTo>
                  <a:pt x="3511948" y="747215"/>
                </a:lnTo>
                <a:lnTo>
                  <a:pt x="3510361" y="741819"/>
                </a:lnTo>
                <a:lnTo>
                  <a:pt x="3508774" y="735788"/>
                </a:lnTo>
                <a:lnTo>
                  <a:pt x="3508139" y="729757"/>
                </a:lnTo>
                <a:lnTo>
                  <a:pt x="3507187" y="723726"/>
                </a:lnTo>
                <a:lnTo>
                  <a:pt x="3506552" y="717377"/>
                </a:lnTo>
                <a:lnTo>
                  <a:pt x="3506552" y="711346"/>
                </a:lnTo>
                <a:lnTo>
                  <a:pt x="3506552" y="415190"/>
                </a:lnTo>
                <a:lnTo>
                  <a:pt x="2189691" y="1732180"/>
                </a:lnTo>
                <a:lnTo>
                  <a:pt x="2185247" y="1736624"/>
                </a:lnTo>
                <a:lnTo>
                  <a:pt x="2180487" y="1740433"/>
                </a:lnTo>
                <a:lnTo>
                  <a:pt x="2175726" y="1744242"/>
                </a:lnTo>
                <a:lnTo>
                  <a:pt x="2170647" y="1748051"/>
                </a:lnTo>
                <a:lnTo>
                  <a:pt x="2165569" y="1750908"/>
                </a:lnTo>
                <a:lnTo>
                  <a:pt x="2160491" y="1753765"/>
                </a:lnTo>
                <a:lnTo>
                  <a:pt x="2155095" y="1756621"/>
                </a:lnTo>
                <a:lnTo>
                  <a:pt x="2149382" y="1758843"/>
                </a:lnTo>
                <a:lnTo>
                  <a:pt x="2143986" y="1761065"/>
                </a:lnTo>
                <a:lnTo>
                  <a:pt x="2138273" y="1762970"/>
                </a:lnTo>
                <a:lnTo>
                  <a:pt x="2132878" y="1764557"/>
                </a:lnTo>
                <a:lnTo>
                  <a:pt x="2126847" y="1765509"/>
                </a:lnTo>
                <a:lnTo>
                  <a:pt x="2121452" y="1766461"/>
                </a:lnTo>
                <a:lnTo>
                  <a:pt x="2115421" y="1767096"/>
                </a:lnTo>
                <a:lnTo>
                  <a:pt x="2109708" y="1767731"/>
                </a:lnTo>
                <a:lnTo>
                  <a:pt x="2103678" y="1768049"/>
                </a:lnTo>
                <a:lnTo>
                  <a:pt x="2098282" y="1767731"/>
                </a:lnTo>
                <a:lnTo>
                  <a:pt x="2092252" y="1767096"/>
                </a:lnTo>
                <a:lnTo>
                  <a:pt x="2086221" y="1766461"/>
                </a:lnTo>
                <a:lnTo>
                  <a:pt x="2080508" y="1765509"/>
                </a:lnTo>
                <a:lnTo>
                  <a:pt x="2074795" y="1764557"/>
                </a:lnTo>
                <a:lnTo>
                  <a:pt x="2069399" y="1762970"/>
                </a:lnTo>
                <a:lnTo>
                  <a:pt x="2063369" y="1761065"/>
                </a:lnTo>
                <a:lnTo>
                  <a:pt x="2057973" y="1758843"/>
                </a:lnTo>
                <a:lnTo>
                  <a:pt x="2052577" y="1756621"/>
                </a:lnTo>
                <a:lnTo>
                  <a:pt x="2047182" y="1753765"/>
                </a:lnTo>
                <a:lnTo>
                  <a:pt x="2042104" y="1750908"/>
                </a:lnTo>
                <a:lnTo>
                  <a:pt x="2037025" y="1748051"/>
                </a:lnTo>
                <a:lnTo>
                  <a:pt x="2031947" y="1744242"/>
                </a:lnTo>
                <a:lnTo>
                  <a:pt x="2027186" y="1740433"/>
                </a:lnTo>
                <a:lnTo>
                  <a:pt x="2022425" y="1736624"/>
                </a:lnTo>
                <a:lnTo>
                  <a:pt x="2017664" y="1732180"/>
                </a:lnTo>
                <a:lnTo>
                  <a:pt x="1543797" y="1257949"/>
                </a:lnTo>
                <a:lnTo>
                  <a:pt x="207257" y="2594619"/>
                </a:lnTo>
                <a:lnTo>
                  <a:pt x="202814" y="2599063"/>
                </a:lnTo>
                <a:lnTo>
                  <a:pt x="198053" y="2602872"/>
                </a:lnTo>
                <a:lnTo>
                  <a:pt x="193292" y="2606999"/>
                </a:lnTo>
                <a:lnTo>
                  <a:pt x="188214" y="2610490"/>
                </a:lnTo>
                <a:lnTo>
                  <a:pt x="183136" y="2613665"/>
                </a:lnTo>
                <a:lnTo>
                  <a:pt x="178057" y="2616204"/>
                </a:lnTo>
                <a:lnTo>
                  <a:pt x="172662" y="2619061"/>
                </a:lnTo>
                <a:lnTo>
                  <a:pt x="166949" y="2621600"/>
                </a:lnTo>
                <a:lnTo>
                  <a:pt x="161553" y="2623505"/>
                </a:lnTo>
                <a:lnTo>
                  <a:pt x="155840" y="2625409"/>
                </a:lnTo>
                <a:lnTo>
                  <a:pt x="150444" y="2626996"/>
                </a:lnTo>
                <a:lnTo>
                  <a:pt x="144414" y="2628266"/>
                </a:lnTo>
                <a:lnTo>
                  <a:pt x="139018" y="2628901"/>
                </a:lnTo>
                <a:lnTo>
                  <a:pt x="132988" y="2629853"/>
                </a:lnTo>
                <a:lnTo>
                  <a:pt x="127275" y="2630171"/>
                </a:lnTo>
                <a:lnTo>
                  <a:pt x="121244" y="2630488"/>
                </a:lnTo>
                <a:lnTo>
                  <a:pt x="115214" y="2630171"/>
                </a:lnTo>
                <a:lnTo>
                  <a:pt x="109818" y="2629853"/>
                </a:lnTo>
                <a:lnTo>
                  <a:pt x="103787" y="2628901"/>
                </a:lnTo>
                <a:lnTo>
                  <a:pt x="98074" y="2628266"/>
                </a:lnTo>
                <a:lnTo>
                  <a:pt x="92361" y="2626996"/>
                </a:lnTo>
                <a:lnTo>
                  <a:pt x="86648" y="2625409"/>
                </a:lnTo>
                <a:lnTo>
                  <a:pt x="80935" y="2623505"/>
                </a:lnTo>
                <a:lnTo>
                  <a:pt x="75540" y="2621600"/>
                </a:lnTo>
                <a:lnTo>
                  <a:pt x="70144" y="2619061"/>
                </a:lnTo>
                <a:lnTo>
                  <a:pt x="64748" y="2616204"/>
                </a:lnTo>
                <a:lnTo>
                  <a:pt x="59670" y="2613665"/>
                </a:lnTo>
                <a:lnTo>
                  <a:pt x="54592" y="2610490"/>
                </a:lnTo>
                <a:lnTo>
                  <a:pt x="49513" y="2606999"/>
                </a:lnTo>
                <a:lnTo>
                  <a:pt x="44752" y="2602872"/>
                </a:lnTo>
                <a:lnTo>
                  <a:pt x="39992" y="2599063"/>
                </a:lnTo>
                <a:lnTo>
                  <a:pt x="35231" y="2594619"/>
                </a:lnTo>
                <a:lnTo>
                  <a:pt x="31105" y="2590175"/>
                </a:lnTo>
                <a:lnTo>
                  <a:pt x="26978" y="2585731"/>
                </a:lnTo>
                <a:lnTo>
                  <a:pt x="23170" y="2580335"/>
                </a:lnTo>
                <a:lnTo>
                  <a:pt x="19996" y="2575574"/>
                </a:lnTo>
                <a:lnTo>
                  <a:pt x="16822" y="2570495"/>
                </a:lnTo>
                <a:lnTo>
                  <a:pt x="13648" y="2565099"/>
                </a:lnTo>
                <a:lnTo>
                  <a:pt x="10791" y="2560020"/>
                </a:lnTo>
                <a:lnTo>
                  <a:pt x="8570" y="2554307"/>
                </a:lnTo>
                <a:lnTo>
                  <a:pt x="6665" y="2548910"/>
                </a:lnTo>
                <a:lnTo>
                  <a:pt x="5078" y="2543514"/>
                </a:lnTo>
                <a:lnTo>
                  <a:pt x="3491" y="2537483"/>
                </a:lnTo>
                <a:lnTo>
                  <a:pt x="2222" y="2532087"/>
                </a:lnTo>
                <a:lnTo>
                  <a:pt x="952" y="2526056"/>
                </a:lnTo>
                <a:lnTo>
                  <a:pt x="318" y="2520660"/>
                </a:lnTo>
                <a:lnTo>
                  <a:pt x="0" y="2514629"/>
                </a:lnTo>
                <a:lnTo>
                  <a:pt x="0" y="2508598"/>
                </a:lnTo>
                <a:lnTo>
                  <a:pt x="0" y="2502884"/>
                </a:lnTo>
                <a:lnTo>
                  <a:pt x="318" y="2497170"/>
                </a:lnTo>
                <a:lnTo>
                  <a:pt x="952" y="2491457"/>
                </a:lnTo>
                <a:lnTo>
                  <a:pt x="2222" y="2485426"/>
                </a:lnTo>
                <a:lnTo>
                  <a:pt x="3491" y="2480029"/>
                </a:lnTo>
                <a:lnTo>
                  <a:pt x="5078" y="2473998"/>
                </a:lnTo>
                <a:lnTo>
                  <a:pt x="6665" y="2468285"/>
                </a:lnTo>
                <a:lnTo>
                  <a:pt x="8570" y="2462889"/>
                </a:lnTo>
                <a:lnTo>
                  <a:pt x="10791" y="2457492"/>
                </a:lnTo>
                <a:lnTo>
                  <a:pt x="13648" y="2452414"/>
                </a:lnTo>
                <a:lnTo>
                  <a:pt x="16822" y="2446700"/>
                </a:lnTo>
                <a:lnTo>
                  <a:pt x="19996" y="2441621"/>
                </a:lnTo>
                <a:lnTo>
                  <a:pt x="23487" y="2436860"/>
                </a:lnTo>
                <a:lnTo>
                  <a:pt x="26978" y="2431781"/>
                </a:lnTo>
                <a:lnTo>
                  <a:pt x="31105" y="2427337"/>
                </a:lnTo>
                <a:lnTo>
                  <a:pt x="35231" y="2422576"/>
                </a:lnTo>
                <a:lnTo>
                  <a:pt x="1457784" y="1000202"/>
                </a:lnTo>
                <a:lnTo>
                  <a:pt x="1462227" y="995758"/>
                </a:lnTo>
                <a:lnTo>
                  <a:pt x="1466988" y="991631"/>
                </a:lnTo>
                <a:lnTo>
                  <a:pt x="1471749" y="987822"/>
                </a:lnTo>
                <a:lnTo>
                  <a:pt x="1476827" y="984330"/>
                </a:lnTo>
                <a:lnTo>
                  <a:pt x="1481906" y="981156"/>
                </a:lnTo>
                <a:lnTo>
                  <a:pt x="1486984" y="978617"/>
                </a:lnTo>
                <a:lnTo>
                  <a:pt x="1492697" y="975760"/>
                </a:lnTo>
                <a:lnTo>
                  <a:pt x="1498093" y="973221"/>
                </a:lnTo>
                <a:lnTo>
                  <a:pt x="1503488" y="971316"/>
                </a:lnTo>
                <a:lnTo>
                  <a:pt x="1509202" y="969411"/>
                </a:lnTo>
                <a:lnTo>
                  <a:pt x="1514597" y="967824"/>
                </a:lnTo>
                <a:lnTo>
                  <a:pt x="1520628" y="966555"/>
                </a:lnTo>
                <a:lnTo>
                  <a:pt x="1526023" y="965602"/>
                </a:lnTo>
                <a:lnTo>
                  <a:pt x="1532054" y="964968"/>
                </a:lnTo>
                <a:lnTo>
                  <a:pt x="1537767" y="964650"/>
                </a:lnTo>
                <a:lnTo>
                  <a:pt x="1543797" y="964333"/>
                </a:lnTo>
                <a:lnTo>
                  <a:pt x="1549828" y="964650"/>
                </a:lnTo>
                <a:lnTo>
                  <a:pt x="1555223" y="964968"/>
                </a:lnTo>
                <a:lnTo>
                  <a:pt x="1561254" y="965602"/>
                </a:lnTo>
                <a:lnTo>
                  <a:pt x="1566967" y="966555"/>
                </a:lnTo>
                <a:lnTo>
                  <a:pt x="1572680" y="967824"/>
                </a:lnTo>
                <a:lnTo>
                  <a:pt x="1578393" y="969411"/>
                </a:lnTo>
                <a:lnTo>
                  <a:pt x="1584106" y="971316"/>
                </a:lnTo>
                <a:lnTo>
                  <a:pt x="1589502" y="973221"/>
                </a:lnTo>
                <a:lnTo>
                  <a:pt x="1595215" y="975760"/>
                </a:lnTo>
                <a:lnTo>
                  <a:pt x="1600293" y="978617"/>
                </a:lnTo>
                <a:lnTo>
                  <a:pt x="1605371" y="981156"/>
                </a:lnTo>
                <a:lnTo>
                  <a:pt x="1610450" y="984330"/>
                </a:lnTo>
                <a:lnTo>
                  <a:pt x="1615528" y="987822"/>
                </a:lnTo>
                <a:lnTo>
                  <a:pt x="1620289" y="991631"/>
                </a:lnTo>
                <a:lnTo>
                  <a:pt x="1625050" y="995758"/>
                </a:lnTo>
                <a:lnTo>
                  <a:pt x="1629811" y="1000202"/>
                </a:lnTo>
                <a:lnTo>
                  <a:pt x="2103678" y="1474115"/>
                </a:lnTo>
                <a:lnTo>
                  <a:pt x="3334526" y="243464"/>
                </a:lnTo>
                <a:lnTo>
                  <a:pt x="3038399" y="243464"/>
                </a:lnTo>
                <a:lnTo>
                  <a:pt x="3032368" y="242829"/>
                </a:lnTo>
                <a:lnTo>
                  <a:pt x="3026338" y="242512"/>
                </a:lnTo>
                <a:lnTo>
                  <a:pt x="3019990" y="241877"/>
                </a:lnTo>
                <a:lnTo>
                  <a:pt x="3013959" y="240607"/>
                </a:lnTo>
                <a:lnTo>
                  <a:pt x="3008246" y="239338"/>
                </a:lnTo>
                <a:lnTo>
                  <a:pt x="3002216" y="237750"/>
                </a:lnTo>
                <a:lnTo>
                  <a:pt x="2996820" y="235846"/>
                </a:lnTo>
                <a:lnTo>
                  <a:pt x="2991107" y="233624"/>
                </a:lnTo>
                <a:lnTo>
                  <a:pt x="2985711" y="231085"/>
                </a:lnTo>
                <a:lnTo>
                  <a:pt x="2980633" y="228228"/>
                </a:lnTo>
                <a:lnTo>
                  <a:pt x="2975555" y="225688"/>
                </a:lnTo>
                <a:lnTo>
                  <a:pt x="2970794" y="222514"/>
                </a:lnTo>
                <a:lnTo>
                  <a:pt x="2966033" y="219022"/>
                </a:lnTo>
                <a:lnTo>
                  <a:pt x="2961272" y="215213"/>
                </a:lnTo>
                <a:lnTo>
                  <a:pt x="2956829" y="211404"/>
                </a:lnTo>
                <a:lnTo>
                  <a:pt x="2952703" y="207595"/>
                </a:lnTo>
                <a:lnTo>
                  <a:pt x="2948576" y="203151"/>
                </a:lnTo>
                <a:lnTo>
                  <a:pt x="2944768" y="198707"/>
                </a:lnTo>
                <a:lnTo>
                  <a:pt x="2941276" y="194581"/>
                </a:lnTo>
                <a:lnTo>
                  <a:pt x="2937468" y="189820"/>
                </a:lnTo>
                <a:lnTo>
                  <a:pt x="2934294" y="184423"/>
                </a:lnTo>
                <a:lnTo>
                  <a:pt x="2931755" y="179345"/>
                </a:lnTo>
                <a:lnTo>
                  <a:pt x="2928898" y="174266"/>
                </a:lnTo>
                <a:lnTo>
                  <a:pt x="2926676" y="168870"/>
                </a:lnTo>
                <a:lnTo>
                  <a:pt x="2924137" y="163156"/>
                </a:lnTo>
                <a:lnTo>
                  <a:pt x="2922550" y="157760"/>
                </a:lnTo>
                <a:lnTo>
                  <a:pt x="2920646" y="151729"/>
                </a:lnTo>
                <a:lnTo>
                  <a:pt x="2919376" y="146015"/>
                </a:lnTo>
                <a:lnTo>
                  <a:pt x="2918424" y="139984"/>
                </a:lnTo>
                <a:lnTo>
                  <a:pt x="2917472" y="133953"/>
                </a:lnTo>
                <a:lnTo>
                  <a:pt x="2917155" y="127922"/>
                </a:lnTo>
                <a:lnTo>
                  <a:pt x="2917155" y="121573"/>
                </a:lnTo>
                <a:lnTo>
                  <a:pt x="2917155" y="115225"/>
                </a:lnTo>
                <a:lnTo>
                  <a:pt x="2917472" y="109194"/>
                </a:lnTo>
                <a:lnTo>
                  <a:pt x="2918424" y="102845"/>
                </a:lnTo>
                <a:lnTo>
                  <a:pt x="2919376" y="97132"/>
                </a:lnTo>
                <a:lnTo>
                  <a:pt x="2920646" y="91101"/>
                </a:lnTo>
                <a:lnTo>
                  <a:pt x="2922550" y="85070"/>
                </a:lnTo>
                <a:lnTo>
                  <a:pt x="2924137" y="79674"/>
                </a:lnTo>
                <a:lnTo>
                  <a:pt x="2926676" y="74277"/>
                </a:lnTo>
                <a:lnTo>
                  <a:pt x="2928898" y="68564"/>
                </a:lnTo>
                <a:lnTo>
                  <a:pt x="2931755" y="63485"/>
                </a:lnTo>
                <a:lnTo>
                  <a:pt x="2934294" y="58406"/>
                </a:lnTo>
                <a:lnTo>
                  <a:pt x="2937468" y="53645"/>
                </a:lnTo>
                <a:lnTo>
                  <a:pt x="2941276" y="48883"/>
                </a:lnTo>
                <a:lnTo>
                  <a:pt x="2944768" y="44122"/>
                </a:lnTo>
                <a:lnTo>
                  <a:pt x="2948576" y="39678"/>
                </a:lnTo>
                <a:lnTo>
                  <a:pt x="2952703" y="35552"/>
                </a:lnTo>
                <a:lnTo>
                  <a:pt x="2956829" y="31425"/>
                </a:lnTo>
                <a:lnTo>
                  <a:pt x="2961272" y="27616"/>
                </a:lnTo>
                <a:lnTo>
                  <a:pt x="2966033" y="24124"/>
                </a:lnTo>
                <a:lnTo>
                  <a:pt x="2970794" y="20633"/>
                </a:lnTo>
                <a:lnTo>
                  <a:pt x="2975555" y="17459"/>
                </a:lnTo>
                <a:lnTo>
                  <a:pt x="2980633" y="14602"/>
                </a:lnTo>
                <a:lnTo>
                  <a:pt x="2985711" y="11745"/>
                </a:lnTo>
                <a:lnTo>
                  <a:pt x="2991107" y="9523"/>
                </a:lnTo>
                <a:lnTo>
                  <a:pt x="2996820" y="6984"/>
                </a:lnTo>
                <a:lnTo>
                  <a:pt x="3002216" y="5397"/>
                </a:lnTo>
                <a:lnTo>
                  <a:pt x="3008246" y="3492"/>
                </a:lnTo>
                <a:lnTo>
                  <a:pt x="3013959" y="2222"/>
                </a:lnTo>
                <a:lnTo>
                  <a:pt x="3019990" y="1270"/>
                </a:lnTo>
                <a:lnTo>
                  <a:pt x="3026338" y="318"/>
                </a:lnTo>
                <a:lnTo>
                  <a:pt x="3032368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anchor="ctr">
            <a:scene3d>
              <a:camera prst="orthographicFront"/>
              <a:lightRig dir="t" rig="threePt"/>
            </a:scene3d>
            <a:sp3d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altLang="en-US" lang="zh-CN">
              <a:solidFill>
                <a:srgbClr val="FFFFFF"/>
              </a:solidFill>
              <a:ea charset="-122" panose="02010600030101010101" pitchFamily="2" typeface="宋体"/>
            </a:endParaRPr>
          </a:p>
        </p:txBody>
      </p:sp>
      <p:sp>
        <p:nvSpPr>
          <p:cNvPr id="75" name="KSO_Shape"/>
          <p:cNvSpPr/>
          <p:nvPr/>
        </p:nvSpPr>
        <p:spPr bwMode="auto">
          <a:xfrm>
            <a:off x="3075271" y="2465166"/>
            <a:ext cx="636562" cy="637624"/>
          </a:xfrm>
          <a:custGeom>
            <a:gdLst>
              <a:gd fmla="*/ 923363 w 1752600" name="T0"/>
              <a:gd fmla="*/ 1417153 h 1754188" name="T1"/>
              <a:gd fmla="*/ 958587 w 1752600" name="T2"/>
              <a:gd fmla="*/ 1476612 h 1754188" name="T3"/>
              <a:gd fmla="*/ 945181 w 1752600" name="T4"/>
              <a:gd fmla="*/ 1530763 h 1754188" name="T5"/>
              <a:gd fmla="*/ 886299 w 1752600" name="T6"/>
              <a:gd fmla="*/ 1566067 h 1754188" name="T7"/>
              <a:gd fmla="*/ 832675 w 1752600" name="T8"/>
              <a:gd fmla="*/ 1552795 h 1754188" name="T9"/>
              <a:gd fmla="*/ 797714 w 1752600" name="T10"/>
              <a:gd fmla="*/ 1493335 h 1754188" name="T11"/>
              <a:gd fmla="*/ 810857 w 1752600" name="T12"/>
              <a:gd fmla="*/ 1439185 h 1754188" name="T13"/>
              <a:gd fmla="*/ 869739 w 1752600" name="T14"/>
              <a:gd fmla="*/ 1403616 h 1754188" name="T15"/>
              <a:gd fmla="*/ 1526266 w 1752600" name="T16"/>
              <a:gd fmla="*/ 809406 h 1754188" name="T17"/>
              <a:gd fmla="*/ 1561836 w 1752600" name="T18"/>
              <a:gd fmla="*/ 868866 h 1754188" name="T19"/>
              <a:gd fmla="*/ 1548298 w 1752600" name="T20"/>
              <a:gd fmla="*/ 923016 h 1754188" name="T21"/>
              <a:gd fmla="*/ 1488839 w 1752600" name="T22"/>
              <a:gd fmla="*/ 958586 h 1754188" name="T23"/>
              <a:gd fmla="*/ 1434954 w 1752600" name="T24"/>
              <a:gd fmla="*/ 945048 h 1754188" name="T25"/>
              <a:gd fmla="*/ 1399385 w 1752600" name="T26"/>
              <a:gd fmla="*/ 885589 h 1754188" name="T27"/>
              <a:gd fmla="*/ 1412922 w 1752600" name="T28"/>
              <a:gd fmla="*/ 831438 h 1754188" name="T29"/>
              <a:gd fmla="*/ 1472116 w 1752600" name="T30"/>
              <a:gd fmla="*/ 795869 h 1754188" name="T31"/>
              <a:gd fmla="*/ 931422 w 1752600" name="T32"/>
              <a:gd fmla="*/ 210375 h 1754188" name="T33"/>
              <a:gd fmla="*/ 985331 w 1752600" name="T34"/>
              <a:gd fmla="*/ 812351 h 1754188" name="T35"/>
              <a:gd fmla="*/ 997223 w 1752600" name="T36"/>
              <a:gd fmla="*/ 915108 h 1754188" name="T37"/>
              <a:gd fmla="*/ 946749 w 1752600" name="T38"/>
              <a:gd fmla="*/ 982906 h 1754188" name="T39"/>
              <a:gd fmla="*/ 857693 w 1752600" name="T40"/>
              <a:gd fmla="*/ 1003564 h 1754188" name="T41"/>
              <a:gd fmla="*/ 763351 w 1752600" name="T42"/>
              <a:gd fmla="*/ 937354 h 1754188" name="T43"/>
              <a:gd fmla="*/ 353480 w 1752600" name="T44"/>
              <a:gd fmla="*/ 893921 h 1754188" name="T45"/>
              <a:gd fmla="*/ 383342 w 1752600" name="T46"/>
              <a:gd fmla="*/ 820296 h 1754188" name="T47"/>
              <a:gd fmla="*/ 815147 w 1752600" name="T48"/>
              <a:gd fmla="*/ 764945 h 1754188" name="T49"/>
              <a:gd fmla="*/ 858486 w 1752600" name="T50"/>
              <a:gd fmla="*/ 180713 h 1754188" name="T51"/>
              <a:gd fmla="*/ 670516 w 1752600" name="T52"/>
              <a:gd fmla="*/ 152975 h 1754188" name="T53"/>
              <a:gd fmla="*/ 441192 w 1752600" name="T54"/>
              <a:gd fmla="*/ 263340 h 1754188" name="T55"/>
              <a:gd fmla="*/ 263181 w 1752600" name="T56"/>
              <a:gd fmla="*/ 441458 h 1754188" name="T57"/>
              <a:gd fmla="*/ 152883 w 1752600" name="T58"/>
              <a:gd fmla="*/ 670921 h 1754188" name="T59"/>
              <a:gd fmla="*/ 126168 w 1752600" name="T60"/>
              <a:gd fmla="*/ 934791 h 1754188" name="T61"/>
              <a:gd fmla="*/ 190707 w 1752600" name="T62"/>
              <a:gd fmla="*/ 1186485 h 1754188" name="T63"/>
              <a:gd fmla="*/ 332216 w 1752600" name="T64"/>
              <a:gd fmla="*/ 1396099 h 1754188" name="T65"/>
              <a:gd fmla="*/ 534297 w 1752600" name="T66"/>
              <a:gd fmla="*/ 1547221 h 1754188" name="T67"/>
              <a:gd fmla="*/ 780550 w 1752600" name="T68"/>
              <a:gd fmla="*/ 1623709 h 1754188" name="T69"/>
              <a:gd fmla="*/ 1045847 w 1752600" name="T70"/>
              <a:gd fmla="*/ 1610476 h 1754188" name="T71"/>
              <a:gd fmla="*/ 1281255 w 1752600" name="T72"/>
              <a:gd fmla="*/ 1511227 h 1754188" name="T73"/>
              <a:gd fmla="*/ 1467730 w 1752600" name="T74"/>
              <a:gd fmla="*/ 1341578 h 1754188" name="T75"/>
              <a:gd fmla="*/ 1588873 w 1752600" name="T76"/>
              <a:gd fmla="*/ 1118202 h 1754188" name="T77"/>
              <a:gd fmla="*/ 1628019 w 1752600" name="T78"/>
              <a:gd fmla="*/ 857509 h 1754188" name="T79"/>
              <a:gd fmla="*/ 1576176 w 1752600" name="T80"/>
              <a:gd fmla="*/ 601315 h 1754188" name="T81"/>
              <a:gd fmla="*/ 1444718 w 1752600" name="T82"/>
              <a:gd fmla="*/ 384820 h 1754188" name="T83"/>
              <a:gd fmla="*/ 1250573 w 1752600" name="T84"/>
              <a:gd fmla="*/ 224170 h 1754188" name="T85"/>
              <a:gd fmla="*/ 1009345 w 1752600" name="T86"/>
              <a:gd fmla="*/ 136037 h 1754188" name="T87"/>
              <a:gd fmla="*/ 987656 w 1752600" name="T88"/>
              <a:gd fmla="*/ 7146 h 1754188" name="T89"/>
              <a:gd fmla="*/ 1274907 w 1752600" name="T90"/>
              <a:gd fmla="*/ 96337 h 1754188" name="T91"/>
              <a:gd fmla="*/ 1510315 w 1752600" name="T92"/>
              <a:gd fmla="*/ 272074 h 1754188" name="T93"/>
              <a:gd fmla="*/ 1675101 w 1752600" name="T94"/>
              <a:gd fmla="*/ 516358 h 1754188" name="T95"/>
              <a:gd fmla="*/ 1749955 w 1752600" name="T96"/>
              <a:gd fmla="*/ 809605 h 1754188" name="T97"/>
              <a:gd fmla="*/ 1719273 w 1752600" name="T98"/>
              <a:gd fmla="*/ 1116879 h 1754188" name="T99"/>
              <a:gd fmla="*/ 1590724 w 1752600" name="T100"/>
              <a:gd fmla="*/ 1384453 h 1754188" name="T101"/>
              <a:gd fmla="*/ 1383353 w 1752600" name="T102"/>
              <a:gd fmla="*/ 1591949 h 1754188" name="T103"/>
              <a:gd fmla="*/ 1115940 w 1752600" name="T104"/>
              <a:gd fmla="*/ 1720576 h 1754188" name="T105"/>
              <a:gd fmla="*/ 809116 w 1752600" name="T106"/>
              <a:gd fmla="*/ 1751277 h 1754188" name="T107"/>
              <a:gd fmla="*/ 516046 w 1752600" name="T108"/>
              <a:gd fmla="*/ 1676377 h 1754188" name="T109"/>
              <a:gd fmla="*/ 271909 w 1752600" name="T110"/>
              <a:gd fmla="*/ 1511492 h 1754188" name="T111"/>
              <a:gd fmla="*/ 95750 w 1752600" name="T112"/>
              <a:gd fmla="*/ 1275941 h 1754188" name="T113"/>
              <a:gd fmla="*/ 6877 w 1752600" name="T114"/>
              <a:gd fmla="*/ 988782 h 1754188" name="T115"/>
              <a:gd fmla="*/ 22483 w 1752600" name="T116"/>
              <a:gd fmla="*/ 679126 h 1754188" name="T117"/>
              <a:gd fmla="*/ 138071 w 1752600" name="T118"/>
              <a:gd fmla="*/ 404935 h 1754188" name="T119"/>
              <a:gd fmla="*/ 335655 w 1752600" name="T120"/>
              <a:gd fmla="*/ 187117 h 1754188" name="T121"/>
              <a:gd fmla="*/ 595662 w 1752600" name="T122"/>
              <a:gd fmla="*/ 46051 h 1754188" name="T12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b="b" l="0" r="r" t="0"/>
            <a:pathLst>
              <a:path h="1754188" w="1752600">
                <a:moveTo>
                  <a:pt x="873945" y="1403350"/>
                </a:moveTo>
                <a:lnTo>
                  <a:pt x="877888" y="1403350"/>
                </a:lnTo>
                <a:lnTo>
                  <a:pt x="882356" y="1403350"/>
                </a:lnTo>
                <a:lnTo>
                  <a:pt x="886299" y="1403616"/>
                </a:lnTo>
                <a:lnTo>
                  <a:pt x="890505" y="1404146"/>
                </a:lnTo>
                <a:lnTo>
                  <a:pt x="894448" y="1404943"/>
                </a:lnTo>
                <a:lnTo>
                  <a:pt x="898128" y="1405739"/>
                </a:lnTo>
                <a:lnTo>
                  <a:pt x="901808" y="1406801"/>
                </a:lnTo>
                <a:lnTo>
                  <a:pt x="906014" y="1408393"/>
                </a:lnTo>
                <a:lnTo>
                  <a:pt x="909432" y="1409455"/>
                </a:lnTo>
                <a:lnTo>
                  <a:pt x="913112" y="1411048"/>
                </a:lnTo>
                <a:lnTo>
                  <a:pt x="916529" y="1412906"/>
                </a:lnTo>
                <a:lnTo>
                  <a:pt x="919946" y="1415030"/>
                </a:lnTo>
                <a:lnTo>
                  <a:pt x="923363" y="1417153"/>
                </a:lnTo>
                <a:lnTo>
                  <a:pt x="929672" y="1421931"/>
                </a:lnTo>
                <a:lnTo>
                  <a:pt x="935192" y="1427240"/>
                </a:lnTo>
                <a:lnTo>
                  <a:pt x="940450" y="1432814"/>
                </a:lnTo>
                <a:lnTo>
                  <a:pt x="945181" y="1439185"/>
                </a:lnTo>
                <a:lnTo>
                  <a:pt x="947284" y="1442636"/>
                </a:lnTo>
                <a:lnTo>
                  <a:pt x="949124" y="1446086"/>
                </a:lnTo>
                <a:lnTo>
                  <a:pt x="951227" y="1449537"/>
                </a:lnTo>
                <a:lnTo>
                  <a:pt x="952804" y="1452988"/>
                </a:lnTo>
                <a:lnTo>
                  <a:pt x="953856" y="1456704"/>
                </a:lnTo>
                <a:lnTo>
                  <a:pt x="955433" y="1460420"/>
                </a:lnTo>
                <a:lnTo>
                  <a:pt x="956484" y="1464667"/>
                </a:lnTo>
                <a:lnTo>
                  <a:pt x="957273" y="1468384"/>
                </a:lnTo>
                <a:lnTo>
                  <a:pt x="958062" y="1472365"/>
                </a:lnTo>
                <a:lnTo>
                  <a:pt x="958587" y="1476612"/>
                </a:lnTo>
                <a:lnTo>
                  <a:pt x="958850" y="1480594"/>
                </a:lnTo>
                <a:lnTo>
                  <a:pt x="958850" y="1485107"/>
                </a:lnTo>
                <a:lnTo>
                  <a:pt x="958850" y="1489088"/>
                </a:lnTo>
                <a:lnTo>
                  <a:pt x="958587" y="1493335"/>
                </a:lnTo>
                <a:lnTo>
                  <a:pt x="958062" y="1497317"/>
                </a:lnTo>
                <a:lnTo>
                  <a:pt x="957273" y="1501299"/>
                </a:lnTo>
                <a:lnTo>
                  <a:pt x="956484" y="1505546"/>
                </a:lnTo>
                <a:lnTo>
                  <a:pt x="955433" y="1509262"/>
                </a:lnTo>
                <a:lnTo>
                  <a:pt x="953856" y="1512978"/>
                </a:lnTo>
                <a:lnTo>
                  <a:pt x="952804" y="1516694"/>
                </a:lnTo>
                <a:lnTo>
                  <a:pt x="951227" y="1520145"/>
                </a:lnTo>
                <a:lnTo>
                  <a:pt x="949124" y="1524127"/>
                </a:lnTo>
                <a:lnTo>
                  <a:pt x="947284" y="1527312"/>
                </a:lnTo>
                <a:lnTo>
                  <a:pt x="945181" y="1530763"/>
                </a:lnTo>
                <a:lnTo>
                  <a:pt x="940450" y="1536868"/>
                </a:lnTo>
                <a:lnTo>
                  <a:pt x="935192" y="1542973"/>
                </a:lnTo>
                <a:lnTo>
                  <a:pt x="929672" y="1548017"/>
                </a:lnTo>
                <a:lnTo>
                  <a:pt x="923363" y="1552795"/>
                </a:lnTo>
                <a:lnTo>
                  <a:pt x="919946" y="1554918"/>
                </a:lnTo>
                <a:lnTo>
                  <a:pt x="916529" y="1556776"/>
                </a:lnTo>
                <a:lnTo>
                  <a:pt x="913112" y="1558634"/>
                </a:lnTo>
                <a:lnTo>
                  <a:pt x="909432" y="1560227"/>
                </a:lnTo>
                <a:lnTo>
                  <a:pt x="906014" y="1561820"/>
                </a:lnTo>
                <a:lnTo>
                  <a:pt x="901808" y="1563147"/>
                </a:lnTo>
                <a:lnTo>
                  <a:pt x="898128" y="1564209"/>
                </a:lnTo>
                <a:lnTo>
                  <a:pt x="894448" y="1565005"/>
                </a:lnTo>
                <a:lnTo>
                  <a:pt x="890505" y="1565801"/>
                </a:lnTo>
                <a:lnTo>
                  <a:pt x="886299" y="1566067"/>
                </a:lnTo>
                <a:lnTo>
                  <a:pt x="882356" y="1566598"/>
                </a:lnTo>
                <a:lnTo>
                  <a:pt x="877888" y="1566863"/>
                </a:lnTo>
                <a:lnTo>
                  <a:pt x="873945" y="1566598"/>
                </a:lnTo>
                <a:lnTo>
                  <a:pt x="869739" y="1566067"/>
                </a:lnTo>
                <a:lnTo>
                  <a:pt x="865796" y="1565801"/>
                </a:lnTo>
                <a:lnTo>
                  <a:pt x="861853" y="1565005"/>
                </a:lnTo>
                <a:lnTo>
                  <a:pt x="857647" y="1564209"/>
                </a:lnTo>
                <a:lnTo>
                  <a:pt x="853967" y="1563147"/>
                </a:lnTo>
                <a:lnTo>
                  <a:pt x="850287" y="1561820"/>
                </a:lnTo>
                <a:lnTo>
                  <a:pt x="846607" y="1560227"/>
                </a:lnTo>
                <a:lnTo>
                  <a:pt x="842664" y="1558634"/>
                </a:lnTo>
                <a:lnTo>
                  <a:pt x="839247" y="1556776"/>
                </a:lnTo>
                <a:lnTo>
                  <a:pt x="835829" y="1554918"/>
                </a:lnTo>
                <a:lnTo>
                  <a:pt x="832675" y="1552795"/>
                </a:lnTo>
                <a:lnTo>
                  <a:pt x="826629" y="1548017"/>
                </a:lnTo>
                <a:lnTo>
                  <a:pt x="820583" y="1542973"/>
                </a:lnTo>
                <a:lnTo>
                  <a:pt x="815589" y="1536868"/>
                </a:lnTo>
                <a:lnTo>
                  <a:pt x="810857" y="1530763"/>
                </a:lnTo>
                <a:lnTo>
                  <a:pt x="808754" y="1527312"/>
                </a:lnTo>
                <a:lnTo>
                  <a:pt x="806914" y="1524127"/>
                </a:lnTo>
                <a:lnTo>
                  <a:pt x="805074" y="1520145"/>
                </a:lnTo>
                <a:lnTo>
                  <a:pt x="803497" y="1516694"/>
                </a:lnTo>
                <a:lnTo>
                  <a:pt x="801920" y="1512978"/>
                </a:lnTo>
                <a:lnTo>
                  <a:pt x="800605" y="1509262"/>
                </a:lnTo>
                <a:lnTo>
                  <a:pt x="799554" y="1505546"/>
                </a:lnTo>
                <a:lnTo>
                  <a:pt x="798765" y="1501299"/>
                </a:lnTo>
                <a:lnTo>
                  <a:pt x="797977" y="1497317"/>
                </a:lnTo>
                <a:lnTo>
                  <a:pt x="797714" y="1493335"/>
                </a:lnTo>
                <a:lnTo>
                  <a:pt x="797188" y="1489088"/>
                </a:lnTo>
                <a:lnTo>
                  <a:pt x="796925" y="1485107"/>
                </a:lnTo>
                <a:lnTo>
                  <a:pt x="797188" y="1480594"/>
                </a:lnTo>
                <a:lnTo>
                  <a:pt x="797714" y="1476612"/>
                </a:lnTo>
                <a:lnTo>
                  <a:pt x="797977" y="1472365"/>
                </a:lnTo>
                <a:lnTo>
                  <a:pt x="798765" y="1468384"/>
                </a:lnTo>
                <a:lnTo>
                  <a:pt x="799554" y="1464667"/>
                </a:lnTo>
                <a:lnTo>
                  <a:pt x="800605" y="1460420"/>
                </a:lnTo>
                <a:lnTo>
                  <a:pt x="801920" y="1456704"/>
                </a:lnTo>
                <a:lnTo>
                  <a:pt x="803497" y="1452988"/>
                </a:lnTo>
                <a:lnTo>
                  <a:pt x="805074" y="1449537"/>
                </a:lnTo>
                <a:lnTo>
                  <a:pt x="806914" y="1446086"/>
                </a:lnTo>
                <a:lnTo>
                  <a:pt x="808754" y="1442636"/>
                </a:lnTo>
                <a:lnTo>
                  <a:pt x="810857" y="1439185"/>
                </a:lnTo>
                <a:lnTo>
                  <a:pt x="815589" y="1432814"/>
                </a:lnTo>
                <a:lnTo>
                  <a:pt x="820583" y="1427240"/>
                </a:lnTo>
                <a:lnTo>
                  <a:pt x="826629" y="1421931"/>
                </a:lnTo>
                <a:lnTo>
                  <a:pt x="832675" y="1417153"/>
                </a:lnTo>
                <a:lnTo>
                  <a:pt x="835829" y="1415030"/>
                </a:lnTo>
                <a:lnTo>
                  <a:pt x="839247" y="1412906"/>
                </a:lnTo>
                <a:lnTo>
                  <a:pt x="842664" y="1411048"/>
                </a:lnTo>
                <a:lnTo>
                  <a:pt x="846607" y="1409455"/>
                </a:lnTo>
                <a:lnTo>
                  <a:pt x="850287" y="1408393"/>
                </a:lnTo>
                <a:lnTo>
                  <a:pt x="853967" y="1406801"/>
                </a:lnTo>
                <a:lnTo>
                  <a:pt x="857647" y="1405739"/>
                </a:lnTo>
                <a:lnTo>
                  <a:pt x="861853" y="1404943"/>
                </a:lnTo>
                <a:lnTo>
                  <a:pt x="865796" y="1404146"/>
                </a:lnTo>
                <a:lnTo>
                  <a:pt x="869739" y="1403616"/>
                </a:lnTo>
                <a:lnTo>
                  <a:pt x="873945" y="1403350"/>
                </a:lnTo>
                <a:close/>
                <a:moveTo>
                  <a:pt x="1480345" y="795338"/>
                </a:moveTo>
                <a:lnTo>
                  <a:pt x="1484857" y="795603"/>
                </a:lnTo>
                <a:lnTo>
                  <a:pt x="1488839" y="795869"/>
                </a:lnTo>
                <a:lnTo>
                  <a:pt x="1493086" y="796134"/>
                </a:lnTo>
                <a:lnTo>
                  <a:pt x="1497068" y="797196"/>
                </a:lnTo>
                <a:lnTo>
                  <a:pt x="1500784" y="797727"/>
                </a:lnTo>
                <a:lnTo>
                  <a:pt x="1505031" y="799054"/>
                </a:lnTo>
                <a:lnTo>
                  <a:pt x="1508747" y="800381"/>
                </a:lnTo>
                <a:lnTo>
                  <a:pt x="1512198" y="801974"/>
                </a:lnTo>
                <a:lnTo>
                  <a:pt x="1515914" y="803567"/>
                </a:lnTo>
                <a:lnTo>
                  <a:pt x="1519365" y="805425"/>
                </a:lnTo>
                <a:lnTo>
                  <a:pt x="1522816" y="807283"/>
                </a:lnTo>
                <a:lnTo>
                  <a:pt x="1526266" y="809406"/>
                </a:lnTo>
                <a:lnTo>
                  <a:pt x="1532637" y="814184"/>
                </a:lnTo>
                <a:lnTo>
                  <a:pt x="1538211" y="819228"/>
                </a:lnTo>
                <a:lnTo>
                  <a:pt x="1543520" y="825068"/>
                </a:lnTo>
                <a:lnTo>
                  <a:pt x="1548298" y="831438"/>
                </a:lnTo>
                <a:lnTo>
                  <a:pt x="1550422" y="834624"/>
                </a:lnTo>
                <a:lnTo>
                  <a:pt x="1552545" y="838074"/>
                </a:lnTo>
                <a:lnTo>
                  <a:pt x="1554403" y="841791"/>
                </a:lnTo>
                <a:lnTo>
                  <a:pt x="1555996" y="845241"/>
                </a:lnTo>
                <a:lnTo>
                  <a:pt x="1557589" y="848958"/>
                </a:lnTo>
                <a:lnTo>
                  <a:pt x="1558650" y="852939"/>
                </a:lnTo>
                <a:lnTo>
                  <a:pt x="1559712" y="856655"/>
                </a:lnTo>
                <a:lnTo>
                  <a:pt x="1560509" y="860637"/>
                </a:lnTo>
                <a:lnTo>
                  <a:pt x="1561305" y="864884"/>
                </a:lnTo>
                <a:lnTo>
                  <a:pt x="1561836" y="868866"/>
                </a:lnTo>
                <a:lnTo>
                  <a:pt x="1562101" y="872847"/>
                </a:lnTo>
                <a:lnTo>
                  <a:pt x="1562101" y="877094"/>
                </a:lnTo>
                <a:lnTo>
                  <a:pt x="1562101" y="881342"/>
                </a:lnTo>
                <a:lnTo>
                  <a:pt x="1561836" y="885589"/>
                </a:lnTo>
                <a:lnTo>
                  <a:pt x="1561305" y="889570"/>
                </a:lnTo>
                <a:lnTo>
                  <a:pt x="1560509" y="893817"/>
                </a:lnTo>
                <a:lnTo>
                  <a:pt x="1559712" y="897534"/>
                </a:lnTo>
                <a:lnTo>
                  <a:pt x="1558650" y="901515"/>
                </a:lnTo>
                <a:lnTo>
                  <a:pt x="1557589" y="905497"/>
                </a:lnTo>
                <a:lnTo>
                  <a:pt x="1555996" y="908948"/>
                </a:lnTo>
                <a:lnTo>
                  <a:pt x="1554403" y="912664"/>
                </a:lnTo>
                <a:lnTo>
                  <a:pt x="1552545" y="916115"/>
                </a:lnTo>
                <a:lnTo>
                  <a:pt x="1550422" y="919565"/>
                </a:lnTo>
                <a:lnTo>
                  <a:pt x="1548298" y="923016"/>
                </a:lnTo>
                <a:lnTo>
                  <a:pt x="1543520" y="929387"/>
                </a:lnTo>
                <a:lnTo>
                  <a:pt x="1538211" y="934961"/>
                </a:lnTo>
                <a:lnTo>
                  <a:pt x="1532637" y="940270"/>
                </a:lnTo>
                <a:lnTo>
                  <a:pt x="1526266" y="945048"/>
                </a:lnTo>
                <a:lnTo>
                  <a:pt x="1522816" y="947171"/>
                </a:lnTo>
                <a:lnTo>
                  <a:pt x="1519365" y="949030"/>
                </a:lnTo>
                <a:lnTo>
                  <a:pt x="1515914" y="950888"/>
                </a:lnTo>
                <a:lnTo>
                  <a:pt x="1512198" y="952480"/>
                </a:lnTo>
                <a:lnTo>
                  <a:pt x="1508747" y="953808"/>
                </a:lnTo>
                <a:lnTo>
                  <a:pt x="1505031" y="955400"/>
                </a:lnTo>
                <a:lnTo>
                  <a:pt x="1500784" y="956197"/>
                </a:lnTo>
                <a:lnTo>
                  <a:pt x="1497068" y="957258"/>
                </a:lnTo>
                <a:lnTo>
                  <a:pt x="1493086" y="957789"/>
                </a:lnTo>
                <a:lnTo>
                  <a:pt x="1488839" y="958586"/>
                </a:lnTo>
                <a:lnTo>
                  <a:pt x="1484857" y="958851"/>
                </a:lnTo>
                <a:lnTo>
                  <a:pt x="1480345" y="958851"/>
                </a:lnTo>
                <a:lnTo>
                  <a:pt x="1476363" y="958851"/>
                </a:lnTo>
                <a:lnTo>
                  <a:pt x="1472116" y="958586"/>
                </a:lnTo>
                <a:lnTo>
                  <a:pt x="1468134" y="957789"/>
                </a:lnTo>
                <a:lnTo>
                  <a:pt x="1464153" y="957258"/>
                </a:lnTo>
                <a:lnTo>
                  <a:pt x="1459906" y="956197"/>
                </a:lnTo>
                <a:lnTo>
                  <a:pt x="1456189" y="955400"/>
                </a:lnTo>
                <a:lnTo>
                  <a:pt x="1452473" y="953808"/>
                </a:lnTo>
                <a:lnTo>
                  <a:pt x="1448757" y="952480"/>
                </a:lnTo>
                <a:lnTo>
                  <a:pt x="1445306" y="950888"/>
                </a:lnTo>
                <a:lnTo>
                  <a:pt x="1441325" y="949030"/>
                </a:lnTo>
                <a:lnTo>
                  <a:pt x="1437874" y="947171"/>
                </a:lnTo>
                <a:lnTo>
                  <a:pt x="1434954" y="945048"/>
                </a:lnTo>
                <a:lnTo>
                  <a:pt x="1428583" y="940270"/>
                </a:lnTo>
                <a:lnTo>
                  <a:pt x="1422478" y="934961"/>
                </a:lnTo>
                <a:lnTo>
                  <a:pt x="1417435" y="929387"/>
                </a:lnTo>
                <a:lnTo>
                  <a:pt x="1412922" y="923016"/>
                </a:lnTo>
                <a:lnTo>
                  <a:pt x="1410533" y="919565"/>
                </a:lnTo>
                <a:lnTo>
                  <a:pt x="1408675" y="916115"/>
                </a:lnTo>
                <a:lnTo>
                  <a:pt x="1406817" y="912664"/>
                </a:lnTo>
                <a:lnTo>
                  <a:pt x="1405224" y="908948"/>
                </a:lnTo>
                <a:lnTo>
                  <a:pt x="1403632" y="905497"/>
                </a:lnTo>
                <a:lnTo>
                  <a:pt x="1402304" y="901515"/>
                </a:lnTo>
                <a:lnTo>
                  <a:pt x="1401243" y="897534"/>
                </a:lnTo>
                <a:lnTo>
                  <a:pt x="1400446" y="893817"/>
                </a:lnTo>
                <a:lnTo>
                  <a:pt x="1399650" y="889570"/>
                </a:lnTo>
                <a:lnTo>
                  <a:pt x="1399385" y="885589"/>
                </a:lnTo>
                <a:lnTo>
                  <a:pt x="1398854" y="881342"/>
                </a:lnTo>
                <a:lnTo>
                  <a:pt x="1398588" y="877094"/>
                </a:lnTo>
                <a:lnTo>
                  <a:pt x="1398854" y="872847"/>
                </a:lnTo>
                <a:lnTo>
                  <a:pt x="1399385" y="868866"/>
                </a:lnTo>
                <a:lnTo>
                  <a:pt x="1399650" y="864884"/>
                </a:lnTo>
                <a:lnTo>
                  <a:pt x="1400446" y="860637"/>
                </a:lnTo>
                <a:lnTo>
                  <a:pt x="1401243" y="856655"/>
                </a:lnTo>
                <a:lnTo>
                  <a:pt x="1402304" y="852939"/>
                </a:lnTo>
                <a:lnTo>
                  <a:pt x="1403632" y="848958"/>
                </a:lnTo>
                <a:lnTo>
                  <a:pt x="1405224" y="845241"/>
                </a:lnTo>
                <a:lnTo>
                  <a:pt x="1406817" y="841791"/>
                </a:lnTo>
                <a:lnTo>
                  <a:pt x="1408675" y="838074"/>
                </a:lnTo>
                <a:lnTo>
                  <a:pt x="1410533" y="834624"/>
                </a:lnTo>
                <a:lnTo>
                  <a:pt x="1412922" y="831438"/>
                </a:lnTo>
                <a:lnTo>
                  <a:pt x="1417435" y="825068"/>
                </a:lnTo>
                <a:lnTo>
                  <a:pt x="1422478" y="819228"/>
                </a:lnTo>
                <a:lnTo>
                  <a:pt x="1428583" y="814184"/>
                </a:lnTo>
                <a:lnTo>
                  <a:pt x="1434954" y="809406"/>
                </a:lnTo>
                <a:lnTo>
                  <a:pt x="1437874" y="807283"/>
                </a:lnTo>
                <a:lnTo>
                  <a:pt x="1441325" y="805425"/>
                </a:lnTo>
                <a:lnTo>
                  <a:pt x="1445306" y="803567"/>
                </a:lnTo>
                <a:lnTo>
                  <a:pt x="1448757" y="801974"/>
                </a:lnTo>
                <a:lnTo>
                  <a:pt x="1452473" y="800381"/>
                </a:lnTo>
                <a:lnTo>
                  <a:pt x="1456189" y="799054"/>
                </a:lnTo>
                <a:lnTo>
                  <a:pt x="1459906" y="797727"/>
                </a:lnTo>
                <a:lnTo>
                  <a:pt x="1464153" y="797196"/>
                </a:lnTo>
                <a:lnTo>
                  <a:pt x="1468134" y="796134"/>
                </a:lnTo>
                <a:lnTo>
                  <a:pt x="1472116" y="795869"/>
                </a:lnTo>
                <a:lnTo>
                  <a:pt x="1476363" y="795603"/>
                </a:lnTo>
                <a:lnTo>
                  <a:pt x="1480345" y="795338"/>
                </a:lnTo>
                <a:close/>
                <a:moveTo>
                  <a:pt x="876984" y="177800"/>
                </a:moveTo>
                <a:lnTo>
                  <a:pt x="883326" y="178065"/>
                </a:lnTo>
                <a:lnTo>
                  <a:pt x="889669" y="179124"/>
                </a:lnTo>
                <a:lnTo>
                  <a:pt x="895482" y="180713"/>
                </a:lnTo>
                <a:lnTo>
                  <a:pt x="901032" y="182832"/>
                </a:lnTo>
                <a:lnTo>
                  <a:pt x="906581" y="185215"/>
                </a:lnTo>
                <a:lnTo>
                  <a:pt x="911867" y="188393"/>
                </a:lnTo>
                <a:lnTo>
                  <a:pt x="916359" y="191836"/>
                </a:lnTo>
                <a:lnTo>
                  <a:pt x="920851" y="196074"/>
                </a:lnTo>
                <a:lnTo>
                  <a:pt x="924815" y="200311"/>
                </a:lnTo>
                <a:lnTo>
                  <a:pt x="928251" y="205078"/>
                </a:lnTo>
                <a:lnTo>
                  <a:pt x="931422" y="210375"/>
                </a:lnTo>
                <a:lnTo>
                  <a:pt x="934065" y="215672"/>
                </a:lnTo>
                <a:lnTo>
                  <a:pt x="936179" y="221498"/>
                </a:lnTo>
                <a:lnTo>
                  <a:pt x="937764" y="227325"/>
                </a:lnTo>
                <a:lnTo>
                  <a:pt x="938821" y="233681"/>
                </a:lnTo>
                <a:lnTo>
                  <a:pt x="939086" y="240037"/>
                </a:lnTo>
                <a:lnTo>
                  <a:pt x="939086" y="766534"/>
                </a:lnTo>
                <a:lnTo>
                  <a:pt x="945956" y="770772"/>
                </a:lnTo>
                <a:lnTo>
                  <a:pt x="952827" y="775539"/>
                </a:lnTo>
                <a:lnTo>
                  <a:pt x="959169" y="780835"/>
                </a:lnTo>
                <a:lnTo>
                  <a:pt x="964983" y="786397"/>
                </a:lnTo>
                <a:lnTo>
                  <a:pt x="971061" y="792488"/>
                </a:lnTo>
                <a:lnTo>
                  <a:pt x="976082" y="798844"/>
                </a:lnTo>
                <a:lnTo>
                  <a:pt x="980839" y="805465"/>
                </a:lnTo>
                <a:lnTo>
                  <a:pt x="985331" y="812351"/>
                </a:lnTo>
                <a:lnTo>
                  <a:pt x="989295" y="819502"/>
                </a:lnTo>
                <a:lnTo>
                  <a:pt x="992995" y="826917"/>
                </a:lnTo>
                <a:lnTo>
                  <a:pt x="995902" y="834862"/>
                </a:lnTo>
                <a:lnTo>
                  <a:pt x="998545" y="843072"/>
                </a:lnTo>
                <a:lnTo>
                  <a:pt x="1000394" y="851282"/>
                </a:lnTo>
                <a:lnTo>
                  <a:pt x="1001980" y="859757"/>
                </a:lnTo>
                <a:lnTo>
                  <a:pt x="1002773" y="868497"/>
                </a:lnTo>
                <a:lnTo>
                  <a:pt x="1003301" y="877236"/>
                </a:lnTo>
                <a:lnTo>
                  <a:pt x="1002773" y="883857"/>
                </a:lnTo>
                <a:lnTo>
                  <a:pt x="1002244" y="889948"/>
                </a:lnTo>
                <a:lnTo>
                  <a:pt x="1001716" y="896569"/>
                </a:lnTo>
                <a:lnTo>
                  <a:pt x="1000394" y="902925"/>
                </a:lnTo>
                <a:lnTo>
                  <a:pt x="999073" y="909017"/>
                </a:lnTo>
                <a:lnTo>
                  <a:pt x="997223" y="915108"/>
                </a:lnTo>
                <a:lnTo>
                  <a:pt x="995373" y="921199"/>
                </a:lnTo>
                <a:lnTo>
                  <a:pt x="993259" y="926761"/>
                </a:lnTo>
                <a:lnTo>
                  <a:pt x="990352" y="932322"/>
                </a:lnTo>
                <a:lnTo>
                  <a:pt x="987445" y="938149"/>
                </a:lnTo>
                <a:lnTo>
                  <a:pt x="984803" y="943446"/>
                </a:lnTo>
                <a:lnTo>
                  <a:pt x="981367" y="948478"/>
                </a:lnTo>
                <a:lnTo>
                  <a:pt x="977932" y="953509"/>
                </a:lnTo>
                <a:lnTo>
                  <a:pt x="973968" y="958541"/>
                </a:lnTo>
                <a:lnTo>
                  <a:pt x="970004" y="962779"/>
                </a:lnTo>
                <a:lnTo>
                  <a:pt x="965512" y="967281"/>
                </a:lnTo>
                <a:lnTo>
                  <a:pt x="961284" y="971783"/>
                </a:lnTo>
                <a:lnTo>
                  <a:pt x="956527" y="975756"/>
                </a:lnTo>
                <a:lnTo>
                  <a:pt x="951770" y="979464"/>
                </a:lnTo>
                <a:lnTo>
                  <a:pt x="946749" y="982906"/>
                </a:lnTo>
                <a:lnTo>
                  <a:pt x="941728" y="986349"/>
                </a:lnTo>
                <a:lnTo>
                  <a:pt x="936443" y="989527"/>
                </a:lnTo>
                <a:lnTo>
                  <a:pt x="930893" y="992441"/>
                </a:lnTo>
                <a:lnTo>
                  <a:pt x="925344" y="994824"/>
                </a:lnTo>
                <a:lnTo>
                  <a:pt x="919530" y="996943"/>
                </a:lnTo>
                <a:lnTo>
                  <a:pt x="913716" y="999062"/>
                </a:lnTo>
                <a:lnTo>
                  <a:pt x="907374" y="1000915"/>
                </a:lnTo>
                <a:lnTo>
                  <a:pt x="901560" y="1001975"/>
                </a:lnTo>
                <a:lnTo>
                  <a:pt x="895218" y="1003299"/>
                </a:lnTo>
                <a:lnTo>
                  <a:pt x="888611" y="1004358"/>
                </a:lnTo>
                <a:lnTo>
                  <a:pt x="882269" y="1004623"/>
                </a:lnTo>
                <a:lnTo>
                  <a:pt x="875663" y="1004888"/>
                </a:lnTo>
                <a:lnTo>
                  <a:pt x="866678" y="1004623"/>
                </a:lnTo>
                <a:lnTo>
                  <a:pt x="857693" y="1003564"/>
                </a:lnTo>
                <a:lnTo>
                  <a:pt x="849236" y="1001975"/>
                </a:lnTo>
                <a:lnTo>
                  <a:pt x="840780" y="999856"/>
                </a:lnTo>
                <a:lnTo>
                  <a:pt x="832324" y="997473"/>
                </a:lnTo>
                <a:lnTo>
                  <a:pt x="824396" y="994030"/>
                </a:lnTo>
                <a:lnTo>
                  <a:pt x="816732" y="990587"/>
                </a:lnTo>
                <a:lnTo>
                  <a:pt x="809333" y="986084"/>
                </a:lnTo>
                <a:lnTo>
                  <a:pt x="802198" y="981317"/>
                </a:lnTo>
                <a:lnTo>
                  <a:pt x="795591" y="976286"/>
                </a:lnTo>
                <a:lnTo>
                  <a:pt x="788984" y="970724"/>
                </a:lnTo>
                <a:lnTo>
                  <a:pt x="783170" y="964633"/>
                </a:lnTo>
                <a:lnTo>
                  <a:pt x="777357" y="958541"/>
                </a:lnTo>
                <a:lnTo>
                  <a:pt x="772600" y="951920"/>
                </a:lnTo>
                <a:lnTo>
                  <a:pt x="767843" y="944770"/>
                </a:lnTo>
                <a:lnTo>
                  <a:pt x="763351" y="937354"/>
                </a:lnTo>
                <a:lnTo>
                  <a:pt x="413204" y="937354"/>
                </a:lnTo>
                <a:lnTo>
                  <a:pt x="406597" y="937090"/>
                </a:lnTo>
                <a:lnTo>
                  <a:pt x="400519" y="936295"/>
                </a:lnTo>
                <a:lnTo>
                  <a:pt x="394705" y="934706"/>
                </a:lnTo>
                <a:lnTo>
                  <a:pt x="388627" y="932322"/>
                </a:lnTo>
                <a:lnTo>
                  <a:pt x="383342" y="929939"/>
                </a:lnTo>
                <a:lnTo>
                  <a:pt x="378321" y="926761"/>
                </a:lnTo>
                <a:lnTo>
                  <a:pt x="373564" y="923053"/>
                </a:lnTo>
                <a:lnTo>
                  <a:pt x="368808" y="919345"/>
                </a:lnTo>
                <a:lnTo>
                  <a:pt x="365108" y="914843"/>
                </a:lnTo>
                <a:lnTo>
                  <a:pt x="361408" y="909811"/>
                </a:lnTo>
                <a:lnTo>
                  <a:pt x="358237" y="904779"/>
                </a:lnTo>
                <a:lnTo>
                  <a:pt x="355859" y="899483"/>
                </a:lnTo>
                <a:lnTo>
                  <a:pt x="353480" y="893921"/>
                </a:lnTo>
                <a:lnTo>
                  <a:pt x="352159" y="887830"/>
                </a:lnTo>
                <a:lnTo>
                  <a:pt x="351102" y="881474"/>
                </a:lnTo>
                <a:lnTo>
                  <a:pt x="350838" y="875382"/>
                </a:lnTo>
                <a:lnTo>
                  <a:pt x="351102" y="868761"/>
                </a:lnTo>
                <a:lnTo>
                  <a:pt x="352159" y="862670"/>
                </a:lnTo>
                <a:lnTo>
                  <a:pt x="353480" y="856844"/>
                </a:lnTo>
                <a:lnTo>
                  <a:pt x="355859" y="850752"/>
                </a:lnTo>
                <a:lnTo>
                  <a:pt x="358237" y="845456"/>
                </a:lnTo>
                <a:lnTo>
                  <a:pt x="361408" y="840424"/>
                </a:lnTo>
                <a:lnTo>
                  <a:pt x="365108" y="835392"/>
                </a:lnTo>
                <a:lnTo>
                  <a:pt x="368808" y="831154"/>
                </a:lnTo>
                <a:lnTo>
                  <a:pt x="373564" y="827447"/>
                </a:lnTo>
                <a:lnTo>
                  <a:pt x="378321" y="823474"/>
                </a:lnTo>
                <a:lnTo>
                  <a:pt x="383342" y="820296"/>
                </a:lnTo>
                <a:lnTo>
                  <a:pt x="388627" y="817913"/>
                </a:lnTo>
                <a:lnTo>
                  <a:pt x="394705" y="815794"/>
                </a:lnTo>
                <a:lnTo>
                  <a:pt x="400519" y="814205"/>
                </a:lnTo>
                <a:lnTo>
                  <a:pt x="406597" y="813146"/>
                </a:lnTo>
                <a:lnTo>
                  <a:pt x="413204" y="812881"/>
                </a:lnTo>
                <a:lnTo>
                  <a:pt x="765465" y="812881"/>
                </a:lnTo>
                <a:lnTo>
                  <a:pt x="770222" y="805730"/>
                </a:lnTo>
                <a:lnTo>
                  <a:pt x="775507" y="798579"/>
                </a:lnTo>
                <a:lnTo>
                  <a:pt x="780792" y="791959"/>
                </a:lnTo>
                <a:lnTo>
                  <a:pt x="786870" y="785602"/>
                </a:lnTo>
                <a:lnTo>
                  <a:pt x="793477" y="779511"/>
                </a:lnTo>
                <a:lnTo>
                  <a:pt x="800348" y="774214"/>
                </a:lnTo>
                <a:lnTo>
                  <a:pt x="807483" y="769183"/>
                </a:lnTo>
                <a:lnTo>
                  <a:pt x="815147" y="764945"/>
                </a:lnTo>
                <a:lnTo>
                  <a:pt x="815147" y="240037"/>
                </a:lnTo>
                <a:lnTo>
                  <a:pt x="815411" y="233681"/>
                </a:lnTo>
                <a:lnTo>
                  <a:pt x="816204" y="227325"/>
                </a:lnTo>
                <a:lnTo>
                  <a:pt x="817789" y="221498"/>
                </a:lnTo>
                <a:lnTo>
                  <a:pt x="819639" y="215672"/>
                </a:lnTo>
                <a:lnTo>
                  <a:pt x="822546" y="210375"/>
                </a:lnTo>
                <a:lnTo>
                  <a:pt x="825717" y="205078"/>
                </a:lnTo>
                <a:lnTo>
                  <a:pt x="829153" y="200311"/>
                </a:lnTo>
                <a:lnTo>
                  <a:pt x="833116" y="196074"/>
                </a:lnTo>
                <a:lnTo>
                  <a:pt x="837609" y="191836"/>
                </a:lnTo>
                <a:lnTo>
                  <a:pt x="842366" y="188393"/>
                </a:lnTo>
                <a:lnTo>
                  <a:pt x="847387" y="185215"/>
                </a:lnTo>
                <a:lnTo>
                  <a:pt x="852936" y="182832"/>
                </a:lnTo>
                <a:lnTo>
                  <a:pt x="858486" y="180713"/>
                </a:lnTo>
                <a:lnTo>
                  <a:pt x="864564" y="179124"/>
                </a:lnTo>
                <a:lnTo>
                  <a:pt x="870642" y="178065"/>
                </a:lnTo>
                <a:lnTo>
                  <a:pt x="876984" y="177800"/>
                </a:lnTo>
                <a:close/>
                <a:moveTo>
                  <a:pt x="856991" y="124392"/>
                </a:moveTo>
                <a:lnTo>
                  <a:pt x="837683" y="125450"/>
                </a:lnTo>
                <a:lnTo>
                  <a:pt x="818374" y="126774"/>
                </a:lnTo>
                <a:lnTo>
                  <a:pt x="799594" y="128362"/>
                </a:lnTo>
                <a:lnTo>
                  <a:pt x="780550" y="130479"/>
                </a:lnTo>
                <a:lnTo>
                  <a:pt x="762034" y="132861"/>
                </a:lnTo>
                <a:lnTo>
                  <a:pt x="743255" y="136037"/>
                </a:lnTo>
                <a:lnTo>
                  <a:pt x="725004" y="139478"/>
                </a:lnTo>
                <a:lnTo>
                  <a:pt x="706489" y="143712"/>
                </a:lnTo>
                <a:lnTo>
                  <a:pt x="688502" y="147947"/>
                </a:lnTo>
                <a:lnTo>
                  <a:pt x="670516" y="152975"/>
                </a:lnTo>
                <a:lnTo>
                  <a:pt x="653059" y="158269"/>
                </a:lnTo>
                <a:lnTo>
                  <a:pt x="635337" y="164091"/>
                </a:lnTo>
                <a:lnTo>
                  <a:pt x="617880" y="169914"/>
                </a:lnTo>
                <a:lnTo>
                  <a:pt x="600687" y="176530"/>
                </a:lnTo>
                <a:lnTo>
                  <a:pt x="583759" y="183412"/>
                </a:lnTo>
                <a:lnTo>
                  <a:pt x="567095" y="191087"/>
                </a:lnTo>
                <a:lnTo>
                  <a:pt x="550432" y="198762"/>
                </a:lnTo>
                <a:lnTo>
                  <a:pt x="534297" y="206967"/>
                </a:lnTo>
                <a:lnTo>
                  <a:pt x="517898" y="215436"/>
                </a:lnTo>
                <a:lnTo>
                  <a:pt x="502292" y="224170"/>
                </a:lnTo>
                <a:lnTo>
                  <a:pt x="486686" y="233698"/>
                </a:lnTo>
                <a:lnTo>
                  <a:pt x="471345" y="242961"/>
                </a:lnTo>
                <a:lnTo>
                  <a:pt x="456268" y="253018"/>
                </a:lnTo>
                <a:lnTo>
                  <a:pt x="441192" y="263340"/>
                </a:lnTo>
                <a:lnTo>
                  <a:pt x="426379" y="274191"/>
                </a:lnTo>
                <a:lnTo>
                  <a:pt x="412361" y="285042"/>
                </a:lnTo>
                <a:lnTo>
                  <a:pt x="398342" y="296423"/>
                </a:lnTo>
                <a:lnTo>
                  <a:pt x="384588" y="308333"/>
                </a:lnTo>
                <a:lnTo>
                  <a:pt x="371098" y="320243"/>
                </a:lnTo>
                <a:lnTo>
                  <a:pt x="357608" y="332417"/>
                </a:lnTo>
                <a:lnTo>
                  <a:pt x="344648" y="344856"/>
                </a:lnTo>
                <a:lnTo>
                  <a:pt x="332216" y="358089"/>
                </a:lnTo>
                <a:lnTo>
                  <a:pt x="319784" y="371323"/>
                </a:lnTo>
                <a:lnTo>
                  <a:pt x="307617" y="384820"/>
                </a:lnTo>
                <a:lnTo>
                  <a:pt x="295979" y="398583"/>
                </a:lnTo>
                <a:lnTo>
                  <a:pt x="284870" y="412610"/>
                </a:lnTo>
                <a:lnTo>
                  <a:pt x="273761" y="427167"/>
                </a:lnTo>
                <a:lnTo>
                  <a:pt x="263181" y="441458"/>
                </a:lnTo>
                <a:lnTo>
                  <a:pt x="252865" y="456544"/>
                </a:lnTo>
                <a:lnTo>
                  <a:pt x="242814" y="471630"/>
                </a:lnTo>
                <a:lnTo>
                  <a:pt x="233027" y="486980"/>
                </a:lnTo>
                <a:lnTo>
                  <a:pt x="224034" y="502596"/>
                </a:lnTo>
                <a:lnTo>
                  <a:pt x="215041" y="518740"/>
                </a:lnTo>
                <a:lnTo>
                  <a:pt x="206577" y="534620"/>
                </a:lnTo>
                <a:lnTo>
                  <a:pt x="198377" y="551029"/>
                </a:lnTo>
                <a:lnTo>
                  <a:pt x="190707" y="567438"/>
                </a:lnTo>
                <a:lnTo>
                  <a:pt x="183301" y="584112"/>
                </a:lnTo>
                <a:lnTo>
                  <a:pt x="176424" y="601315"/>
                </a:lnTo>
                <a:lnTo>
                  <a:pt x="169811" y="618253"/>
                </a:lnTo>
                <a:lnTo>
                  <a:pt x="163992" y="635986"/>
                </a:lnTo>
                <a:lnTo>
                  <a:pt x="157908" y="653454"/>
                </a:lnTo>
                <a:lnTo>
                  <a:pt x="152883" y="670921"/>
                </a:lnTo>
                <a:lnTo>
                  <a:pt x="147857" y="689183"/>
                </a:lnTo>
                <a:lnTo>
                  <a:pt x="143625" y="707180"/>
                </a:lnTo>
                <a:lnTo>
                  <a:pt x="139393" y="725707"/>
                </a:lnTo>
                <a:lnTo>
                  <a:pt x="135955" y="743704"/>
                </a:lnTo>
                <a:lnTo>
                  <a:pt x="132781" y="762495"/>
                </a:lnTo>
                <a:lnTo>
                  <a:pt x="130400" y="781551"/>
                </a:lnTo>
                <a:lnTo>
                  <a:pt x="128019" y="800342"/>
                </a:lnTo>
                <a:lnTo>
                  <a:pt x="126168" y="819133"/>
                </a:lnTo>
                <a:lnTo>
                  <a:pt x="125110" y="838189"/>
                </a:lnTo>
                <a:lnTo>
                  <a:pt x="124316" y="857509"/>
                </a:lnTo>
                <a:lnTo>
                  <a:pt x="124052" y="877094"/>
                </a:lnTo>
                <a:lnTo>
                  <a:pt x="124316" y="896414"/>
                </a:lnTo>
                <a:lnTo>
                  <a:pt x="125110" y="915735"/>
                </a:lnTo>
                <a:lnTo>
                  <a:pt x="126168" y="934791"/>
                </a:lnTo>
                <a:lnTo>
                  <a:pt x="128019" y="953846"/>
                </a:lnTo>
                <a:lnTo>
                  <a:pt x="130400" y="972637"/>
                </a:lnTo>
                <a:lnTo>
                  <a:pt x="132781" y="991428"/>
                </a:lnTo>
                <a:lnTo>
                  <a:pt x="135955" y="1009955"/>
                </a:lnTo>
                <a:lnTo>
                  <a:pt x="139393" y="1028481"/>
                </a:lnTo>
                <a:lnTo>
                  <a:pt x="143625" y="1046743"/>
                </a:lnTo>
                <a:lnTo>
                  <a:pt x="147857" y="1065005"/>
                </a:lnTo>
                <a:lnTo>
                  <a:pt x="152883" y="1082737"/>
                </a:lnTo>
                <a:lnTo>
                  <a:pt x="157908" y="1100734"/>
                </a:lnTo>
                <a:lnTo>
                  <a:pt x="163992" y="1118202"/>
                </a:lnTo>
                <a:lnTo>
                  <a:pt x="169811" y="1135405"/>
                </a:lnTo>
                <a:lnTo>
                  <a:pt x="176424" y="1152608"/>
                </a:lnTo>
                <a:lnTo>
                  <a:pt x="183301" y="1169547"/>
                </a:lnTo>
                <a:lnTo>
                  <a:pt x="190707" y="1186485"/>
                </a:lnTo>
                <a:lnTo>
                  <a:pt x="198377" y="1203159"/>
                </a:lnTo>
                <a:lnTo>
                  <a:pt x="206577" y="1219568"/>
                </a:lnTo>
                <a:lnTo>
                  <a:pt x="215041" y="1235448"/>
                </a:lnTo>
                <a:lnTo>
                  <a:pt x="224034" y="1251592"/>
                </a:lnTo>
                <a:lnTo>
                  <a:pt x="233027" y="1267208"/>
                </a:lnTo>
                <a:lnTo>
                  <a:pt x="242814" y="1282558"/>
                </a:lnTo>
                <a:lnTo>
                  <a:pt x="252865" y="1297644"/>
                </a:lnTo>
                <a:lnTo>
                  <a:pt x="263181" y="1312200"/>
                </a:lnTo>
                <a:lnTo>
                  <a:pt x="273761" y="1327021"/>
                </a:lnTo>
                <a:lnTo>
                  <a:pt x="284870" y="1341578"/>
                </a:lnTo>
                <a:lnTo>
                  <a:pt x="295979" y="1355605"/>
                </a:lnTo>
                <a:lnTo>
                  <a:pt x="307617" y="1369368"/>
                </a:lnTo>
                <a:lnTo>
                  <a:pt x="319784" y="1382865"/>
                </a:lnTo>
                <a:lnTo>
                  <a:pt x="332216" y="1396099"/>
                </a:lnTo>
                <a:lnTo>
                  <a:pt x="344648" y="1408803"/>
                </a:lnTo>
                <a:lnTo>
                  <a:pt x="357608" y="1421771"/>
                </a:lnTo>
                <a:lnTo>
                  <a:pt x="371098" y="1433946"/>
                </a:lnTo>
                <a:lnTo>
                  <a:pt x="384588" y="1445855"/>
                </a:lnTo>
                <a:lnTo>
                  <a:pt x="398342" y="1457501"/>
                </a:lnTo>
                <a:lnTo>
                  <a:pt x="412361" y="1469146"/>
                </a:lnTo>
                <a:lnTo>
                  <a:pt x="426379" y="1479997"/>
                </a:lnTo>
                <a:lnTo>
                  <a:pt x="441192" y="1490848"/>
                </a:lnTo>
                <a:lnTo>
                  <a:pt x="456268" y="1501170"/>
                </a:lnTo>
                <a:lnTo>
                  <a:pt x="471345" y="1511227"/>
                </a:lnTo>
                <a:lnTo>
                  <a:pt x="486686" y="1520490"/>
                </a:lnTo>
                <a:lnTo>
                  <a:pt x="502292" y="1530018"/>
                </a:lnTo>
                <a:lnTo>
                  <a:pt x="517898" y="1538752"/>
                </a:lnTo>
                <a:lnTo>
                  <a:pt x="534297" y="1547221"/>
                </a:lnTo>
                <a:lnTo>
                  <a:pt x="550432" y="1555426"/>
                </a:lnTo>
                <a:lnTo>
                  <a:pt x="567095" y="1563101"/>
                </a:lnTo>
                <a:lnTo>
                  <a:pt x="583759" y="1570512"/>
                </a:lnTo>
                <a:lnTo>
                  <a:pt x="600687" y="1577393"/>
                </a:lnTo>
                <a:lnTo>
                  <a:pt x="617880" y="1583745"/>
                </a:lnTo>
                <a:lnTo>
                  <a:pt x="635337" y="1590097"/>
                </a:lnTo>
                <a:lnTo>
                  <a:pt x="653059" y="1595655"/>
                </a:lnTo>
                <a:lnTo>
                  <a:pt x="670516" y="1601213"/>
                </a:lnTo>
                <a:lnTo>
                  <a:pt x="688502" y="1605712"/>
                </a:lnTo>
                <a:lnTo>
                  <a:pt x="706489" y="1610476"/>
                </a:lnTo>
                <a:lnTo>
                  <a:pt x="725004" y="1614181"/>
                </a:lnTo>
                <a:lnTo>
                  <a:pt x="743255" y="1618151"/>
                </a:lnTo>
                <a:lnTo>
                  <a:pt x="762034" y="1620798"/>
                </a:lnTo>
                <a:lnTo>
                  <a:pt x="780550" y="1623709"/>
                </a:lnTo>
                <a:lnTo>
                  <a:pt x="799594" y="1625826"/>
                </a:lnTo>
                <a:lnTo>
                  <a:pt x="818374" y="1627414"/>
                </a:lnTo>
                <a:lnTo>
                  <a:pt x="837683" y="1628738"/>
                </a:lnTo>
                <a:lnTo>
                  <a:pt x="856991" y="1629267"/>
                </a:lnTo>
                <a:lnTo>
                  <a:pt x="876300" y="1629532"/>
                </a:lnTo>
                <a:lnTo>
                  <a:pt x="895873" y="1629267"/>
                </a:lnTo>
                <a:lnTo>
                  <a:pt x="914918" y="1628738"/>
                </a:lnTo>
                <a:lnTo>
                  <a:pt x="933962" y="1627414"/>
                </a:lnTo>
                <a:lnTo>
                  <a:pt x="953271" y="1625826"/>
                </a:lnTo>
                <a:lnTo>
                  <a:pt x="972050" y="1623709"/>
                </a:lnTo>
                <a:lnTo>
                  <a:pt x="990830" y="1620798"/>
                </a:lnTo>
                <a:lnTo>
                  <a:pt x="1009345" y="1618151"/>
                </a:lnTo>
                <a:lnTo>
                  <a:pt x="1027861" y="1614181"/>
                </a:lnTo>
                <a:lnTo>
                  <a:pt x="1045847" y="1610476"/>
                </a:lnTo>
                <a:lnTo>
                  <a:pt x="1064098" y="1605712"/>
                </a:lnTo>
                <a:lnTo>
                  <a:pt x="1082084" y="1601213"/>
                </a:lnTo>
                <a:lnTo>
                  <a:pt x="1099806" y="1595655"/>
                </a:lnTo>
                <a:lnTo>
                  <a:pt x="1117263" y="1590097"/>
                </a:lnTo>
                <a:lnTo>
                  <a:pt x="1134720" y="1583745"/>
                </a:lnTo>
                <a:lnTo>
                  <a:pt x="1151913" y="1577393"/>
                </a:lnTo>
                <a:lnTo>
                  <a:pt x="1168841" y="1570512"/>
                </a:lnTo>
                <a:lnTo>
                  <a:pt x="1185769" y="1563101"/>
                </a:lnTo>
                <a:lnTo>
                  <a:pt x="1201904" y="1555426"/>
                </a:lnTo>
                <a:lnTo>
                  <a:pt x="1218568" y="1547221"/>
                </a:lnTo>
                <a:lnTo>
                  <a:pt x="1234702" y="1538752"/>
                </a:lnTo>
                <a:lnTo>
                  <a:pt x="1250573" y="1530018"/>
                </a:lnTo>
                <a:lnTo>
                  <a:pt x="1265914" y="1520490"/>
                </a:lnTo>
                <a:lnTo>
                  <a:pt x="1281255" y="1511227"/>
                </a:lnTo>
                <a:lnTo>
                  <a:pt x="1296596" y="1501170"/>
                </a:lnTo>
                <a:lnTo>
                  <a:pt x="1311408" y="1490848"/>
                </a:lnTo>
                <a:lnTo>
                  <a:pt x="1325956" y="1479997"/>
                </a:lnTo>
                <a:lnTo>
                  <a:pt x="1340504" y="1469146"/>
                </a:lnTo>
                <a:lnTo>
                  <a:pt x="1354522" y="1457501"/>
                </a:lnTo>
                <a:lnTo>
                  <a:pt x="1368277" y="1445855"/>
                </a:lnTo>
                <a:lnTo>
                  <a:pt x="1381766" y="1433946"/>
                </a:lnTo>
                <a:lnTo>
                  <a:pt x="1394991" y="1421771"/>
                </a:lnTo>
                <a:lnTo>
                  <a:pt x="1407952" y="1408803"/>
                </a:lnTo>
                <a:lnTo>
                  <a:pt x="1420384" y="1396099"/>
                </a:lnTo>
                <a:lnTo>
                  <a:pt x="1432815" y="1382865"/>
                </a:lnTo>
                <a:lnTo>
                  <a:pt x="1444718" y="1369368"/>
                </a:lnTo>
                <a:lnTo>
                  <a:pt x="1456356" y="1355605"/>
                </a:lnTo>
                <a:lnTo>
                  <a:pt x="1467730" y="1341578"/>
                </a:lnTo>
                <a:lnTo>
                  <a:pt x="1479104" y="1327021"/>
                </a:lnTo>
                <a:lnTo>
                  <a:pt x="1489684" y="1312200"/>
                </a:lnTo>
                <a:lnTo>
                  <a:pt x="1499735" y="1297644"/>
                </a:lnTo>
                <a:lnTo>
                  <a:pt x="1509786" y="1282558"/>
                </a:lnTo>
                <a:lnTo>
                  <a:pt x="1519308" y="1267208"/>
                </a:lnTo>
                <a:lnTo>
                  <a:pt x="1528830" y="1251592"/>
                </a:lnTo>
                <a:lnTo>
                  <a:pt x="1537559" y="1235448"/>
                </a:lnTo>
                <a:lnTo>
                  <a:pt x="1546023" y="1219568"/>
                </a:lnTo>
                <a:lnTo>
                  <a:pt x="1554223" y="1203159"/>
                </a:lnTo>
                <a:lnTo>
                  <a:pt x="1561893" y="1186485"/>
                </a:lnTo>
                <a:lnTo>
                  <a:pt x="1569299" y="1169547"/>
                </a:lnTo>
                <a:lnTo>
                  <a:pt x="1576176" y="1152608"/>
                </a:lnTo>
                <a:lnTo>
                  <a:pt x="1582789" y="1135405"/>
                </a:lnTo>
                <a:lnTo>
                  <a:pt x="1588873" y="1118202"/>
                </a:lnTo>
                <a:lnTo>
                  <a:pt x="1594692" y="1100734"/>
                </a:lnTo>
                <a:lnTo>
                  <a:pt x="1599982" y="1082737"/>
                </a:lnTo>
                <a:lnTo>
                  <a:pt x="1604743" y="1065005"/>
                </a:lnTo>
                <a:lnTo>
                  <a:pt x="1608975" y="1046743"/>
                </a:lnTo>
                <a:lnTo>
                  <a:pt x="1613207" y="1028481"/>
                </a:lnTo>
                <a:lnTo>
                  <a:pt x="1616645" y="1009955"/>
                </a:lnTo>
                <a:lnTo>
                  <a:pt x="1619555" y="991428"/>
                </a:lnTo>
                <a:lnTo>
                  <a:pt x="1622464" y="972637"/>
                </a:lnTo>
                <a:lnTo>
                  <a:pt x="1624581" y="953846"/>
                </a:lnTo>
                <a:lnTo>
                  <a:pt x="1626168" y="934791"/>
                </a:lnTo>
                <a:lnTo>
                  <a:pt x="1627490" y="915735"/>
                </a:lnTo>
                <a:lnTo>
                  <a:pt x="1628019" y="896414"/>
                </a:lnTo>
                <a:lnTo>
                  <a:pt x="1628548" y="877094"/>
                </a:lnTo>
                <a:lnTo>
                  <a:pt x="1628019" y="857509"/>
                </a:lnTo>
                <a:lnTo>
                  <a:pt x="1627490" y="838189"/>
                </a:lnTo>
                <a:lnTo>
                  <a:pt x="1626168" y="819133"/>
                </a:lnTo>
                <a:lnTo>
                  <a:pt x="1624581" y="800342"/>
                </a:lnTo>
                <a:lnTo>
                  <a:pt x="1622464" y="781551"/>
                </a:lnTo>
                <a:lnTo>
                  <a:pt x="1619555" y="762495"/>
                </a:lnTo>
                <a:lnTo>
                  <a:pt x="1616645" y="743704"/>
                </a:lnTo>
                <a:lnTo>
                  <a:pt x="1613207" y="725707"/>
                </a:lnTo>
                <a:lnTo>
                  <a:pt x="1608975" y="707180"/>
                </a:lnTo>
                <a:lnTo>
                  <a:pt x="1604743" y="689183"/>
                </a:lnTo>
                <a:lnTo>
                  <a:pt x="1599982" y="670921"/>
                </a:lnTo>
                <a:lnTo>
                  <a:pt x="1594692" y="653454"/>
                </a:lnTo>
                <a:lnTo>
                  <a:pt x="1588873" y="635986"/>
                </a:lnTo>
                <a:lnTo>
                  <a:pt x="1582789" y="618253"/>
                </a:lnTo>
                <a:lnTo>
                  <a:pt x="1576176" y="601315"/>
                </a:lnTo>
                <a:lnTo>
                  <a:pt x="1569299" y="584112"/>
                </a:lnTo>
                <a:lnTo>
                  <a:pt x="1561893" y="567438"/>
                </a:lnTo>
                <a:lnTo>
                  <a:pt x="1554223" y="551029"/>
                </a:lnTo>
                <a:lnTo>
                  <a:pt x="1546023" y="534620"/>
                </a:lnTo>
                <a:lnTo>
                  <a:pt x="1537559" y="518740"/>
                </a:lnTo>
                <a:lnTo>
                  <a:pt x="1528830" y="502596"/>
                </a:lnTo>
                <a:lnTo>
                  <a:pt x="1519308" y="486980"/>
                </a:lnTo>
                <a:lnTo>
                  <a:pt x="1509786" y="471630"/>
                </a:lnTo>
                <a:lnTo>
                  <a:pt x="1499735" y="456544"/>
                </a:lnTo>
                <a:lnTo>
                  <a:pt x="1489684" y="441458"/>
                </a:lnTo>
                <a:lnTo>
                  <a:pt x="1479104" y="427167"/>
                </a:lnTo>
                <a:lnTo>
                  <a:pt x="1467730" y="412610"/>
                </a:lnTo>
                <a:lnTo>
                  <a:pt x="1456356" y="398583"/>
                </a:lnTo>
                <a:lnTo>
                  <a:pt x="1444718" y="384820"/>
                </a:lnTo>
                <a:lnTo>
                  <a:pt x="1432815" y="371323"/>
                </a:lnTo>
                <a:lnTo>
                  <a:pt x="1420384" y="358089"/>
                </a:lnTo>
                <a:lnTo>
                  <a:pt x="1407952" y="344856"/>
                </a:lnTo>
                <a:lnTo>
                  <a:pt x="1394991" y="332417"/>
                </a:lnTo>
                <a:lnTo>
                  <a:pt x="1381766" y="320243"/>
                </a:lnTo>
                <a:lnTo>
                  <a:pt x="1368277" y="308333"/>
                </a:lnTo>
                <a:lnTo>
                  <a:pt x="1354522" y="296423"/>
                </a:lnTo>
                <a:lnTo>
                  <a:pt x="1340504" y="285042"/>
                </a:lnTo>
                <a:lnTo>
                  <a:pt x="1325956" y="274191"/>
                </a:lnTo>
                <a:lnTo>
                  <a:pt x="1311408" y="263340"/>
                </a:lnTo>
                <a:lnTo>
                  <a:pt x="1296596" y="253018"/>
                </a:lnTo>
                <a:lnTo>
                  <a:pt x="1281255" y="242961"/>
                </a:lnTo>
                <a:lnTo>
                  <a:pt x="1265914" y="233698"/>
                </a:lnTo>
                <a:lnTo>
                  <a:pt x="1250573" y="224170"/>
                </a:lnTo>
                <a:lnTo>
                  <a:pt x="1234702" y="215436"/>
                </a:lnTo>
                <a:lnTo>
                  <a:pt x="1218568" y="206967"/>
                </a:lnTo>
                <a:lnTo>
                  <a:pt x="1201904" y="198762"/>
                </a:lnTo>
                <a:lnTo>
                  <a:pt x="1185769" y="191087"/>
                </a:lnTo>
                <a:lnTo>
                  <a:pt x="1168841" y="183412"/>
                </a:lnTo>
                <a:lnTo>
                  <a:pt x="1151913" y="176530"/>
                </a:lnTo>
                <a:lnTo>
                  <a:pt x="1134720" y="169914"/>
                </a:lnTo>
                <a:lnTo>
                  <a:pt x="1117263" y="164091"/>
                </a:lnTo>
                <a:lnTo>
                  <a:pt x="1099806" y="158269"/>
                </a:lnTo>
                <a:lnTo>
                  <a:pt x="1082084" y="152975"/>
                </a:lnTo>
                <a:lnTo>
                  <a:pt x="1064098" y="147947"/>
                </a:lnTo>
                <a:lnTo>
                  <a:pt x="1045847" y="143712"/>
                </a:lnTo>
                <a:lnTo>
                  <a:pt x="1027861" y="139478"/>
                </a:lnTo>
                <a:lnTo>
                  <a:pt x="1009345" y="136037"/>
                </a:lnTo>
                <a:lnTo>
                  <a:pt x="990830" y="132861"/>
                </a:lnTo>
                <a:lnTo>
                  <a:pt x="972050" y="130479"/>
                </a:lnTo>
                <a:lnTo>
                  <a:pt x="953271" y="128362"/>
                </a:lnTo>
                <a:lnTo>
                  <a:pt x="933962" y="126774"/>
                </a:lnTo>
                <a:lnTo>
                  <a:pt x="914918" y="125450"/>
                </a:lnTo>
                <a:lnTo>
                  <a:pt x="895873" y="124392"/>
                </a:lnTo>
                <a:lnTo>
                  <a:pt x="876300" y="124392"/>
                </a:lnTo>
                <a:lnTo>
                  <a:pt x="856991" y="124392"/>
                </a:lnTo>
                <a:close/>
                <a:moveTo>
                  <a:pt x="876300" y="0"/>
                </a:moveTo>
                <a:lnTo>
                  <a:pt x="899048" y="265"/>
                </a:lnTo>
                <a:lnTo>
                  <a:pt x="921266" y="1323"/>
                </a:lnTo>
                <a:lnTo>
                  <a:pt x="943749" y="2382"/>
                </a:lnTo>
                <a:lnTo>
                  <a:pt x="965702" y="4764"/>
                </a:lnTo>
                <a:lnTo>
                  <a:pt x="987656" y="7146"/>
                </a:lnTo>
                <a:lnTo>
                  <a:pt x="1009610" y="10057"/>
                </a:lnTo>
                <a:lnTo>
                  <a:pt x="1031299" y="13763"/>
                </a:lnTo>
                <a:lnTo>
                  <a:pt x="1052724" y="17997"/>
                </a:lnTo>
                <a:lnTo>
                  <a:pt x="1074149" y="22496"/>
                </a:lnTo>
                <a:lnTo>
                  <a:pt x="1095045" y="27525"/>
                </a:lnTo>
                <a:lnTo>
                  <a:pt x="1115940" y="33348"/>
                </a:lnTo>
                <a:lnTo>
                  <a:pt x="1136572" y="39435"/>
                </a:lnTo>
                <a:lnTo>
                  <a:pt x="1157203" y="46051"/>
                </a:lnTo>
                <a:lnTo>
                  <a:pt x="1177305" y="53197"/>
                </a:lnTo>
                <a:lnTo>
                  <a:pt x="1197407" y="60873"/>
                </a:lnTo>
                <a:lnTo>
                  <a:pt x="1216981" y="69077"/>
                </a:lnTo>
                <a:lnTo>
                  <a:pt x="1236818" y="77811"/>
                </a:lnTo>
                <a:lnTo>
                  <a:pt x="1255863" y="86545"/>
                </a:lnTo>
                <a:lnTo>
                  <a:pt x="1274907" y="96337"/>
                </a:lnTo>
                <a:lnTo>
                  <a:pt x="1293687" y="105865"/>
                </a:lnTo>
                <a:lnTo>
                  <a:pt x="1312202" y="116452"/>
                </a:lnTo>
                <a:lnTo>
                  <a:pt x="1330453" y="127303"/>
                </a:lnTo>
                <a:lnTo>
                  <a:pt x="1348439" y="138154"/>
                </a:lnTo>
                <a:lnTo>
                  <a:pt x="1365896" y="149799"/>
                </a:lnTo>
                <a:lnTo>
                  <a:pt x="1383353" y="162239"/>
                </a:lnTo>
                <a:lnTo>
                  <a:pt x="1400282" y="174413"/>
                </a:lnTo>
                <a:lnTo>
                  <a:pt x="1416945" y="187117"/>
                </a:lnTo>
                <a:lnTo>
                  <a:pt x="1433609" y="200615"/>
                </a:lnTo>
                <a:lnTo>
                  <a:pt x="1449479" y="214113"/>
                </a:lnTo>
                <a:lnTo>
                  <a:pt x="1465085" y="228404"/>
                </a:lnTo>
                <a:lnTo>
                  <a:pt x="1480426" y="242432"/>
                </a:lnTo>
                <a:lnTo>
                  <a:pt x="1495503" y="257253"/>
                </a:lnTo>
                <a:lnTo>
                  <a:pt x="1510315" y="272074"/>
                </a:lnTo>
                <a:lnTo>
                  <a:pt x="1524863" y="287424"/>
                </a:lnTo>
                <a:lnTo>
                  <a:pt x="1538881" y="303569"/>
                </a:lnTo>
                <a:lnTo>
                  <a:pt x="1552371" y="319449"/>
                </a:lnTo>
                <a:lnTo>
                  <a:pt x="1565596" y="335858"/>
                </a:lnTo>
                <a:lnTo>
                  <a:pt x="1578292" y="352796"/>
                </a:lnTo>
                <a:lnTo>
                  <a:pt x="1590724" y="369735"/>
                </a:lnTo>
                <a:lnTo>
                  <a:pt x="1602627" y="386938"/>
                </a:lnTo>
                <a:lnTo>
                  <a:pt x="1614265" y="404935"/>
                </a:lnTo>
                <a:lnTo>
                  <a:pt x="1625639" y="422667"/>
                </a:lnTo>
                <a:lnTo>
                  <a:pt x="1636219" y="440929"/>
                </a:lnTo>
                <a:lnTo>
                  <a:pt x="1646534" y="459455"/>
                </a:lnTo>
                <a:lnTo>
                  <a:pt x="1656585" y="478247"/>
                </a:lnTo>
                <a:lnTo>
                  <a:pt x="1666108" y="497038"/>
                </a:lnTo>
                <a:lnTo>
                  <a:pt x="1675101" y="516358"/>
                </a:lnTo>
                <a:lnTo>
                  <a:pt x="1683565" y="535943"/>
                </a:lnTo>
                <a:lnTo>
                  <a:pt x="1691764" y="555528"/>
                </a:lnTo>
                <a:lnTo>
                  <a:pt x="1699170" y="575643"/>
                </a:lnTo>
                <a:lnTo>
                  <a:pt x="1706577" y="596022"/>
                </a:lnTo>
                <a:lnTo>
                  <a:pt x="1712925" y="616401"/>
                </a:lnTo>
                <a:lnTo>
                  <a:pt x="1719273" y="637309"/>
                </a:lnTo>
                <a:lnTo>
                  <a:pt x="1725092" y="658218"/>
                </a:lnTo>
                <a:lnTo>
                  <a:pt x="1730382" y="679126"/>
                </a:lnTo>
                <a:lnTo>
                  <a:pt x="1734614" y="700564"/>
                </a:lnTo>
                <a:lnTo>
                  <a:pt x="1739111" y="721737"/>
                </a:lnTo>
                <a:lnTo>
                  <a:pt x="1742549" y="743439"/>
                </a:lnTo>
                <a:lnTo>
                  <a:pt x="1745723" y="765406"/>
                </a:lnTo>
                <a:lnTo>
                  <a:pt x="1748104" y="787373"/>
                </a:lnTo>
                <a:lnTo>
                  <a:pt x="1749955" y="809605"/>
                </a:lnTo>
                <a:lnTo>
                  <a:pt x="1751542" y="831837"/>
                </a:lnTo>
                <a:lnTo>
                  <a:pt x="1752336" y="854598"/>
                </a:lnTo>
                <a:lnTo>
                  <a:pt x="1752600" y="877094"/>
                </a:lnTo>
                <a:lnTo>
                  <a:pt x="1752336" y="899590"/>
                </a:lnTo>
                <a:lnTo>
                  <a:pt x="1751542" y="922351"/>
                </a:lnTo>
                <a:lnTo>
                  <a:pt x="1749955" y="944583"/>
                </a:lnTo>
                <a:lnTo>
                  <a:pt x="1748104" y="966550"/>
                </a:lnTo>
                <a:lnTo>
                  <a:pt x="1745723" y="988782"/>
                </a:lnTo>
                <a:lnTo>
                  <a:pt x="1742549" y="1010220"/>
                </a:lnTo>
                <a:lnTo>
                  <a:pt x="1739111" y="1031922"/>
                </a:lnTo>
                <a:lnTo>
                  <a:pt x="1734614" y="1053624"/>
                </a:lnTo>
                <a:lnTo>
                  <a:pt x="1730382" y="1075062"/>
                </a:lnTo>
                <a:lnTo>
                  <a:pt x="1725092" y="1095970"/>
                </a:lnTo>
                <a:lnTo>
                  <a:pt x="1719273" y="1116879"/>
                </a:lnTo>
                <a:lnTo>
                  <a:pt x="1712925" y="1137523"/>
                </a:lnTo>
                <a:lnTo>
                  <a:pt x="1706577" y="1157902"/>
                </a:lnTo>
                <a:lnTo>
                  <a:pt x="1699170" y="1178016"/>
                </a:lnTo>
                <a:lnTo>
                  <a:pt x="1691764" y="1198130"/>
                </a:lnTo>
                <a:lnTo>
                  <a:pt x="1683565" y="1217980"/>
                </a:lnTo>
                <a:lnTo>
                  <a:pt x="1675101" y="1237565"/>
                </a:lnTo>
                <a:lnTo>
                  <a:pt x="1666108" y="1256886"/>
                </a:lnTo>
                <a:lnTo>
                  <a:pt x="1656585" y="1275941"/>
                </a:lnTo>
                <a:lnTo>
                  <a:pt x="1646534" y="1294733"/>
                </a:lnTo>
                <a:lnTo>
                  <a:pt x="1636219" y="1313259"/>
                </a:lnTo>
                <a:lnTo>
                  <a:pt x="1625639" y="1331521"/>
                </a:lnTo>
                <a:lnTo>
                  <a:pt x="1614265" y="1349253"/>
                </a:lnTo>
                <a:lnTo>
                  <a:pt x="1602627" y="1366986"/>
                </a:lnTo>
                <a:lnTo>
                  <a:pt x="1590724" y="1384453"/>
                </a:lnTo>
                <a:lnTo>
                  <a:pt x="1578292" y="1401392"/>
                </a:lnTo>
                <a:lnTo>
                  <a:pt x="1565596" y="1418066"/>
                </a:lnTo>
                <a:lnTo>
                  <a:pt x="1552371" y="1434475"/>
                </a:lnTo>
                <a:lnTo>
                  <a:pt x="1538881" y="1450619"/>
                </a:lnTo>
                <a:lnTo>
                  <a:pt x="1524863" y="1466234"/>
                </a:lnTo>
                <a:lnTo>
                  <a:pt x="1510315" y="1481585"/>
                </a:lnTo>
                <a:lnTo>
                  <a:pt x="1495503" y="1496671"/>
                </a:lnTo>
                <a:lnTo>
                  <a:pt x="1480426" y="1511492"/>
                </a:lnTo>
                <a:lnTo>
                  <a:pt x="1465085" y="1525784"/>
                </a:lnTo>
                <a:lnTo>
                  <a:pt x="1449479" y="1540075"/>
                </a:lnTo>
                <a:lnTo>
                  <a:pt x="1433609" y="1553573"/>
                </a:lnTo>
                <a:lnTo>
                  <a:pt x="1416945" y="1566542"/>
                </a:lnTo>
                <a:lnTo>
                  <a:pt x="1400282" y="1579510"/>
                </a:lnTo>
                <a:lnTo>
                  <a:pt x="1383353" y="1591949"/>
                </a:lnTo>
                <a:lnTo>
                  <a:pt x="1365896" y="1603859"/>
                </a:lnTo>
                <a:lnTo>
                  <a:pt x="1348439" y="1615505"/>
                </a:lnTo>
                <a:lnTo>
                  <a:pt x="1330453" y="1626885"/>
                </a:lnTo>
                <a:lnTo>
                  <a:pt x="1312202" y="1637472"/>
                </a:lnTo>
                <a:lnTo>
                  <a:pt x="1293687" y="1647793"/>
                </a:lnTo>
                <a:lnTo>
                  <a:pt x="1274907" y="1657851"/>
                </a:lnTo>
                <a:lnTo>
                  <a:pt x="1255863" y="1667379"/>
                </a:lnTo>
                <a:lnTo>
                  <a:pt x="1236818" y="1676377"/>
                </a:lnTo>
                <a:lnTo>
                  <a:pt x="1216981" y="1684846"/>
                </a:lnTo>
                <a:lnTo>
                  <a:pt x="1197407" y="1693051"/>
                </a:lnTo>
                <a:lnTo>
                  <a:pt x="1177305" y="1700726"/>
                </a:lnTo>
                <a:lnTo>
                  <a:pt x="1157203" y="1707607"/>
                </a:lnTo>
                <a:lnTo>
                  <a:pt x="1136572" y="1714753"/>
                </a:lnTo>
                <a:lnTo>
                  <a:pt x="1115940" y="1720576"/>
                </a:lnTo>
                <a:lnTo>
                  <a:pt x="1095045" y="1726134"/>
                </a:lnTo>
                <a:lnTo>
                  <a:pt x="1074149" y="1731427"/>
                </a:lnTo>
                <a:lnTo>
                  <a:pt x="1052724" y="1736191"/>
                </a:lnTo>
                <a:lnTo>
                  <a:pt x="1031299" y="1740426"/>
                </a:lnTo>
                <a:lnTo>
                  <a:pt x="1009610" y="1743866"/>
                </a:lnTo>
                <a:lnTo>
                  <a:pt x="987656" y="1747042"/>
                </a:lnTo>
                <a:lnTo>
                  <a:pt x="965702" y="1749424"/>
                </a:lnTo>
                <a:lnTo>
                  <a:pt x="943749" y="1751277"/>
                </a:lnTo>
                <a:lnTo>
                  <a:pt x="921266" y="1752865"/>
                </a:lnTo>
                <a:lnTo>
                  <a:pt x="899048" y="1753923"/>
                </a:lnTo>
                <a:lnTo>
                  <a:pt x="876300" y="1754188"/>
                </a:lnTo>
                <a:lnTo>
                  <a:pt x="853817" y="1753923"/>
                </a:lnTo>
                <a:lnTo>
                  <a:pt x="831335" y="1752865"/>
                </a:lnTo>
                <a:lnTo>
                  <a:pt x="809116" y="1751277"/>
                </a:lnTo>
                <a:lnTo>
                  <a:pt x="786898" y="1749424"/>
                </a:lnTo>
                <a:lnTo>
                  <a:pt x="764944" y="1747042"/>
                </a:lnTo>
                <a:lnTo>
                  <a:pt x="742990" y="1743866"/>
                </a:lnTo>
                <a:lnTo>
                  <a:pt x="721301" y="1740426"/>
                </a:lnTo>
                <a:lnTo>
                  <a:pt x="699876" y="1736191"/>
                </a:lnTo>
                <a:lnTo>
                  <a:pt x="678716" y="1731427"/>
                </a:lnTo>
                <a:lnTo>
                  <a:pt x="657820" y="1726134"/>
                </a:lnTo>
                <a:lnTo>
                  <a:pt x="636660" y="1720576"/>
                </a:lnTo>
                <a:lnTo>
                  <a:pt x="616028" y="1714753"/>
                </a:lnTo>
                <a:lnTo>
                  <a:pt x="595662" y="1707607"/>
                </a:lnTo>
                <a:lnTo>
                  <a:pt x="575295" y="1700726"/>
                </a:lnTo>
                <a:lnTo>
                  <a:pt x="555193" y="1693051"/>
                </a:lnTo>
                <a:lnTo>
                  <a:pt x="535619" y="1684846"/>
                </a:lnTo>
                <a:lnTo>
                  <a:pt x="516046" y="1676377"/>
                </a:lnTo>
                <a:lnTo>
                  <a:pt x="496737" y="1667379"/>
                </a:lnTo>
                <a:lnTo>
                  <a:pt x="477958" y="1657851"/>
                </a:lnTo>
                <a:lnTo>
                  <a:pt x="458913" y="1647793"/>
                </a:lnTo>
                <a:lnTo>
                  <a:pt x="440663" y="1637472"/>
                </a:lnTo>
                <a:lnTo>
                  <a:pt x="422412" y="1626885"/>
                </a:lnTo>
                <a:lnTo>
                  <a:pt x="404161" y="1615505"/>
                </a:lnTo>
                <a:lnTo>
                  <a:pt x="386704" y="1603859"/>
                </a:lnTo>
                <a:lnTo>
                  <a:pt x="369511" y="1591949"/>
                </a:lnTo>
                <a:lnTo>
                  <a:pt x="352318" y="1579510"/>
                </a:lnTo>
                <a:lnTo>
                  <a:pt x="335655" y="1566542"/>
                </a:lnTo>
                <a:lnTo>
                  <a:pt x="319255" y="1553573"/>
                </a:lnTo>
                <a:lnTo>
                  <a:pt x="303121" y="1540075"/>
                </a:lnTo>
                <a:lnTo>
                  <a:pt x="287251" y="1525784"/>
                </a:lnTo>
                <a:lnTo>
                  <a:pt x="271909" y="1511492"/>
                </a:lnTo>
                <a:lnTo>
                  <a:pt x="256833" y="1496671"/>
                </a:lnTo>
                <a:lnTo>
                  <a:pt x="242285" y="1481585"/>
                </a:lnTo>
                <a:lnTo>
                  <a:pt x="227737" y="1466234"/>
                </a:lnTo>
                <a:lnTo>
                  <a:pt x="213983" y="1450619"/>
                </a:lnTo>
                <a:lnTo>
                  <a:pt x="200229" y="1434475"/>
                </a:lnTo>
                <a:lnTo>
                  <a:pt x="187004" y="1418066"/>
                </a:lnTo>
                <a:lnTo>
                  <a:pt x="174308" y="1401392"/>
                </a:lnTo>
                <a:lnTo>
                  <a:pt x="161876" y="1384453"/>
                </a:lnTo>
                <a:lnTo>
                  <a:pt x="149709" y="1366986"/>
                </a:lnTo>
                <a:lnTo>
                  <a:pt x="138071" y="1349253"/>
                </a:lnTo>
                <a:lnTo>
                  <a:pt x="126961" y="1331521"/>
                </a:lnTo>
                <a:lnTo>
                  <a:pt x="116117" y="1313259"/>
                </a:lnTo>
                <a:lnTo>
                  <a:pt x="105801" y="1294733"/>
                </a:lnTo>
                <a:lnTo>
                  <a:pt x="95750" y="1275941"/>
                </a:lnTo>
                <a:lnTo>
                  <a:pt x="86492" y="1256886"/>
                </a:lnTo>
                <a:lnTo>
                  <a:pt x="77499" y="1237565"/>
                </a:lnTo>
                <a:lnTo>
                  <a:pt x="69035" y="1217980"/>
                </a:lnTo>
                <a:lnTo>
                  <a:pt x="60836" y="1198130"/>
                </a:lnTo>
                <a:lnTo>
                  <a:pt x="53165" y="1178016"/>
                </a:lnTo>
                <a:lnTo>
                  <a:pt x="46023" y="1157902"/>
                </a:lnTo>
                <a:lnTo>
                  <a:pt x="39411" y="1137523"/>
                </a:lnTo>
                <a:lnTo>
                  <a:pt x="33327" y="1116879"/>
                </a:lnTo>
                <a:lnTo>
                  <a:pt x="27508" y="1095970"/>
                </a:lnTo>
                <a:lnTo>
                  <a:pt x="22483" y="1075062"/>
                </a:lnTo>
                <a:lnTo>
                  <a:pt x="17721" y="1053624"/>
                </a:lnTo>
                <a:lnTo>
                  <a:pt x="13754" y="1031922"/>
                </a:lnTo>
                <a:lnTo>
                  <a:pt x="10051" y="1010220"/>
                </a:lnTo>
                <a:lnTo>
                  <a:pt x="6877" y="988782"/>
                </a:lnTo>
                <a:lnTo>
                  <a:pt x="4496" y="966550"/>
                </a:lnTo>
                <a:lnTo>
                  <a:pt x="2380" y="944583"/>
                </a:lnTo>
                <a:lnTo>
                  <a:pt x="1322" y="922351"/>
                </a:lnTo>
                <a:lnTo>
                  <a:pt x="264" y="899590"/>
                </a:lnTo>
                <a:lnTo>
                  <a:pt x="0" y="877094"/>
                </a:lnTo>
                <a:lnTo>
                  <a:pt x="264" y="854598"/>
                </a:lnTo>
                <a:lnTo>
                  <a:pt x="1322" y="831837"/>
                </a:lnTo>
                <a:lnTo>
                  <a:pt x="2380" y="809605"/>
                </a:lnTo>
                <a:lnTo>
                  <a:pt x="4496" y="787373"/>
                </a:lnTo>
                <a:lnTo>
                  <a:pt x="6877" y="765406"/>
                </a:lnTo>
                <a:lnTo>
                  <a:pt x="10051" y="743439"/>
                </a:lnTo>
                <a:lnTo>
                  <a:pt x="13754" y="721737"/>
                </a:lnTo>
                <a:lnTo>
                  <a:pt x="17721" y="700564"/>
                </a:lnTo>
                <a:lnTo>
                  <a:pt x="22483" y="679126"/>
                </a:lnTo>
                <a:lnTo>
                  <a:pt x="27508" y="658218"/>
                </a:lnTo>
                <a:lnTo>
                  <a:pt x="33327" y="637309"/>
                </a:lnTo>
                <a:lnTo>
                  <a:pt x="39411" y="616401"/>
                </a:lnTo>
                <a:lnTo>
                  <a:pt x="46023" y="596022"/>
                </a:lnTo>
                <a:lnTo>
                  <a:pt x="53165" y="575643"/>
                </a:lnTo>
                <a:lnTo>
                  <a:pt x="60836" y="555528"/>
                </a:lnTo>
                <a:lnTo>
                  <a:pt x="69035" y="535943"/>
                </a:lnTo>
                <a:lnTo>
                  <a:pt x="77499" y="516358"/>
                </a:lnTo>
                <a:lnTo>
                  <a:pt x="86492" y="497038"/>
                </a:lnTo>
                <a:lnTo>
                  <a:pt x="95750" y="478247"/>
                </a:lnTo>
                <a:lnTo>
                  <a:pt x="105801" y="459455"/>
                </a:lnTo>
                <a:lnTo>
                  <a:pt x="116117" y="440929"/>
                </a:lnTo>
                <a:lnTo>
                  <a:pt x="126961" y="422667"/>
                </a:lnTo>
                <a:lnTo>
                  <a:pt x="138071" y="404935"/>
                </a:lnTo>
                <a:lnTo>
                  <a:pt x="149709" y="386938"/>
                </a:lnTo>
                <a:lnTo>
                  <a:pt x="161876" y="369735"/>
                </a:lnTo>
                <a:lnTo>
                  <a:pt x="174308" y="352796"/>
                </a:lnTo>
                <a:lnTo>
                  <a:pt x="187004" y="335858"/>
                </a:lnTo>
                <a:lnTo>
                  <a:pt x="200229" y="319449"/>
                </a:lnTo>
                <a:lnTo>
                  <a:pt x="213983" y="303569"/>
                </a:lnTo>
                <a:lnTo>
                  <a:pt x="227737" y="287424"/>
                </a:lnTo>
                <a:lnTo>
                  <a:pt x="242285" y="272074"/>
                </a:lnTo>
                <a:lnTo>
                  <a:pt x="256833" y="257253"/>
                </a:lnTo>
                <a:lnTo>
                  <a:pt x="271909" y="242432"/>
                </a:lnTo>
                <a:lnTo>
                  <a:pt x="287251" y="228404"/>
                </a:lnTo>
                <a:lnTo>
                  <a:pt x="303121" y="214113"/>
                </a:lnTo>
                <a:lnTo>
                  <a:pt x="319255" y="200615"/>
                </a:lnTo>
                <a:lnTo>
                  <a:pt x="335655" y="187117"/>
                </a:lnTo>
                <a:lnTo>
                  <a:pt x="352318" y="174413"/>
                </a:lnTo>
                <a:lnTo>
                  <a:pt x="369511" y="162239"/>
                </a:lnTo>
                <a:lnTo>
                  <a:pt x="386704" y="149799"/>
                </a:lnTo>
                <a:lnTo>
                  <a:pt x="404161" y="138154"/>
                </a:lnTo>
                <a:lnTo>
                  <a:pt x="422412" y="127303"/>
                </a:lnTo>
                <a:lnTo>
                  <a:pt x="440663" y="116452"/>
                </a:lnTo>
                <a:lnTo>
                  <a:pt x="458913" y="105865"/>
                </a:lnTo>
                <a:lnTo>
                  <a:pt x="477958" y="96337"/>
                </a:lnTo>
                <a:lnTo>
                  <a:pt x="496737" y="86545"/>
                </a:lnTo>
                <a:lnTo>
                  <a:pt x="516046" y="77811"/>
                </a:lnTo>
                <a:lnTo>
                  <a:pt x="535619" y="69077"/>
                </a:lnTo>
                <a:lnTo>
                  <a:pt x="555193" y="60873"/>
                </a:lnTo>
                <a:lnTo>
                  <a:pt x="575295" y="53197"/>
                </a:lnTo>
                <a:lnTo>
                  <a:pt x="595662" y="46051"/>
                </a:lnTo>
                <a:lnTo>
                  <a:pt x="616028" y="39435"/>
                </a:lnTo>
                <a:lnTo>
                  <a:pt x="636660" y="33348"/>
                </a:lnTo>
                <a:lnTo>
                  <a:pt x="657820" y="27525"/>
                </a:lnTo>
                <a:lnTo>
                  <a:pt x="678716" y="22496"/>
                </a:lnTo>
                <a:lnTo>
                  <a:pt x="699876" y="17997"/>
                </a:lnTo>
                <a:lnTo>
                  <a:pt x="721301" y="13763"/>
                </a:lnTo>
                <a:lnTo>
                  <a:pt x="742990" y="10057"/>
                </a:lnTo>
                <a:lnTo>
                  <a:pt x="764944" y="7146"/>
                </a:lnTo>
                <a:lnTo>
                  <a:pt x="786898" y="4764"/>
                </a:lnTo>
                <a:lnTo>
                  <a:pt x="809116" y="2382"/>
                </a:lnTo>
                <a:lnTo>
                  <a:pt x="831335" y="1323"/>
                </a:lnTo>
                <a:lnTo>
                  <a:pt x="853817" y="265"/>
                </a:lnTo>
                <a:lnTo>
                  <a:pt x="87630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anchor="ctr">
            <a:scene3d>
              <a:camera prst="orthographicFront"/>
              <a:lightRig dir="t" rig="threePt"/>
            </a:scene3d>
            <a:sp3d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altLang="en-US" lang="zh-CN">
              <a:solidFill>
                <a:srgbClr val="FFFFFF"/>
              </a:solidFill>
              <a:ea charset="-122" panose="02010600030101010101" pitchFamily="2" typeface="宋体"/>
            </a:endParaRPr>
          </a:p>
        </p:txBody>
      </p:sp>
      <p:sp>
        <p:nvSpPr>
          <p:cNvPr id="38" name="KSO_Shape"/>
          <p:cNvSpPr/>
          <p:nvPr/>
        </p:nvSpPr>
        <p:spPr bwMode="auto">
          <a:xfrm>
            <a:off x="251520" y="138559"/>
            <a:ext cx="310764" cy="264666"/>
          </a:xfrm>
          <a:custGeom>
            <a:gdLst>
              <a:gd fmla="*/ 432030 w 2125663" name="T0"/>
              <a:gd fmla="*/ 1344893 h 1811338" name="T1"/>
              <a:gd fmla="*/ 462740 w 2125663" name="T2"/>
              <a:gd fmla="*/ 1477960 h 1811338" name="T3"/>
              <a:gd fmla="*/ 513638 w 2125663" name="T4"/>
              <a:gd fmla="*/ 1557743 h 1811338" name="T5"/>
              <a:gd fmla="*/ 516481 w 2125663" name="T6"/>
              <a:gd fmla="*/ 1336346 h 1811338" name="T7"/>
              <a:gd fmla="*/ 503401 w 2125663" name="T8"/>
              <a:gd fmla="*/ 1310416 h 1811338" name="T9"/>
              <a:gd fmla="*/ 515913 w 2125663" name="T10"/>
              <a:gd fmla="*/ 1250009 h 1811338" name="T11"/>
              <a:gd fmla="*/ 618846 w 2125663" name="T12"/>
              <a:gd fmla="*/ 1242885 h 1811338" name="T13"/>
              <a:gd fmla="*/ 643583 w 2125663" name="T14"/>
              <a:gd fmla="*/ 1263116 h 1811338" name="T15"/>
              <a:gd fmla="*/ 642446 w 2125663" name="T16"/>
              <a:gd fmla="*/ 1324948 h 1811338" name="T17"/>
              <a:gd fmla="*/ 619414 w 2125663" name="T18"/>
              <a:gd fmla="*/ 1342899 h 1811338" name="T19"/>
              <a:gd fmla="*/ 664057 w 2125663" name="T20"/>
              <a:gd fmla="*/ 1524691 h 1811338" name="T21"/>
              <a:gd fmla="*/ 704434 w 2125663" name="T22"/>
              <a:gd fmla="*/ 1417553 h 1811338" name="T23"/>
              <a:gd fmla="*/ 725191 w 2125663" name="T24"/>
              <a:gd fmla="*/ 1259697 h 1811338" name="T25"/>
              <a:gd fmla="*/ 857412 w 2125663" name="T26"/>
              <a:gd fmla="*/ 1192451 h 1811338" name="T27"/>
              <a:gd fmla="*/ 923096 w 2125663" name="T28"/>
              <a:gd fmla="*/ 1212682 h 1811338" name="T29"/>
              <a:gd fmla="*/ 970013 w 2125663" name="T30"/>
              <a:gd fmla="*/ 1259697 h 1811338" name="T31"/>
              <a:gd fmla="*/ 990201 w 2125663" name="T32"/>
              <a:gd fmla="*/ 1325233 h 1811338" name="T33"/>
              <a:gd fmla="*/ 980818 w 2125663" name="T34"/>
              <a:gd fmla="*/ 1537228 h 1811338" name="T35"/>
              <a:gd fmla="*/ 935891 w 2125663" name="T36"/>
              <a:gd fmla="*/ 1570566 h 1811338" name="T37"/>
              <a:gd fmla="*/ 798837 w 2125663" name="T38"/>
              <a:gd fmla="*/ 1607608 h 1811338" name="T39"/>
              <a:gd fmla="*/ 617424 w 2125663" name="T40"/>
              <a:gd fmla="*/ 1622140 h 1811338" name="T41"/>
              <a:gd fmla="*/ 428049 w 2125663" name="T42"/>
              <a:gd fmla="*/ 1615872 h 1811338" name="T43"/>
              <a:gd fmla="*/ 264551 w 2125663" name="T44"/>
              <a:gd fmla="*/ 1588232 h 1811338" name="T45"/>
              <a:gd fmla="*/ 180669 w 2125663" name="T46"/>
              <a:gd fmla="*/ 1549481 h 1811338" name="T47"/>
              <a:gd fmla="*/ 159912 w 2125663" name="T48"/>
              <a:gd fmla="*/ 1517283 h 1811338" name="T49"/>
              <a:gd fmla="*/ 167873 w 2125663" name="T50"/>
              <a:gd fmla="*/ 1284201 h 1811338" name="T51"/>
              <a:gd fmla="*/ 205123 w 2125663" name="T52"/>
              <a:gd fmla="*/ 1228638 h 1811338" name="T53"/>
              <a:gd fmla="*/ 264266 w 2125663" name="T54"/>
              <a:gd fmla="*/ 1196440 h 1811338" name="T55"/>
              <a:gd fmla="*/ 421225 w 2125663" name="T56"/>
              <a:gd fmla="*/ 1183048 h 1811338" name="T57"/>
              <a:gd fmla="*/ 433514 w 2125663" name="T58"/>
              <a:gd fmla="*/ 761303 h 1811338" name="T59"/>
              <a:gd fmla="*/ 391450 w 2125663" name="T60"/>
              <a:gd fmla="*/ 813630 h 1811338" name="T61"/>
              <a:gd fmla="*/ 379229 w 2125663" name="T62"/>
              <a:gd fmla="*/ 902075 h 1811338" name="T63"/>
              <a:gd fmla="*/ 414756 w 2125663" name="T64"/>
              <a:gd fmla="*/ 1016114 h 1811338" name="T65"/>
              <a:gd fmla="*/ 487516 w 2125663" name="T66"/>
              <a:gd fmla="*/ 1099439 h 1811338" name="T67"/>
              <a:gd fmla="*/ 567666 w 2125663" name="T68"/>
              <a:gd fmla="*/ 1135272 h 1811338" name="T69"/>
              <a:gd fmla="*/ 645542 w 2125663" name="T70"/>
              <a:gd fmla="*/ 1111099 h 1811338" name="T71"/>
              <a:gd fmla="*/ 722282 w 2125663" name="T72"/>
              <a:gd fmla="*/ 1035452 h 1811338" name="T73"/>
              <a:gd fmla="*/ 767757 w 2125663" name="T74"/>
              <a:gd fmla="*/ 926248 h 1811338" name="T75"/>
              <a:gd fmla="*/ 666290 w 2125663" name="T76"/>
              <a:gd fmla="*/ 863967 h 1811338" name="T77"/>
              <a:gd fmla="*/ 546918 w 2125663" name="T78"/>
              <a:gd fmla="*/ 832116 h 1811338" name="T79"/>
              <a:gd fmla="*/ 484389 w 2125663" name="T80"/>
              <a:gd fmla="*/ 790595 h 1811338" name="T81"/>
              <a:gd fmla="*/ 452273 w 2125663" name="T82"/>
              <a:gd fmla="*/ 760734 h 1811338" name="T83"/>
              <a:gd fmla="*/ 568234 w 2125663" name="T84"/>
              <a:gd fmla="*/ 587258 h 1811338" name="T85"/>
              <a:gd fmla="*/ 631616 w 2125663" name="T86"/>
              <a:gd fmla="*/ 594937 h 1811338" name="T87"/>
              <a:gd fmla="*/ 705513 w 2125663" name="T88"/>
              <a:gd fmla="*/ 631054 h 1811338" name="T89"/>
              <a:gd fmla="*/ 790210 w 2125663" name="T90"/>
              <a:gd fmla="*/ 732864 h 1811338" name="T91"/>
              <a:gd fmla="*/ 826306 w 2125663" name="T92"/>
              <a:gd fmla="*/ 873920 h 1811338" name="T93"/>
              <a:gd fmla="*/ 818064 w 2125663" name="T94"/>
              <a:gd fmla="*/ 959237 h 1811338" name="T95"/>
              <a:gd fmla="*/ 780831 w 2125663" name="T96"/>
              <a:gd fmla="*/ 1048534 h 1811338" name="T97"/>
              <a:gd fmla="*/ 687607 w 2125663" name="T98"/>
              <a:gd fmla="*/ 1148922 h 1811338" name="T99"/>
              <a:gd fmla="*/ 588983 w 2125663" name="T100"/>
              <a:gd fmla="*/ 1190727 h 1811338" name="T101"/>
              <a:gd fmla="*/ 525033 w 2125663" name="T102"/>
              <a:gd fmla="*/ 1182480 h 1811338" name="T103"/>
              <a:gd fmla="*/ 421293 w 2125663" name="T104"/>
              <a:gd fmla="*/ 1115081 h 1811338" name="T105"/>
              <a:gd fmla="*/ 345406 w 2125663" name="T106"/>
              <a:gd fmla="*/ 1002463 h 1811338" name="T107"/>
              <a:gd fmla="*/ 325511 w 2125663" name="T108"/>
              <a:gd fmla="*/ 929092 h 1811338" name="T109"/>
              <a:gd fmla="*/ 330627 w 2125663" name="T110"/>
              <a:gd fmla="*/ 813915 h 1811338" name="T111"/>
              <a:gd fmla="*/ 388324 w 2125663" name="T112"/>
              <a:gd fmla="*/ 686510 h 1811338" name="T113"/>
              <a:gd fmla="*/ 482400 w 2125663" name="T114"/>
              <a:gd fmla="*/ 608303 h 1811338" name="T115"/>
              <a:gd fmla="*/ 542939 w 2125663" name="T116"/>
              <a:gd fmla="*/ 589534 h 1811338" name="T117"/>
              <a:gd fmla="*/ 0 w 2125663" name="T118"/>
              <a:gd fmla="*/ 0 h 1811338" name="T119"/>
              <a:gd fmla="*/ 174993 w 2125663" name="T120"/>
              <a:gd fmla="*/ 1118883 h 1811338" name="T121"/>
              <a:gd fmla="*/ 0 60000 65536" name="T122"/>
              <a:gd fmla="*/ 0 60000 6553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  <a:gd fmla="*/ 0 60000 65536" name="T147"/>
              <a:gd fmla="*/ 0 60000 65536" name="T148"/>
              <a:gd fmla="*/ 0 60000 65536" name="T149"/>
              <a:gd fmla="*/ 0 60000 65536" name="T150"/>
              <a:gd fmla="*/ 0 60000 65536" name="T151"/>
              <a:gd fmla="*/ 0 60000 65536" name="T152"/>
              <a:gd fmla="*/ 0 60000 65536" name="T153"/>
              <a:gd fmla="*/ 0 60000 65536" name="T154"/>
              <a:gd fmla="*/ 0 60000 65536" name="T155"/>
              <a:gd fmla="*/ 0 60000 65536" name="T156"/>
              <a:gd fmla="*/ 0 60000 65536" name="T157"/>
              <a:gd fmla="*/ 0 60000 65536" name="T158"/>
              <a:gd fmla="*/ 0 60000 65536" name="T159"/>
              <a:gd fmla="*/ 0 60000 65536" name="T160"/>
              <a:gd fmla="*/ 0 60000 65536" name="T161"/>
              <a:gd fmla="*/ 0 60000 65536" name="T162"/>
              <a:gd fmla="*/ 0 60000 65536" name="T163"/>
              <a:gd fmla="*/ 0 60000 65536" name="T164"/>
              <a:gd fmla="*/ 0 60000 65536" name="T165"/>
              <a:gd fmla="*/ 0 60000 65536" name="T166"/>
              <a:gd fmla="*/ 0 60000 65536" name="T167"/>
              <a:gd fmla="*/ 0 60000 65536" name="T168"/>
              <a:gd fmla="*/ 0 60000 65536" name="T169"/>
              <a:gd fmla="*/ 0 60000 65536" name="T170"/>
              <a:gd fmla="*/ 0 60000 65536" name="T171"/>
              <a:gd fmla="*/ 0 60000 65536" name="T172"/>
              <a:gd fmla="*/ 0 60000 65536" name="T173"/>
              <a:gd fmla="*/ 0 60000 65536" name="T174"/>
              <a:gd fmla="*/ 0 60000 65536" name="T175"/>
              <a:gd fmla="*/ 0 60000 65536" name="T176"/>
              <a:gd fmla="*/ 0 60000 65536" name="T177"/>
              <a:gd fmla="*/ 0 60000 65536" name="T178"/>
              <a:gd fmla="*/ 0 60000 65536" name="T179"/>
              <a:gd fmla="*/ 0 60000 65536" name="T180"/>
              <a:gd fmla="*/ 0 60000 65536" name="T181"/>
              <a:gd fmla="*/ 0 60000 65536" name="T182"/>
            </a:gdLst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b="b" l="0" r="r" t="0"/>
            <a:pathLst>
              <a:path h="1811338" w="2125663">
                <a:moveTo>
                  <a:pt x="470017" y="1320800"/>
                </a:moveTo>
                <a:lnTo>
                  <a:pt x="470335" y="1343069"/>
                </a:lnTo>
                <a:lnTo>
                  <a:pt x="471286" y="1364382"/>
                </a:lnTo>
                <a:lnTo>
                  <a:pt x="472238" y="1385696"/>
                </a:lnTo>
                <a:lnTo>
                  <a:pt x="473190" y="1406374"/>
                </a:lnTo>
                <a:lnTo>
                  <a:pt x="474459" y="1426415"/>
                </a:lnTo>
                <a:lnTo>
                  <a:pt x="476363" y="1446139"/>
                </a:lnTo>
                <a:lnTo>
                  <a:pt x="478267" y="1464908"/>
                </a:lnTo>
                <a:lnTo>
                  <a:pt x="480170" y="1483677"/>
                </a:lnTo>
                <a:lnTo>
                  <a:pt x="482074" y="1501491"/>
                </a:lnTo>
                <a:lnTo>
                  <a:pt x="484612" y="1518988"/>
                </a:lnTo>
                <a:lnTo>
                  <a:pt x="487468" y="1535530"/>
                </a:lnTo>
                <a:lnTo>
                  <a:pt x="490323" y="1552072"/>
                </a:lnTo>
                <a:lnTo>
                  <a:pt x="493179" y="1567660"/>
                </a:lnTo>
                <a:lnTo>
                  <a:pt x="496352" y="1582611"/>
                </a:lnTo>
                <a:lnTo>
                  <a:pt x="500159" y="1597563"/>
                </a:lnTo>
                <a:lnTo>
                  <a:pt x="503649" y="1611560"/>
                </a:lnTo>
                <a:lnTo>
                  <a:pt x="507774" y="1624921"/>
                </a:lnTo>
                <a:lnTo>
                  <a:pt x="511899" y="1637646"/>
                </a:lnTo>
                <a:lnTo>
                  <a:pt x="516341" y="1650052"/>
                </a:lnTo>
                <a:lnTo>
                  <a:pt x="520783" y="1661505"/>
                </a:lnTo>
                <a:lnTo>
                  <a:pt x="525859" y="1672639"/>
                </a:lnTo>
                <a:lnTo>
                  <a:pt x="530936" y="1683137"/>
                </a:lnTo>
                <a:lnTo>
                  <a:pt x="536329" y="1692998"/>
                </a:lnTo>
                <a:lnTo>
                  <a:pt x="541723" y="1702224"/>
                </a:lnTo>
                <a:lnTo>
                  <a:pt x="547752" y="1710813"/>
                </a:lnTo>
                <a:lnTo>
                  <a:pt x="553463" y="1718766"/>
                </a:lnTo>
                <a:lnTo>
                  <a:pt x="559808" y="1726083"/>
                </a:lnTo>
                <a:lnTo>
                  <a:pt x="566154" y="1732763"/>
                </a:lnTo>
                <a:lnTo>
                  <a:pt x="573134" y="1739125"/>
                </a:lnTo>
                <a:lnTo>
                  <a:pt x="580114" y="1744215"/>
                </a:lnTo>
                <a:lnTo>
                  <a:pt x="587412" y="1749305"/>
                </a:lnTo>
                <a:lnTo>
                  <a:pt x="594709" y="1753123"/>
                </a:lnTo>
                <a:lnTo>
                  <a:pt x="594709" y="1499901"/>
                </a:lnTo>
                <a:lnTo>
                  <a:pt x="591537" y="1499264"/>
                </a:lnTo>
                <a:lnTo>
                  <a:pt x="588047" y="1498310"/>
                </a:lnTo>
                <a:lnTo>
                  <a:pt x="584874" y="1497038"/>
                </a:lnTo>
                <a:lnTo>
                  <a:pt x="582018" y="1495765"/>
                </a:lnTo>
                <a:lnTo>
                  <a:pt x="579163" y="1494175"/>
                </a:lnTo>
                <a:lnTo>
                  <a:pt x="576307" y="1491948"/>
                </a:lnTo>
                <a:lnTo>
                  <a:pt x="573769" y="1489721"/>
                </a:lnTo>
                <a:lnTo>
                  <a:pt x="571548" y="1487494"/>
                </a:lnTo>
                <a:lnTo>
                  <a:pt x="569327" y="1484949"/>
                </a:lnTo>
                <a:lnTo>
                  <a:pt x="567106" y="1482404"/>
                </a:lnTo>
                <a:lnTo>
                  <a:pt x="565519" y="1479223"/>
                </a:lnTo>
                <a:lnTo>
                  <a:pt x="564250" y="1476360"/>
                </a:lnTo>
                <a:lnTo>
                  <a:pt x="563298" y="1473179"/>
                </a:lnTo>
                <a:lnTo>
                  <a:pt x="562347" y="1469998"/>
                </a:lnTo>
                <a:lnTo>
                  <a:pt x="562029" y="1466180"/>
                </a:lnTo>
                <a:lnTo>
                  <a:pt x="561712" y="1462999"/>
                </a:lnTo>
                <a:lnTo>
                  <a:pt x="561712" y="1425143"/>
                </a:lnTo>
                <a:lnTo>
                  <a:pt x="562029" y="1421007"/>
                </a:lnTo>
                <a:lnTo>
                  <a:pt x="562664" y="1417508"/>
                </a:lnTo>
                <a:lnTo>
                  <a:pt x="563616" y="1414009"/>
                </a:lnTo>
                <a:lnTo>
                  <a:pt x="564885" y="1410191"/>
                </a:lnTo>
                <a:lnTo>
                  <a:pt x="566154" y="1407010"/>
                </a:lnTo>
                <a:lnTo>
                  <a:pt x="568375" y="1403829"/>
                </a:lnTo>
                <a:lnTo>
                  <a:pt x="570596" y="1400966"/>
                </a:lnTo>
                <a:lnTo>
                  <a:pt x="572817" y="1398103"/>
                </a:lnTo>
                <a:lnTo>
                  <a:pt x="575673" y="1395558"/>
                </a:lnTo>
                <a:lnTo>
                  <a:pt x="578528" y="1393649"/>
                </a:lnTo>
                <a:lnTo>
                  <a:pt x="581701" y="1391741"/>
                </a:lnTo>
                <a:lnTo>
                  <a:pt x="584874" y="1390150"/>
                </a:lnTo>
                <a:lnTo>
                  <a:pt x="588364" y="1388878"/>
                </a:lnTo>
                <a:lnTo>
                  <a:pt x="592171" y="1387605"/>
                </a:lnTo>
                <a:lnTo>
                  <a:pt x="595979" y="1386969"/>
                </a:lnTo>
                <a:lnTo>
                  <a:pt x="599786" y="1386969"/>
                </a:lnTo>
                <a:lnTo>
                  <a:pt x="682597" y="1386969"/>
                </a:lnTo>
                <a:lnTo>
                  <a:pt x="686721" y="1386969"/>
                </a:lnTo>
                <a:lnTo>
                  <a:pt x="690529" y="1387605"/>
                </a:lnTo>
                <a:lnTo>
                  <a:pt x="694019" y="1388878"/>
                </a:lnTo>
                <a:lnTo>
                  <a:pt x="697826" y="1390150"/>
                </a:lnTo>
                <a:lnTo>
                  <a:pt x="700999" y="1391741"/>
                </a:lnTo>
                <a:lnTo>
                  <a:pt x="704172" y="1393649"/>
                </a:lnTo>
                <a:lnTo>
                  <a:pt x="707345" y="1395558"/>
                </a:lnTo>
                <a:lnTo>
                  <a:pt x="709883" y="1398103"/>
                </a:lnTo>
                <a:lnTo>
                  <a:pt x="712104" y="1400966"/>
                </a:lnTo>
                <a:lnTo>
                  <a:pt x="714325" y="1403829"/>
                </a:lnTo>
                <a:lnTo>
                  <a:pt x="716229" y="1407010"/>
                </a:lnTo>
                <a:lnTo>
                  <a:pt x="718132" y="1410191"/>
                </a:lnTo>
                <a:lnTo>
                  <a:pt x="719402" y="1414009"/>
                </a:lnTo>
                <a:lnTo>
                  <a:pt x="720353" y="1417508"/>
                </a:lnTo>
                <a:lnTo>
                  <a:pt x="720671" y="1421007"/>
                </a:lnTo>
                <a:lnTo>
                  <a:pt x="720988" y="1425143"/>
                </a:lnTo>
                <a:lnTo>
                  <a:pt x="720988" y="1462999"/>
                </a:lnTo>
                <a:lnTo>
                  <a:pt x="720988" y="1466180"/>
                </a:lnTo>
                <a:lnTo>
                  <a:pt x="720353" y="1469998"/>
                </a:lnTo>
                <a:lnTo>
                  <a:pt x="719719" y="1473179"/>
                </a:lnTo>
                <a:lnTo>
                  <a:pt x="718450" y="1476360"/>
                </a:lnTo>
                <a:lnTo>
                  <a:pt x="716863" y="1479223"/>
                </a:lnTo>
                <a:lnTo>
                  <a:pt x="715277" y="1482404"/>
                </a:lnTo>
                <a:lnTo>
                  <a:pt x="713373" y="1484949"/>
                </a:lnTo>
                <a:lnTo>
                  <a:pt x="711469" y="1487494"/>
                </a:lnTo>
                <a:lnTo>
                  <a:pt x="708931" y="1489721"/>
                </a:lnTo>
                <a:lnTo>
                  <a:pt x="706710" y="1491948"/>
                </a:lnTo>
                <a:lnTo>
                  <a:pt x="703537" y="1494175"/>
                </a:lnTo>
                <a:lnTo>
                  <a:pt x="700682" y="1495765"/>
                </a:lnTo>
                <a:lnTo>
                  <a:pt x="697826" y="1497038"/>
                </a:lnTo>
                <a:lnTo>
                  <a:pt x="694653" y="1498310"/>
                </a:lnTo>
                <a:lnTo>
                  <a:pt x="691163" y="1499264"/>
                </a:lnTo>
                <a:lnTo>
                  <a:pt x="687991" y="1499901"/>
                </a:lnTo>
                <a:lnTo>
                  <a:pt x="687991" y="1753123"/>
                </a:lnTo>
                <a:lnTo>
                  <a:pt x="695605" y="1749305"/>
                </a:lnTo>
                <a:lnTo>
                  <a:pt x="702586" y="1744215"/>
                </a:lnTo>
                <a:lnTo>
                  <a:pt x="709566" y="1739125"/>
                </a:lnTo>
                <a:lnTo>
                  <a:pt x="716229" y="1732763"/>
                </a:lnTo>
                <a:lnTo>
                  <a:pt x="722892" y="1726083"/>
                </a:lnTo>
                <a:lnTo>
                  <a:pt x="729237" y="1718766"/>
                </a:lnTo>
                <a:lnTo>
                  <a:pt x="734948" y="1710813"/>
                </a:lnTo>
                <a:lnTo>
                  <a:pt x="740977" y="1702224"/>
                </a:lnTo>
                <a:lnTo>
                  <a:pt x="746371" y="1692998"/>
                </a:lnTo>
                <a:lnTo>
                  <a:pt x="751447" y="1683137"/>
                </a:lnTo>
                <a:lnTo>
                  <a:pt x="756841" y="1672639"/>
                </a:lnTo>
                <a:lnTo>
                  <a:pt x="761600" y="1661505"/>
                </a:lnTo>
                <a:lnTo>
                  <a:pt x="766359" y="1650052"/>
                </a:lnTo>
                <a:lnTo>
                  <a:pt x="770801" y="1637646"/>
                </a:lnTo>
                <a:lnTo>
                  <a:pt x="774926" y="1624921"/>
                </a:lnTo>
                <a:lnTo>
                  <a:pt x="779051" y="1611560"/>
                </a:lnTo>
                <a:lnTo>
                  <a:pt x="782541" y="1597563"/>
                </a:lnTo>
                <a:lnTo>
                  <a:pt x="786031" y="1582611"/>
                </a:lnTo>
                <a:lnTo>
                  <a:pt x="789521" y="1567660"/>
                </a:lnTo>
                <a:lnTo>
                  <a:pt x="792377" y="1552072"/>
                </a:lnTo>
                <a:lnTo>
                  <a:pt x="795232" y="1535530"/>
                </a:lnTo>
                <a:lnTo>
                  <a:pt x="797770" y="1518988"/>
                </a:lnTo>
                <a:lnTo>
                  <a:pt x="800626" y="1501491"/>
                </a:lnTo>
                <a:lnTo>
                  <a:pt x="802530" y="1483677"/>
                </a:lnTo>
                <a:lnTo>
                  <a:pt x="804751" y="1464908"/>
                </a:lnTo>
                <a:lnTo>
                  <a:pt x="806337" y="1446139"/>
                </a:lnTo>
                <a:lnTo>
                  <a:pt x="807923" y="1426415"/>
                </a:lnTo>
                <a:lnTo>
                  <a:pt x="809193" y="1406374"/>
                </a:lnTo>
                <a:lnTo>
                  <a:pt x="810779" y="1385696"/>
                </a:lnTo>
                <a:lnTo>
                  <a:pt x="811731" y="1364382"/>
                </a:lnTo>
                <a:lnTo>
                  <a:pt x="812365" y="1343069"/>
                </a:lnTo>
                <a:lnTo>
                  <a:pt x="813000" y="1320800"/>
                </a:lnTo>
                <a:lnTo>
                  <a:pt x="840921" y="1322709"/>
                </a:lnTo>
                <a:lnTo>
                  <a:pt x="866621" y="1324300"/>
                </a:lnTo>
                <a:lnTo>
                  <a:pt x="909771" y="1327481"/>
                </a:lnTo>
                <a:lnTo>
                  <a:pt x="938644" y="1330026"/>
                </a:lnTo>
                <a:lnTo>
                  <a:pt x="948797" y="1330980"/>
                </a:lnTo>
                <a:lnTo>
                  <a:pt x="956729" y="1331298"/>
                </a:lnTo>
                <a:lnTo>
                  <a:pt x="964661" y="1331934"/>
                </a:lnTo>
                <a:lnTo>
                  <a:pt x="972593" y="1332889"/>
                </a:lnTo>
                <a:lnTo>
                  <a:pt x="980208" y="1334161"/>
                </a:lnTo>
                <a:lnTo>
                  <a:pt x="987823" y="1335752"/>
                </a:lnTo>
                <a:lnTo>
                  <a:pt x="995437" y="1337979"/>
                </a:lnTo>
                <a:lnTo>
                  <a:pt x="1002418" y="1340205"/>
                </a:lnTo>
                <a:lnTo>
                  <a:pt x="1009715" y="1343387"/>
                </a:lnTo>
                <a:lnTo>
                  <a:pt x="1016378" y="1346250"/>
                </a:lnTo>
                <a:lnTo>
                  <a:pt x="1023358" y="1349749"/>
                </a:lnTo>
                <a:lnTo>
                  <a:pt x="1030021" y="1353885"/>
                </a:lnTo>
                <a:lnTo>
                  <a:pt x="1036050" y="1357702"/>
                </a:lnTo>
                <a:lnTo>
                  <a:pt x="1042395" y="1361837"/>
                </a:lnTo>
                <a:lnTo>
                  <a:pt x="1048106" y="1366927"/>
                </a:lnTo>
                <a:lnTo>
                  <a:pt x="1053817" y="1371699"/>
                </a:lnTo>
                <a:lnTo>
                  <a:pt x="1059211" y="1377107"/>
                </a:lnTo>
                <a:lnTo>
                  <a:pt x="1064605" y="1382197"/>
                </a:lnTo>
                <a:lnTo>
                  <a:pt x="1069364" y="1388241"/>
                </a:lnTo>
                <a:lnTo>
                  <a:pt x="1073806" y="1393967"/>
                </a:lnTo>
                <a:lnTo>
                  <a:pt x="1078248" y="1400012"/>
                </a:lnTo>
                <a:lnTo>
                  <a:pt x="1082373" y="1406374"/>
                </a:lnTo>
                <a:lnTo>
                  <a:pt x="1085863" y="1413054"/>
                </a:lnTo>
                <a:lnTo>
                  <a:pt x="1089670" y="1419735"/>
                </a:lnTo>
                <a:lnTo>
                  <a:pt x="1092843" y="1426734"/>
                </a:lnTo>
                <a:lnTo>
                  <a:pt x="1095381" y="1433732"/>
                </a:lnTo>
                <a:lnTo>
                  <a:pt x="1097920" y="1441049"/>
                </a:lnTo>
                <a:lnTo>
                  <a:pt x="1100141" y="1448684"/>
                </a:lnTo>
                <a:lnTo>
                  <a:pt x="1101727" y="1456000"/>
                </a:lnTo>
                <a:lnTo>
                  <a:pt x="1103314" y="1463635"/>
                </a:lnTo>
                <a:lnTo>
                  <a:pt x="1104265" y="1471588"/>
                </a:lnTo>
                <a:lnTo>
                  <a:pt x="1104900" y="1479541"/>
                </a:lnTo>
                <a:lnTo>
                  <a:pt x="1104900" y="1487494"/>
                </a:lnTo>
                <a:lnTo>
                  <a:pt x="1104900" y="1686000"/>
                </a:lnTo>
                <a:lnTo>
                  <a:pt x="1104900" y="1690135"/>
                </a:lnTo>
                <a:lnTo>
                  <a:pt x="1104265" y="1693953"/>
                </a:lnTo>
                <a:lnTo>
                  <a:pt x="1103631" y="1697770"/>
                </a:lnTo>
                <a:lnTo>
                  <a:pt x="1102362" y="1701906"/>
                </a:lnTo>
                <a:lnTo>
                  <a:pt x="1101093" y="1705405"/>
                </a:lnTo>
                <a:lnTo>
                  <a:pt x="1099189" y="1709222"/>
                </a:lnTo>
                <a:lnTo>
                  <a:pt x="1096968" y="1713040"/>
                </a:lnTo>
                <a:lnTo>
                  <a:pt x="1094430" y="1716221"/>
                </a:lnTo>
                <a:lnTo>
                  <a:pt x="1091891" y="1719720"/>
                </a:lnTo>
                <a:lnTo>
                  <a:pt x="1089036" y="1722901"/>
                </a:lnTo>
                <a:lnTo>
                  <a:pt x="1085546" y="1726719"/>
                </a:lnTo>
                <a:lnTo>
                  <a:pt x="1082056" y="1729900"/>
                </a:lnTo>
                <a:lnTo>
                  <a:pt x="1078248" y="1732763"/>
                </a:lnTo>
                <a:lnTo>
                  <a:pt x="1074124" y="1736262"/>
                </a:lnTo>
                <a:lnTo>
                  <a:pt x="1069682" y="1739125"/>
                </a:lnTo>
                <a:lnTo>
                  <a:pt x="1065240" y="1741989"/>
                </a:lnTo>
                <a:lnTo>
                  <a:pt x="1055404" y="1748033"/>
                </a:lnTo>
                <a:lnTo>
                  <a:pt x="1044299" y="1753441"/>
                </a:lnTo>
                <a:lnTo>
                  <a:pt x="1032560" y="1758531"/>
                </a:lnTo>
                <a:lnTo>
                  <a:pt x="1019868" y="1763939"/>
                </a:lnTo>
                <a:lnTo>
                  <a:pt x="1005908" y="1768392"/>
                </a:lnTo>
                <a:lnTo>
                  <a:pt x="991630" y="1773164"/>
                </a:lnTo>
                <a:lnTo>
                  <a:pt x="976718" y="1777300"/>
                </a:lnTo>
                <a:lnTo>
                  <a:pt x="960854" y="1781117"/>
                </a:lnTo>
                <a:lnTo>
                  <a:pt x="944038" y="1784934"/>
                </a:lnTo>
                <a:lnTo>
                  <a:pt x="927222" y="1788434"/>
                </a:lnTo>
                <a:lnTo>
                  <a:pt x="909454" y="1791615"/>
                </a:lnTo>
                <a:lnTo>
                  <a:pt x="891369" y="1794796"/>
                </a:lnTo>
                <a:lnTo>
                  <a:pt x="872332" y="1797341"/>
                </a:lnTo>
                <a:lnTo>
                  <a:pt x="853295" y="1799886"/>
                </a:lnTo>
                <a:lnTo>
                  <a:pt x="833941" y="1801795"/>
                </a:lnTo>
                <a:lnTo>
                  <a:pt x="813952" y="1804022"/>
                </a:lnTo>
                <a:lnTo>
                  <a:pt x="793328" y="1805930"/>
                </a:lnTo>
                <a:lnTo>
                  <a:pt x="773022" y="1807203"/>
                </a:lnTo>
                <a:lnTo>
                  <a:pt x="752399" y="1808475"/>
                </a:lnTo>
                <a:lnTo>
                  <a:pt x="731458" y="1809748"/>
                </a:lnTo>
                <a:lnTo>
                  <a:pt x="710200" y="1810384"/>
                </a:lnTo>
                <a:lnTo>
                  <a:pt x="688942" y="1811020"/>
                </a:lnTo>
                <a:lnTo>
                  <a:pt x="667684" y="1811338"/>
                </a:lnTo>
                <a:lnTo>
                  <a:pt x="646427" y="1811338"/>
                </a:lnTo>
                <a:lnTo>
                  <a:pt x="625486" y="1811338"/>
                </a:lnTo>
                <a:lnTo>
                  <a:pt x="603911" y="1811020"/>
                </a:lnTo>
                <a:lnTo>
                  <a:pt x="582653" y="1810384"/>
                </a:lnTo>
                <a:lnTo>
                  <a:pt x="561395" y="1809748"/>
                </a:lnTo>
                <a:lnTo>
                  <a:pt x="540137" y="1808475"/>
                </a:lnTo>
                <a:lnTo>
                  <a:pt x="518879" y="1807203"/>
                </a:lnTo>
                <a:lnTo>
                  <a:pt x="498573" y="1805930"/>
                </a:lnTo>
                <a:lnTo>
                  <a:pt x="477632" y="1804022"/>
                </a:lnTo>
                <a:lnTo>
                  <a:pt x="457326" y="1801795"/>
                </a:lnTo>
                <a:lnTo>
                  <a:pt x="437337" y="1799886"/>
                </a:lnTo>
                <a:lnTo>
                  <a:pt x="417983" y="1797341"/>
                </a:lnTo>
                <a:lnTo>
                  <a:pt x="398629" y="1794796"/>
                </a:lnTo>
                <a:lnTo>
                  <a:pt x="379909" y="1791615"/>
                </a:lnTo>
                <a:lnTo>
                  <a:pt x="361824" y="1788434"/>
                </a:lnTo>
                <a:lnTo>
                  <a:pt x="344056" y="1784934"/>
                </a:lnTo>
                <a:lnTo>
                  <a:pt x="327240" y="1781117"/>
                </a:lnTo>
                <a:lnTo>
                  <a:pt x="310741" y="1777300"/>
                </a:lnTo>
                <a:lnTo>
                  <a:pt x="295195" y="1773164"/>
                </a:lnTo>
                <a:lnTo>
                  <a:pt x="280600" y="1768392"/>
                </a:lnTo>
                <a:lnTo>
                  <a:pt x="266322" y="1763939"/>
                </a:lnTo>
                <a:lnTo>
                  <a:pt x="252996" y="1758531"/>
                </a:lnTo>
                <a:lnTo>
                  <a:pt x="240622" y="1753441"/>
                </a:lnTo>
                <a:lnTo>
                  <a:pt x="229517" y="1748033"/>
                </a:lnTo>
                <a:lnTo>
                  <a:pt x="219047" y="1741989"/>
                </a:lnTo>
                <a:lnTo>
                  <a:pt x="214288" y="1739125"/>
                </a:lnTo>
                <a:lnTo>
                  <a:pt x="209846" y="1736262"/>
                </a:lnTo>
                <a:lnTo>
                  <a:pt x="205404" y="1732763"/>
                </a:lnTo>
                <a:lnTo>
                  <a:pt x="201596" y="1729900"/>
                </a:lnTo>
                <a:lnTo>
                  <a:pt x="198106" y="1726719"/>
                </a:lnTo>
                <a:lnTo>
                  <a:pt x="194299" y="1722901"/>
                </a:lnTo>
                <a:lnTo>
                  <a:pt x="191443" y="1719720"/>
                </a:lnTo>
                <a:lnTo>
                  <a:pt x="188588" y="1716221"/>
                </a:lnTo>
                <a:lnTo>
                  <a:pt x="186367" y="1713040"/>
                </a:lnTo>
                <a:lnTo>
                  <a:pt x="183828" y="1709222"/>
                </a:lnTo>
                <a:lnTo>
                  <a:pt x="181925" y="1705405"/>
                </a:lnTo>
                <a:lnTo>
                  <a:pt x="180338" y="1701906"/>
                </a:lnTo>
                <a:lnTo>
                  <a:pt x="179386" y="1697770"/>
                </a:lnTo>
                <a:lnTo>
                  <a:pt x="178435" y="1693953"/>
                </a:lnTo>
                <a:lnTo>
                  <a:pt x="177800" y="1690135"/>
                </a:lnTo>
                <a:lnTo>
                  <a:pt x="177800" y="1686000"/>
                </a:lnTo>
                <a:lnTo>
                  <a:pt x="177800" y="1487494"/>
                </a:lnTo>
                <a:lnTo>
                  <a:pt x="178117" y="1479541"/>
                </a:lnTo>
                <a:lnTo>
                  <a:pt x="178435" y="1471588"/>
                </a:lnTo>
                <a:lnTo>
                  <a:pt x="179386" y="1463635"/>
                </a:lnTo>
                <a:lnTo>
                  <a:pt x="180973" y="1456000"/>
                </a:lnTo>
                <a:lnTo>
                  <a:pt x="182559" y="1448684"/>
                </a:lnTo>
                <a:lnTo>
                  <a:pt x="184463" y="1441049"/>
                </a:lnTo>
                <a:lnTo>
                  <a:pt x="187318" y="1433732"/>
                </a:lnTo>
                <a:lnTo>
                  <a:pt x="190174" y="1426734"/>
                </a:lnTo>
                <a:lnTo>
                  <a:pt x="193030" y="1419735"/>
                </a:lnTo>
                <a:lnTo>
                  <a:pt x="196520" y="1413054"/>
                </a:lnTo>
                <a:lnTo>
                  <a:pt x="200327" y="1406374"/>
                </a:lnTo>
                <a:lnTo>
                  <a:pt x="204452" y="1400012"/>
                </a:lnTo>
                <a:lnTo>
                  <a:pt x="208576" y="1393967"/>
                </a:lnTo>
                <a:lnTo>
                  <a:pt x="213336" y="1388241"/>
                </a:lnTo>
                <a:lnTo>
                  <a:pt x="218095" y="1382197"/>
                </a:lnTo>
                <a:lnTo>
                  <a:pt x="223489" y="1377107"/>
                </a:lnTo>
                <a:lnTo>
                  <a:pt x="228883" y="1371699"/>
                </a:lnTo>
                <a:lnTo>
                  <a:pt x="234594" y="1366927"/>
                </a:lnTo>
                <a:lnTo>
                  <a:pt x="240305" y="1361837"/>
                </a:lnTo>
                <a:lnTo>
                  <a:pt x="246650" y="1357702"/>
                </a:lnTo>
                <a:lnTo>
                  <a:pt x="252679" y="1353885"/>
                </a:lnTo>
                <a:lnTo>
                  <a:pt x="259659" y="1349749"/>
                </a:lnTo>
                <a:lnTo>
                  <a:pt x="266005" y="1346250"/>
                </a:lnTo>
                <a:lnTo>
                  <a:pt x="272985" y="1343387"/>
                </a:lnTo>
                <a:lnTo>
                  <a:pt x="280282" y="1340205"/>
                </a:lnTo>
                <a:lnTo>
                  <a:pt x="287263" y="1337979"/>
                </a:lnTo>
                <a:lnTo>
                  <a:pt x="294877" y="1335752"/>
                </a:lnTo>
                <a:lnTo>
                  <a:pt x="302492" y="1334161"/>
                </a:lnTo>
                <a:lnTo>
                  <a:pt x="310107" y="1332889"/>
                </a:lnTo>
                <a:lnTo>
                  <a:pt x="318039" y="1331934"/>
                </a:lnTo>
                <a:lnTo>
                  <a:pt x="325971" y="1331298"/>
                </a:lnTo>
                <a:lnTo>
                  <a:pt x="333903" y="1330980"/>
                </a:lnTo>
                <a:lnTo>
                  <a:pt x="344056" y="1330026"/>
                </a:lnTo>
                <a:lnTo>
                  <a:pt x="372929" y="1327481"/>
                </a:lnTo>
                <a:lnTo>
                  <a:pt x="415762" y="1324300"/>
                </a:lnTo>
                <a:lnTo>
                  <a:pt x="441779" y="1322709"/>
                </a:lnTo>
                <a:lnTo>
                  <a:pt x="470017" y="1320800"/>
                </a:lnTo>
                <a:close/>
                <a:moveTo>
                  <a:pt x="1004887" y="995363"/>
                </a:moveTo>
                <a:lnTo>
                  <a:pt x="1176337" y="995363"/>
                </a:lnTo>
                <a:lnTo>
                  <a:pt x="1176337" y="1265238"/>
                </a:lnTo>
                <a:lnTo>
                  <a:pt x="1004887" y="1265238"/>
                </a:lnTo>
                <a:lnTo>
                  <a:pt x="1004887" y="995363"/>
                </a:lnTo>
                <a:close/>
                <a:moveTo>
                  <a:pt x="493561" y="847408"/>
                </a:moveTo>
                <a:lnTo>
                  <a:pt x="491024" y="847726"/>
                </a:lnTo>
                <a:lnTo>
                  <a:pt x="488804" y="848043"/>
                </a:lnTo>
                <a:lnTo>
                  <a:pt x="485950" y="848996"/>
                </a:lnTo>
                <a:lnTo>
                  <a:pt x="483730" y="849948"/>
                </a:lnTo>
                <a:lnTo>
                  <a:pt x="481510" y="851218"/>
                </a:lnTo>
                <a:lnTo>
                  <a:pt x="479290" y="852806"/>
                </a:lnTo>
                <a:lnTo>
                  <a:pt x="475167" y="856933"/>
                </a:lnTo>
                <a:lnTo>
                  <a:pt x="470727" y="861061"/>
                </a:lnTo>
                <a:lnTo>
                  <a:pt x="466604" y="865823"/>
                </a:lnTo>
                <a:lnTo>
                  <a:pt x="462482" y="871221"/>
                </a:lnTo>
                <a:lnTo>
                  <a:pt x="454553" y="882651"/>
                </a:lnTo>
                <a:lnTo>
                  <a:pt x="448527" y="890906"/>
                </a:lnTo>
                <a:lnTo>
                  <a:pt x="442819" y="899478"/>
                </a:lnTo>
                <a:lnTo>
                  <a:pt x="436793" y="908368"/>
                </a:lnTo>
                <a:lnTo>
                  <a:pt x="431402" y="917893"/>
                </a:lnTo>
                <a:lnTo>
                  <a:pt x="429499" y="926783"/>
                </a:lnTo>
                <a:lnTo>
                  <a:pt x="427596" y="935673"/>
                </a:lnTo>
                <a:lnTo>
                  <a:pt x="426010" y="945198"/>
                </a:lnTo>
                <a:lnTo>
                  <a:pt x="424742" y="954406"/>
                </a:lnTo>
                <a:lnTo>
                  <a:pt x="423790" y="963931"/>
                </a:lnTo>
                <a:lnTo>
                  <a:pt x="423156" y="973773"/>
                </a:lnTo>
                <a:lnTo>
                  <a:pt x="422839" y="982981"/>
                </a:lnTo>
                <a:lnTo>
                  <a:pt x="422839" y="992823"/>
                </a:lnTo>
                <a:lnTo>
                  <a:pt x="423156" y="1007111"/>
                </a:lnTo>
                <a:lnTo>
                  <a:pt x="424107" y="1020764"/>
                </a:lnTo>
                <a:lnTo>
                  <a:pt x="426010" y="1034099"/>
                </a:lnTo>
                <a:lnTo>
                  <a:pt x="428547" y="1047434"/>
                </a:lnTo>
                <a:lnTo>
                  <a:pt x="432036" y="1060769"/>
                </a:lnTo>
                <a:lnTo>
                  <a:pt x="435525" y="1073469"/>
                </a:lnTo>
                <a:lnTo>
                  <a:pt x="439965" y="1086169"/>
                </a:lnTo>
                <a:lnTo>
                  <a:pt x="445039" y="1098551"/>
                </a:lnTo>
                <a:lnTo>
                  <a:pt x="450430" y="1110934"/>
                </a:lnTo>
                <a:lnTo>
                  <a:pt x="456456" y="1122999"/>
                </a:lnTo>
                <a:lnTo>
                  <a:pt x="462799" y="1134429"/>
                </a:lnTo>
                <a:lnTo>
                  <a:pt x="469459" y="1145541"/>
                </a:lnTo>
                <a:lnTo>
                  <a:pt x="477070" y="1156019"/>
                </a:lnTo>
                <a:lnTo>
                  <a:pt x="484364" y="1166496"/>
                </a:lnTo>
                <a:lnTo>
                  <a:pt x="492293" y="1176656"/>
                </a:lnTo>
                <a:lnTo>
                  <a:pt x="500539" y="1186181"/>
                </a:lnTo>
                <a:lnTo>
                  <a:pt x="508784" y="1195389"/>
                </a:lnTo>
                <a:lnTo>
                  <a:pt x="517347" y="1204279"/>
                </a:lnTo>
                <a:lnTo>
                  <a:pt x="526227" y="1212216"/>
                </a:lnTo>
                <a:lnTo>
                  <a:pt x="535107" y="1220154"/>
                </a:lnTo>
                <a:lnTo>
                  <a:pt x="543987" y="1227456"/>
                </a:lnTo>
                <a:lnTo>
                  <a:pt x="553184" y="1234124"/>
                </a:lnTo>
                <a:lnTo>
                  <a:pt x="562381" y="1240474"/>
                </a:lnTo>
                <a:lnTo>
                  <a:pt x="571578" y="1245871"/>
                </a:lnTo>
                <a:lnTo>
                  <a:pt x="580775" y="1250951"/>
                </a:lnTo>
                <a:lnTo>
                  <a:pt x="589655" y="1255079"/>
                </a:lnTo>
                <a:lnTo>
                  <a:pt x="598853" y="1258889"/>
                </a:lnTo>
                <a:lnTo>
                  <a:pt x="607732" y="1262381"/>
                </a:lnTo>
                <a:lnTo>
                  <a:pt x="616612" y="1264604"/>
                </a:lnTo>
                <a:lnTo>
                  <a:pt x="624858" y="1266509"/>
                </a:lnTo>
                <a:lnTo>
                  <a:pt x="633421" y="1267461"/>
                </a:lnTo>
                <a:lnTo>
                  <a:pt x="641349" y="1267779"/>
                </a:lnTo>
                <a:lnTo>
                  <a:pt x="649595" y="1267461"/>
                </a:lnTo>
                <a:lnTo>
                  <a:pt x="657524" y="1266509"/>
                </a:lnTo>
                <a:lnTo>
                  <a:pt x="666404" y="1264604"/>
                </a:lnTo>
                <a:lnTo>
                  <a:pt x="674967" y="1262381"/>
                </a:lnTo>
                <a:lnTo>
                  <a:pt x="684164" y="1258889"/>
                </a:lnTo>
                <a:lnTo>
                  <a:pt x="692726" y="1255079"/>
                </a:lnTo>
                <a:lnTo>
                  <a:pt x="701924" y="1250951"/>
                </a:lnTo>
                <a:lnTo>
                  <a:pt x="711121" y="1245871"/>
                </a:lnTo>
                <a:lnTo>
                  <a:pt x="720318" y="1240474"/>
                </a:lnTo>
                <a:lnTo>
                  <a:pt x="729515" y="1234124"/>
                </a:lnTo>
                <a:lnTo>
                  <a:pt x="738395" y="1227456"/>
                </a:lnTo>
                <a:lnTo>
                  <a:pt x="747592" y="1220154"/>
                </a:lnTo>
                <a:lnTo>
                  <a:pt x="756472" y="1212216"/>
                </a:lnTo>
                <a:lnTo>
                  <a:pt x="765352" y="1204279"/>
                </a:lnTo>
                <a:lnTo>
                  <a:pt x="773915" y="1195389"/>
                </a:lnTo>
                <a:lnTo>
                  <a:pt x="782160" y="1186181"/>
                </a:lnTo>
                <a:lnTo>
                  <a:pt x="790406" y="1176656"/>
                </a:lnTo>
                <a:lnTo>
                  <a:pt x="798652" y="1166496"/>
                </a:lnTo>
                <a:lnTo>
                  <a:pt x="805946" y="1156019"/>
                </a:lnTo>
                <a:lnTo>
                  <a:pt x="813240" y="1145541"/>
                </a:lnTo>
                <a:lnTo>
                  <a:pt x="819900" y="1134429"/>
                </a:lnTo>
                <a:lnTo>
                  <a:pt x="826243" y="1122999"/>
                </a:lnTo>
                <a:lnTo>
                  <a:pt x="831952" y="1110934"/>
                </a:lnTo>
                <a:lnTo>
                  <a:pt x="837660" y="1098551"/>
                </a:lnTo>
                <a:lnTo>
                  <a:pt x="842417" y="1086169"/>
                </a:lnTo>
                <a:lnTo>
                  <a:pt x="847174" y="1073469"/>
                </a:lnTo>
                <a:lnTo>
                  <a:pt x="850980" y="1060769"/>
                </a:lnTo>
                <a:lnTo>
                  <a:pt x="853834" y="1047434"/>
                </a:lnTo>
                <a:lnTo>
                  <a:pt x="856689" y="1034099"/>
                </a:lnTo>
                <a:lnTo>
                  <a:pt x="858592" y="1020764"/>
                </a:lnTo>
                <a:lnTo>
                  <a:pt x="859543" y="1007111"/>
                </a:lnTo>
                <a:lnTo>
                  <a:pt x="860177" y="992823"/>
                </a:lnTo>
                <a:lnTo>
                  <a:pt x="859860" y="984886"/>
                </a:lnTo>
                <a:lnTo>
                  <a:pt x="859543" y="976313"/>
                </a:lnTo>
                <a:lnTo>
                  <a:pt x="837343" y="975361"/>
                </a:lnTo>
                <a:lnTo>
                  <a:pt x="814509" y="973773"/>
                </a:lnTo>
                <a:lnTo>
                  <a:pt x="791040" y="970916"/>
                </a:lnTo>
                <a:lnTo>
                  <a:pt x="767255" y="968058"/>
                </a:lnTo>
                <a:lnTo>
                  <a:pt x="743469" y="964566"/>
                </a:lnTo>
                <a:lnTo>
                  <a:pt x="719366" y="960438"/>
                </a:lnTo>
                <a:lnTo>
                  <a:pt x="695898" y="955041"/>
                </a:lnTo>
                <a:lnTo>
                  <a:pt x="684481" y="952501"/>
                </a:lnTo>
                <a:lnTo>
                  <a:pt x="673064" y="949643"/>
                </a:lnTo>
                <a:lnTo>
                  <a:pt x="661964" y="946468"/>
                </a:lnTo>
                <a:lnTo>
                  <a:pt x="651181" y="943293"/>
                </a:lnTo>
                <a:lnTo>
                  <a:pt x="640398" y="940118"/>
                </a:lnTo>
                <a:lnTo>
                  <a:pt x="629932" y="936308"/>
                </a:lnTo>
                <a:lnTo>
                  <a:pt x="620101" y="932816"/>
                </a:lnTo>
                <a:lnTo>
                  <a:pt x="610270" y="929006"/>
                </a:lnTo>
                <a:lnTo>
                  <a:pt x="601073" y="924878"/>
                </a:lnTo>
                <a:lnTo>
                  <a:pt x="592510" y="921068"/>
                </a:lnTo>
                <a:lnTo>
                  <a:pt x="583947" y="916941"/>
                </a:lnTo>
                <a:lnTo>
                  <a:pt x="576018" y="912178"/>
                </a:lnTo>
                <a:lnTo>
                  <a:pt x="568724" y="907733"/>
                </a:lnTo>
                <a:lnTo>
                  <a:pt x="561747" y="903288"/>
                </a:lnTo>
                <a:lnTo>
                  <a:pt x="555404" y="898208"/>
                </a:lnTo>
                <a:lnTo>
                  <a:pt x="550013" y="893128"/>
                </a:lnTo>
                <a:lnTo>
                  <a:pt x="544938" y="887731"/>
                </a:lnTo>
                <a:lnTo>
                  <a:pt x="540498" y="882651"/>
                </a:lnTo>
                <a:lnTo>
                  <a:pt x="536376" y="876936"/>
                </a:lnTo>
                <a:lnTo>
                  <a:pt x="532253" y="872173"/>
                </a:lnTo>
                <a:lnTo>
                  <a:pt x="528447" y="867728"/>
                </a:lnTo>
                <a:lnTo>
                  <a:pt x="524641" y="863601"/>
                </a:lnTo>
                <a:lnTo>
                  <a:pt x="520836" y="860426"/>
                </a:lnTo>
                <a:lnTo>
                  <a:pt x="517347" y="857251"/>
                </a:lnTo>
                <a:lnTo>
                  <a:pt x="514176" y="854393"/>
                </a:lnTo>
                <a:lnTo>
                  <a:pt x="511004" y="852488"/>
                </a:lnTo>
                <a:lnTo>
                  <a:pt x="507833" y="850583"/>
                </a:lnTo>
                <a:lnTo>
                  <a:pt x="504661" y="849313"/>
                </a:lnTo>
                <a:lnTo>
                  <a:pt x="501807" y="848361"/>
                </a:lnTo>
                <a:lnTo>
                  <a:pt x="499270" y="847726"/>
                </a:lnTo>
                <a:lnTo>
                  <a:pt x="496099" y="847408"/>
                </a:lnTo>
                <a:lnTo>
                  <a:pt x="493561" y="847408"/>
                </a:lnTo>
                <a:close/>
                <a:moveTo>
                  <a:pt x="1304925" y="828675"/>
                </a:moveTo>
                <a:lnTo>
                  <a:pt x="1476375" y="828675"/>
                </a:lnTo>
                <a:lnTo>
                  <a:pt x="1476375" y="1252538"/>
                </a:lnTo>
                <a:lnTo>
                  <a:pt x="1304925" y="1252538"/>
                </a:lnTo>
                <a:lnTo>
                  <a:pt x="1304925" y="828675"/>
                </a:lnTo>
                <a:close/>
                <a:moveTo>
                  <a:pt x="634055" y="655638"/>
                </a:moveTo>
                <a:lnTo>
                  <a:pt x="641349" y="655638"/>
                </a:lnTo>
                <a:lnTo>
                  <a:pt x="648644" y="655638"/>
                </a:lnTo>
                <a:lnTo>
                  <a:pt x="655938" y="655956"/>
                </a:lnTo>
                <a:lnTo>
                  <a:pt x="662915" y="656591"/>
                </a:lnTo>
                <a:lnTo>
                  <a:pt x="669892" y="657226"/>
                </a:lnTo>
                <a:lnTo>
                  <a:pt x="677187" y="658178"/>
                </a:lnTo>
                <a:lnTo>
                  <a:pt x="684164" y="659766"/>
                </a:lnTo>
                <a:lnTo>
                  <a:pt x="691141" y="661036"/>
                </a:lnTo>
                <a:lnTo>
                  <a:pt x="698118" y="662623"/>
                </a:lnTo>
                <a:lnTo>
                  <a:pt x="704778" y="664211"/>
                </a:lnTo>
                <a:lnTo>
                  <a:pt x="711438" y="666433"/>
                </a:lnTo>
                <a:lnTo>
                  <a:pt x="718415" y="668338"/>
                </a:lnTo>
                <a:lnTo>
                  <a:pt x="724758" y="670878"/>
                </a:lnTo>
                <a:lnTo>
                  <a:pt x="731418" y="673418"/>
                </a:lnTo>
                <a:lnTo>
                  <a:pt x="737761" y="676276"/>
                </a:lnTo>
                <a:lnTo>
                  <a:pt x="744421" y="679133"/>
                </a:lnTo>
                <a:lnTo>
                  <a:pt x="750446" y="682308"/>
                </a:lnTo>
                <a:lnTo>
                  <a:pt x="763132" y="688976"/>
                </a:lnTo>
                <a:lnTo>
                  <a:pt x="775500" y="696596"/>
                </a:lnTo>
                <a:lnTo>
                  <a:pt x="787235" y="704533"/>
                </a:lnTo>
                <a:lnTo>
                  <a:pt x="798652" y="713423"/>
                </a:lnTo>
                <a:lnTo>
                  <a:pt x="809435" y="722631"/>
                </a:lnTo>
                <a:lnTo>
                  <a:pt x="819900" y="732791"/>
                </a:lnTo>
                <a:lnTo>
                  <a:pt x="830049" y="743586"/>
                </a:lnTo>
                <a:lnTo>
                  <a:pt x="839880" y="754698"/>
                </a:lnTo>
                <a:lnTo>
                  <a:pt x="849394" y="766446"/>
                </a:lnTo>
                <a:lnTo>
                  <a:pt x="858274" y="778511"/>
                </a:lnTo>
                <a:lnTo>
                  <a:pt x="866520" y="791211"/>
                </a:lnTo>
                <a:lnTo>
                  <a:pt x="874449" y="804546"/>
                </a:lnTo>
                <a:lnTo>
                  <a:pt x="881743" y="818198"/>
                </a:lnTo>
                <a:lnTo>
                  <a:pt x="888403" y="832168"/>
                </a:lnTo>
                <a:lnTo>
                  <a:pt x="894746" y="847091"/>
                </a:lnTo>
                <a:lnTo>
                  <a:pt x="900137" y="861696"/>
                </a:lnTo>
                <a:lnTo>
                  <a:pt x="905529" y="876936"/>
                </a:lnTo>
                <a:lnTo>
                  <a:pt x="909651" y="892811"/>
                </a:lnTo>
                <a:lnTo>
                  <a:pt x="913457" y="908686"/>
                </a:lnTo>
                <a:lnTo>
                  <a:pt x="916946" y="924878"/>
                </a:lnTo>
                <a:lnTo>
                  <a:pt x="919166" y="941706"/>
                </a:lnTo>
                <a:lnTo>
                  <a:pt x="921068" y="958533"/>
                </a:lnTo>
                <a:lnTo>
                  <a:pt x="922020" y="975678"/>
                </a:lnTo>
                <a:lnTo>
                  <a:pt x="922337" y="992823"/>
                </a:lnTo>
                <a:lnTo>
                  <a:pt x="922337" y="1002031"/>
                </a:lnTo>
                <a:lnTo>
                  <a:pt x="922020" y="1010921"/>
                </a:lnTo>
                <a:lnTo>
                  <a:pt x="921386" y="1019811"/>
                </a:lnTo>
                <a:lnTo>
                  <a:pt x="920434" y="1028384"/>
                </a:lnTo>
                <a:lnTo>
                  <a:pt x="919483" y="1037274"/>
                </a:lnTo>
                <a:lnTo>
                  <a:pt x="918214" y="1045846"/>
                </a:lnTo>
                <a:lnTo>
                  <a:pt x="916628" y="1054419"/>
                </a:lnTo>
                <a:lnTo>
                  <a:pt x="915043" y="1062674"/>
                </a:lnTo>
                <a:lnTo>
                  <a:pt x="912823" y="1070929"/>
                </a:lnTo>
                <a:lnTo>
                  <a:pt x="910603" y="1079501"/>
                </a:lnTo>
                <a:lnTo>
                  <a:pt x="908383" y="1087756"/>
                </a:lnTo>
                <a:lnTo>
                  <a:pt x="906163" y="1095694"/>
                </a:lnTo>
                <a:lnTo>
                  <a:pt x="903309" y="1103631"/>
                </a:lnTo>
                <a:lnTo>
                  <a:pt x="900137" y="1111569"/>
                </a:lnTo>
                <a:lnTo>
                  <a:pt x="897283" y="1119189"/>
                </a:lnTo>
                <a:lnTo>
                  <a:pt x="894111" y="1126809"/>
                </a:lnTo>
                <a:lnTo>
                  <a:pt x="887134" y="1141731"/>
                </a:lnTo>
                <a:lnTo>
                  <a:pt x="879523" y="1156336"/>
                </a:lnTo>
                <a:lnTo>
                  <a:pt x="871277" y="1170624"/>
                </a:lnTo>
                <a:lnTo>
                  <a:pt x="862714" y="1184276"/>
                </a:lnTo>
                <a:lnTo>
                  <a:pt x="853517" y="1197611"/>
                </a:lnTo>
                <a:lnTo>
                  <a:pt x="843686" y="1209994"/>
                </a:lnTo>
                <a:lnTo>
                  <a:pt x="833854" y="1222376"/>
                </a:lnTo>
                <a:lnTo>
                  <a:pt x="823389" y="1233806"/>
                </a:lnTo>
                <a:lnTo>
                  <a:pt x="812606" y="1244919"/>
                </a:lnTo>
                <a:lnTo>
                  <a:pt x="801823" y="1255396"/>
                </a:lnTo>
                <a:lnTo>
                  <a:pt x="790406" y="1265239"/>
                </a:lnTo>
                <a:lnTo>
                  <a:pt x="778989" y="1274446"/>
                </a:lnTo>
                <a:lnTo>
                  <a:pt x="767255" y="1282701"/>
                </a:lnTo>
                <a:lnTo>
                  <a:pt x="755521" y="1290956"/>
                </a:lnTo>
                <a:lnTo>
                  <a:pt x="743786" y="1298259"/>
                </a:lnTo>
                <a:lnTo>
                  <a:pt x="732052" y="1304609"/>
                </a:lnTo>
                <a:lnTo>
                  <a:pt x="720318" y="1310641"/>
                </a:lnTo>
                <a:lnTo>
                  <a:pt x="708584" y="1315721"/>
                </a:lnTo>
                <a:lnTo>
                  <a:pt x="696849" y="1320166"/>
                </a:lnTo>
                <a:lnTo>
                  <a:pt x="685432" y="1323659"/>
                </a:lnTo>
                <a:lnTo>
                  <a:pt x="674015" y="1326516"/>
                </a:lnTo>
                <a:lnTo>
                  <a:pt x="662915" y="1328421"/>
                </a:lnTo>
                <a:lnTo>
                  <a:pt x="657207" y="1329374"/>
                </a:lnTo>
                <a:lnTo>
                  <a:pt x="652132" y="1329691"/>
                </a:lnTo>
                <a:lnTo>
                  <a:pt x="646424" y="1330009"/>
                </a:lnTo>
                <a:lnTo>
                  <a:pt x="641349" y="1330326"/>
                </a:lnTo>
                <a:lnTo>
                  <a:pt x="635958" y="1330009"/>
                </a:lnTo>
                <a:lnTo>
                  <a:pt x="630884" y="1329691"/>
                </a:lnTo>
                <a:lnTo>
                  <a:pt x="625492" y="1329374"/>
                </a:lnTo>
                <a:lnTo>
                  <a:pt x="620101" y="1328421"/>
                </a:lnTo>
                <a:lnTo>
                  <a:pt x="609001" y="1326516"/>
                </a:lnTo>
                <a:lnTo>
                  <a:pt x="597584" y="1323659"/>
                </a:lnTo>
                <a:lnTo>
                  <a:pt x="585850" y="1320166"/>
                </a:lnTo>
                <a:lnTo>
                  <a:pt x="574433" y="1315721"/>
                </a:lnTo>
                <a:lnTo>
                  <a:pt x="562698" y="1310641"/>
                </a:lnTo>
                <a:lnTo>
                  <a:pt x="550647" y="1304609"/>
                </a:lnTo>
                <a:lnTo>
                  <a:pt x="538913" y="1298259"/>
                </a:lnTo>
                <a:lnTo>
                  <a:pt x="527179" y="1290956"/>
                </a:lnTo>
                <a:lnTo>
                  <a:pt x="515444" y="1282701"/>
                </a:lnTo>
                <a:lnTo>
                  <a:pt x="503710" y="1274446"/>
                </a:lnTo>
                <a:lnTo>
                  <a:pt x="492293" y="1265239"/>
                </a:lnTo>
                <a:lnTo>
                  <a:pt x="481193" y="1255396"/>
                </a:lnTo>
                <a:lnTo>
                  <a:pt x="470093" y="1244919"/>
                </a:lnTo>
                <a:lnTo>
                  <a:pt x="459310" y="1233806"/>
                </a:lnTo>
                <a:lnTo>
                  <a:pt x="448845" y="1222376"/>
                </a:lnTo>
                <a:lnTo>
                  <a:pt x="438696" y="1209994"/>
                </a:lnTo>
                <a:lnTo>
                  <a:pt x="429499" y="1197611"/>
                </a:lnTo>
                <a:lnTo>
                  <a:pt x="419985" y="1184276"/>
                </a:lnTo>
                <a:lnTo>
                  <a:pt x="411422" y="1170624"/>
                </a:lnTo>
                <a:lnTo>
                  <a:pt x="403176" y="1156336"/>
                </a:lnTo>
                <a:lnTo>
                  <a:pt x="395565" y="1141731"/>
                </a:lnTo>
                <a:lnTo>
                  <a:pt x="388588" y="1126809"/>
                </a:lnTo>
                <a:lnTo>
                  <a:pt x="385416" y="1119189"/>
                </a:lnTo>
                <a:lnTo>
                  <a:pt x="382245" y="1111569"/>
                </a:lnTo>
                <a:lnTo>
                  <a:pt x="379390" y="1103631"/>
                </a:lnTo>
                <a:lnTo>
                  <a:pt x="376853" y="1095694"/>
                </a:lnTo>
                <a:lnTo>
                  <a:pt x="374316" y="1087756"/>
                </a:lnTo>
                <a:lnTo>
                  <a:pt x="372096" y="1079501"/>
                </a:lnTo>
                <a:lnTo>
                  <a:pt x="369559" y="1070929"/>
                </a:lnTo>
                <a:lnTo>
                  <a:pt x="367656" y="1062674"/>
                </a:lnTo>
                <a:lnTo>
                  <a:pt x="366071" y="1054419"/>
                </a:lnTo>
                <a:lnTo>
                  <a:pt x="364485" y="1045846"/>
                </a:lnTo>
                <a:lnTo>
                  <a:pt x="363216" y="1037274"/>
                </a:lnTo>
                <a:lnTo>
                  <a:pt x="362265" y="1028384"/>
                </a:lnTo>
                <a:lnTo>
                  <a:pt x="361313" y="1019811"/>
                </a:lnTo>
                <a:lnTo>
                  <a:pt x="360996" y="1010921"/>
                </a:lnTo>
                <a:lnTo>
                  <a:pt x="360362" y="1002031"/>
                </a:lnTo>
                <a:lnTo>
                  <a:pt x="360362" y="992823"/>
                </a:lnTo>
                <a:lnTo>
                  <a:pt x="360679" y="975678"/>
                </a:lnTo>
                <a:lnTo>
                  <a:pt x="361948" y="958533"/>
                </a:lnTo>
                <a:lnTo>
                  <a:pt x="363533" y="941706"/>
                </a:lnTo>
                <a:lnTo>
                  <a:pt x="366071" y="924878"/>
                </a:lnTo>
                <a:lnTo>
                  <a:pt x="368925" y="908686"/>
                </a:lnTo>
                <a:lnTo>
                  <a:pt x="373048" y="892811"/>
                </a:lnTo>
                <a:lnTo>
                  <a:pt x="377171" y="876936"/>
                </a:lnTo>
                <a:lnTo>
                  <a:pt x="382245" y="861696"/>
                </a:lnTo>
                <a:lnTo>
                  <a:pt x="387953" y="847091"/>
                </a:lnTo>
                <a:lnTo>
                  <a:pt x="393979" y="832168"/>
                </a:lnTo>
                <a:lnTo>
                  <a:pt x="400956" y="818198"/>
                </a:lnTo>
                <a:lnTo>
                  <a:pt x="408568" y="804546"/>
                </a:lnTo>
                <a:lnTo>
                  <a:pt x="416179" y="791211"/>
                </a:lnTo>
                <a:lnTo>
                  <a:pt x="424425" y="778511"/>
                </a:lnTo>
                <a:lnTo>
                  <a:pt x="433305" y="766446"/>
                </a:lnTo>
                <a:lnTo>
                  <a:pt x="442819" y="754698"/>
                </a:lnTo>
                <a:lnTo>
                  <a:pt x="452650" y="743586"/>
                </a:lnTo>
                <a:lnTo>
                  <a:pt x="462482" y="732791"/>
                </a:lnTo>
                <a:lnTo>
                  <a:pt x="473264" y="722631"/>
                </a:lnTo>
                <a:lnTo>
                  <a:pt x="484047" y="713423"/>
                </a:lnTo>
                <a:lnTo>
                  <a:pt x="495464" y="704533"/>
                </a:lnTo>
                <a:lnTo>
                  <a:pt x="507516" y="696596"/>
                </a:lnTo>
                <a:lnTo>
                  <a:pt x="519567" y="688976"/>
                </a:lnTo>
                <a:lnTo>
                  <a:pt x="531936" y="682308"/>
                </a:lnTo>
                <a:lnTo>
                  <a:pt x="538278" y="679133"/>
                </a:lnTo>
                <a:lnTo>
                  <a:pt x="544938" y="676276"/>
                </a:lnTo>
                <a:lnTo>
                  <a:pt x="551281" y="673418"/>
                </a:lnTo>
                <a:lnTo>
                  <a:pt x="557941" y="670878"/>
                </a:lnTo>
                <a:lnTo>
                  <a:pt x="564284" y="668338"/>
                </a:lnTo>
                <a:lnTo>
                  <a:pt x="571261" y="666433"/>
                </a:lnTo>
                <a:lnTo>
                  <a:pt x="577921" y="664211"/>
                </a:lnTo>
                <a:lnTo>
                  <a:pt x="584898" y="662623"/>
                </a:lnTo>
                <a:lnTo>
                  <a:pt x="591875" y="661036"/>
                </a:lnTo>
                <a:lnTo>
                  <a:pt x="598535" y="659766"/>
                </a:lnTo>
                <a:lnTo>
                  <a:pt x="605830" y="658178"/>
                </a:lnTo>
                <a:lnTo>
                  <a:pt x="612490" y="657226"/>
                </a:lnTo>
                <a:lnTo>
                  <a:pt x="619784" y="656591"/>
                </a:lnTo>
                <a:lnTo>
                  <a:pt x="627078" y="655956"/>
                </a:lnTo>
                <a:lnTo>
                  <a:pt x="634055" y="655638"/>
                </a:lnTo>
                <a:close/>
                <a:moveTo>
                  <a:pt x="1604962" y="463550"/>
                </a:moveTo>
                <a:lnTo>
                  <a:pt x="1776412" y="463550"/>
                </a:lnTo>
                <a:lnTo>
                  <a:pt x="1776412" y="1252538"/>
                </a:lnTo>
                <a:lnTo>
                  <a:pt x="1604962" y="1252538"/>
                </a:lnTo>
                <a:lnTo>
                  <a:pt x="1604962" y="463550"/>
                </a:lnTo>
                <a:close/>
                <a:moveTo>
                  <a:pt x="0" y="0"/>
                </a:moveTo>
                <a:lnTo>
                  <a:pt x="2125663" y="0"/>
                </a:lnTo>
                <a:lnTo>
                  <a:pt x="2125663" y="171553"/>
                </a:lnTo>
                <a:lnTo>
                  <a:pt x="2039621" y="171553"/>
                </a:lnTo>
                <a:lnTo>
                  <a:pt x="2039621" y="1577975"/>
                </a:lnTo>
                <a:lnTo>
                  <a:pt x="1252220" y="1577975"/>
                </a:lnTo>
                <a:lnTo>
                  <a:pt x="1252220" y="1449310"/>
                </a:lnTo>
                <a:lnTo>
                  <a:pt x="1911033" y="1449310"/>
                </a:lnTo>
                <a:lnTo>
                  <a:pt x="1911033" y="171553"/>
                </a:lnTo>
                <a:lnTo>
                  <a:pt x="195263" y="171553"/>
                </a:lnTo>
                <a:lnTo>
                  <a:pt x="195263" y="1249164"/>
                </a:lnTo>
                <a:lnTo>
                  <a:pt x="66675" y="1249164"/>
                </a:lnTo>
                <a:lnTo>
                  <a:pt x="66675" y="171553"/>
                </a:lnTo>
                <a:lnTo>
                  <a:pt x="0" y="17155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  <a:extLst/>
        </p:spPr>
        <p:txBody>
          <a:bodyPr anchor="ctr">
            <a:scene3d>
              <a:camera prst="orthographicFront"/>
              <a:lightRig dir="t" rig="threeP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altLang="en-US" lang="zh-CN">
              <a:solidFill>
                <a:srgbClr val="FFFFFF"/>
              </a:solidFill>
              <a:ea charset="-122" panose="02010600030101010101" pitchFamily="2" typeface="宋体"/>
            </a:endParaRPr>
          </a:p>
        </p:txBody>
      </p:sp>
    </p:spTree>
    <p:extLst>
      <p:ext uri="{BB962C8B-B14F-4D97-AF65-F5344CB8AC3E}">
        <p14:creationId val="3971279296"/>
      </p:ext>
    </p:extLst>
  </p:cSld>
  <p:clrMapOvr>
    <a:masterClrMapping/>
  </p:clrMapOvr>
  <p:transition advClick="0" spd="slow">
    <p:wip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1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2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5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6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9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1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2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3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24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5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6" nodeType="withEffect" presetClass="entr" presetID="53" presetSubtype="0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8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9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31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2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3" nodeType="withEffect" presetClass="entr" presetID="53" presetSubtype="0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5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6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7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38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9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0" nodeType="withEffect" presetClass="entr" presetID="53" presetSubtype="0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2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3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4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45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6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7" nodeType="withEffect" presetClass="entr" presetID="53" presetSubtype="0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9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1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52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3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4" nodeType="withEffect" presetClass="entr" presetID="53" presetSubtype="0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6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7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8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59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1" nodeType="withEffect" presetClass="entr" presetID="53" presetSubtype="0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3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4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5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66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7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8" nodeType="withEffect" presetClass="entr" presetID="53" presetSubtype="0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 id="6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1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72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73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4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75" nodeType="withEffect" presetClass="entr" presetID="53" presetSubtype="0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 id="7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7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8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79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8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1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82" nodeType="withEffect" presetClass="entr" presetID="53" presetSubtype="0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 id="8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84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5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86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87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8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89" nodeType="withEffect" presetClass="entr" presetID="53" presetSubtype="0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dur="1" fill="hold" id="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91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2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3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94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5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6" nodeType="withEffect" presetClass="entr" presetID="53" presetSubtype="0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dur="1" fill="hold" id="9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98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9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01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2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03" nodeType="withEffect" presetClass="entr" presetID="53" presetSubtype="0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dur="1" fill="hold" id="10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05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6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07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08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9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10" nodeType="withEffect" presetClass="entr" presetID="53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1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12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13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14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15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16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17" nodeType="withEffect" presetClass="entr" presetID="53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1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19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2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21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22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23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24" nodeType="withEffect" presetClass="entr" presetID="53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1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26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27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28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29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1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32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34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35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37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38" nodeType="withEffect" presetClass="entr" presetID="22" presetSubtype="8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1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4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41" nodeType="withEffect" presetClass="entr" presetID="22" presetSubtype="8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1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43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44" nodeType="withEffect" presetClass="entr" presetID="22" presetSubtype="8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 id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46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47" nodeType="withEffect" presetClass="entr" presetID="22" presetSubtype="8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 id="1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49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50" nodeType="withEffect" presetClass="entr" presetID="22" presetSubtype="2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 id="1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152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53" nodeType="withEffect" presetClass="entr" presetID="22" presetSubtype="2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 id="1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155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56" nodeType="withEffect" presetClass="entr" presetID="22" presetSubtype="2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dur="1" fill="hold" id="1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158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59" nodeType="withEffect" presetClass="entr" presetID="22" presetSubtype="2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dur="1" fill="hold" id="1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161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62" nodeType="withEffect" presetClass="entr" presetID="22" presetSubtype="2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1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164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65" nodeType="withEffect" presetClass="entr" presetID="22" presetSubtype="2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1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167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7"/>
      <p:bldP grpId="0" spid="31"/>
      <p:bldP grpId="0" spid="32"/>
      <p:bldP grpId="0" spid="33"/>
      <p:bldP grpId="0" spid="34"/>
      <p:bldP grpId="0" spid="35"/>
      <p:bldP grpId="0" spid="36"/>
      <p:bldP grpId="0" spid="49"/>
      <p:bldP grpId="0" spid="50"/>
      <p:bldP grpId="0" spid="51"/>
      <p:bldP grpId="0" spid="52"/>
      <p:bldP grpId="0" spid="53"/>
      <p:bldP grpId="0" spid="54"/>
      <p:bldP grpId="0" spid="23"/>
      <p:bldP grpId="0" spid="25"/>
      <p:bldP grpId="0" spid="26"/>
      <p:bldP grpId="0" spid="29"/>
      <p:bldP grpId="0" spid="59"/>
      <p:bldP grpId="0" spid="60"/>
      <p:bldP grpId="0" spid="61"/>
      <p:bldP grpId="0" spid="62"/>
      <p:bldP grpId="0" spid="63"/>
      <p:bldP grpId="0" spid="64"/>
      <p:bldP grpId="0" spid="65"/>
      <p:bldP grpId="0" spid="66"/>
      <p:bldP grpId="0" spid="67"/>
      <p:bldP grpId="0" spid="68"/>
      <p:bldP grpId="0" spid="70"/>
      <p:bldP grpId="0" spid="71"/>
      <p:bldP grpId="0" spid="75"/>
    </p:bldLst>
  </p:timing>
</p:sld>
</file>

<file path=ppt/slides/slide1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1" name="矩形 5"/>
          <p:cNvSpPr/>
          <p:nvPr/>
        </p:nvSpPr>
        <p:spPr>
          <a:xfrm>
            <a:off x="784" y="2211710"/>
            <a:ext cx="9144000" cy="2931790"/>
          </a:xfrm>
          <a:custGeom>
            <a:rect b="b" l="l" r="r" t="t"/>
            <a:pathLst>
              <a:path h="2931790" w="9144000">
                <a:moveTo>
                  <a:pt x="0" y="0"/>
                </a:moveTo>
                <a:lnTo>
                  <a:pt x="3824456" y="0"/>
                </a:lnTo>
                <a:cubicBezTo>
                  <a:pt x="3824456" y="26976"/>
                  <a:pt x="3831542" y="51749"/>
                  <a:pt x="3844079" y="73220"/>
                </a:cubicBezTo>
                <a:lnTo>
                  <a:pt x="4145508" y="600620"/>
                </a:lnTo>
                <a:cubicBezTo>
                  <a:pt x="4157500" y="622091"/>
                  <a:pt x="4175488" y="640258"/>
                  <a:pt x="4197836" y="653470"/>
                </a:cubicBezTo>
                <a:cubicBezTo>
                  <a:pt x="4220185" y="666683"/>
                  <a:pt x="4245258" y="672739"/>
                  <a:pt x="4269242" y="672739"/>
                </a:cubicBezTo>
                <a:lnTo>
                  <a:pt x="4869920" y="672739"/>
                </a:lnTo>
                <a:cubicBezTo>
                  <a:pt x="4895539" y="673289"/>
                  <a:pt x="4921158" y="667233"/>
                  <a:pt x="4944596" y="653470"/>
                </a:cubicBezTo>
                <a:cubicBezTo>
                  <a:pt x="4966945" y="640258"/>
                  <a:pt x="4984387" y="622091"/>
                  <a:pt x="4996924" y="601171"/>
                </a:cubicBezTo>
                <a:lnTo>
                  <a:pt x="5296718" y="75972"/>
                </a:lnTo>
                <a:cubicBezTo>
                  <a:pt x="5310345" y="53951"/>
                  <a:pt x="5317976" y="28077"/>
                  <a:pt x="5317976" y="0"/>
                </a:cubicBezTo>
                <a:lnTo>
                  <a:pt x="9144000" y="0"/>
                </a:lnTo>
                <a:lnTo>
                  <a:pt x="9144000" y="2931790"/>
                </a:lnTo>
                <a:lnTo>
                  <a:pt x="0" y="2931790"/>
                </a:lnTo>
                <a:close/>
              </a:path>
            </a:pathLst>
          </a:custGeom>
          <a:solidFill>
            <a:schemeClr val="accent1"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9" name="文本框 9"/>
          <p:cNvSpPr txBox="1"/>
          <p:nvPr/>
        </p:nvSpPr>
        <p:spPr>
          <a:xfrm>
            <a:off x="2851151" y="2944120"/>
            <a:ext cx="3441700" cy="617220"/>
          </a:xfrm>
          <a:prstGeom prst="rect">
            <a:avLst/>
          </a:prstGeom>
          <a:noFill/>
        </p:spPr>
        <p:txBody>
          <a:bodyPr bIns="34290" lIns="68580" rIns="68580" rtlCol="0" tIns="34290" wrap="square">
            <a:spAutoFit/>
          </a:bodyPr>
          <a:lstStyle/>
          <a:p>
            <a:pPr algn="ctr" lvl="1" marL="0"/>
            <a:r>
              <a:rPr altLang="en-US" b="1" lang="zh-CN" smtClean="0" spc="300" sz="36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我们怎么做</a:t>
            </a:r>
          </a:p>
        </p:txBody>
      </p:sp>
      <p:sp>
        <p:nvSpPr>
          <p:cNvPr id="20" name="Freeform 5"/>
          <p:cNvSpPr/>
          <p:nvPr/>
        </p:nvSpPr>
        <p:spPr bwMode="auto">
          <a:xfrm>
            <a:off x="3901440" y="1607124"/>
            <a:ext cx="1341120" cy="1209172"/>
          </a:xfrm>
          <a:custGeom>
            <a:gdLst>
              <a:gd fmla="*/ 2151 w 2740" name="T0"/>
              <a:gd fmla="*/ 2315 h 2446" name="T1"/>
              <a:gd fmla="*/ 2055 w 2740" name="T2"/>
              <a:gd fmla="*/ 2410 h 2446" name="T3"/>
              <a:gd fmla="*/ 1918 w 2740" name="T4"/>
              <a:gd fmla="*/ 2445 h 2446" name="T5"/>
              <a:gd fmla="*/ 816 w 2740" name="T6"/>
              <a:gd fmla="*/ 2445 h 2446" name="T7"/>
              <a:gd fmla="*/ 685 w 2740" name="T8"/>
              <a:gd fmla="*/ 2410 h 2446" name="T9"/>
              <a:gd fmla="*/ 589 w 2740" name="T10"/>
              <a:gd fmla="*/ 2314 h 2446" name="T11"/>
              <a:gd fmla="*/ 36 w 2740" name="T12"/>
              <a:gd fmla="*/ 1356 h 2446" name="T13"/>
              <a:gd fmla="*/ 0 w 2740" name="T14"/>
              <a:gd fmla="*/ 1223 h 2446" name="T15"/>
              <a:gd fmla="*/ 36 w 2740" name="T16"/>
              <a:gd fmla="*/ 1089 h 2446" name="T17"/>
              <a:gd fmla="*/ 587 w 2740" name="T18"/>
              <a:gd fmla="*/ 135 h 2446" name="T19"/>
              <a:gd fmla="*/ 685 w 2740" name="T20"/>
              <a:gd fmla="*/ 37 h 2446" name="T21"/>
              <a:gd fmla="*/ 810 w 2740" name="T22"/>
              <a:gd fmla="*/ 1 h 2446" name="T23"/>
              <a:gd fmla="*/ 1916 w 2740" name="T24"/>
              <a:gd fmla="*/ 1 h 2446" name="T25"/>
              <a:gd fmla="*/ 2055 w 2740" name="T26"/>
              <a:gd fmla="*/ 37 h 2446" name="T27"/>
              <a:gd fmla="*/ 2151 w 2740" name="T28"/>
              <a:gd fmla="*/ 132 h 2446" name="T29"/>
              <a:gd fmla="*/ 2702 w 2740" name="T30"/>
              <a:gd fmla="*/ 1086 h 2446" name="T31"/>
              <a:gd fmla="*/ 2740 w 2740" name="T32"/>
              <a:gd fmla="*/ 1223 h 2446" name="T33"/>
              <a:gd fmla="*/ 2701 w 2740" name="T34"/>
              <a:gd fmla="*/ 1361 h 2446" name="T35"/>
              <a:gd fmla="*/ 2151 w 2740" name="T36"/>
              <a:gd fmla="*/ 2315 h 2446" name="T3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b="b" l="0" r="r" t="0"/>
            <a:pathLst>
              <a:path h="2446" w="2740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solidFill>
            <a:schemeClr val="accent6"/>
          </a:solidFill>
          <a:ln cap="flat" w="9525">
            <a:noFill/>
            <a:prstDash val="solid"/>
            <a:miter lim="800000"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21" name="文本框 9"/>
          <p:cNvSpPr txBox="1"/>
          <p:nvPr/>
        </p:nvSpPr>
        <p:spPr>
          <a:xfrm>
            <a:off x="4184787" y="3640058"/>
            <a:ext cx="1167799" cy="15240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pPr indent="-171450" lvl="1" marL="171450">
              <a:buFont charset="2" pitchFamily="2" typeface="Wingdings"/>
              <a:buChar char="l"/>
            </a:pPr>
            <a:r>
              <a:rPr altLang="en-US" lang="zh-CN" smtClean="0" sz="10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产品概述</a:t>
            </a:r>
          </a:p>
        </p:txBody>
      </p:sp>
      <p:sp>
        <p:nvSpPr>
          <p:cNvPr id="22" name="文本框 9"/>
          <p:cNvSpPr txBox="1"/>
          <p:nvPr/>
        </p:nvSpPr>
        <p:spPr>
          <a:xfrm>
            <a:off x="4184786" y="3864323"/>
            <a:ext cx="1167799" cy="15240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pPr indent="-171450" lvl="1" marL="171450">
              <a:buFont charset="2" pitchFamily="2" typeface="Wingdings"/>
              <a:buChar char="l"/>
            </a:pPr>
            <a:r>
              <a:rPr altLang="en-US" lang="zh-CN" smtClean="0" sz="10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产品形式</a:t>
            </a:r>
          </a:p>
        </p:txBody>
      </p:sp>
      <p:sp>
        <p:nvSpPr>
          <p:cNvPr id="23" name="文本框 9"/>
          <p:cNvSpPr txBox="1"/>
          <p:nvPr/>
        </p:nvSpPr>
        <p:spPr>
          <a:xfrm>
            <a:off x="4184787" y="4088588"/>
            <a:ext cx="1167799" cy="15240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pPr indent="-171450" lvl="1" marL="171450">
              <a:buFont charset="2" pitchFamily="2" typeface="Wingdings"/>
              <a:buChar char="l"/>
            </a:pPr>
            <a:r>
              <a:rPr altLang="en-US" lang="zh-CN" smtClean="0" sz="10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网络营销方案</a:t>
            </a:r>
          </a:p>
        </p:txBody>
      </p:sp>
      <p:sp>
        <p:nvSpPr>
          <p:cNvPr id="24" name="文本框 9"/>
          <p:cNvSpPr txBox="1"/>
          <p:nvPr/>
        </p:nvSpPr>
        <p:spPr>
          <a:xfrm>
            <a:off x="4184786" y="4312854"/>
            <a:ext cx="1167799" cy="15240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pPr indent="-171450" lvl="1" marL="171450">
              <a:buFont charset="2" pitchFamily="2" typeface="Wingdings"/>
              <a:buChar char="l"/>
            </a:pPr>
            <a:r>
              <a:rPr altLang="en-US" lang="zh-CN" smtClean="0" sz="10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底面推广计划</a:t>
            </a:r>
          </a:p>
        </p:txBody>
      </p:sp>
      <p:sp>
        <p:nvSpPr>
          <p:cNvPr id="26" name="文本框 9"/>
          <p:cNvSpPr txBox="1"/>
          <p:nvPr/>
        </p:nvSpPr>
        <p:spPr>
          <a:xfrm>
            <a:off x="4184786" y="4538750"/>
            <a:ext cx="1167799" cy="15240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pPr indent="-171450" lvl="1" marL="171450">
              <a:buFont charset="2" pitchFamily="2" typeface="Wingdings"/>
              <a:buChar char="l"/>
            </a:pPr>
            <a:r>
              <a:rPr altLang="en-US" lang="zh-CN" smtClean="0" sz="10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代理推广</a:t>
            </a:r>
          </a:p>
        </p:txBody>
      </p:sp>
      <p:sp>
        <p:nvSpPr>
          <p:cNvPr id="27" name="文本框 9"/>
          <p:cNvSpPr txBox="1"/>
          <p:nvPr/>
        </p:nvSpPr>
        <p:spPr>
          <a:xfrm>
            <a:off x="4184786" y="4754774"/>
            <a:ext cx="1167799" cy="15240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pPr indent="-171450" lvl="1" marL="171450">
              <a:buFont charset="2" pitchFamily="2" typeface="Wingdings"/>
              <a:buChar char="l"/>
            </a:pPr>
            <a:r>
              <a:rPr altLang="en-US" lang="zh-CN" sz="10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利润分析</a:t>
            </a:r>
          </a:p>
        </p:txBody>
      </p:sp>
      <p:sp>
        <p:nvSpPr>
          <p:cNvPr id="29" name="KSO_Shape"/>
          <p:cNvSpPr/>
          <p:nvPr/>
        </p:nvSpPr>
        <p:spPr bwMode="auto">
          <a:xfrm>
            <a:off x="4195719" y="1834428"/>
            <a:ext cx="752562" cy="745038"/>
          </a:xfrm>
          <a:custGeom>
            <a:gdLst>
              <a:gd fmla="*/ 615878 w 2390775" name="T0"/>
              <a:gd fmla="*/ 1467970 h 2365376" name="T1"/>
              <a:gd fmla="*/ 587250 w 2390775" name="T2"/>
              <a:gd fmla="*/ 1401697 h 2365376" name="T3"/>
              <a:gd fmla="*/ 1282649 w 2390775" name="T4"/>
              <a:gd fmla="*/ 1393474 h 2365376" name="T5"/>
              <a:gd fmla="*/ 1180915 w 2390775" name="T6"/>
              <a:gd fmla="*/ 1446870 h 2365376" name="T7"/>
              <a:gd fmla="*/ 1210073 w 2390775" name="T8"/>
              <a:gd fmla="*/ 1382167 h 2365376" name="T9"/>
              <a:gd fmla="*/ 653657 w 2390775" name="T10"/>
              <a:gd fmla="*/ 1314699 h 2365376" name="T11"/>
              <a:gd fmla="*/ 646041 w 2390775" name="T12"/>
              <a:gd fmla="*/ 1180275 h 2365376" name="T13"/>
              <a:gd fmla="*/ 589870 w 2390775" name="T14"/>
              <a:gd fmla="*/ 1105327 h 2365376" name="T15"/>
              <a:gd fmla="*/ 599516 w 2390775" name="T16"/>
              <a:gd fmla="*/ 1141280 h 2365376" name="T17"/>
              <a:gd fmla="*/ 579914 w 2390775" name="T18"/>
              <a:gd fmla="*/ 1158779 h 2365376" name="T19"/>
              <a:gd fmla="*/ 541333 w 2390775" name="T20"/>
              <a:gd fmla="*/ 1105965 h 2365376" name="T21"/>
              <a:gd fmla="*/ 1137260 w 2390775" name="T22"/>
              <a:gd fmla="*/ 1009231 h 2365376" name="T23"/>
              <a:gd fmla="*/ 1143562 w 2390775" name="T24"/>
              <a:gd fmla="*/ 1026145 h 2365376" name="T25"/>
              <a:gd fmla="*/ 1096615 w 2390775" name="T26"/>
              <a:gd fmla="*/ 1069549 h 2365376" name="T27"/>
              <a:gd fmla="*/ 1102602 w 2390775" name="T28"/>
              <a:gd fmla="*/ 1001572 h 2365376" name="T29"/>
              <a:gd fmla="*/ 972739 w 2390775" name="T30"/>
              <a:gd fmla="*/ 835988 h 2365376" name="T31"/>
              <a:gd fmla="*/ 989500 w 2390775" name="T32"/>
              <a:gd fmla="*/ 1138672 h 2365376" name="T33"/>
              <a:gd fmla="*/ 639427 w 2390775" name="T34"/>
              <a:gd fmla="*/ 1423644 h 2365376" name="T35"/>
              <a:gd fmla="*/ 599898 w 2390775" name="T36"/>
              <a:gd fmla="*/ 1003302 h 2365376" name="T37"/>
              <a:gd fmla="*/ 529694 w 2390775" name="T38"/>
              <a:gd fmla="*/ 1090596 h 2365376" name="T39"/>
              <a:gd fmla="*/ 602428 w 2390775" name="T40"/>
              <a:gd fmla="*/ 868249 h 2365376" name="T41"/>
              <a:gd fmla="*/ 861740 w 2390775" name="T42"/>
              <a:gd fmla="*/ 924231 h 2365376" name="T43"/>
              <a:gd fmla="*/ 755609 w 2390775" name="T44"/>
              <a:gd fmla="*/ 542052 h 2365376" name="T45"/>
              <a:gd fmla="*/ 929665 w 2390775" name="T46"/>
              <a:gd fmla="*/ 525915 h 2365376" name="T47"/>
              <a:gd fmla="*/ 909019 w 2390775" name="T48"/>
              <a:gd fmla="*/ 571798 h 2365376" name="T49"/>
              <a:gd fmla="*/ 936652 w 2390775" name="T50"/>
              <a:gd fmla="*/ 586353 h 2365376" name="T51"/>
              <a:gd fmla="*/ 928394 w 2390775" name="T52"/>
              <a:gd fmla="*/ 688879 h 2365376" name="T53"/>
              <a:gd fmla="*/ 840414 w 2390775" name="T54"/>
              <a:gd fmla="*/ 772101 h 2365376" name="T55"/>
              <a:gd fmla="*/ 742269 w 2390775" name="T56"/>
              <a:gd fmla="*/ 675588 h 2365376" name="T57"/>
              <a:gd fmla="*/ 738139 w 2390775" name="T58"/>
              <a:gd fmla="*/ 608504 h 2365376" name="T59"/>
              <a:gd fmla="*/ 761643 w 2390775" name="T60"/>
              <a:gd fmla="*/ 510093 h 2365376" name="T61"/>
              <a:gd fmla="*/ 617010 w 2390775" name="T62"/>
              <a:gd fmla="*/ 449064 h 2365376" name="T63"/>
              <a:gd fmla="*/ 350272 w 2390775" name="T64"/>
              <a:gd fmla="*/ 638327 h 2365376" name="T65"/>
              <a:gd fmla="*/ 215163 w 2390775" name="T66"/>
              <a:gd fmla="*/ 939947 h 2365376" name="T67"/>
              <a:gd fmla="*/ 256613 w 2390775" name="T68"/>
              <a:gd fmla="*/ 1277331 h 2365376" name="T69"/>
              <a:gd fmla="*/ 458486 w 2390775" name="T70"/>
              <a:gd fmla="*/ 1534008 h 2365376" name="T71"/>
              <a:gd fmla="*/ 767308 w 2390775" name="T72"/>
              <a:gd fmla="*/ 1655225 h 2365376" name="T73"/>
              <a:gd fmla="*/ 1101127 w 2390775" name="T74"/>
              <a:gd fmla="*/ 1596674 h 2365376" name="T75"/>
              <a:gd fmla="*/ 1347614 w 2390775" name="T76"/>
              <a:gd fmla="*/ 1383040 h 2365376" name="T77"/>
              <a:gd fmla="*/ 1453614 w 2390775" name="T78"/>
              <a:gd fmla="*/ 1066861 h 2365376" name="T79"/>
              <a:gd fmla="*/ 1378939 w 2390775" name="T80"/>
              <a:gd fmla="*/ 738024 h 2365376" name="T81"/>
              <a:gd fmla="*/ 1153652 w 2390775" name="T82"/>
              <a:gd fmla="*/ 501602 h 2365376" name="T83"/>
              <a:gd fmla="*/ 831224 w 2390775" name="T84"/>
              <a:gd fmla="*/ 411085 h 2365376" name="T85"/>
              <a:gd fmla="*/ 989432 w 2390775" name="T86"/>
              <a:gd fmla="*/ 315187 h 2365376" name="T87"/>
              <a:gd fmla="*/ 1471649 w 2390775" name="T88"/>
              <a:gd fmla="*/ 671876 h 2365376" name="T89"/>
              <a:gd fmla="*/ 1554866 w 2390775" name="T90"/>
              <a:gd fmla="*/ 1171938 h 2365376" name="T91"/>
              <a:gd fmla="*/ 1239716 w 2390775" name="T92"/>
              <a:gd fmla="*/ 1647313 h 2365376" name="T93"/>
              <a:gd fmla="*/ 646121 w 2390775" name="T94"/>
              <a:gd fmla="*/ 1748275 h 2365376" name="T95"/>
              <a:gd fmla="*/ 110112 w 2390775" name="T96"/>
              <a:gd fmla="*/ 1186813 h 2365376" name="T97"/>
              <a:gd fmla="*/ 251551 w 2390775" name="T98"/>
              <a:gd fmla="*/ 580725 h 2365376" name="T99"/>
              <a:gd fmla="*/ 1549044 w 2390775" name="T100"/>
              <a:gd fmla="*/ 160116 h 2365376" name="T101"/>
              <a:gd fmla="*/ 1461002 w 2390775" name="T102"/>
              <a:gd fmla="*/ 284475 h 2365376" name="T103"/>
              <a:gd fmla="*/ 1550307 w 2390775" name="T104"/>
              <a:gd fmla="*/ 426554 h 2365376" name="T105"/>
              <a:gd fmla="*/ 1719764 w 2390775" name="T106"/>
              <a:gd fmla="*/ 380038 h 2365376" name="T107"/>
              <a:gd fmla="*/ 1735543 w 2390775" name="T108"/>
              <a:gd fmla="*/ 232579 h 2365376" name="T109"/>
              <a:gd fmla="*/ 1705909 w 2390775" name="T110"/>
              <a:gd fmla="*/ 94508 h 2365376" name="T111"/>
              <a:gd fmla="*/ 1774050 w 2390775" name="T112"/>
              <a:gd fmla="*/ 148403 h 2365376" name="T113"/>
              <a:gd fmla="*/ 1781614 w 2390775" name="T114"/>
              <a:gd fmla="*/ 428769 h 2365376" name="T115"/>
              <a:gd fmla="*/ 1600166 w 2390775" name="T116"/>
              <a:gd fmla="*/ 516104 h 2365376" name="T117"/>
              <a:gd fmla="*/ 1452167 w 2390775" name="T118"/>
              <a:gd fmla="*/ 455349 h 2365376" name="T119"/>
              <a:gd fmla="*/ 1310478 w 2390775" name="T120"/>
              <a:gd fmla="*/ 259477 h 2365376" name="T121"/>
              <a:gd fmla="*/ 1562614 w 2390775" name="T122"/>
              <a:gd fmla="*/ 74046 h 236537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  <a:gd fmla="*/ 0 60000 65536" name="T147"/>
              <a:gd fmla="*/ 0 60000 65536" name="T148"/>
              <a:gd fmla="*/ 0 60000 65536" name="T149"/>
              <a:gd fmla="*/ 0 60000 65536" name="T150"/>
              <a:gd fmla="*/ 0 60000 65536" name="T151"/>
              <a:gd fmla="*/ 0 60000 65536" name="T152"/>
              <a:gd fmla="*/ 0 60000 65536" name="T153"/>
              <a:gd fmla="*/ 0 60000 65536" name="T154"/>
              <a:gd fmla="*/ 0 60000 65536" name="T155"/>
              <a:gd fmla="*/ 0 60000 65536" name="T156"/>
              <a:gd fmla="*/ 0 60000 65536" name="T157"/>
              <a:gd fmla="*/ 0 60000 65536" name="T158"/>
              <a:gd fmla="*/ 0 60000 65536" name="T159"/>
              <a:gd fmla="*/ 0 60000 65536" name="T160"/>
              <a:gd fmla="*/ 0 60000 65536" name="T161"/>
              <a:gd fmla="*/ 0 60000 65536" name="T162"/>
              <a:gd fmla="*/ 0 60000 65536" name="T163"/>
              <a:gd fmla="*/ 0 60000 65536" name="T164"/>
              <a:gd fmla="*/ 0 60000 65536" name="T165"/>
              <a:gd fmla="*/ 0 60000 65536" name="T166"/>
              <a:gd fmla="*/ 0 60000 65536" name="T167"/>
              <a:gd fmla="*/ 0 60000 65536" name="T168"/>
              <a:gd fmla="*/ 0 60000 65536" name="T169"/>
              <a:gd fmla="*/ 0 60000 65536" name="T170"/>
              <a:gd fmla="*/ 0 60000 65536" name="T171"/>
              <a:gd fmla="*/ 0 60000 65536" name="T172"/>
              <a:gd fmla="*/ 0 60000 65536" name="T173"/>
              <a:gd fmla="*/ 0 60000 65536" name="T174"/>
              <a:gd fmla="*/ 0 60000 65536" name="T175"/>
              <a:gd fmla="*/ 0 60000 65536" name="T176"/>
              <a:gd fmla="*/ 0 60000 65536" name="T177"/>
              <a:gd fmla="*/ 0 60000 65536" name="T178"/>
              <a:gd fmla="*/ 0 60000 65536" name="T179"/>
              <a:gd fmla="*/ 0 60000 65536" name="T180"/>
              <a:gd fmla="*/ 0 60000 65536" name="T181"/>
              <a:gd fmla="*/ 0 60000 65536" name="T182"/>
              <a:gd fmla="*/ 0 60000 65536" name="T183"/>
              <a:gd fmla="*/ 0 60000 65536" name="T184"/>
              <a:gd fmla="*/ 0 60000 65536" name="T185"/>
            </a:gdLst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b="b" l="0" r="r" t="0"/>
            <a:pathLst>
              <a:path h="2365376" w="2390775">
                <a:moveTo>
                  <a:pt x="761351" y="1739900"/>
                </a:moveTo>
                <a:lnTo>
                  <a:pt x="791690" y="1805294"/>
                </a:lnTo>
                <a:lnTo>
                  <a:pt x="794883" y="1808051"/>
                </a:lnTo>
                <a:lnTo>
                  <a:pt x="797278" y="1811991"/>
                </a:lnTo>
                <a:lnTo>
                  <a:pt x="800871" y="1817112"/>
                </a:lnTo>
                <a:lnTo>
                  <a:pt x="803266" y="1822233"/>
                </a:lnTo>
                <a:lnTo>
                  <a:pt x="804065" y="1825384"/>
                </a:lnTo>
                <a:lnTo>
                  <a:pt x="804863" y="1828536"/>
                </a:lnTo>
                <a:lnTo>
                  <a:pt x="804863" y="1831687"/>
                </a:lnTo>
                <a:lnTo>
                  <a:pt x="804863" y="1834839"/>
                </a:lnTo>
                <a:lnTo>
                  <a:pt x="804065" y="1837990"/>
                </a:lnTo>
                <a:lnTo>
                  <a:pt x="802867" y="1841142"/>
                </a:lnTo>
                <a:lnTo>
                  <a:pt x="801670" y="1842718"/>
                </a:lnTo>
                <a:lnTo>
                  <a:pt x="799674" y="1844687"/>
                </a:lnTo>
                <a:lnTo>
                  <a:pt x="797278" y="1845475"/>
                </a:lnTo>
                <a:lnTo>
                  <a:pt x="794484" y="1845869"/>
                </a:lnTo>
                <a:lnTo>
                  <a:pt x="790891" y="1846263"/>
                </a:lnTo>
                <a:lnTo>
                  <a:pt x="787698" y="1845869"/>
                </a:lnTo>
                <a:lnTo>
                  <a:pt x="784105" y="1845475"/>
                </a:lnTo>
                <a:lnTo>
                  <a:pt x="780512" y="1844293"/>
                </a:lnTo>
                <a:lnTo>
                  <a:pt x="776520" y="1842718"/>
                </a:lnTo>
                <a:lnTo>
                  <a:pt x="772927" y="1841142"/>
                </a:lnTo>
                <a:lnTo>
                  <a:pt x="768935" y="1839172"/>
                </a:lnTo>
                <a:lnTo>
                  <a:pt x="765343" y="1836809"/>
                </a:lnTo>
                <a:lnTo>
                  <a:pt x="761750" y="1834051"/>
                </a:lnTo>
                <a:lnTo>
                  <a:pt x="758955" y="1831294"/>
                </a:lnTo>
                <a:lnTo>
                  <a:pt x="756161" y="1827748"/>
                </a:lnTo>
                <a:lnTo>
                  <a:pt x="754165" y="1824597"/>
                </a:lnTo>
                <a:lnTo>
                  <a:pt x="748975" y="1815536"/>
                </a:lnTo>
                <a:lnTo>
                  <a:pt x="745782" y="1808839"/>
                </a:lnTo>
                <a:lnTo>
                  <a:pt x="743387" y="1803718"/>
                </a:lnTo>
                <a:lnTo>
                  <a:pt x="742588" y="1799385"/>
                </a:lnTo>
                <a:lnTo>
                  <a:pt x="742588" y="1795051"/>
                </a:lnTo>
                <a:lnTo>
                  <a:pt x="743387" y="1790718"/>
                </a:lnTo>
                <a:lnTo>
                  <a:pt x="746181" y="1778112"/>
                </a:lnTo>
                <a:lnTo>
                  <a:pt x="746979" y="1774173"/>
                </a:lnTo>
                <a:lnTo>
                  <a:pt x="746979" y="1772203"/>
                </a:lnTo>
                <a:lnTo>
                  <a:pt x="746181" y="1771021"/>
                </a:lnTo>
                <a:lnTo>
                  <a:pt x="745383" y="1770627"/>
                </a:lnTo>
                <a:lnTo>
                  <a:pt x="742987" y="1770627"/>
                </a:lnTo>
                <a:lnTo>
                  <a:pt x="742189" y="1770233"/>
                </a:lnTo>
                <a:lnTo>
                  <a:pt x="741790" y="1769839"/>
                </a:lnTo>
                <a:lnTo>
                  <a:pt x="738596" y="1761961"/>
                </a:lnTo>
                <a:lnTo>
                  <a:pt x="736999" y="1758021"/>
                </a:lnTo>
                <a:lnTo>
                  <a:pt x="736600" y="1756052"/>
                </a:lnTo>
                <a:lnTo>
                  <a:pt x="736600" y="1754476"/>
                </a:lnTo>
                <a:lnTo>
                  <a:pt x="742189" y="1750536"/>
                </a:lnTo>
                <a:lnTo>
                  <a:pt x="747379" y="1747385"/>
                </a:lnTo>
                <a:lnTo>
                  <a:pt x="750971" y="1745021"/>
                </a:lnTo>
                <a:lnTo>
                  <a:pt x="754165" y="1743839"/>
                </a:lnTo>
                <a:lnTo>
                  <a:pt x="758556" y="1741870"/>
                </a:lnTo>
                <a:lnTo>
                  <a:pt x="759754" y="1741870"/>
                </a:lnTo>
                <a:lnTo>
                  <a:pt x="761351" y="1739900"/>
                </a:lnTo>
                <a:close/>
                <a:moveTo>
                  <a:pt x="1554438" y="1730375"/>
                </a:moveTo>
                <a:lnTo>
                  <a:pt x="1565575" y="1730375"/>
                </a:lnTo>
                <a:lnTo>
                  <a:pt x="1575916" y="1730375"/>
                </a:lnTo>
                <a:lnTo>
                  <a:pt x="1586258" y="1731163"/>
                </a:lnTo>
                <a:lnTo>
                  <a:pt x="1591031" y="1731951"/>
                </a:lnTo>
                <a:lnTo>
                  <a:pt x="1595008" y="1733133"/>
                </a:lnTo>
                <a:lnTo>
                  <a:pt x="1598986" y="1734314"/>
                </a:lnTo>
                <a:lnTo>
                  <a:pt x="1602168" y="1735890"/>
                </a:lnTo>
                <a:lnTo>
                  <a:pt x="1605350" y="1737860"/>
                </a:lnTo>
                <a:lnTo>
                  <a:pt x="1607339" y="1739830"/>
                </a:lnTo>
                <a:lnTo>
                  <a:pt x="1608929" y="1741799"/>
                </a:lnTo>
                <a:lnTo>
                  <a:pt x="1609725" y="1744951"/>
                </a:lnTo>
                <a:lnTo>
                  <a:pt x="1609725" y="1747708"/>
                </a:lnTo>
                <a:lnTo>
                  <a:pt x="1608929" y="1751648"/>
                </a:lnTo>
                <a:lnTo>
                  <a:pt x="1607339" y="1755193"/>
                </a:lnTo>
                <a:lnTo>
                  <a:pt x="1604554" y="1759920"/>
                </a:lnTo>
                <a:lnTo>
                  <a:pt x="1600577" y="1764648"/>
                </a:lnTo>
                <a:lnTo>
                  <a:pt x="1595804" y="1769769"/>
                </a:lnTo>
                <a:lnTo>
                  <a:pt x="1589042" y="1776072"/>
                </a:lnTo>
                <a:lnTo>
                  <a:pt x="1582678" y="1781193"/>
                </a:lnTo>
                <a:lnTo>
                  <a:pt x="1576314" y="1786314"/>
                </a:lnTo>
                <a:lnTo>
                  <a:pt x="1570348" y="1790647"/>
                </a:lnTo>
                <a:lnTo>
                  <a:pt x="1563586" y="1794193"/>
                </a:lnTo>
                <a:lnTo>
                  <a:pt x="1557222" y="1797738"/>
                </a:lnTo>
                <a:lnTo>
                  <a:pt x="1550461" y="1800496"/>
                </a:lnTo>
                <a:lnTo>
                  <a:pt x="1544097" y="1802466"/>
                </a:lnTo>
                <a:lnTo>
                  <a:pt x="1537733" y="1804829"/>
                </a:lnTo>
                <a:lnTo>
                  <a:pt x="1530971" y="1806799"/>
                </a:lnTo>
                <a:lnTo>
                  <a:pt x="1524607" y="1807981"/>
                </a:lnTo>
                <a:lnTo>
                  <a:pt x="1518243" y="1809163"/>
                </a:lnTo>
                <a:lnTo>
                  <a:pt x="1505117" y="1811132"/>
                </a:lnTo>
                <a:lnTo>
                  <a:pt x="1491992" y="1812314"/>
                </a:lnTo>
                <a:lnTo>
                  <a:pt x="1486026" y="1813102"/>
                </a:lnTo>
                <a:lnTo>
                  <a:pt x="1483241" y="1813890"/>
                </a:lnTo>
                <a:lnTo>
                  <a:pt x="1482048" y="1814678"/>
                </a:lnTo>
                <a:lnTo>
                  <a:pt x="1481253" y="1815072"/>
                </a:lnTo>
                <a:lnTo>
                  <a:pt x="1480855" y="1815859"/>
                </a:lnTo>
                <a:lnTo>
                  <a:pt x="1480855" y="1817041"/>
                </a:lnTo>
                <a:lnTo>
                  <a:pt x="1481253" y="1818617"/>
                </a:lnTo>
                <a:lnTo>
                  <a:pt x="1482048" y="1819799"/>
                </a:lnTo>
                <a:lnTo>
                  <a:pt x="1482048" y="1821375"/>
                </a:lnTo>
                <a:lnTo>
                  <a:pt x="1482048" y="1821769"/>
                </a:lnTo>
                <a:lnTo>
                  <a:pt x="1480855" y="1822556"/>
                </a:lnTo>
                <a:lnTo>
                  <a:pt x="1471309" y="1830829"/>
                </a:lnTo>
                <a:lnTo>
                  <a:pt x="1465343" y="1834375"/>
                </a:lnTo>
                <a:lnTo>
                  <a:pt x="1463354" y="1835556"/>
                </a:lnTo>
                <a:lnTo>
                  <a:pt x="1461365" y="1836738"/>
                </a:lnTo>
                <a:lnTo>
                  <a:pt x="1452615" y="1830041"/>
                </a:lnTo>
                <a:lnTo>
                  <a:pt x="1445853" y="1824132"/>
                </a:lnTo>
                <a:lnTo>
                  <a:pt x="1440285" y="1819405"/>
                </a:lnTo>
                <a:lnTo>
                  <a:pt x="1437103" y="1815072"/>
                </a:lnTo>
                <a:lnTo>
                  <a:pt x="1434716" y="1812314"/>
                </a:lnTo>
                <a:lnTo>
                  <a:pt x="1433125" y="1810344"/>
                </a:lnTo>
                <a:lnTo>
                  <a:pt x="1432330" y="1808375"/>
                </a:lnTo>
                <a:lnTo>
                  <a:pt x="1428750" y="1806799"/>
                </a:lnTo>
                <a:lnTo>
                  <a:pt x="1512675" y="1734314"/>
                </a:lnTo>
                <a:lnTo>
                  <a:pt x="1518641" y="1733527"/>
                </a:lnTo>
                <a:lnTo>
                  <a:pt x="1533755" y="1731951"/>
                </a:lnTo>
                <a:lnTo>
                  <a:pt x="1543699" y="1731163"/>
                </a:lnTo>
                <a:lnTo>
                  <a:pt x="1554438" y="1730375"/>
                </a:lnTo>
                <a:close/>
                <a:moveTo>
                  <a:pt x="588962" y="1535113"/>
                </a:moveTo>
                <a:lnTo>
                  <a:pt x="694496" y="1535113"/>
                </a:lnTo>
                <a:lnTo>
                  <a:pt x="694496" y="1557872"/>
                </a:lnTo>
                <a:lnTo>
                  <a:pt x="694894" y="1558271"/>
                </a:lnTo>
                <a:lnTo>
                  <a:pt x="696885" y="1560268"/>
                </a:lnTo>
                <a:lnTo>
                  <a:pt x="698478" y="1560667"/>
                </a:lnTo>
                <a:lnTo>
                  <a:pt x="700469" y="1561466"/>
                </a:lnTo>
                <a:lnTo>
                  <a:pt x="704053" y="1561865"/>
                </a:lnTo>
                <a:lnTo>
                  <a:pt x="707239" y="1561865"/>
                </a:lnTo>
                <a:lnTo>
                  <a:pt x="711222" y="1561865"/>
                </a:lnTo>
                <a:lnTo>
                  <a:pt x="714407" y="1561466"/>
                </a:lnTo>
                <a:lnTo>
                  <a:pt x="716797" y="1560667"/>
                </a:lnTo>
                <a:lnTo>
                  <a:pt x="718390" y="1560268"/>
                </a:lnTo>
                <a:lnTo>
                  <a:pt x="720381" y="1558271"/>
                </a:lnTo>
                <a:lnTo>
                  <a:pt x="720779" y="1557872"/>
                </a:lnTo>
                <a:lnTo>
                  <a:pt x="720779" y="1535113"/>
                </a:lnTo>
                <a:lnTo>
                  <a:pt x="820737" y="1535113"/>
                </a:lnTo>
                <a:lnTo>
                  <a:pt x="820737" y="1644117"/>
                </a:lnTo>
                <a:lnTo>
                  <a:pt x="820339" y="1648908"/>
                </a:lnTo>
                <a:lnTo>
                  <a:pt x="819144" y="1652901"/>
                </a:lnTo>
                <a:lnTo>
                  <a:pt x="816755" y="1656894"/>
                </a:lnTo>
                <a:lnTo>
                  <a:pt x="814365" y="1660088"/>
                </a:lnTo>
                <a:lnTo>
                  <a:pt x="810781" y="1663283"/>
                </a:lnTo>
                <a:lnTo>
                  <a:pt x="806799" y="1665279"/>
                </a:lnTo>
                <a:lnTo>
                  <a:pt x="802418" y="1666477"/>
                </a:lnTo>
                <a:lnTo>
                  <a:pt x="797639" y="1666876"/>
                </a:lnTo>
                <a:lnTo>
                  <a:pt x="612060" y="1666876"/>
                </a:lnTo>
                <a:lnTo>
                  <a:pt x="607281" y="1666477"/>
                </a:lnTo>
                <a:lnTo>
                  <a:pt x="602901" y="1665279"/>
                </a:lnTo>
                <a:lnTo>
                  <a:pt x="598918" y="1663283"/>
                </a:lnTo>
                <a:lnTo>
                  <a:pt x="595732" y="1660088"/>
                </a:lnTo>
                <a:lnTo>
                  <a:pt x="592546" y="1656894"/>
                </a:lnTo>
                <a:lnTo>
                  <a:pt x="590555" y="1652901"/>
                </a:lnTo>
                <a:lnTo>
                  <a:pt x="589360" y="1648908"/>
                </a:lnTo>
                <a:lnTo>
                  <a:pt x="588962" y="1644117"/>
                </a:lnTo>
                <a:lnTo>
                  <a:pt x="588962" y="1535113"/>
                </a:lnTo>
                <a:close/>
                <a:moveTo>
                  <a:pt x="612060" y="1476375"/>
                </a:moveTo>
                <a:lnTo>
                  <a:pt x="797639" y="1476375"/>
                </a:lnTo>
                <a:lnTo>
                  <a:pt x="802418" y="1476769"/>
                </a:lnTo>
                <a:lnTo>
                  <a:pt x="806799" y="1477950"/>
                </a:lnTo>
                <a:lnTo>
                  <a:pt x="810781" y="1480312"/>
                </a:lnTo>
                <a:lnTo>
                  <a:pt x="814365" y="1483068"/>
                </a:lnTo>
                <a:lnTo>
                  <a:pt x="816755" y="1486611"/>
                </a:lnTo>
                <a:lnTo>
                  <a:pt x="819144" y="1490155"/>
                </a:lnTo>
                <a:lnTo>
                  <a:pt x="820339" y="1494485"/>
                </a:lnTo>
                <a:lnTo>
                  <a:pt x="820737" y="1498816"/>
                </a:lnTo>
                <a:lnTo>
                  <a:pt x="820737" y="1525588"/>
                </a:lnTo>
                <a:lnTo>
                  <a:pt x="588962" y="1525588"/>
                </a:lnTo>
                <a:lnTo>
                  <a:pt x="588962" y="1498816"/>
                </a:lnTo>
                <a:lnTo>
                  <a:pt x="589360" y="1494485"/>
                </a:lnTo>
                <a:lnTo>
                  <a:pt x="590555" y="1490155"/>
                </a:lnTo>
                <a:lnTo>
                  <a:pt x="592546" y="1486611"/>
                </a:lnTo>
                <a:lnTo>
                  <a:pt x="595732" y="1483068"/>
                </a:lnTo>
                <a:lnTo>
                  <a:pt x="598918" y="1480312"/>
                </a:lnTo>
                <a:lnTo>
                  <a:pt x="602901" y="1477950"/>
                </a:lnTo>
                <a:lnTo>
                  <a:pt x="607281" y="1476769"/>
                </a:lnTo>
                <a:lnTo>
                  <a:pt x="612060" y="1476375"/>
                </a:lnTo>
                <a:close/>
                <a:moveTo>
                  <a:pt x="725449" y="1381125"/>
                </a:moveTo>
                <a:lnTo>
                  <a:pt x="730525" y="1381524"/>
                </a:lnTo>
                <a:lnTo>
                  <a:pt x="732087" y="1381524"/>
                </a:lnTo>
                <a:lnTo>
                  <a:pt x="734430" y="1382322"/>
                </a:lnTo>
                <a:lnTo>
                  <a:pt x="737554" y="1384317"/>
                </a:lnTo>
                <a:lnTo>
                  <a:pt x="740287" y="1386312"/>
                </a:lnTo>
                <a:lnTo>
                  <a:pt x="743411" y="1389505"/>
                </a:lnTo>
                <a:lnTo>
                  <a:pt x="746535" y="1393096"/>
                </a:lnTo>
                <a:lnTo>
                  <a:pt x="749659" y="1397486"/>
                </a:lnTo>
                <a:lnTo>
                  <a:pt x="755906" y="1407063"/>
                </a:lnTo>
                <a:lnTo>
                  <a:pt x="761373" y="1417837"/>
                </a:lnTo>
                <a:lnTo>
                  <a:pt x="766059" y="1427813"/>
                </a:lnTo>
                <a:lnTo>
                  <a:pt x="769182" y="1437390"/>
                </a:lnTo>
                <a:lnTo>
                  <a:pt x="770744" y="1441780"/>
                </a:lnTo>
                <a:lnTo>
                  <a:pt x="771525" y="1445770"/>
                </a:lnTo>
                <a:lnTo>
                  <a:pt x="771525" y="1448164"/>
                </a:lnTo>
                <a:lnTo>
                  <a:pt x="771525" y="1450159"/>
                </a:lnTo>
                <a:lnTo>
                  <a:pt x="770744" y="1451357"/>
                </a:lnTo>
                <a:lnTo>
                  <a:pt x="769182" y="1452155"/>
                </a:lnTo>
                <a:lnTo>
                  <a:pt x="768011" y="1452155"/>
                </a:lnTo>
                <a:lnTo>
                  <a:pt x="766449" y="1450958"/>
                </a:lnTo>
                <a:lnTo>
                  <a:pt x="764887" y="1449760"/>
                </a:lnTo>
                <a:lnTo>
                  <a:pt x="762544" y="1448563"/>
                </a:lnTo>
                <a:lnTo>
                  <a:pt x="759030" y="1444174"/>
                </a:lnTo>
                <a:lnTo>
                  <a:pt x="755516" y="1439784"/>
                </a:lnTo>
                <a:lnTo>
                  <a:pt x="753173" y="1434996"/>
                </a:lnTo>
                <a:lnTo>
                  <a:pt x="752392" y="1433400"/>
                </a:lnTo>
                <a:lnTo>
                  <a:pt x="752392" y="1431404"/>
                </a:lnTo>
                <a:lnTo>
                  <a:pt x="752001" y="1428611"/>
                </a:lnTo>
                <a:lnTo>
                  <a:pt x="750830" y="1426616"/>
                </a:lnTo>
                <a:lnTo>
                  <a:pt x="748878" y="1425419"/>
                </a:lnTo>
                <a:lnTo>
                  <a:pt x="746925" y="1425020"/>
                </a:lnTo>
                <a:lnTo>
                  <a:pt x="746144" y="1425419"/>
                </a:lnTo>
                <a:lnTo>
                  <a:pt x="745363" y="1425818"/>
                </a:lnTo>
                <a:lnTo>
                  <a:pt x="744582" y="1426616"/>
                </a:lnTo>
                <a:lnTo>
                  <a:pt x="743411" y="1427414"/>
                </a:lnTo>
                <a:lnTo>
                  <a:pt x="742630" y="1428611"/>
                </a:lnTo>
                <a:lnTo>
                  <a:pt x="742240" y="1430207"/>
                </a:lnTo>
                <a:lnTo>
                  <a:pt x="741849" y="1432602"/>
                </a:lnTo>
                <a:lnTo>
                  <a:pt x="741849" y="1434597"/>
                </a:lnTo>
                <a:lnTo>
                  <a:pt x="741459" y="1439385"/>
                </a:lnTo>
                <a:lnTo>
                  <a:pt x="740678" y="1443376"/>
                </a:lnTo>
                <a:lnTo>
                  <a:pt x="739897" y="1445371"/>
                </a:lnTo>
                <a:lnTo>
                  <a:pt x="739116" y="1446967"/>
                </a:lnTo>
                <a:lnTo>
                  <a:pt x="737944" y="1448164"/>
                </a:lnTo>
                <a:lnTo>
                  <a:pt x="735992" y="1449361"/>
                </a:lnTo>
                <a:lnTo>
                  <a:pt x="734430" y="1450558"/>
                </a:lnTo>
                <a:lnTo>
                  <a:pt x="732868" y="1452155"/>
                </a:lnTo>
                <a:lnTo>
                  <a:pt x="730525" y="1452953"/>
                </a:lnTo>
                <a:lnTo>
                  <a:pt x="727792" y="1453352"/>
                </a:lnTo>
                <a:lnTo>
                  <a:pt x="721935" y="1454150"/>
                </a:lnTo>
                <a:lnTo>
                  <a:pt x="715297" y="1454150"/>
                </a:lnTo>
                <a:lnTo>
                  <a:pt x="712173" y="1453751"/>
                </a:lnTo>
                <a:lnTo>
                  <a:pt x="709049" y="1452953"/>
                </a:lnTo>
                <a:lnTo>
                  <a:pt x="706706" y="1452155"/>
                </a:lnTo>
                <a:lnTo>
                  <a:pt x="703973" y="1450558"/>
                </a:lnTo>
                <a:lnTo>
                  <a:pt x="701240" y="1448962"/>
                </a:lnTo>
                <a:lnTo>
                  <a:pt x="699287" y="1447366"/>
                </a:lnTo>
                <a:lnTo>
                  <a:pt x="694992" y="1442977"/>
                </a:lnTo>
                <a:lnTo>
                  <a:pt x="691478" y="1438188"/>
                </a:lnTo>
                <a:lnTo>
                  <a:pt x="687963" y="1432602"/>
                </a:lnTo>
                <a:lnTo>
                  <a:pt x="685230" y="1427015"/>
                </a:lnTo>
                <a:lnTo>
                  <a:pt x="682497" y="1421029"/>
                </a:lnTo>
                <a:lnTo>
                  <a:pt x="680544" y="1415044"/>
                </a:lnTo>
                <a:lnTo>
                  <a:pt x="678982" y="1409058"/>
                </a:lnTo>
                <a:lnTo>
                  <a:pt x="676249" y="1399082"/>
                </a:lnTo>
                <a:lnTo>
                  <a:pt x="675078" y="1392298"/>
                </a:lnTo>
                <a:lnTo>
                  <a:pt x="674687" y="1389106"/>
                </a:lnTo>
                <a:lnTo>
                  <a:pt x="674687" y="1388707"/>
                </a:lnTo>
                <a:lnTo>
                  <a:pt x="675078" y="1388308"/>
                </a:lnTo>
                <a:lnTo>
                  <a:pt x="676249" y="1387909"/>
                </a:lnTo>
                <a:lnTo>
                  <a:pt x="679373" y="1387111"/>
                </a:lnTo>
                <a:lnTo>
                  <a:pt x="683278" y="1385913"/>
                </a:lnTo>
                <a:lnTo>
                  <a:pt x="689525" y="1384716"/>
                </a:lnTo>
                <a:lnTo>
                  <a:pt x="698897" y="1383120"/>
                </a:lnTo>
                <a:lnTo>
                  <a:pt x="715297" y="1381524"/>
                </a:lnTo>
                <a:lnTo>
                  <a:pt x="725449" y="1381125"/>
                </a:lnTo>
                <a:close/>
                <a:moveTo>
                  <a:pt x="1433588" y="1247775"/>
                </a:moveTo>
                <a:lnTo>
                  <a:pt x="1439124" y="1247775"/>
                </a:lnTo>
                <a:lnTo>
                  <a:pt x="1444264" y="1248175"/>
                </a:lnTo>
                <a:lnTo>
                  <a:pt x="1448614" y="1248976"/>
                </a:lnTo>
                <a:lnTo>
                  <a:pt x="1451382" y="1249776"/>
                </a:lnTo>
                <a:lnTo>
                  <a:pt x="1453359" y="1250977"/>
                </a:lnTo>
                <a:lnTo>
                  <a:pt x="1454150" y="1252178"/>
                </a:lnTo>
                <a:lnTo>
                  <a:pt x="1454150" y="1253779"/>
                </a:lnTo>
                <a:lnTo>
                  <a:pt x="1453359" y="1255380"/>
                </a:lnTo>
                <a:lnTo>
                  <a:pt x="1452173" y="1256981"/>
                </a:lnTo>
                <a:lnTo>
                  <a:pt x="1450196" y="1258582"/>
                </a:lnTo>
                <a:lnTo>
                  <a:pt x="1447428" y="1260183"/>
                </a:lnTo>
                <a:lnTo>
                  <a:pt x="1441892" y="1262985"/>
                </a:lnTo>
                <a:lnTo>
                  <a:pt x="1435565" y="1264986"/>
                </a:lnTo>
                <a:lnTo>
                  <a:pt x="1432402" y="1265387"/>
                </a:lnTo>
                <a:lnTo>
                  <a:pt x="1429634" y="1265787"/>
                </a:lnTo>
                <a:lnTo>
                  <a:pt x="1427261" y="1265787"/>
                </a:lnTo>
                <a:lnTo>
                  <a:pt x="1425284" y="1265387"/>
                </a:lnTo>
                <a:lnTo>
                  <a:pt x="1423703" y="1264986"/>
                </a:lnTo>
                <a:lnTo>
                  <a:pt x="1422516" y="1264586"/>
                </a:lnTo>
                <a:lnTo>
                  <a:pt x="1420539" y="1264586"/>
                </a:lnTo>
                <a:lnTo>
                  <a:pt x="1419353" y="1264986"/>
                </a:lnTo>
                <a:lnTo>
                  <a:pt x="1418562" y="1265787"/>
                </a:lnTo>
                <a:lnTo>
                  <a:pt x="1417376" y="1266588"/>
                </a:lnTo>
                <a:lnTo>
                  <a:pt x="1416980" y="1267388"/>
                </a:lnTo>
                <a:lnTo>
                  <a:pt x="1416585" y="1268589"/>
                </a:lnTo>
                <a:lnTo>
                  <a:pt x="1416190" y="1269790"/>
                </a:lnTo>
                <a:lnTo>
                  <a:pt x="1416585" y="1270990"/>
                </a:lnTo>
                <a:lnTo>
                  <a:pt x="1416585" y="1272191"/>
                </a:lnTo>
                <a:lnTo>
                  <a:pt x="1417376" y="1273392"/>
                </a:lnTo>
                <a:lnTo>
                  <a:pt x="1418562" y="1274993"/>
                </a:lnTo>
                <a:lnTo>
                  <a:pt x="1419748" y="1276194"/>
                </a:lnTo>
                <a:lnTo>
                  <a:pt x="1422121" y="1277395"/>
                </a:lnTo>
                <a:lnTo>
                  <a:pt x="1424098" y="1278596"/>
                </a:lnTo>
                <a:lnTo>
                  <a:pt x="1428843" y="1280597"/>
                </a:lnTo>
                <a:lnTo>
                  <a:pt x="1430820" y="1282198"/>
                </a:lnTo>
                <a:lnTo>
                  <a:pt x="1432402" y="1283799"/>
                </a:lnTo>
                <a:lnTo>
                  <a:pt x="1433588" y="1285000"/>
                </a:lnTo>
                <a:lnTo>
                  <a:pt x="1435170" y="1287001"/>
                </a:lnTo>
                <a:lnTo>
                  <a:pt x="1436356" y="1289003"/>
                </a:lnTo>
                <a:lnTo>
                  <a:pt x="1436751" y="1291404"/>
                </a:lnTo>
                <a:lnTo>
                  <a:pt x="1437542" y="1293406"/>
                </a:lnTo>
                <a:lnTo>
                  <a:pt x="1437542" y="1296608"/>
                </a:lnTo>
                <a:lnTo>
                  <a:pt x="1437542" y="1299009"/>
                </a:lnTo>
                <a:lnTo>
                  <a:pt x="1437147" y="1302612"/>
                </a:lnTo>
                <a:lnTo>
                  <a:pt x="1436356" y="1305414"/>
                </a:lnTo>
                <a:lnTo>
                  <a:pt x="1435170" y="1309416"/>
                </a:lnTo>
                <a:lnTo>
                  <a:pt x="1431611" y="1317422"/>
                </a:lnTo>
                <a:lnTo>
                  <a:pt x="1430029" y="1320624"/>
                </a:lnTo>
                <a:lnTo>
                  <a:pt x="1428052" y="1323826"/>
                </a:lnTo>
                <a:lnTo>
                  <a:pt x="1425680" y="1326628"/>
                </a:lnTo>
                <a:lnTo>
                  <a:pt x="1423307" y="1328629"/>
                </a:lnTo>
                <a:lnTo>
                  <a:pt x="1420539" y="1331431"/>
                </a:lnTo>
                <a:lnTo>
                  <a:pt x="1417771" y="1333032"/>
                </a:lnTo>
                <a:lnTo>
                  <a:pt x="1414608" y="1334633"/>
                </a:lnTo>
                <a:lnTo>
                  <a:pt x="1411445" y="1336635"/>
                </a:lnTo>
                <a:lnTo>
                  <a:pt x="1404722" y="1338636"/>
                </a:lnTo>
                <a:lnTo>
                  <a:pt x="1397605" y="1340237"/>
                </a:lnTo>
                <a:lnTo>
                  <a:pt x="1390487" y="1341038"/>
                </a:lnTo>
                <a:lnTo>
                  <a:pt x="1383370" y="1341438"/>
                </a:lnTo>
                <a:lnTo>
                  <a:pt x="1376252" y="1341438"/>
                </a:lnTo>
                <a:lnTo>
                  <a:pt x="1369530" y="1341038"/>
                </a:lnTo>
                <a:lnTo>
                  <a:pt x="1358063" y="1339437"/>
                </a:lnTo>
                <a:lnTo>
                  <a:pt x="1350154" y="1338236"/>
                </a:lnTo>
                <a:lnTo>
                  <a:pt x="1347386" y="1337435"/>
                </a:lnTo>
                <a:lnTo>
                  <a:pt x="1347386" y="1337835"/>
                </a:lnTo>
                <a:lnTo>
                  <a:pt x="1346991" y="1337435"/>
                </a:lnTo>
                <a:lnTo>
                  <a:pt x="1346200" y="1337035"/>
                </a:lnTo>
                <a:lnTo>
                  <a:pt x="1346200" y="1334633"/>
                </a:lnTo>
                <a:lnTo>
                  <a:pt x="1346991" y="1331831"/>
                </a:lnTo>
                <a:lnTo>
                  <a:pt x="1347782" y="1326228"/>
                </a:lnTo>
                <a:lnTo>
                  <a:pt x="1349363" y="1318623"/>
                </a:lnTo>
                <a:lnTo>
                  <a:pt x="1351736" y="1307415"/>
                </a:lnTo>
                <a:lnTo>
                  <a:pt x="1355295" y="1296608"/>
                </a:lnTo>
                <a:lnTo>
                  <a:pt x="1357667" y="1287402"/>
                </a:lnTo>
                <a:lnTo>
                  <a:pt x="1361621" y="1275794"/>
                </a:lnTo>
                <a:lnTo>
                  <a:pt x="1363994" y="1270190"/>
                </a:lnTo>
                <a:lnTo>
                  <a:pt x="1364785" y="1268589"/>
                </a:lnTo>
                <a:lnTo>
                  <a:pt x="1366762" y="1265787"/>
                </a:lnTo>
                <a:lnTo>
                  <a:pt x="1369925" y="1262985"/>
                </a:lnTo>
                <a:lnTo>
                  <a:pt x="1373484" y="1260183"/>
                </a:lnTo>
                <a:lnTo>
                  <a:pt x="1378229" y="1258182"/>
                </a:lnTo>
                <a:lnTo>
                  <a:pt x="1383765" y="1256181"/>
                </a:lnTo>
                <a:lnTo>
                  <a:pt x="1389301" y="1253779"/>
                </a:lnTo>
                <a:lnTo>
                  <a:pt x="1395628" y="1252578"/>
                </a:lnTo>
                <a:lnTo>
                  <a:pt x="1401954" y="1250977"/>
                </a:lnTo>
                <a:lnTo>
                  <a:pt x="1415399" y="1248976"/>
                </a:lnTo>
                <a:lnTo>
                  <a:pt x="1428052" y="1248175"/>
                </a:lnTo>
                <a:lnTo>
                  <a:pt x="1433588" y="1247775"/>
                </a:lnTo>
                <a:close/>
                <a:moveTo>
                  <a:pt x="1155700" y="965200"/>
                </a:moveTo>
                <a:lnTo>
                  <a:pt x="1161653" y="965597"/>
                </a:lnTo>
                <a:lnTo>
                  <a:pt x="1167209" y="966787"/>
                </a:lnTo>
                <a:lnTo>
                  <a:pt x="1172766" y="968770"/>
                </a:lnTo>
                <a:lnTo>
                  <a:pt x="1177925" y="971944"/>
                </a:lnTo>
                <a:lnTo>
                  <a:pt x="1182687" y="975514"/>
                </a:lnTo>
                <a:lnTo>
                  <a:pt x="1187450" y="980274"/>
                </a:lnTo>
                <a:lnTo>
                  <a:pt x="1192213" y="985431"/>
                </a:lnTo>
                <a:lnTo>
                  <a:pt x="1196181" y="991381"/>
                </a:lnTo>
                <a:lnTo>
                  <a:pt x="1200150" y="998125"/>
                </a:lnTo>
                <a:lnTo>
                  <a:pt x="1204119" y="1005265"/>
                </a:lnTo>
                <a:lnTo>
                  <a:pt x="1207691" y="1012802"/>
                </a:lnTo>
                <a:lnTo>
                  <a:pt x="1211659" y="1021133"/>
                </a:lnTo>
                <a:lnTo>
                  <a:pt x="1214437" y="1029860"/>
                </a:lnTo>
                <a:lnTo>
                  <a:pt x="1217613" y="1038984"/>
                </a:lnTo>
                <a:lnTo>
                  <a:pt x="1220787" y="1048504"/>
                </a:lnTo>
                <a:lnTo>
                  <a:pt x="1225947" y="1068338"/>
                </a:lnTo>
                <a:lnTo>
                  <a:pt x="1230313" y="1089363"/>
                </a:lnTo>
                <a:lnTo>
                  <a:pt x="1234678" y="1111180"/>
                </a:lnTo>
                <a:lnTo>
                  <a:pt x="1237853" y="1133792"/>
                </a:lnTo>
                <a:lnTo>
                  <a:pt x="1241028" y="1155609"/>
                </a:lnTo>
                <a:lnTo>
                  <a:pt x="1243013" y="1177824"/>
                </a:lnTo>
                <a:lnTo>
                  <a:pt x="1245394" y="1198848"/>
                </a:lnTo>
                <a:lnTo>
                  <a:pt x="1246981" y="1219476"/>
                </a:lnTo>
                <a:lnTo>
                  <a:pt x="1246187" y="1186551"/>
                </a:lnTo>
                <a:lnTo>
                  <a:pt x="1342231" y="1244467"/>
                </a:lnTo>
                <a:lnTo>
                  <a:pt x="1323181" y="1340465"/>
                </a:lnTo>
                <a:lnTo>
                  <a:pt x="1248966" y="1309524"/>
                </a:lnTo>
                <a:lnTo>
                  <a:pt x="1245394" y="1284929"/>
                </a:lnTo>
                <a:lnTo>
                  <a:pt x="1239441" y="1242087"/>
                </a:lnTo>
                <a:lnTo>
                  <a:pt x="1231106" y="1373787"/>
                </a:lnTo>
                <a:lnTo>
                  <a:pt x="1230709" y="1379737"/>
                </a:lnTo>
                <a:lnTo>
                  <a:pt x="1230313" y="1386084"/>
                </a:lnTo>
                <a:lnTo>
                  <a:pt x="1230709" y="1392431"/>
                </a:lnTo>
                <a:lnTo>
                  <a:pt x="1232297" y="1399968"/>
                </a:lnTo>
                <a:lnTo>
                  <a:pt x="1234281" y="1407902"/>
                </a:lnTo>
                <a:lnTo>
                  <a:pt x="1237059" y="1417422"/>
                </a:lnTo>
                <a:lnTo>
                  <a:pt x="1241822" y="1428133"/>
                </a:lnTo>
                <a:lnTo>
                  <a:pt x="1247775" y="1440430"/>
                </a:lnTo>
                <a:lnTo>
                  <a:pt x="1231106" y="1440430"/>
                </a:lnTo>
                <a:lnTo>
                  <a:pt x="1242219" y="1446380"/>
                </a:lnTo>
                <a:lnTo>
                  <a:pt x="1256109" y="1453124"/>
                </a:lnTo>
                <a:lnTo>
                  <a:pt x="1287066" y="1467405"/>
                </a:lnTo>
                <a:lnTo>
                  <a:pt x="1313259" y="1479305"/>
                </a:lnTo>
                <a:lnTo>
                  <a:pt x="1323975" y="1483669"/>
                </a:lnTo>
                <a:lnTo>
                  <a:pt x="1501775" y="1720491"/>
                </a:lnTo>
                <a:lnTo>
                  <a:pt x="1401763" y="1798638"/>
                </a:lnTo>
                <a:lnTo>
                  <a:pt x="1210469" y="1576494"/>
                </a:lnTo>
                <a:lnTo>
                  <a:pt x="1080294" y="1561816"/>
                </a:lnTo>
                <a:lnTo>
                  <a:pt x="1080294" y="1563800"/>
                </a:lnTo>
                <a:lnTo>
                  <a:pt x="1080294" y="1567370"/>
                </a:lnTo>
                <a:lnTo>
                  <a:pt x="1079500" y="1575700"/>
                </a:lnTo>
                <a:lnTo>
                  <a:pt x="1077516" y="1587601"/>
                </a:lnTo>
                <a:lnTo>
                  <a:pt x="1074341" y="1601088"/>
                </a:lnTo>
                <a:lnTo>
                  <a:pt x="1066403" y="1633220"/>
                </a:lnTo>
                <a:lnTo>
                  <a:pt x="1056878" y="1669318"/>
                </a:lnTo>
                <a:lnTo>
                  <a:pt x="1046956" y="1703830"/>
                </a:lnTo>
                <a:lnTo>
                  <a:pt x="1038622" y="1733582"/>
                </a:lnTo>
                <a:lnTo>
                  <a:pt x="1030288" y="1762540"/>
                </a:lnTo>
                <a:lnTo>
                  <a:pt x="802481" y="1785548"/>
                </a:lnTo>
                <a:lnTo>
                  <a:pt x="770731" y="1731201"/>
                </a:lnTo>
                <a:lnTo>
                  <a:pt x="904081" y="1706210"/>
                </a:lnTo>
                <a:lnTo>
                  <a:pt x="903685" y="1489619"/>
                </a:lnTo>
                <a:lnTo>
                  <a:pt x="871935" y="1482479"/>
                </a:lnTo>
                <a:lnTo>
                  <a:pt x="869950" y="1471768"/>
                </a:lnTo>
                <a:lnTo>
                  <a:pt x="867966" y="1461851"/>
                </a:lnTo>
                <a:lnTo>
                  <a:pt x="866378" y="1453124"/>
                </a:lnTo>
                <a:lnTo>
                  <a:pt x="864791" y="1445190"/>
                </a:lnTo>
                <a:lnTo>
                  <a:pt x="863600" y="1428926"/>
                </a:lnTo>
                <a:lnTo>
                  <a:pt x="862806" y="1413455"/>
                </a:lnTo>
                <a:lnTo>
                  <a:pt x="862013" y="1373787"/>
                </a:lnTo>
                <a:lnTo>
                  <a:pt x="860822" y="1346812"/>
                </a:lnTo>
                <a:lnTo>
                  <a:pt x="858044" y="1312697"/>
                </a:lnTo>
                <a:lnTo>
                  <a:pt x="854472" y="1175444"/>
                </a:lnTo>
                <a:lnTo>
                  <a:pt x="843756" y="1181791"/>
                </a:lnTo>
                <a:lnTo>
                  <a:pt x="818753" y="1197658"/>
                </a:lnTo>
                <a:lnTo>
                  <a:pt x="802878" y="1208369"/>
                </a:lnTo>
                <a:lnTo>
                  <a:pt x="786606" y="1219476"/>
                </a:lnTo>
                <a:lnTo>
                  <a:pt x="770731" y="1230980"/>
                </a:lnTo>
                <a:lnTo>
                  <a:pt x="756841" y="1242087"/>
                </a:lnTo>
                <a:lnTo>
                  <a:pt x="754460" y="1250021"/>
                </a:lnTo>
                <a:lnTo>
                  <a:pt x="752872" y="1258351"/>
                </a:lnTo>
                <a:lnTo>
                  <a:pt x="752078" y="1266681"/>
                </a:lnTo>
                <a:lnTo>
                  <a:pt x="751285" y="1275805"/>
                </a:lnTo>
                <a:lnTo>
                  <a:pt x="751285" y="1284532"/>
                </a:lnTo>
                <a:lnTo>
                  <a:pt x="751681" y="1292863"/>
                </a:lnTo>
                <a:lnTo>
                  <a:pt x="752078" y="1301590"/>
                </a:lnTo>
                <a:lnTo>
                  <a:pt x="752872" y="1310317"/>
                </a:lnTo>
                <a:lnTo>
                  <a:pt x="754856" y="1325788"/>
                </a:lnTo>
                <a:lnTo>
                  <a:pt x="756444" y="1339275"/>
                </a:lnTo>
                <a:lnTo>
                  <a:pt x="758031" y="1350382"/>
                </a:lnTo>
                <a:lnTo>
                  <a:pt x="758031" y="1354349"/>
                </a:lnTo>
                <a:lnTo>
                  <a:pt x="756841" y="1357523"/>
                </a:lnTo>
                <a:lnTo>
                  <a:pt x="727869" y="1355539"/>
                </a:lnTo>
                <a:lnTo>
                  <a:pt x="715566" y="1354746"/>
                </a:lnTo>
                <a:lnTo>
                  <a:pt x="709613" y="1354746"/>
                </a:lnTo>
                <a:lnTo>
                  <a:pt x="704453" y="1355143"/>
                </a:lnTo>
                <a:lnTo>
                  <a:pt x="698897" y="1355539"/>
                </a:lnTo>
                <a:lnTo>
                  <a:pt x="693341" y="1356729"/>
                </a:lnTo>
                <a:lnTo>
                  <a:pt x="687785" y="1357919"/>
                </a:lnTo>
                <a:lnTo>
                  <a:pt x="682228" y="1359903"/>
                </a:lnTo>
                <a:lnTo>
                  <a:pt x="677069" y="1361886"/>
                </a:lnTo>
                <a:lnTo>
                  <a:pt x="671116" y="1364663"/>
                </a:lnTo>
                <a:lnTo>
                  <a:pt x="664766" y="1367836"/>
                </a:lnTo>
                <a:lnTo>
                  <a:pt x="658416" y="1372200"/>
                </a:lnTo>
                <a:lnTo>
                  <a:pt x="657225" y="1367043"/>
                </a:lnTo>
                <a:lnTo>
                  <a:pt x="655241" y="1361093"/>
                </a:lnTo>
                <a:lnTo>
                  <a:pt x="654050" y="1355143"/>
                </a:lnTo>
                <a:lnTo>
                  <a:pt x="653256" y="1348399"/>
                </a:lnTo>
                <a:lnTo>
                  <a:pt x="651669" y="1333325"/>
                </a:lnTo>
                <a:lnTo>
                  <a:pt x="650875" y="1316267"/>
                </a:lnTo>
                <a:lnTo>
                  <a:pt x="650875" y="1296830"/>
                </a:lnTo>
                <a:lnTo>
                  <a:pt x="651272" y="1274615"/>
                </a:lnTo>
                <a:lnTo>
                  <a:pt x="652066" y="1251211"/>
                </a:lnTo>
                <a:lnTo>
                  <a:pt x="653653" y="1225029"/>
                </a:lnTo>
                <a:lnTo>
                  <a:pt x="660797" y="1208369"/>
                </a:lnTo>
                <a:lnTo>
                  <a:pt x="667147" y="1194881"/>
                </a:lnTo>
                <a:lnTo>
                  <a:pt x="670322" y="1188931"/>
                </a:lnTo>
                <a:lnTo>
                  <a:pt x="673497" y="1183774"/>
                </a:lnTo>
                <a:lnTo>
                  <a:pt x="680244" y="1174254"/>
                </a:lnTo>
                <a:lnTo>
                  <a:pt x="687388" y="1164733"/>
                </a:lnTo>
                <a:lnTo>
                  <a:pt x="696119" y="1155213"/>
                </a:lnTo>
                <a:lnTo>
                  <a:pt x="706438" y="1143312"/>
                </a:lnTo>
                <a:lnTo>
                  <a:pt x="718741" y="1129031"/>
                </a:lnTo>
                <a:lnTo>
                  <a:pt x="738585" y="1108007"/>
                </a:lnTo>
                <a:lnTo>
                  <a:pt x="756047" y="1088966"/>
                </a:lnTo>
                <a:lnTo>
                  <a:pt x="785416" y="1057231"/>
                </a:lnTo>
                <a:lnTo>
                  <a:pt x="797719" y="1043744"/>
                </a:lnTo>
                <a:lnTo>
                  <a:pt x="809228" y="1032240"/>
                </a:lnTo>
                <a:lnTo>
                  <a:pt x="820738" y="1021926"/>
                </a:lnTo>
                <a:lnTo>
                  <a:pt x="831056" y="1012802"/>
                </a:lnTo>
                <a:lnTo>
                  <a:pt x="836613" y="1008439"/>
                </a:lnTo>
                <a:lnTo>
                  <a:pt x="842169" y="1004869"/>
                </a:lnTo>
                <a:lnTo>
                  <a:pt x="848122" y="1000902"/>
                </a:lnTo>
                <a:lnTo>
                  <a:pt x="854075" y="997331"/>
                </a:lnTo>
                <a:lnTo>
                  <a:pt x="860028" y="994555"/>
                </a:lnTo>
                <a:lnTo>
                  <a:pt x="866378" y="991381"/>
                </a:lnTo>
                <a:lnTo>
                  <a:pt x="873125" y="988208"/>
                </a:lnTo>
                <a:lnTo>
                  <a:pt x="880269" y="985828"/>
                </a:lnTo>
                <a:lnTo>
                  <a:pt x="895350" y="980274"/>
                </a:lnTo>
                <a:lnTo>
                  <a:pt x="912416" y="975117"/>
                </a:lnTo>
                <a:lnTo>
                  <a:pt x="932260" y="970753"/>
                </a:lnTo>
                <a:lnTo>
                  <a:pt x="954881" y="965597"/>
                </a:lnTo>
                <a:lnTo>
                  <a:pt x="963613" y="965993"/>
                </a:lnTo>
                <a:lnTo>
                  <a:pt x="979488" y="966787"/>
                </a:lnTo>
                <a:lnTo>
                  <a:pt x="1004491" y="968373"/>
                </a:lnTo>
                <a:lnTo>
                  <a:pt x="1089819" y="1240103"/>
                </a:lnTo>
                <a:lnTo>
                  <a:pt x="1081484" y="1159179"/>
                </a:lnTo>
                <a:lnTo>
                  <a:pt x="1077516" y="1013199"/>
                </a:lnTo>
                <a:lnTo>
                  <a:pt x="1071959" y="999315"/>
                </a:lnTo>
                <a:lnTo>
                  <a:pt x="1083072" y="980671"/>
                </a:lnTo>
                <a:lnTo>
                  <a:pt x="1107281" y="980671"/>
                </a:lnTo>
                <a:lnTo>
                  <a:pt x="1117600" y="999315"/>
                </a:lnTo>
                <a:lnTo>
                  <a:pt x="1112837" y="1015579"/>
                </a:lnTo>
                <a:lnTo>
                  <a:pt x="1142206" y="1228203"/>
                </a:lnTo>
                <a:lnTo>
                  <a:pt x="1137841" y="971944"/>
                </a:lnTo>
                <a:lnTo>
                  <a:pt x="1146572" y="967580"/>
                </a:lnTo>
                <a:lnTo>
                  <a:pt x="1148953" y="966390"/>
                </a:lnTo>
                <a:lnTo>
                  <a:pt x="1149350" y="965597"/>
                </a:lnTo>
                <a:lnTo>
                  <a:pt x="1155700" y="965200"/>
                </a:lnTo>
                <a:close/>
                <a:moveTo>
                  <a:pt x="931148" y="736601"/>
                </a:moveTo>
                <a:lnTo>
                  <a:pt x="929554" y="751285"/>
                </a:lnTo>
                <a:lnTo>
                  <a:pt x="928757" y="762794"/>
                </a:lnTo>
                <a:lnTo>
                  <a:pt x="929155" y="762794"/>
                </a:lnTo>
                <a:lnTo>
                  <a:pt x="929554" y="751285"/>
                </a:lnTo>
                <a:lnTo>
                  <a:pt x="930351" y="746126"/>
                </a:lnTo>
                <a:lnTo>
                  <a:pt x="931148" y="741363"/>
                </a:lnTo>
                <a:lnTo>
                  <a:pt x="931148" y="736601"/>
                </a:lnTo>
                <a:close/>
                <a:moveTo>
                  <a:pt x="949086" y="679054"/>
                </a:moveTo>
                <a:lnTo>
                  <a:pt x="948289" y="679847"/>
                </a:lnTo>
                <a:lnTo>
                  <a:pt x="945499" y="681435"/>
                </a:lnTo>
                <a:lnTo>
                  <a:pt x="943904" y="683419"/>
                </a:lnTo>
                <a:lnTo>
                  <a:pt x="941911" y="686991"/>
                </a:lnTo>
                <a:lnTo>
                  <a:pt x="945897" y="682625"/>
                </a:lnTo>
                <a:lnTo>
                  <a:pt x="948289" y="681038"/>
                </a:lnTo>
                <a:lnTo>
                  <a:pt x="950282" y="679054"/>
                </a:lnTo>
                <a:lnTo>
                  <a:pt x="949086" y="679054"/>
                </a:lnTo>
                <a:close/>
                <a:moveTo>
                  <a:pt x="1038375" y="620713"/>
                </a:moveTo>
                <a:lnTo>
                  <a:pt x="1049138" y="620713"/>
                </a:lnTo>
                <a:lnTo>
                  <a:pt x="1059502" y="621110"/>
                </a:lnTo>
                <a:lnTo>
                  <a:pt x="1069866" y="622300"/>
                </a:lnTo>
                <a:lnTo>
                  <a:pt x="1079432" y="623491"/>
                </a:lnTo>
                <a:lnTo>
                  <a:pt x="1088999" y="625872"/>
                </a:lnTo>
                <a:lnTo>
                  <a:pt x="1098167" y="627857"/>
                </a:lnTo>
                <a:lnTo>
                  <a:pt x="1106937" y="630238"/>
                </a:lnTo>
                <a:lnTo>
                  <a:pt x="1115307" y="633413"/>
                </a:lnTo>
                <a:lnTo>
                  <a:pt x="1123678" y="636191"/>
                </a:lnTo>
                <a:lnTo>
                  <a:pt x="1130853" y="639763"/>
                </a:lnTo>
                <a:lnTo>
                  <a:pt x="1138028" y="642938"/>
                </a:lnTo>
                <a:lnTo>
                  <a:pt x="1144805" y="646510"/>
                </a:lnTo>
                <a:lnTo>
                  <a:pt x="1156365" y="652860"/>
                </a:lnTo>
                <a:lnTo>
                  <a:pt x="1166729" y="659607"/>
                </a:lnTo>
                <a:lnTo>
                  <a:pt x="1174701" y="664766"/>
                </a:lnTo>
                <a:lnTo>
                  <a:pt x="1180680" y="669529"/>
                </a:lnTo>
                <a:lnTo>
                  <a:pt x="1185862" y="673497"/>
                </a:lnTo>
                <a:lnTo>
                  <a:pt x="1185862" y="676275"/>
                </a:lnTo>
                <a:lnTo>
                  <a:pt x="1185862" y="684213"/>
                </a:lnTo>
                <a:lnTo>
                  <a:pt x="1185065" y="688975"/>
                </a:lnTo>
                <a:lnTo>
                  <a:pt x="1183869" y="694532"/>
                </a:lnTo>
                <a:lnTo>
                  <a:pt x="1182274" y="700088"/>
                </a:lnTo>
                <a:lnTo>
                  <a:pt x="1180281" y="704850"/>
                </a:lnTo>
                <a:lnTo>
                  <a:pt x="1179086" y="707629"/>
                </a:lnTo>
                <a:lnTo>
                  <a:pt x="1177093" y="710010"/>
                </a:lnTo>
                <a:lnTo>
                  <a:pt x="1175498" y="711994"/>
                </a:lnTo>
                <a:lnTo>
                  <a:pt x="1173505" y="713979"/>
                </a:lnTo>
                <a:lnTo>
                  <a:pt x="1170715" y="715963"/>
                </a:lnTo>
                <a:lnTo>
                  <a:pt x="1168323" y="717154"/>
                </a:lnTo>
                <a:lnTo>
                  <a:pt x="1165533" y="718344"/>
                </a:lnTo>
                <a:lnTo>
                  <a:pt x="1161945" y="719138"/>
                </a:lnTo>
                <a:lnTo>
                  <a:pt x="1158756" y="719535"/>
                </a:lnTo>
                <a:lnTo>
                  <a:pt x="1154770" y="719535"/>
                </a:lnTo>
                <a:lnTo>
                  <a:pt x="1150784" y="719138"/>
                </a:lnTo>
                <a:lnTo>
                  <a:pt x="1146001" y="718344"/>
                </a:lnTo>
                <a:lnTo>
                  <a:pt x="1140819" y="717154"/>
                </a:lnTo>
                <a:lnTo>
                  <a:pt x="1135238" y="715566"/>
                </a:lnTo>
                <a:lnTo>
                  <a:pt x="1129259" y="712788"/>
                </a:lnTo>
                <a:lnTo>
                  <a:pt x="1123678" y="710010"/>
                </a:lnTo>
                <a:lnTo>
                  <a:pt x="1120091" y="708819"/>
                </a:lnTo>
                <a:lnTo>
                  <a:pt x="1114112" y="707629"/>
                </a:lnTo>
                <a:lnTo>
                  <a:pt x="1098964" y="704850"/>
                </a:lnTo>
                <a:lnTo>
                  <a:pt x="1083418" y="702072"/>
                </a:lnTo>
                <a:lnTo>
                  <a:pt x="1077439" y="700882"/>
                </a:lnTo>
                <a:lnTo>
                  <a:pt x="1073852" y="700088"/>
                </a:lnTo>
                <a:lnTo>
                  <a:pt x="1104545" y="714772"/>
                </a:lnTo>
                <a:lnTo>
                  <a:pt x="1118895" y="721122"/>
                </a:lnTo>
                <a:lnTo>
                  <a:pt x="1125671" y="723504"/>
                </a:lnTo>
                <a:lnTo>
                  <a:pt x="1132448" y="725885"/>
                </a:lnTo>
                <a:lnTo>
                  <a:pt x="1138826" y="728266"/>
                </a:lnTo>
                <a:lnTo>
                  <a:pt x="1144805" y="729457"/>
                </a:lnTo>
                <a:lnTo>
                  <a:pt x="1150784" y="730647"/>
                </a:lnTo>
                <a:lnTo>
                  <a:pt x="1155966" y="731044"/>
                </a:lnTo>
                <a:lnTo>
                  <a:pt x="1161148" y="730647"/>
                </a:lnTo>
                <a:lnTo>
                  <a:pt x="1165931" y="729457"/>
                </a:lnTo>
                <a:lnTo>
                  <a:pt x="1170316" y="727869"/>
                </a:lnTo>
                <a:lnTo>
                  <a:pt x="1174302" y="725091"/>
                </a:lnTo>
                <a:lnTo>
                  <a:pt x="1175498" y="735410"/>
                </a:lnTo>
                <a:lnTo>
                  <a:pt x="1175897" y="744935"/>
                </a:lnTo>
                <a:lnTo>
                  <a:pt x="1175498" y="753666"/>
                </a:lnTo>
                <a:lnTo>
                  <a:pt x="1175099" y="762397"/>
                </a:lnTo>
                <a:lnTo>
                  <a:pt x="1176694" y="761207"/>
                </a:lnTo>
                <a:lnTo>
                  <a:pt x="1177491" y="760413"/>
                </a:lnTo>
                <a:lnTo>
                  <a:pt x="1178687" y="760016"/>
                </a:lnTo>
                <a:lnTo>
                  <a:pt x="1179086" y="760413"/>
                </a:lnTo>
                <a:lnTo>
                  <a:pt x="1179484" y="761207"/>
                </a:lnTo>
                <a:lnTo>
                  <a:pt x="1179883" y="763985"/>
                </a:lnTo>
                <a:lnTo>
                  <a:pt x="1180281" y="767954"/>
                </a:lnTo>
                <a:lnTo>
                  <a:pt x="1180281" y="773113"/>
                </a:lnTo>
                <a:lnTo>
                  <a:pt x="1179086" y="785813"/>
                </a:lnTo>
                <a:lnTo>
                  <a:pt x="1177491" y="800498"/>
                </a:lnTo>
                <a:lnTo>
                  <a:pt x="1175498" y="814388"/>
                </a:lnTo>
                <a:lnTo>
                  <a:pt x="1173505" y="826294"/>
                </a:lnTo>
                <a:lnTo>
                  <a:pt x="1171911" y="833438"/>
                </a:lnTo>
                <a:lnTo>
                  <a:pt x="1170715" y="834629"/>
                </a:lnTo>
                <a:lnTo>
                  <a:pt x="1170316" y="834232"/>
                </a:lnTo>
                <a:lnTo>
                  <a:pt x="1169519" y="842169"/>
                </a:lnTo>
                <a:lnTo>
                  <a:pt x="1168323" y="849710"/>
                </a:lnTo>
                <a:lnTo>
                  <a:pt x="1166729" y="856854"/>
                </a:lnTo>
                <a:lnTo>
                  <a:pt x="1165134" y="863998"/>
                </a:lnTo>
                <a:lnTo>
                  <a:pt x="1162742" y="870744"/>
                </a:lnTo>
                <a:lnTo>
                  <a:pt x="1160351" y="877491"/>
                </a:lnTo>
                <a:lnTo>
                  <a:pt x="1157959" y="883841"/>
                </a:lnTo>
                <a:lnTo>
                  <a:pt x="1154770" y="890191"/>
                </a:lnTo>
                <a:lnTo>
                  <a:pt x="1151980" y="896541"/>
                </a:lnTo>
                <a:lnTo>
                  <a:pt x="1148791" y="902098"/>
                </a:lnTo>
                <a:lnTo>
                  <a:pt x="1145602" y="907654"/>
                </a:lnTo>
                <a:lnTo>
                  <a:pt x="1141616" y="913210"/>
                </a:lnTo>
                <a:lnTo>
                  <a:pt x="1138028" y="918370"/>
                </a:lnTo>
                <a:lnTo>
                  <a:pt x="1134042" y="923529"/>
                </a:lnTo>
                <a:lnTo>
                  <a:pt x="1126070" y="932260"/>
                </a:lnTo>
                <a:lnTo>
                  <a:pt x="1117699" y="940595"/>
                </a:lnTo>
                <a:lnTo>
                  <a:pt x="1108531" y="947738"/>
                </a:lnTo>
                <a:lnTo>
                  <a:pt x="1099762" y="954088"/>
                </a:lnTo>
                <a:lnTo>
                  <a:pt x="1090593" y="959248"/>
                </a:lnTo>
                <a:lnTo>
                  <a:pt x="1081027" y="963216"/>
                </a:lnTo>
                <a:lnTo>
                  <a:pt x="1077041" y="964804"/>
                </a:lnTo>
                <a:lnTo>
                  <a:pt x="1072257" y="966391"/>
                </a:lnTo>
                <a:lnTo>
                  <a:pt x="1067474" y="967185"/>
                </a:lnTo>
                <a:lnTo>
                  <a:pt x="1063488" y="967979"/>
                </a:lnTo>
                <a:lnTo>
                  <a:pt x="1059103" y="968376"/>
                </a:lnTo>
                <a:lnTo>
                  <a:pt x="1054719" y="968376"/>
                </a:lnTo>
                <a:lnTo>
                  <a:pt x="1051530" y="968376"/>
                </a:lnTo>
                <a:lnTo>
                  <a:pt x="1047543" y="967979"/>
                </a:lnTo>
                <a:lnTo>
                  <a:pt x="1043956" y="967185"/>
                </a:lnTo>
                <a:lnTo>
                  <a:pt x="1039970" y="965995"/>
                </a:lnTo>
                <a:lnTo>
                  <a:pt x="1031998" y="962820"/>
                </a:lnTo>
                <a:lnTo>
                  <a:pt x="1023627" y="958851"/>
                </a:lnTo>
                <a:lnTo>
                  <a:pt x="1014857" y="953295"/>
                </a:lnTo>
                <a:lnTo>
                  <a:pt x="1006088" y="947341"/>
                </a:lnTo>
                <a:lnTo>
                  <a:pt x="997318" y="939801"/>
                </a:lnTo>
                <a:lnTo>
                  <a:pt x="988549" y="931863"/>
                </a:lnTo>
                <a:lnTo>
                  <a:pt x="979779" y="922338"/>
                </a:lnTo>
                <a:lnTo>
                  <a:pt x="971807" y="912813"/>
                </a:lnTo>
                <a:lnTo>
                  <a:pt x="963835" y="902098"/>
                </a:lnTo>
                <a:lnTo>
                  <a:pt x="956660" y="890985"/>
                </a:lnTo>
                <a:lnTo>
                  <a:pt x="949883" y="878682"/>
                </a:lnTo>
                <a:lnTo>
                  <a:pt x="943904" y="865982"/>
                </a:lnTo>
                <a:lnTo>
                  <a:pt x="941512" y="859632"/>
                </a:lnTo>
                <a:lnTo>
                  <a:pt x="938722" y="852885"/>
                </a:lnTo>
                <a:lnTo>
                  <a:pt x="936729" y="846138"/>
                </a:lnTo>
                <a:lnTo>
                  <a:pt x="934736" y="839391"/>
                </a:lnTo>
                <a:lnTo>
                  <a:pt x="933540" y="843757"/>
                </a:lnTo>
                <a:lnTo>
                  <a:pt x="931547" y="847329"/>
                </a:lnTo>
                <a:lnTo>
                  <a:pt x="929554" y="849710"/>
                </a:lnTo>
                <a:lnTo>
                  <a:pt x="928757" y="850107"/>
                </a:lnTo>
                <a:lnTo>
                  <a:pt x="927960" y="850504"/>
                </a:lnTo>
                <a:lnTo>
                  <a:pt x="926764" y="850107"/>
                </a:lnTo>
                <a:lnTo>
                  <a:pt x="925568" y="849710"/>
                </a:lnTo>
                <a:lnTo>
                  <a:pt x="924372" y="848123"/>
                </a:lnTo>
                <a:lnTo>
                  <a:pt x="923575" y="846535"/>
                </a:lnTo>
                <a:lnTo>
                  <a:pt x="921582" y="842963"/>
                </a:lnTo>
                <a:lnTo>
                  <a:pt x="920386" y="837407"/>
                </a:lnTo>
                <a:lnTo>
                  <a:pt x="918791" y="831057"/>
                </a:lnTo>
                <a:lnTo>
                  <a:pt x="917596" y="823516"/>
                </a:lnTo>
                <a:lnTo>
                  <a:pt x="917197" y="815182"/>
                </a:lnTo>
                <a:lnTo>
                  <a:pt x="916798" y="806054"/>
                </a:lnTo>
                <a:lnTo>
                  <a:pt x="917197" y="798116"/>
                </a:lnTo>
                <a:lnTo>
                  <a:pt x="917596" y="790576"/>
                </a:lnTo>
                <a:lnTo>
                  <a:pt x="918393" y="783829"/>
                </a:lnTo>
                <a:lnTo>
                  <a:pt x="919987" y="777479"/>
                </a:lnTo>
                <a:lnTo>
                  <a:pt x="921183" y="772319"/>
                </a:lnTo>
                <a:lnTo>
                  <a:pt x="922379" y="767954"/>
                </a:lnTo>
                <a:lnTo>
                  <a:pt x="924372" y="764779"/>
                </a:lnTo>
                <a:lnTo>
                  <a:pt x="925169" y="763588"/>
                </a:lnTo>
                <a:lnTo>
                  <a:pt x="926365" y="763191"/>
                </a:lnTo>
                <a:lnTo>
                  <a:pt x="923176" y="759619"/>
                </a:lnTo>
                <a:lnTo>
                  <a:pt x="920785" y="756444"/>
                </a:lnTo>
                <a:lnTo>
                  <a:pt x="918393" y="752476"/>
                </a:lnTo>
                <a:lnTo>
                  <a:pt x="916798" y="748507"/>
                </a:lnTo>
                <a:lnTo>
                  <a:pt x="915204" y="744538"/>
                </a:lnTo>
                <a:lnTo>
                  <a:pt x="914407" y="739776"/>
                </a:lnTo>
                <a:lnTo>
                  <a:pt x="913609" y="735807"/>
                </a:lnTo>
                <a:lnTo>
                  <a:pt x="913211" y="731044"/>
                </a:lnTo>
                <a:lnTo>
                  <a:pt x="912812" y="727076"/>
                </a:lnTo>
                <a:lnTo>
                  <a:pt x="912812" y="721916"/>
                </a:lnTo>
                <a:lnTo>
                  <a:pt x="913609" y="712391"/>
                </a:lnTo>
                <a:lnTo>
                  <a:pt x="915204" y="703263"/>
                </a:lnTo>
                <a:lnTo>
                  <a:pt x="917197" y="694135"/>
                </a:lnTo>
                <a:lnTo>
                  <a:pt x="920386" y="685007"/>
                </a:lnTo>
                <a:lnTo>
                  <a:pt x="923575" y="676672"/>
                </a:lnTo>
                <a:lnTo>
                  <a:pt x="927162" y="668735"/>
                </a:lnTo>
                <a:lnTo>
                  <a:pt x="930750" y="661988"/>
                </a:lnTo>
                <a:lnTo>
                  <a:pt x="934337" y="656035"/>
                </a:lnTo>
                <a:lnTo>
                  <a:pt x="937526" y="651272"/>
                </a:lnTo>
                <a:lnTo>
                  <a:pt x="940715" y="647700"/>
                </a:lnTo>
                <a:lnTo>
                  <a:pt x="943107" y="646113"/>
                </a:lnTo>
                <a:lnTo>
                  <a:pt x="955862" y="639763"/>
                </a:lnTo>
                <a:lnTo>
                  <a:pt x="968219" y="634604"/>
                </a:lnTo>
                <a:lnTo>
                  <a:pt x="980178" y="630238"/>
                </a:lnTo>
                <a:lnTo>
                  <a:pt x="992535" y="627063"/>
                </a:lnTo>
                <a:lnTo>
                  <a:pt x="1004493" y="624285"/>
                </a:lnTo>
                <a:lnTo>
                  <a:pt x="1016053" y="622300"/>
                </a:lnTo>
                <a:lnTo>
                  <a:pt x="1027214" y="621110"/>
                </a:lnTo>
                <a:lnTo>
                  <a:pt x="1038375" y="620713"/>
                </a:lnTo>
                <a:close/>
                <a:moveTo>
                  <a:pt x="1043186" y="515586"/>
                </a:moveTo>
                <a:lnTo>
                  <a:pt x="1022934" y="515983"/>
                </a:lnTo>
                <a:lnTo>
                  <a:pt x="1002682" y="516777"/>
                </a:lnTo>
                <a:lnTo>
                  <a:pt x="982827" y="518364"/>
                </a:lnTo>
                <a:lnTo>
                  <a:pt x="962972" y="519952"/>
                </a:lnTo>
                <a:lnTo>
                  <a:pt x="943514" y="521937"/>
                </a:lnTo>
                <a:lnTo>
                  <a:pt x="924056" y="525113"/>
                </a:lnTo>
                <a:lnTo>
                  <a:pt x="904598" y="527891"/>
                </a:lnTo>
                <a:lnTo>
                  <a:pt x="885140" y="531861"/>
                </a:lnTo>
                <a:lnTo>
                  <a:pt x="866476" y="535830"/>
                </a:lnTo>
                <a:lnTo>
                  <a:pt x="847812" y="540594"/>
                </a:lnTo>
                <a:lnTo>
                  <a:pt x="829148" y="545754"/>
                </a:lnTo>
                <a:lnTo>
                  <a:pt x="810485" y="550914"/>
                </a:lnTo>
                <a:lnTo>
                  <a:pt x="792218" y="556869"/>
                </a:lnTo>
                <a:lnTo>
                  <a:pt x="774348" y="563220"/>
                </a:lnTo>
                <a:lnTo>
                  <a:pt x="756082" y="569968"/>
                </a:lnTo>
                <a:lnTo>
                  <a:pt x="738609" y="577113"/>
                </a:lnTo>
                <a:lnTo>
                  <a:pt x="721137" y="585449"/>
                </a:lnTo>
                <a:lnTo>
                  <a:pt x="704061" y="593388"/>
                </a:lnTo>
                <a:lnTo>
                  <a:pt x="686986" y="601724"/>
                </a:lnTo>
                <a:lnTo>
                  <a:pt x="670308" y="610457"/>
                </a:lnTo>
                <a:lnTo>
                  <a:pt x="653630" y="619587"/>
                </a:lnTo>
                <a:lnTo>
                  <a:pt x="637745" y="629114"/>
                </a:lnTo>
                <a:lnTo>
                  <a:pt x="621861" y="639037"/>
                </a:lnTo>
                <a:lnTo>
                  <a:pt x="605977" y="649755"/>
                </a:lnTo>
                <a:lnTo>
                  <a:pt x="590490" y="660473"/>
                </a:lnTo>
                <a:lnTo>
                  <a:pt x="575400" y="671190"/>
                </a:lnTo>
                <a:lnTo>
                  <a:pt x="559913" y="682702"/>
                </a:lnTo>
                <a:lnTo>
                  <a:pt x="545617" y="694610"/>
                </a:lnTo>
                <a:lnTo>
                  <a:pt x="531322" y="706519"/>
                </a:lnTo>
                <a:lnTo>
                  <a:pt x="517026" y="719221"/>
                </a:lnTo>
                <a:lnTo>
                  <a:pt x="503525" y="731924"/>
                </a:lnTo>
                <a:lnTo>
                  <a:pt x="490023" y="745023"/>
                </a:lnTo>
                <a:lnTo>
                  <a:pt x="476919" y="758520"/>
                </a:lnTo>
                <a:lnTo>
                  <a:pt x="464212" y="772413"/>
                </a:lnTo>
                <a:lnTo>
                  <a:pt x="451504" y="786306"/>
                </a:lnTo>
                <a:lnTo>
                  <a:pt x="439591" y="800596"/>
                </a:lnTo>
                <a:lnTo>
                  <a:pt x="427678" y="815680"/>
                </a:lnTo>
                <a:lnTo>
                  <a:pt x="416162" y="830368"/>
                </a:lnTo>
                <a:lnTo>
                  <a:pt x="405441" y="845452"/>
                </a:lnTo>
                <a:lnTo>
                  <a:pt x="394322" y="860933"/>
                </a:lnTo>
                <a:lnTo>
                  <a:pt x="383997" y="876811"/>
                </a:lnTo>
                <a:lnTo>
                  <a:pt x="374070" y="892689"/>
                </a:lnTo>
                <a:lnTo>
                  <a:pt x="364539" y="908964"/>
                </a:lnTo>
                <a:lnTo>
                  <a:pt x="355009" y="925636"/>
                </a:lnTo>
                <a:lnTo>
                  <a:pt x="346272" y="941911"/>
                </a:lnTo>
                <a:lnTo>
                  <a:pt x="337933" y="959377"/>
                </a:lnTo>
                <a:lnTo>
                  <a:pt x="329594" y="976048"/>
                </a:lnTo>
                <a:lnTo>
                  <a:pt x="322049" y="993911"/>
                </a:lnTo>
                <a:lnTo>
                  <a:pt x="314901" y="1011377"/>
                </a:lnTo>
                <a:lnTo>
                  <a:pt x="308151" y="1029240"/>
                </a:lnTo>
                <a:lnTo>
                  <a:pt x="301797" y="1047500"/>
                </a:lnTo>
                <a:lnTo>
                  <a:pt x="295840" y="1065362"/>
                </a:lnTo>
                <a:lnTo>
                  <a:pt x="290678" y="1084019"/>
                </a:lnTo>
                <a:lnTo>
                  <a:pt x="285516" y="1102676"/>
                </a:lnTo>
                <a:lnTo>
                  <a:pt x="280751" y="1121729"/>
                </a:lnTo>
                <a:lnTo>
                  <a:pt x="276780" y="1140783"/>
                </a:lnTo>
                <a:lnTo>
                  <a:pt x="272809" y="1159440"/>
                </a:lnTo>
                <a:lnTo>
                  <a:pt x="270029" y="1178890"/>
                </a:lnTo>
                <a:lnTo>
                  <a:pt x="266852" y="1198341"/>
                </a:lnTo>
                <a:lnTo>
                  <a:pt x="264867" y="1218188"/>
                </a:lnTo>
                <a:lnTo>
                  <a:pt x="263278" y="1237639"/>
                </a:lnTo>
                <a:lnTo>
                  <a:pt x="261690" y="1257883"/>
                </a:lnTo>
                <a:lnTo>
                  <a:pt x="260896" y="1277731"/>
                </a:lnTo>
                <a:lnTo>
                  <a:pt x="260498" y="1297975"/>
                </a:lnTo>
                <a:lnTo>
                  <a:pt x="260896" y="1318220"/>
                </a:lnTo>
                <a:lnTo>
                  <a:pt x="261690" y="1338067"/>
                </a:lnTo>
                <a:lnTo>
                  <a:pt x="263278" y="1357915"/>
                </a:lnTo>
                <a:lnTo>
                  <a:pt x="264867" y="1377763"/>
                </a:lnTo>
                <a:lnTo>
                  <a:pt x="266852" y="1397213"/>
                </a:lnTo>
                <a:lnTo>
                  <a:pt x="270029" y="1416664"/>
                </a:lnTo>
                <a:lnTo>
                  <a:pt x="272809" y="1436114"/>
                </a:lnTo>
                <a:lnTo>
                  <a:pt x="276780" y="1455168"/>
                </a:lnTo>
                <a:lnTo>
                  <a:pt x="280751" y="1474222"/>
                </a:lnTo>
                <a:lnTo>
                  <a:pt x="285516" y="1493275"/>
                </a:lnTo>
                <a:lnTo>
                  <a:pt x="290678" y="1511535"/>
                </a:lnTo>
                <a:lnTo>
                  <a:pt x="295840" y="1530192"/>
                </a:lnTo>
                <a:lnTo>
                  <a:pt x="301797" y="1548452"/>
                </a:lnTo>
                <a:lnTo>
                  <a:pt x="308151" y="1566314"/>
                </a:lnTo>
                <a:lnTo>
                  <a:pt x="314901" y="1584177"/>
                </a:lnTo>
                <a:lnTo>
                  <a:pt x="322049" y="1602040"/>
                </a:lnTo>
                <a:lnTo>
                  <a:pt x="329594" y="1619109"/>
                </a:lnTo>
                <a:lnTo>
                  <a:pt x="337933" y="1636575"/>
                </a:lnTo>
                <a:lnTo>
                  <a:pt x="346272" y="1653247"/>
                </a:lnTo>
                <a:lnTo>
                  <a:pt x="355009" y="1670316"/>
                </a:lnTo>
                <a:lnTo>
                  <a:pt x="364539" y="1686591"/>
                </a:lnTo>
                <a:lnTo>
                  <a:pt x="374070" y="1703262"/>
                </a:lnTo>
                <a:lnTo>
                  <a:pt x="383997" y="1719140"/>
                </a:lnTo>
                <a:lnTo>
                  <a:pt x="394322" y="1734622"/>
                </a:lnTo>
                <a:lnTo>
                  <a:pt x="405441" y="1750500"/>
                </a:lnTo>
                <a:lnTo>
                  <a:pt x="416162" y="1765584"/>
                </a:lnTo>
                <a:lnTo>
                  <a:pt x="427678" y="1780271"/>
                </a:lnTo>
                <a:lnTo>
                  <a:pt x="439591" y="1794958"/>
                </a:lnTo>
                <a:lnTo>
                  <a:pt x="451504" y="1809248"/>
                </a:lnTo>
                <a:lnTo>
                  <a:pt x="464212" y="1823142"/>
                </a:lnTo>
                <a:lnTo>
                  <a:pt x="476919" y="1837035"/>
                </a:lnTo>
                <a:lnTo>
                  <a:pt x="490023" y="1850531"/>
                </a:lnTo>
                <a:lnTo>
                  <a:pt x="503525" y="1863631"/>
                </a:lnTo>
                <a:lnTo>
                  <a:pt x="517026" y="1876333"/>
                </a:lnTo>
                <a:lnTo>
                  <a:pt x="531322" y="1889035"/>
                </a:lnTo>
                <a:lnTo>
                  <a:pt x="545617" y="1900944"/>
                </a:lnTo>
                <a:lnTo>
                  <a:pt x="559913" y="1912852"/>
                </a:lnTo>
                <a:lnTo>
                  <a:pt x="575400" y="1923967"/>
                </a:lnTo>
                <a:lnTo>
                  <a:pt x="590490" y="1935479"/>
                </a:lnTo>
                <a:lnTo>
                  <a:pt x="605977" y="1945799"/>
                </a:lnTo>
                <a:lnTo>
                  <a:pt x="621861" y="1956517"/>
                </a:lnTo>
                <a:lnTo>
                  <a:pt x="637745" y="1966044"/>
                </a:lnTo>
                <a:lnTo>
                  <a:pt x="653630" y="1975968"/>
                </a:lnTo>
                <a:lnTo>
                  <a:pt x="670308" y="1985097"/>
                </a:lnTo>
                <a:lnTo>
                  <a:pt x="686986" y="1994227"/>
                </a:lnTo>
                <a:lnTo>
                  <a:pt x="704061" y="2002563"/>
                </a:lnTo>
                <a:lnTo>
                  <a:pt x="721137" y="2010502"/>
                </a:lnTo>
                <a:lnTo>
                  <a:pt x="738609" y="2018044"/>
                </a:lnTo>
                <a:lnTo>
                  <a:pt x="756082" y="2025189"/>
                </a:lnTo>
                <a:lnTo>
                  <a:pt x="774348" y="2032335"/>
                </a:lnTo>
                <a:lnTo>
                  <a:pt x="792218" y="2038686"/>
                </a:lnTo>
                <a:lnTo>
                  <a:pt x="810485" y="2044640"/>
                </a:lnTo>
                <a:lnTo>
                  <a:pt x="829148" y="2050197"/>
                </a:lnTo>
                <a:lnTo>
                  <a:pt x="847812" y="2055358"/>
                </a:lnTo>
                <a:lnTo>
                  <a:pt x="866476" y="2059724"/>
                </a:lnTo>
                <a:lnTo>
                  <a:pt x="885140" y="2064091"/>
                </a:lnTo>
                <a:lnTo>
                  <a:pt x="904598" y="2067266"/>
                </a:lnTo>
                <a:lnTo>
                  <a:pt x="924056" y="2070839"/>
                </a:lnTo>
                <a:lnTo>
                  <a:pt x="943514" y="2073220"/>
                </a:lnTo>
                <a:lnTo>
                  <a:pt x="962972" y="2075999"/>
                </a:lnTo>
                <a:lnTo>
                  <a:pt x="982827" y="2077587"/>
                </a:lnTo>
                <a:lnTo>
                  <a:pt x="1002682" y="2078778"/>
                </a:lnTo>
                <a:lnTo>
                  <a:pt x="1022934" y="2079572"/>
                </a:lnTo>
                <a:lnTo>
                  <a:pt x="1043186" y="2079572"/>
                </a:lnTo>
                <a:lnTo>
                  <a:pt x="1063041" y="2079572"/>
                </a:lnTo>
                <a:lnTo>
                  <a:pt x="1083293" y="2078778"/>
                </a:lnTo>
                <a:lnTo>
                  <a:pt x="1103148" y="2077587"/>
                </a:lnTo>
                <a:lnTo>
                  <a:pt x="1122606" y="2075999"/>
                </a:lnTo>
                <a:lnTo>
                  <a:pt x="1142064" y="2073220"/>
                </a:lnTo>
                <a:lnTo>
                  <a:pt x="1161919" y="2070839"/>
                </a:lnTo>
                <a:lnTo>
                  <a:pt x="1180980" y="2067266"/>
                </a:lnTo>
                <a:lnTo>
                  <a:pt x="1200438" y="2064091"/>
                </a:lnTo>
                <a:lnTo>
                  <a:pt x="1219499" y="2059724"/>
                </a:lnTo>
                <a:lnTo>
                  <a:pt x="1237766" y="2055358"/>
                </a:lnTo>
                <a:lnTo>
                  <a:pt x="1256827" y="2050197"/>
                </a:lnTo>
                <a:lnTo>
                  <a:pt x="1275093" y="2044640"/>
                </a:lnTo>
                <a:lnTo>
                  <a:pt x="1293757" y="2038686"/>
                </a:lnTo>
                <a:lnTo>
                  <a:pt x="1311627" y="2032335"/>
                </a:lnTo>
                <a:lnTo>
                  <a:pt x="1329496" y="2025189"/>
                </a:lnTo>
                <a:lnTo>
                  <a:pt x="1347366" y="2018044"/>
                </a:lnTo>
                <a:lnTo>
                  <a:pt x="1364441" y="2010502"/>
                </a:lnTo>
                <a:lnTo>
                  <a:pt x="1381914" y="2002563"/>
                </a:lnTo>
                <a:lnTo>
                  <a:pt x="1398592" y="1994227"/>
                </a:lnTo>
                <a:lnTo>
                  <a:pt x="1415667" y="1985097"/>
                </a:lnTo>
                <a:lnTo>
                  <a:pt x="1431949" y="1975968"/>
                </a:lnTo>
                <a:lnTo>
                  <a:pt x="1447833" y="1966044"/>
                </a:lnTo>
                <a:lnTo>
                  <a:pt x="1464114" y="1956517"/>
                </a:lnTo>
                <a:lnTo>
                  <a:pt x="1479998" y="1945799"/>
                </a:lnTo>
                <a:lnTo>
                  <a:pt x="1495088" y="1935479"/>
                </a:lnTo>
                <a:lnTo>
                  <a:pt x="1510575" y="1923967"/>
                </a:lnTo>
                <a:lnTo>
                  <a:pt x="1525665" y="1912852"/>
                </a:lnTo>
                <a:lnTo>
                  <a:pt x="1539960" y="1900944"/>
                </a:lnTo>
                <a:lnTo>
                  <a:pt x="1554256" y="1889035"/>
                </a:lnTo>
                <a:lnTo>
                  <a:pt x="1568551" y="1876333"/>
                </a:lnTo>
                <a:lnTo>
                  <a:pt x="1582053" y="1863631"/>
                </a:lnTo>
                <a:lnTo>
                  <a:pt x="1595555" y="1850531"/>
                </a:lnTo>
                <a:lnTo>
                  <a:pt x="1608659" y="1837035"/>
                </a:lnTo>
                <a:lnTo>
                  <a:pt x="1621763" y="1823142"/>
                </a:lnTo>
                <a:lnTo>
                  <a:pt x="1634073" y="1809248"/>
                </a:lnTo>
                <a:lnTo>
                  <a:pt x="1646383" y="1794958"/>
                </a:lnTo>
                <a:lnTo>
                  <a:pt x="1657899" y="1780271"/>
                </a:lnTo>
                <a:lnTo>
                  <a:pt x="1669415" y="1765584"/>
                </a:lnTo>
                <a:lnTo>
                  <a:pt x="1680534" y="1750500"/>
                </a:lnTo>
                <a:lnTo>
                  <a:pt x="1691256" y="1734622"/>
                </a:lnTo>
                <a:lnTo>
                  <a:pt x="1701581" y="1719140"/>
                </a:lnTo>
                <a:lnTo>
                  <a:pt x="1711508" y="1703262"/>
                </a:lnTo>
                <a:lnTo>
                  <a:pt x="1721436" y="1686591"/>
                </a:lnTo>
                <a:lnTo>
                  <a:pt x="1730569" y="1670316"/>
                </a:lnTo>
                <a:lnTo>
                  <a:pt x="1739305" y="1653247"/>
                </a:lnTo>
                <a:lnTo>
                  <a:pt x="1748041" y="1636575"/>
                </a:lnTo>
                <a:lnTo>
                  <a:pt x="1755983" y="1619109"/>
                </a:lnTo>
                <a:lnTo>
                  <a:pt x="1763529" y="1602040"/>
                </a:lnTo>
                <a:lnTo>
                  <a:pt x="1770676" y="1584177"/>
                </a:lnTo>
                <a:lnTo>
                  <a:pt x="1777427" y="1566314"/>
                </a:lnTo>
                <a:lnTo>
                  <a:pt x="1783781" y="1548452"/>
                </a:lnTo>
                <a:lnTo>
                  <a:pt x="1789737" y="1530192"/>
                </a:lnTo>
                <a:lnTo>
                  <a:pt x="1795694" y="1511535"/>
                </a:lnTo>
                <a:lnTo>
                  <a:pt x="1800459" y="1493275"/>
                </a:lnTo>
                <a:lnTo>
                  <a:pt x="1804827" y="1474222"/>
                </a:lnTo>
                <a:lnTo>
                  <a:pt x="1809195" y="1455168"/>
                </a:lnTo>
                <a:lnTo>
                  <a:pt x="1812769" y="1436114"/>
                </a:lnTo>
                <a:lnTo>
                  <a:pt x="1816343" y="1416664"/>
                </a:lnTo>
                <a:lnTo>
                  <a:pt x="1818726" y="1397213"/>
                </a:lnTo>
                <a:lnTo>
                  <a:pt x="1820711" y="1377763"/>
                </a:lnTo>
                <a:lnTo>
                  <a:pt x="1823094" y="1357915"/>
                </a:lnTo>
                <a:lnTo>
                  <a:pt x="1824285" y="1338067"/>
                </a:lnTo>
                <a:lnTo>
                  <a:pt x="1824682" y="1318220"/>
                </a:lnTo>
                <a:lnTo>
                  <a:pt x="1825079" y="1297975"/>
                </a:lnTo>
                <a:lnTo>
                  <a:pt x="1824682" y="1277731"/>
                </a:lnTo>
                <a:lnTo>
                  <a:pt x="1824285" y="1257883"/>
                </a:lnTo>
                <a:lnTo>
                  <a:pt x="1823094" y="1237639"/>
                </a:lnTo>
                <a:lnTo>
                  <a:pt x="1820711" y="1218188"/>
                </a:lnTo>
                <a:lnTo>
                  <a:pt x="1818726" y="1198341"/>
                </a:lnTo>
                <a:lnTo>
                  <a:pt x="1816343" y="1178890"/>
                </a:lnTo>
                <a:lnTo>
                  <a:pt x="1812769" y="1159440"/>
                </a:lnTo>
                <a:lnTo>
                  <a:pt x="1809195" y="1140783"/>
                </a:lnTo>
                <a:lnTo>
                  <a:pt x="1804827" y="1121729"/>
                </a:lnTo>
                <a:lnTo>
                  <a:pt x="1800459" y="1102676"/>
                </a:lnTo>
                <a:lnTo>
                  <a:pt x="1795694" y="1084019"/>
                </a:lnTo>
                <a:lnTo>
                  <a:pt x="1789737" y="1065362"/>
                </a:lnTo>
                <a:lnTo>
                  <a:pt x="1783781" y="1047500"/>
                </a:lnTo>
                <a:lnTo>
                  <a:pt x="1777427" y="1029240"/>
                </a:lnTo>
                <a:lnTo>
                  <a:pt x="1770676" y="1011377"/>
                </a:lnTo>
                <a:lnTo>
                  <a:pt x="1763529" y="993911"/>
                </a:lnTo>
                <a:lnTo>
                  <a:pt x="1755983" y="976048"/>
                </a:lnTo>
                <a:lnTo>
                  <a:pt x="1748041" y="959377"/>
                </a:lnTo>
                <a:lnTo>
                  <a:pt x="1739305" y="941911"/>
                </a:lnTo>
                <a:lnTo>
                  <a:pt x="1730569" y="925636"/>
                </a:lnTo>
                <a:lnTo>
                  <a:pt x="1721436" y="908964"/>
                </a:lnTo>
                <a:lnTo>
                  <a:pt x="1711508" y="892689"/>
                </a:lnTo>
                <a:lnTo>
                  <a:pt x="1701581" y="876811"/>
                </a:lnTo>
                <a:lnTo>
                  <a:pt x="1691256" y="860933"/>
                </a:lnTo>
                <a:lnTo>
                  <a:pt x="1680534" y="845452"/>
                </a:lnTo>
                <a:lnTo>
                  <a:pt x="1669415" y="830368"/>
                </a:lnTo>
                <a:lnTo>
                  <a:pt x="1657899" y="815680"/>
                </a:lnTo>
                <a:lnTo>
                  <a:pt x="1646383" y="800596"/>
                </a:lnTo>
                <a:lnTo>
                  <a:pt x="1634073" y="786306"/>
                </a:lnTo>
                <a:lnTo>
                  <a:pt x="1621763" y="772413"/>
                </a:lnTo>
                <a:lnTo>
                  <a:pt x="1608659" y="758520"/>
                </a:lnTo>
                <a:lnTo>
                  <a:pt x="1595555" y="745023"/>
                </a:lnTo>
                <a:lnTo>
                  <a:pt x="1582053" y="731924"/>
                </a:lnTo>
                <a:lnTo>
                  <a:pt x="1568551" y="719221"/>
                </a:lnTo>
                <a:lnTo>
                  <a:pt x="1554256" y="706519"/>
                </a:lnTo>
                <a:lnTo>
                  <a:pt x="1539960" y="694610"/>
                </a:lnTo>
                <a:lnTo>
                  <a:pt x="1525665" y="682702"/>
                </a:lnTo>
                <a:lnTo>
                  <a:pt x="1510575" y="671190"/>
                </a:lnTo>
                <a:lnTo>
                  <a:pt x="1495088" y="660473"/>
                </a:lnTo>
                <a:lnTo>
                  <a:pt x="1479998" y="649755"/>
                </a:lnTo>
                <a:lnTo>
                  <a:pt x="1464114" y="639037"/>
                </a:lnTo>
                <a:lnTo>
                  <a:pt x="1447833" y="629114"/>
                </a:lnTo>
                <a:lnTo>
                  <a:pt x="1431949" y="619587"/>
                </a:lnTo>
                <a:lnTo>
                  <a:pt x="1415667" y="610457"/>
                </a:lnTo>
                <a:lnTo>
                  <a:pt x="1398592" y="601724"/>
                </a:lnTo>
                <a:lnTo>
                  <a:pt x="1381914" y="593388"/>
                </a:lnTo>
                <a:lnTo>
                  <a:pt x="1364441" y="585449"/>
                </a:lnTo>
                <a:lnTo>
                  <a:pt x="1347366" y="577113"/>
                </a:lnTo>
                <a:lnTo>
                  <a:pt x="1329496" y="569968"/>
                </a:lnTo>
                <a:lnTo>
                  <a:pt x="1311627" y="563220"/>
                </a:lnTo>
                <a:lnTo>
                  <a:pt x="1293757" y="556869"/>
                </a:lnTo>
                <a:lnTo>
                  <a:pt x="1275093" y="550914"/>
                </a:lnTo>
                <a:lnTo>
                  <a:pt x="1256827" y="545754"/>
                </a:lnTo>
                <a:lnTo>
                  <a:pt x="1237766" y="540594"/>
                </a:lnTo>
                <a:lnTo>
                  <a:pt x="1219499" y="535830"/>
                </a:lnTo>
                <a:lnTo>
                  <a:pt x="1200438" y="531861"/>
                </a:lnTo>
                <a:lnTo>
                  <a:pt x="1180980" y="527891"/>
                </a:lnTo>
                <a:lnTo>
                  <a:pt x="1161919" y="525113"/>
                </a:lnTo>
                <a:lnTo>
                  <a:pt x="1142064" y="521937"/>
                </a:lnTo>
                <a:lnTo>
                  <a:pt x="1122606" y="519952"/>
                </a:lnTo>
                <a:lnTo>
                  <a:pt x="1103148" y="518364"/>
                </a:lnTo>
                <a:lnTo>
                  <a:pt x="1083293" y="516777"/>
                </a:lnTo>
                <a:lnTo>
                  <a:pt x="1063041" y="515983"/>
                </a:lnTo>
                <a:lnTo>
                  <a:pt x="1043186" y="515586"/>
                </a:lnTo>
                <a:close/>
                <a:moveTo>
                  <a:pt x="803734" y="280988"/>
                </a:moveTo>
                <a:lnTo>
                  <a:pt x="862902" y="391340"/>
                </a:lnTo>
                <a:lnTo>
                  <a:pt x="884743" y="387371"/>
                </a:lnTo>
                <a:lnTo>
                  <a:pt x="906980" y="383798"/>
                </a:lnTo>
                <a:lnTo>
                  <a:pt x="929218" y="380622"/>
                </a:lnTo>
                <a:lnTo>
                  <a:pt x="951456" y="378241"/>
                </a:lnTo>
                <a:lnTo>
                  <a:pt x="974488" y="376256"/>
                </a:lnTo>
                <a:lnTo>
                  <a:pt x="997122" y="374668"/>
                </a:lnTo>
                <a:lnTo>
                  <a:pt x="1019757" y="373874"/>
                </a:lnTo>
                <a:lnTo>
                  <a:pt x="1043186" y="373477"/>
                </a:lnTo>
                <a:lnTo>
                  <a:pt x="1059865" y="373874"/>
                </a:lnTo>
                <a:lnTo>
                  <a:pt x="1076940" y="374271"/>
                </a:lnTo>
                <a:lnTo>
                  <a:pt x="1093618" y="375462"/>
                </a:lnTo>
                <a:lnTo>
                  <a:pt x="1110693" y="376256"/>
                </a:lnTo>
                <a:lnTo>
                  <a:pt x="1127372" y="377844"/>
                </a:lnTo>
                <a:lnTo>
                  <a:pt x="1144050" y="379432"/>
                </a:lnTo>
                <a:lnTo>
                  <a:pt x="1160331" y="381019"/>
                </a:lnTo>
                <a:lnTo>
                  <a:pt x="1176612" y="383798"/>
                </a:lnTo>
                <a:lnTo>
                  <a:pt x="1193291" y="386180"/>
                </a:lnTo>
                <a:lnTo>
                  <a:pt x="1209572" y="388958"/>
                </a:lnTo>
                <a:lnTo>
                  <a:pt x="1225853" y="392134"/>
                </a:lnTo>
                <a:lnTo>
                  <a:pt x="1241737" y="395310"/>
                </a:lnTo>
                <a:lnTo>
                  <a:pt x="1257621" y="399279"/>
                </a:lnTo>
                <a:lnTo>
                  <a:pt x="1273505" y="403249"/>
                </a:lnTo>
                <a:lnTo>
                  <a:pt x="1289389" y="407218"/>
                </a:lnTo>
                <a:lnTo>
                  <a:pt x="1304876" y="411982"/>
                </a:lnTo>
                <a:lnTo>
                  <a:pt x="1370398" y="304805"/>
                </a:lnTo>
                <a:lnTo>
                  <a:pt x="1611439" y="417142"/>
                </a:lnTo>
                <a:lnTo>
                  <a:pt x="1570140" y="539800"/>
                </a:lnTo>
                <a:lnTo>
                  <a:pt x="1592775" y="555678"/>
                </a:lnTo>
                <a:lnTo>
                  <a:pt x="1614615" y="572747"/>
                </a:lnTo>
                <a:lnTo>
                  <a:pt x="1636059" y="589815"/>
                </a:lnTo>
                <a:lnTo>
                  <a:pt x="1656708" y="608075"/>
                </a:lnTo>
                <a:lnTo>
                  <a:pt x="1676960" y="626732"/>
                </a:lnTo>
                <a:lnTo>
                  <a:pt x="1696815" y="645389"/>
                </a:lnTo>
                <a:lnTo>
                  <a:pt x="1715876" y="665236"/>
                </a:lnTo>
                <a:lnTo>
                  <a:pt x="1734540" y="685481"/>
                </a:lnTo>
                <a:lnTo>
                  <a:pt x="1752410" y="706519"/>
                </a:lnTo>
                <a:lnTo>
                  <a:pt x="1769882" y="728351"/>
                </a:lnTo>
                <a:lnTo>
                  <a:pt x="1786560" y="750184"/>
                </a:lnTo>
                <a:lnTo>
                  <a:pt x="1802841" y="772413"/>
                </a:lnTo>
                <a:lnTo>
                  <a:pt x="1818329" y="795436"/>
                </a:lnTo>
                <a:lnTo>
                  <a:pt x="1832624" y="818856"/>
                </a:lnTo>
                <a:lnTo>
                  <a:pt x="1846920" y="842673"/>
                </a:lnTo>
                <a:lnTo>
                  <a:pt x="1860024" y="866887"/>
                </a:lnTo>
                <a:lnTo>
                  <a:pt x="1994642" y="834337"/>
                </a:lnTo>
                <a:lnTo>
                  <a:pt x="2085975" y="1084019"/>
                </a:lnTo>
                <a:lnTo>
                  <a:pt x="1954931" y="1149516"/>
                </a:lnTo>
                <a:lnTo>
                  <a:pt x="1958108" y="1167776"/>
                </a:lnTo>
                <a:lnTo>
                  <a:pt x="1960491" y="1185638"/>
                </a:lnTo>
                <a:lnTo>
                  <a:pt x="1962476" y="1204295"/>
                </a:lnTo>
                <a:lnTo>
                  <a:pt x="1964462" y="1222952"/>
                </a:lnTo>
                <a:lnTo>
                  <a:pt x="1965653" y="1241212"/>
                </a:lnTo>
                <a:lnTo>
                  <a:pt x="1966447" y="1259868"/>
                </a:lnTo>
                <a:lnTo>
                  <a:pt x="1967242" y="1278922"/>
                </a:lnTo>
                <a:lnTo>
                  <a:pt x="1967242" y="1297975"/>
                </a:lnTo>
                <a:lnTo>
                  <a:pt x="1967242" y="1315441"/>
                </a:lnTo>
                <a:lnTo>
                  <a:pt x="1966845" y="1332907"/>
                </a:lnTo>
                <a:lnTo>
                  <a:pt x="1966050" y="1349976"/>
                </a:lnTo>
                <a:lnTo>
                  <a:pt x="1964859" y="1367839"/>
                </a:lnTo>
                <a:lnTo>
                  <a:pt x="1962873" y="1385305"/>
                </a:lnTo>
                <a:lnTo>
                  <a:pt x="1961285" y="1401977"/>
                </a:lnTo>
                <a:lnTo>
                  <a:pt x="1959300" y="1419442"/>
                </a:lnTo>
                <a:lnTo>
                  <a:pt x="1957314" y="1436114"/>
                </a:lnTo>
                <a:lnTo>
                  <a:pt x="1954137" y="1453183"/>
                </a:lnTo>
                <a:lnTo>
                  <a:pt x="1951357" y="1469855"/>
                </a:lnTo>
                <a:lnTo>
                  <a:pt x="1947784" y="1486527"/>
                </a:lnTo>
                <a:lnTo>
                  <a:pt x="1944210" y="1503199"/>
                </a:lnTo>
                <a:lnTo>
                  <a:pt x="1940239" y="1519871"/>
                </a:lnTo>
                <a:lnTo>
                  <a:pt x="1935871" y="1535749"/>
                </a:lnTo>
                <a:lnTo>
                  <a:pt x="1931899" y="1552024"/>
                </a:lnTo>
                <a:lnTo>
                  <a:pt x="1926737" y="1568299"/>
                </a:lnTo>
                <a:lnTo>
                  <a:pt x="2061355" y="1650468"/>
                </a:lnTo>
                <a:lnTo>
                  <a:pt x="1949372" y="1891020"/>
                </a:lnTo>
                <a:lnTo>
                  <a:pt x="1791723" y="1838623"/>
                </a:lnTo>
                <a:lnTo>
                  <a:pt x="1776633" y="1859264"/>
                </a:lnTo>
                <a:lnTo>
                  <a:pt x="1761146" y="1879112"/>
                </a:lnTo>
                <a:lnTo>
                  <a:pt x="1744468" y="1898165"/>
                </a:lnTo>
                <a:lnTo>
                  <a:pt x="1728186" y="1917219"/>
                </a:lnTo>
                <a:lnTo>
                  <a:pt x="1710714" y="1935876"/>
                </a:lnTo>
                <a:lnTo>
                  <a:pt x="1693241" y="1954135"/>
                </a:lnTo>
                <a:lnTo>
                  <a:pt x="1674975" y="1971204"/>
                </a:lnTo>
                <a:lnTo>
                  <a:pt x="1655914" y="1988670"/>
                </a:lnTo>
                <a:lnTo>
                  <a:pt x="1636853" y="2004945"/>
                </a:lnTo>
                <a:lnTo>
                  <a:pt x="1616998" y="2021220"/>
                </a:lnTo>
                <a:lnTo>
                  <a:pt x="1597143" y="2036701"/>
                </a:lnTo>
                <a:lnTo>
                  <a:pt x="1576494" y="2051388"/>
                </a:lnTo>
                <a:lnTo>
                  <a:pt x="1555844" y="2066075"/>
                </a:lnTo>
                <a:lnTo>
                  <a:pt x="1534401" y="2079572"/>
                </a:lnTo>
                <a:lnTo>
                  <a:pt x="1512957" y="2093068"/>
                </a:lnTo>
                <a:lnTo>
                  <a:pt x="1491117" y="2105770"/>
                </a:lnTo>
                <a:lnTo>
                  <a:pt x="1531621" y="2274474"/>
                </a:lnTo>
                <a:lnTo>
                  <a:pt x="1281844" y="2365376"/>
                </a:lnTo>
                <a:lnTo>
                  <a:pt x="1202821" y="2207787"/>
                </a:lnTo>
                <a:lnTo>
                  <a:pt x="1183363" y="2210962"/>
                </a:lnTo>
                <a:lnTo>
                  <a:pt x="1163508" y="2213741"/>
                </a:lnTo>
                <a:lnTo>
                  <a:pt x="1144050" y="2216123"/>
                </a:lnTo>
                <a:lnTo>
                  <a:pt x="1124195" y="2218504"/>
                </a:lnTo>
                <a:lnTo>
                  <a:pt x="1103943" y="2219695"/>
                </a:lnTo>
                <a:lnTo>
                  <a:pt x="1083690" y="2220886"/>
                </a:lnTo>
                <a:lnTo>
                  <a:pt x="1063438" y="2221680"/>
                </a:lnTo>
                <a:lnTo>
                  <a:pt x="1043186" y="2221680"/>
                </a:lnTo>
                <a:lnTo>
                  <a:pt x="1013007" y="2221283"/>
                </a:lnTo>
                <a:lnTo>
                  <a:pt x="983224" y="2220092"/>
                </a:lnTo>
                <a:lnTo>
                  <a:pt x="954235" y="2217711"/>
                </a:lnTo>
                <a:lnTo>
                  <a:pt x="924850" y="2214535"/>
                </a:lnTo>
                <a:lnTo>
                  <a:pt x="895862" y="2210565"/>
                </a:lnTo>
                <a:lnTo>
                  <a:pt x="867270" y="2205405"/>
                </a:lnTo>
                <a:lnTo>
                  <a:pt x="839076" y="2199451"/>
                </a:lnTo>
                <a:lnTo>
                  <a:pt x="810882" y="2192703"/>
                </a:lnTo>
                <a:lnTo>
                  <a:pt x="715180" y="2341162"/>
                </a:lnTo>
                <a:lnTo>
                  <a:pt x="474536" y="2229222"/>
                </a:lnTo>
                <a:lnTo>
                  <a:pt x="524968" y="2062900"/>
                </a:lnTo>
                <a:lnTo>
                  <a:pt x="504716" y="2049006"/>
                </a:lnTo>
                <a:lnTo>
                  <a:pt x="484464" y="2033525"/>
                </a:lnTo>
                <a:lnTo>
                  <a:pt x="465006" y="2018441"/>
                </a:lnTo>
                <a:lnTo>
                  <a:pt x="445945" y="2002960"/>
                </a:lnTo>
                <a:lnTo>
                  <a:pt x="427281" y="1986288"/>
                </a:lnTo>
                <a:lnTo>
                  <a:pt x="408617" y="1969616"/>
                </a:lnTo>
                <a:lnTo>
                  <a:pt x="390748" y="1952151"/>
                </a:lnTo>
                <a:lnTo>
                  <a:pt x="373672" y="1934685"/>
                </a:lnTo>
                <a:lnTo>
                  <a:pt x="356597" y="1916028"/>
                </a:lnTo>
                <a:lnTo>
                  <a:pt x="340316" y="1897371"/>
                </a:lnTo>
                <a:lnTo>
                  <a:pt x="324432" y="1878715"/>
                </a:lnTo>
                <a:lnTo>
                  <a:pt x="308548" y="1858867"/>
                </a:lnTo>
                <a:lnTo>
                  <a:pt x="293855" y="1839020"/>
                </a:lnTo>
                <a:lnTo>
                  <a:pt x="279559" y="1818775"/>
                </a:lnTo>
                <a:lnTo>
                  <a:pt x="265661" y="1797737"/>
                </a:lnTo>
                <a:lnTo>
                  <a:pt x="252556" y="1776301"/>
                </a:lnTo>
                <a:lnTo>
                  <a:pt x="91333" y="1811630"/>
                </a:lnTo>
                <a:lnTo>
                  <a:pt x="0" y="1562345"/>
                </a:lnTo>
                <a:lnTo>
                  <a:pt x="138191" y="1488512"/>
                </a:lnTo>
                <a:lnTo>
                  <a:pt x="133426" y="1465092"/>
                </a:lnTo>
                <a:lnTo>
                  <a:pt x="129852" y="1441672"/>
                </a:lnTo>
                <a:lnTo>
                  <a:pt x="126278" y="1418251"/>
                </a:lnTo>
                <a:lnTo>
                  <a:pt x="123498" y="1394434"/>
                </a:lnTo>
                <a:lnTo>
                  <a:pt x="121513" y="1370220"/>
                </a:lnTo>
                <a:lnTo>
                  <a:pt x="119527" y="1346403"/>
                </a:lnTo>
                <a:lnTo>
                  <a:pt x="118733" y="1322189"/>
                </a:lnTo>
                <a:lnTo>
                  <a:pt x="118336" y="1297975"/>
                </a:lnTo>
                <a:lnTo>
                  <a:pt x="118733" y="1269395"/>
                </a:lnTo>
                <a:lnTo>
                  <a:pt x="119924" y="1240418"/>
                </a:lnTo>
                <a:lnTo>
                  <a:pt x="122704" y="1211837"/>
                </a:lnTo>
                <a:lnTo>
                  <a:pt x="125484" y="1184051"/>
                </a:lnTo>
                <a:lnTo>
                  <a:pt x="129455" y="1155867"/>
                </a:lnTo>
                <a:lnTo>
                  <a:pt x="134220" y="1128478"/>
                </a:lnTo>
                <a:lnTo>
                  <a:pt x="139780" y="1101088"/>
                </a:lnTo>
                <a:lnTo>
                  <a:pt x="146133" y="1074095"/>
                </a:lnTo>
                <a:lnTo>
                  <a:pt x="24223" y="995896"/>
                </a:lnTo>
                <a:lnTo>
                  <a:pt x="136603" y="755344"/>
                </a:lnTo>
                <a:lnTo>
                  <a:pt x="268043" y="794642"/>
                </a:lnTo>
                <a:lnTo>
                  <a:pt x="283530" y="772016"/>
                </a:lnTo>
                <a:lnTo>
                  <a:pt x="299017" y="750184"/>
                </a:lnTo>
                <a:lnTo>
                  <a:pt x="315696" y="728351"/>
                </a:lnTo>
                <a:lnTo>
                  <a:pt x="332771" y="707313"/>
                </a:lnTo>
                <a:lnTo>
                  <a:pt x="350243" y="686274"/>
                </a:lnTo>
                <a:lnTo>
                  <a:pt x="368907" y="666824"/>
                </a:lnTo>
                <a:lnTo>
                  <a:pt x="387571" y="646976"/>
                </a:lnTo>
                <a:lnTo>
                  <a:pt x="407426" y="627923"/>
                </a:lnTo>
                <a:lnTo>
                  <a:pt x="427281" y="609266"/>
                </a:lnTo>
                <a:lnTo>
                  <a:pt x="447930" y="591403"/>
                </a:lnTo>
                <a:lnTo>
                  <a:pt x="468977" y="574334"/>
                </a:lnTo>
                <a:lnTo>
                  <a:pt x="490420" y="557662"/>
                </a:lnTo>
                <a:lnTo>
                  <a:pt x="512261" y="541784"/>
                </a:lnTo>
                <a:lnTo>
                  <a:pt x="535293" y="526303"/>
                </a:lnTo>
                <a:lnTo>
                  <a:pt x="557928" y="511616"/>
                </a:lnTo>
                <a:lnTo>
                  <a:pt x="581754" y="497723"/>
                </a:lnTo>
                <a:lnTo>
                  <a:pt x="554354" y="371890"/>
                </a:lnTo>
                <a:lnTo>
                  <a:pt x="803734" y="280988"/>
                </a:lnTo>
                <a:close/>
                <a:moveTo>
                  <a:pt x="2013752" y="186531"/>
                </a:moveTo>
                <a:lnTo>
                  <a:pt x="2001871" y="186928"/>
                </a:lnTo>
                <a:lnTo>
                  <a:pt x="1989594" y="188119"/>
                </a:lnTo>
                <a:lnTo>
                  <a:pt x="1978109" y="190103"/>
                </a:lnTo>
                <a:lnTo>
                  <a:pt x="1966624" y="192881"/>
                </a:lnTo>
                <a:lnTo>
                  <a:pt x="1955139" y="196453"/>
                </a:lnTo>
                <a:lnTo>
                  <a:pt x="1944050" y="200819"/>
                </a:lnTo>
                <a:lnTo>
                  <a:pt x="1932962" y="205978"/>
                </a:lnTo>
                <a:lnTo>
                  <a:pt x="1922269" y="211534"/>
                </a:lnTo>
                <a:lnTo>
                  <a:pt x="1914348" y="216297"/>
                </a:lnTo>
                <a:lnTo>
                  <a:pt x="1906823" y="221853"/>
                </a:lnTo>
                <a:lnTo>
                  <a:pt x="1899695" y="227409"/>
                </a:lnTo>
                <a:lnTo>
                  <a:pt x="1892962" y="233363"/>
                </a:lnTo>
                <a:lnTo>
                  <a:pt x="1886230" y="239713"/>
                </a:lnTo>
                <a:lnTo>
                  <a:pt x="1880289" y="246063"/>
                </a:lnTo>
                <a:lnTo>
                  <a:pt x="1874349" y="252809"/>
                </a:lnTo>
                <a:lnTo>
                  <a:pt x="1869200" y="259953"/>
                </a:lnTo>
                <a:lnTo>
                  <a:pt x="1864052" y="267097"/>
                </a:lnTo>
                <a:lnTo>
                  <a:pt x="1859300" y="274241"/>
                </a:lnTo>
                <a:lnTo>
                  <a:pt x="1855339" y="281781"/>
                </a:lnTo>
                <a:lnTo>
                  <a:pt x="1850983" y="289719"/>
                </a:lnTo>
                <a:lnTo>
                  <a:pt x="1847419" y="297656"/>
                </a:lnTo>
                <a:lnTo>
                  <a:pt x="1844646" y="305594"/>
                </a:lnTo>
                <a:lnTo>
                  <a:pt x="1841874" y="313928"/>
                </a:lnTo>
                <a:lnTo>
                  <a:pt x="1839102" y="322263"/>
                </a:lnTo>
                <a:lnTo>
                  <a:pt x="1837518" y="330597"/>
                </a:lnTo>
                <a:lnTo>
                  <a:pt x="1835934" y="339328"/>
                </a:lnTo>
                <a:lnTo>
                  <a:pt x="1834350" y="348059"/>
                </a:lnTo>
                <a:lnTo>
                  <a:pt x="1833557" y="356791"/>
                </a:lnTo>
                <a:lnTo>
                  <a:pt x="1833557" y="365125"/>
                </a:lnTo>
                <a:lnTo>
                  <a:pt x="1833557" y="373856"/>
                </a:lnTo>
                <a:lnTo>
                  <a:pt x="1833953" y="382984"/>
                </a:lnTo>
                <a:lnTo>
                  <a:pt x="1835142" y="391716"/>
                </a:lnTo>
                <a:lnTo>
                  <a:pt x="1836726" y="400050"/>
                </a:lnTo>
                <a:lnTo>
                  <a:pt x="1838310" y="409178"/>
                </a:lnTo>
                <a:lnTo>
                  <a:pt x="1840290" y="417513"/>
                </a:lnTo>
                <a:lnTo>
                  <a:pt x="1843458" y="426244"/>
                </a:lnTo>
                <a:lnTo>
                  <a:pt x="1846230" y="434578"/>
                </a:lnTo>
                <a:lnTo>
                  <a:pt x="1850191" y="443310"/>
                </a:lnTo>
                <a:lnTo>
                  <a:pt x="1853755" y="451247"/>
                </a:lnTo>
                <a:lnTo>
                  <a:pt x="1858507" y="459581"/>
                </a:lnTo>
                <a:lnTo>
                  <a:pt x="1864844" y="469503"/>
                </a:lnTo>
                <a:lnTo>
                  <a:pt x="1871973" y="479028"/>
                </a:lnTo>
                <a:lnTo>
                  <a:pt x="1879497" y="488156"/>
                </a:lnTo>
                <a:lnTo>
                  <a:pt x="1887418" y="496888"/>
                </a:lnTo>
                <a:lnTo>
                  <a:pt x="1896527" y="504428"/>
                </a:lnTo>
                <a:lnTo>
                  <a:pt x="1905239" y="511969"/>
                </a:lnTo>
                <a:lnTo>
                  <a:pt x="1914744" y="518716"/>
                </a:lnTo>
                <a:lnTo>
                  <a:pt x="1924645" y="524669"/>
                </a:lnTo>
                <a:lnTo>
                  <a:pt x="1934942" y="529828"/>
                </a:lnTo>
                <a:lnTo>
                  <a:pt x="1945635" y="534988"/>
                </a:lnTo>
                <a:lnTo>
                  <a:pt x="1956723" y="538956"/>
                </a:lnTo>
                <a:lnTo>
                  <a:pt x="1967812" y="542131"/>
                </a:lnTo>
                <a:lnTo>
                  <a:pt x="1979297" y="545306"/>
                </a:lnTo>
                <a:lnTo>
                  <a:pt x="1990782" y="546894"/>
                </a:lnTo>
                <a:lnTo>
                  <a:pt x="2002267" y="548085"/>
                </a:lnTo>
                <a:lnTo>
                  <a:pt x="2014544" y="548481"/>
                </a:lnTo>
                <a:lnTo>
                  <a:pt x="2026425" y="548085"/>
                </a:lnTo>
                <a:lnTo>
                  <a:pt x="2038306" y="546894"/>
                </a:lnTo>
                <a:lnTo>
                  <a:pt x="2049791" y="544910"/>
                </a:lnTo>
                <a:lnTo>
                  <a:pt x="2061672" y="542131"/>
                </a:lnTo>
                <a:lnTo>
                  <a:pt x="2073157" y="538560"/>
                </a:lnTo>
                <a:lnTo>
                  <a:pt x="2084246" y="534194"/>
                </a:lnTo>
                <a:lnTo>
                  <a:pt x="2095335" y="529035"/>
                </a:lnTo>
                <a:lnTo>
                  <a:pt x="2106028" y="523081"/>
                </a:lnTo>
                <a:lnTo>
                  <a:pt x="2113552" y="518716"/>
                </a:lnTo>
                <a:lnTo>
                  <a:pt x="2121077" y="513556"/>
                </a:lnTo>
                <a:lnTo>
                  <a:pt x="2128206" y="508000"/>
                </a:lnTo>
                <a:lnTo>
                  <a:pt x="2134938" y="502047"/>
                </a:lnTo>
                <a:lnTo>
                  <a:pt x="2141275" y="496491"/>
                </a:lnTo>
                <a:lnTo>
                  <a:pt x="2147215" y="490141"/>
                </a:lnTo>
                <a:lnTo>
                  <a:pt x="2153156" y="483394"/>
                </a:lnTo>
                <a:lnTo>
                  <a:pt x="2158304" y="476647"/>
                </a:lnTo>
                <a:lnTo>
                  <a:pt x="2163452" y="469503"/>
                </a:lnTo>
                <a:lnTo>
                  <a:pt x="2168601" y="461566"/>
                </a:lnTo>
                <a:lnTo>
                  <a:pt x="2172957" y="454025"/>
                </a:lnTo>
                <a:lnTo>
                  <a:pt x="2176917" y="446485"/>
                </a:lnTo>
                <a:lnTo>
                  <a:pt x="2180482" y="438150"/>
                </a:lnTo>
                <a:lnTo>
                  <a:pt x="2183650" y="430213"/>
                </a:lnTo>
                <a:lnTo>
                  <a:pt x="2186818" y="421481"/>
                </a:lnTo>
                <a:lnTo>
                  <a:pt x="2189195" y="412750"/>
                </a:lnTo>
                <a:lnTo>
                  <a:pt x="2191175" y="404019"/>
                </a:lnTo>
                <a:lnTo>
                  <a:pt x="2192363" y="395288"/>
                </a:lnTo>
                <a:lnTo>
                  <a:pt x="2193947" y="386159"/>
                </a:lnTo>
                <a:lnTo>
                  <a:pt x="2194739" y="377428"/>
                </a:lnTo>
                <a:lnTo>
                  <a:pt x="2194739" y="368697"/>
                </a:lnTo>
                <a:lnTo>
                  <a:pt x="2194739" y="359569"/>
                </a:lnTo>
                <a:lnTo>
                  <a:pt x="2194343" y="351234"/>
                </a:lnTo>
                <a:lnTo>
                  <a:pt x="2192759" y="342503"/>
                </a:lnTo>
                <a:lnTo>
                  <a:pt x="2191571" y="333375"/>
                </a:lnTo>
                <a:lnTo>
                  <a:pt x="2189591" y="325041"/>
                </a:lnTo>
                <a:lnTo>
                  <a:pt x="2187610" y="316706"/>
                </a:lnTo>
                <a:lnTo>
                  <a:pt x="2184838" y="308372"/>
                </a:lnTo>
                <a:lnTo>
                  <a:pt x="2181670" y="299641"/>
                </a:lnTo>
                <a:lnTo>
                  <a:pt x="2178106" y="291703"/>
                </a:lnTo>
                <a:lnTo>
                  <a:pt x="2174145" y="283766"/>
                </a:lnTo>
                <a:lnTo>
                  <a:pt x="2169789" y="275828"/>
                </a:lnTo>
                <a:lnTo>
                  <a:pt x="2163452" y="265509"/>
                </a:lnTo>
                <a:lnTo>
                  <a:pt x="2156324" y="255984"/>
                </a:lnTo>
                <a:lnTo>
                  <a:pt x="2148799" y="247253"/>
                </a:lnTo>
                <a:lnTo>
                  <a:pt x="2140879" y="238522"/>
                </a:lnTo>
                <a:lnTo>
                  <a:pt x="2131770" y="230584"/>
                </a:lnTo>
                <a:lnTo>
                  <a:pt x="2123057" y="223441"/>
                </a:lnTo>
                <a:lnTo>
                  <a:pt x="2113552" y="216694"/>
                </a:lnTo>
                <a:lnTo>
                  <a:pt x="2103255" y="210344"/>
                </a:lnTo>
                <a:lnTo>
                  <a:pt x="2093355" y="204788"/>
                </a:lnTo>
                <a:lnTo>
                  <a:pt x="2082662" y="200422"/>
                </a:lnTo>
                <a:lnTo>
                  <a:pt x="2071969" y="196056"/>
                </a:lnTo>
                <a:lnTo>
                  <a:pt x="2060484" y="192881"/>
                </a:lnTo>
                <a:lnTo>
                  <a:pt x="2048999" y="190103"/>
                </a:lnTo>
                <a:lnTo>
                  <a:pt x="2037118" y="188119"/>
                </a:lnTo>
                <a:lnTo>
                  <a:pt x="2025633" y="186928"/>
                </a:lnTo>
                <a:lnTo>
                  <a:pt x="2013752" y="186531"/>
                </a:lnTo>
                <a:close/>
                <a:moveTo>
                  <a:pt x="2066028" y="0"/>
                </a:moveTo>
                <a:lnTo>
                  <a:pt x="2156324" y="23812"/>
                </a:lnTo>
                <a:lnTo>
                  <a:pt x="2146027" y="100013"/>
                </a:lnTo>
                <a:lnTo>
                  <a:pt x="2140916" y="118533"/>
                </a:lnTo>
                <a:lnTo>
                  <a:pt x="2134542" y="115094"/>
                </a:lnTo>
                <a:lnTo>
                  <a:pt x="2132671" y="114357"/>
                </a:lnTo>
                <a:lnTo>
                  <a:pt x="2132562" y="114300"/>
                </a:lnTo>
                <a:lnTo>
                  <a:pt x="2123453" y="110728"/>
                </a:lnTo>
                <a:lnTo>
                  <a:pt x="2132671" y="114357"/>
                </a:lnTo>
                <a:lnTo>
                  <a:pt x="2140879" y="118666"/>
                </a:lnTo>
                <a:lnTo>
                  <a:pt x="2140916" y="118533"/>
                </a:lnTo>
                <a:lnTo>
                  <a:pt x="2144839" y="120650"/>
                </a:lnTo>
                <a:lnTo>
                  <a:pt x="2153552" y="125413"/>
                </a:lnTo>
                <a:lnTo>
                  <a:pt x="2167413" y="133747"/>
                </a:lnTo>
                <a:lnTo>
                  <a:pt x="2174145" y="138113"/>
                </a:lnTo>
                <a:lnTo>
                  <a:pt x="2180878" y="142875"/>
                </a:lnTo>
                <a:lnTo>
                  <a:pt x="2181274" y="143272"/>
                </a:lnTo>
                <a:lnTo>
                  <a:pt x="2187610" y="148034"/>
                </a:lnTo>
                <a:lnTo>
                  <a:pt x="2193947" y="153194"/>
                </a:lnTo>
                <a:lnTo>
                  <a:pt x="2205432" y="163909"/>
                </a:lnTo>
                <a:lnTo>
                  <a:pt x="2212560" y="170656"/>
                </a:lnTo>
                <a:lnTo>
                  <a:pt x="2221273" y="180181"/>
                </a:lnTo>
                <a:lnTo>
                  <a:pt x="2226433" y="186128"/>
                </a:lnTo>
                <a:lnTo>
                  <a:pt x="2226422" y="186134"/>
                </a:lnTo>
                <a:lnTo>
                  <a:pt x="2229194" y="189309"/>
                </a:lnTo>
                <a:lnTo>
                  <a:pt x="2226433" y="186128"/>
                </a:lnTo>
                <a:lnTo>
                  <a:pt x="2244639" y="175419"/>
                </a:lnTo>
                <a:lnTo>
                  <a:pt x="2315925" y="143669"/>
                </a:lnTo>
                <a:lnTo>
                  <a:pt x="2363053" y="224234"/>
                </a:lnTo>
                <a:lnTo>
                  <a:pt x="2302064" y="270669"/>
                </a:lnTo>
                <a:lnTo>
                  <a:pt x="2280282" y="283369"/>
                </a:lnTo>
                <a:lnTo>
                  <a:pt x="2284242" y="296466"/>
                </a:lnTo>
                <a:lnTo>
                  <a:pt x="2287015" y="309166"/>
                </a:lnTo>
                <a:lnTo>
                  <a:pt x="2289787" y="322263"/>
                </a:lnTo>
                <a:lnTo>
                  <a:pt x="2291371" y="335359"/>
                </a:lnTo>
                <a:lnTo>
                  <a:pt x="2292559" y="348456"/>
                </a:lnTo>
                <a:lnTo>
                  <a:pt x="2293351" y="361553"/>
                </a:lnTo>
                <a:lnTo>
                  <a:pt x="2293351" y="374650"/>
                </a:lnTo>
                <a:lnTo>
                  <a:pt x="2292559" y="387350"/>
                </a:lnTo>
                <a:lnTo>
                  <a:pt x="2318301" y="394097"/>
                </a:lnTo>
                <a:lnTo>
                  <a:pt x="2390775" y="422275"/>
                </a:lnTo>
                <a:lnTo>
                  <a:pt x="2367409" y="512763"/>
                </a:lnTo>
                <a:lnTo>
                  <a:pt x="2291371" y="502047"/>
                </a:lnTo>
                <a:lnTo>
                  <a:pt x="2262857" y="494506"/>
                </a:lnTo>
                <a:lnTo>
                  <a:pt x="2256916" y="506016"/>
                </a:lnTo>
                <a:lnTo>
                  <a:pt x="2250183" y="517128"/>
                </a:lnTo>
                <a:lnTo>
                  <a:pt x="2243451" y="527447"/>
                </a:lnTo>
                <a:lnTo>
                  <a:pt x="2235926" y="537766"/>
                </a:lnTo>
                <a:lnTo>
                  <a:pt x="2228006" y="547688"/>
                </a:lnTo>
                <a:lnTo>
                  <a:pt x="2219293" y="557610"/>
                </a:lnTo>
                <a:lnTo>
                  <a:pt x="2210580" y="566738"/>
                </a:lnTo>
                <a:lnTo>
                  <a:pt x="2201075" y="575469"/>
                </a:lnTo>
                <a:lnTo>
                  <a:pt x="2216125" y="601266"/>
                </a:lnTo>
                <a:lnTo>
                  <a:pt x="2247807" y="671910"/>
                </a:lnTo>
                <a:lnTo>
                  <a:pt x="2167413" y="719932"/>
                </a:lnTo>
                <a:lnTo>
                  <a:pt x="2121077" y="658416"/>
                </a:lnTo>
                <a:lnTo>
                  <a:pt x="2105632" y="632222"/>
                </a:lnTo>
                <a:lnTo>
                  <a:pt x="2110780" y="629841"/>
                </a:lnTo>
                <a:lnTo>
                  <a:pt x="2115929" y="627857"/>
                </a:lnTo>
                <a:lnTo>
                  <a:pt x="2104048" y="632222"/>
                </a:lnTo>
                <a:lnTo>
                  <a:pt x="2092563" y="635794"/>
                </a:lnTo>
                <a:lnTo>
                  <a:pt x="2083058" y="638969"/>
                </a:lnTo>
                <a:lnTo>
                  <a:pt x="2067217" y="642541"/>
                </a:lnTo>
                <a:lnTo>
                  <a:pt x="2059296" y="643732"/>
                </a:lnTo>
                <a:lnTo>
                  <a:pt x="2050583" y="644922"/>
                </a:lnTo>
                <a:lnTo>
                  <a:pt x="2048999" y="644922"/>
                </a:lnTo>
                <a:lnTo>
                  <a:pt x="2033554" y="646907"/>
                </a:lnTo>
                <a:lnTo>
                  <a:pt x="2018505" y="647303"/>
                </a:lnTo>
                <a:lnTo>
                  <a:pt x="2014544" y="647700"/>
                </a:lnTo>
                <a:lnTo>
                  <a:pt x="2008208" y="647303"/>
                </a:lnTo>
                <a:lnTo>
                  <a:pt x="2002617" y="647117"/>
                </a:lnTo>
                <a:lnTo>
                  <a:pt x="1994743" y="646510"/>
                </a:lnTo>
                <a:lnTo>
                  <a:pt x="1984842" y="645716"/>
                </a:lnTo>
                <a:lnTo>
                  <a:pt x="1996327" y="646907"/>
                </a:lnTo>
                <a:lnTo>
                  <a:pt x="2002617" y="647117"/>
                </a:lnTo>
                <a:lnTo>
                  <a:pt x="2005039" y="647303"/>
                </a:lnTo>
                <a:lnTo>
                  <a:pt x="1994347" y="687785"/>
                </a:lnTo>
                <a:lnTo>
                  <a:pt x="1970189" y="747713"/>
                </a:lnTo>
                <a:lnTo>
                  <a:pt x="1879497" y="724297"/>
                </a:lnTo>
                <a:lnTo>
                  <a:pt x="1886230" y="662385"/>
                </a:lnTo>
                <a:lnTo>
                  <a:pt x="1896923" y="621507"/>
                </a:lnTo>
                <a:lnTo>
                  <a:pt x="1904447" y="625078"/>
                </a:lnTo>
                <a:lnTo>
                  <a:pt x="1893754" y="619919"/>
                </a:lnTo>
                <a:lnTo>
                  <a:pt x="1883061" y="614363"/>
                </a:lnTo>
                <a:lnTo>
                  <a:pt x="1874745" y="609997"/>
                </a:lnTo>
                <a:lnTo>
                  <a:pt x="1860884" y="601663"/>
                </a:lnTo>
                <a:lnTo>
                  <a:pt x="1854151" y="596900"/>
                </a:lnTo>
                <a:lnTo>
                  <a:pt x="1847419" y="592535"/>
                </a:lnTo>
                <a:lnTo>
                  <a:pt x="1846627" y="592138"/>
                </a:lnTo>
                <a:lnTo>
                  <a:pt x="1840290" y="586978"/>
                </a:lnTo>
                <a:lnTo>
                  <a:pt x="1834350" y="581819"/>
                </a:lnTo>
                <a:lnTo>
                  <a:pt x="1822469" y="571103"/>
                </a:lnTo>
                <a:lnTo>
                  <a:pt x="1815736" y="564356"/>
                </a:lnTo>
                <a:lnTo>
                  <a:pt x="1809516" y="557841"/>
                </a:lnTo>
                <a:lnTo>
                  <a:pt x="1805439" y="553244"/>
                </a:lnTo>
                <a:lnTo>
                  <a:pt x="1799103" y="545703"/>
                </a:lnTo>
                <a:lnTo>
                  <a:pt x="1807023" y="555228"/>
                </a:lnTo>
                <a:lnTo>
                  <a:pt x="1809516" y="557841"/>
                </a:lnTo>
                <a:lnTo>
                  <a:pt x="1811776" y="560388"/>
                </a:lnTo>
                <a:lnTo>
                  <a:pt x="1779697" y="579438"/>
                </a:lnTo>
                <a:lnTo>
                  <a:pt x="1720292" y="604044"/>
                </a:lnTo>
                <a:lnTo>
                  <a:pt x="1673164" y="523875"/>
                </a:lnTo>
                <a:lnTo>
                  <a:pt x="1721480" y="484585"/>
                </a:lnTo>
                <a:lnTo>
                  <a:pt x="1752767" y="465931"/>
                </a:lnTo>
                <a:lnTo>
                  <a:pt x="1748410" y="452835"/>
                </a:lnTo>
                <a:lnTo>
                  <a:pt x="1744450" y="439341"/>
                </a:lnTo>
                <a:lnTo>
                  <a:pt x="1741282" y="425847"/>
                </a:lnTo>
                <a:lnTo>
                  <a:pt x="1738510" y="412353"/>
                </a:lnTo>
                <a:lnTo>
                  <a:pt x="1736530" y="398860"/>
                </a:lnTo>
                <a:lnTo>
                  <a:pt x="1735737" y="385366"/>
                </a:lnTo>
                <a:lnTo>
                  <a:pt x="1734945" y="371475"/>
                </a:lnTo>
                <a:lnTo>
                  <a:pt x="1735341" y="357981"/>
                </a:lnTo>
                <a:lnTo>
                  <a:pt x="1704451" y="350441"/>
                </a:lnTo>
                <a:lnTo>
                  <a:pt x="1644650" y="325438"/>
                </a:lnTo>
                <a:lnTo>
                  <a:pt x="1668412" y="235347"/>
                </a:lnTo>
                <a:lnTo>
                  <a:pt x="1730193" y="242094"/>
                </a:lnTo>
                <a:lnTo>
                  <a:pt x="1760687" y="250031"/>
                </a:lnTo>
                <a:lnTo>
                  <a:pt x="1766628" y="237331"/>
                </a:lnTo>
                <a:lnTo>
                  <a:pt x="1773361" y="225028"/>
                </a:lnTo>
                <a:lnTo>
                  <a:pt x="1781281" y="213519"/>
                </a:lnTo>
                <a:lnTo>
                  <a:pt x="1789202" y="201613"/>
                </a:lnTo>
                <a:lnTo>
                  <a:pt x="1797915" y="190500"/>
                </a:lnTo>
                <a:lnTo>
                  <a:pt x="1807023" y="179784"/>
                </a:lnTo>
                <a:lnTo>
                  <a:pt x="1816924" y="169069"/>
                </a:lnTo>
                <a:lnTo>
                  <a:pt x="1827221" y="159544"/>
                </a:lnTo>
                <a:lnTo>
                  <a:pt x="1812964" y="135334"/>
                </a:lnTo>
                <a:lnTo>
                  <a:pt x="1788410" y="75406"/>
                </a:lnTo>
                <a:lnTo>
                  <a:pt x="1868804" y="27781"/>
                </a:lnTo>
                <a:lnTo>
                  <a:pt x="1907219" y="76994"/>
                </a:lnTo>
                <a:lnTo>
                  <a:pt x="1923061" y="102791"/>
                </a:lnTo>
                <a:lnTo>
                  <a:pt x="1917516" y="105172"/>
                </a:lnTo>
                <a:lnTo>
                  <a:pt x="1912368" y="107156"/>
                </a:lnTo>
                <a:lnTo>
                  <a:pt x="1924249" y="102791"/>
                </a:lnTo>
                <a:lnTo>
                  <a:pt x="1935734" y="99219"/>
                </a:lnTo>
                <a:lnTo>
                  <a:pt x="1945239" y="96044"/>
                </a:lnTo>
                <a:lnTo>
                  <a:pt x="1961080" y="92869"/>
                </a:lnTo>
                <a:lnTo>
                  <a:pt x="1969001" y="91281"/>
                </a:lnTo>
                <a:lnTo>
                  <a:pt x="1977317" y="89694"/>
                </a:lnTo>
                <a:lnTo>
                  <a:pt x="1979297" y="89694"/>
                </a:lnTo>
                <a:lnTo>
                  <a:pt x="1994347" y="88106"/>
                </a:lnTo>
                <a:lnTo>
                  <a:pt x="2009792" y="87709"/>
                </a:lnTo>
                <a:lnTo>
                  <a:pt x="2013752" y="87709"/>
                </a:lnTo>
                <a:lnTo>
                  <a:pt x="2019693" y="87709"/>
                </a:lnTo>
                <a:lnTo>
                  <a:pt x="2031970" y="88503"/>
                </a:lnTo>
                <a:lnTo>
                  <a:pt x="2043455" y="89297"/>
                </a:lnTo>
                <a:lnTo>
                  <a:pt x="2034346" y="88503"/>
                </a:lnTo>
                <a:lnTo>
                  <a:pt x="2038306" y="72628"/>
                </a:lnTo>
                <a:lnTo>
                  <a:pt x="2066028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anchor="ctr">
            <a:scene3d>
              <a:camera prst="orthographicFront"/>
              <a:lightRig dir="t" rig="threeP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altLang="en-US" lang="zh-CN">
              <a:solidFill>
                <a:srgbClr val="FFFFFF"/>
              </a:solidFill>
              <a:ea charset="-122" panose="02010600030101010101" pitchFamily="2" typeface="宋体"/>
            </a:endParaRPr>
          </a:p>
        </p:txBody>
      </p:sp>
    </p:spTree>
    <p:extLst>
      <p:ext uri="{BB962C8B-B14F-4D97-AF65-F5344CB8AC3E}">
        <p14:creationId val="1394410300"/>
      </p:ext>
    </p:extLst>
  </p:cSld>
  <p:clrMapOvr>
    <a:masterClrMapping/>
  </p:clrMapOvr>
  <mc:AlternateContent>
    <mc:Choice Requires="p14">
      <p:transition advClick="0" p14:dur="1600" spd="slow">
        <p14:prism dir="u" isInverted="1"/>
      </p:transition>
    </mc:Choice>
    <mc:Fallback>
      <p:transition advClick="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7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53" presetSubtype="0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1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2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5" nodeType="withEffect" presetClass="entr" presetID="53" presetSubtype="0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9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2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1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1100"/>
                            </p:stCondLst>
                            <p:childTnLst>
                              <p:par>
                                <p:cTn fill="hold" grpId="0" id="23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25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 nodeType="afterGroup">
                            <p:stCondLst>
                              <p:cond delay="1600"/>
                            </p:stCondLst>
                            <p:childTnLst>
                              <p:par>
                                <p:cTn fill="hold" grpId="0" id="27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9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1" nodeType="withEffect" presetClass="entr" presetID="2" presetSubtype="4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3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4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5" nodeType="withEffect" presetClass="entr" presetID="2" presetSubtype="4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7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8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9" nodeType="withEffect" presetClass="entr" presetID="2" presetSubtype="4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1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2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3" nodeType="withEffect" presetClass="entr" presetID="2" presetSubtype="4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5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6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7" nodeType="withEffect" presetClass="entr" presetID="2" presetSubtype="4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9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1"/>
      <p:bldP grpId="0" spid="19"/>
      <p:bldP grpId="0" spid="20"/>
      <p:bldP grpId="0" spid="21"/>
      <p:bldP grpId="0" spid="22"/>
      <p:bldP grpId="0" spid="23"/>
      <p:bldP grpId="0" spid="24"/>
      <p:bldP grpId="0" spid="26"/>
      <p:bldP grpId="0" spid="27"/>
      <p:bldP grpId="0" spid="29"/>
    </p:bldLst>
  </p:timing>
</p:sld>
</file>

<file path=ppt/slides/slide1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en-US" lang="zh-CN" smtClean="0"/>
              <a:t>产品概述</a:t>
            </a:r>
          </a:p>
        </p:txBody>
      </p:sp>
      <p:sp>
        <p:nvSpPr>
          <p:cNvPr id="63" name="矩形 21"/>
          <p:cNvSpPr/>
          <p:nvPr/>
        </p:nvSpPr>
        <p:spPr>
          <a:xfrm>
            <a:off x="2567237" y="1129409"/>
            <a:ext cx="5861616" cy="989120"/>
          </a:xfrm>
          <a:custGeom>
            <a:rect b="b" l="l" r="r" t="t"/>
            <a:pathLst>
              <a:path h="1244248" w="7085181">
                <a:moveTo>
                  <a:pt x="333395" y="0"/>
                </a:moveTo>
                <a:lnTo>
                  <a:pt x="7085181" y="0"/>
                </a:lnTo>
                <a:lnTo>
                  <a:pt x="6751786" y="1244248"/>
                </a:lnTo>
                <a:lnTo>
                  <a:pt x="0" y="124424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4" name="矩形 3"/>
          <p:cNvSpPr/>
          <p:nvPr/>
        </p:nvSpPr>
        <p:spPr>
          <a:xfrm>
            <a:off x="811770" y="965672"/>
            <a:ext cx="2200754" cy="1316590"/>
          </a:xfrm>
          <a:custGeom>
            <a:rect b="b" l="l" r="r" t="t"/>
            <a:pathLst>
              <a:path h="1656183" w="2660146">
                <a:moveTo>
                  <a:pt x="443774" y="0"/>
                </a:moveTo>
                <a:lnTo>
                  <a:pt x="2660146" y="0"/>
                </a:lnTo>
                <a:lnTo>
                  <a:pt x="2216373" y="1656184"/>
                </a:lnTo>
                <a:lnTo>
                  <a:pt x="0" y="1656184"/>
                </a:lnTo>
                <a:close/>
              </a:path>
            </a:pathLst>
          </a:custGeom>
          <a:blipFill dpi="0" rotWithShape="1">
            <a:blip r:embed="rId3">
              <a:extLst>
                <a:ext uri="{BEBA8EAE-BF5A-486C-A8C5-ECC9F3942E4B}">
                  <a14:imgProps>
                    <a14:imgLayer xmlns:d3p1="http://schemas.openxmlformats.org/officeDocument/2006/relationships" d3p1:embed="">
                      <a14:imgEffect>
                        <a14:saturation sat="0"/>
                      </a14:imgEffect>
                      <a14:imgEffect>
                        <a14:brightnessContrast bright="40000"/>
                      </a14:imgEffect>
                    </a14:imgLayer>
                  </a14:imgProps>
                </a:ext>
                <a:ext uri="{28A0092B-C50C-407E-A947-70E740481C1C}">
                  <a14:useLocalDpi val="0"/>
                </a:ext>
              </a:extLst>
            </a:blip>
            <a:stretch>
              <a:fillRect l="-109" r="-109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5" name="矩形 21"/>
          <p:cNvSpPr/>
          <p:nvPr/>
        </p:nvSpPr>
        <p:spPr>
          <a:xfrm>
            <a:off x="811770" y="2282264"/>
            <a:ext cx="5861616" cy="989120"/>
          </a:xfrm>
          <a:custGeom>
            <a:rect b="b" l="l" r="r" t="t"/>
            <a:pathLst>
              <a:path h="1244248" w="7085181">
                <a:moveTo>
                  <a:pt x="333395" y="0"/>
                </a:moveTo>
                <a:lnTo>
                  <a:pt x="7085181" y="0"/>
                </a:lnTo>
                <a:lnTo>
                  <a:pt x="6751786" y="1244248"/>
                </a:lnTo>
                <a:lnTo>
                  <a:pt x="0" y="1244248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6" name="矩形 3"/>
          <p:cNvSpPr/>
          <p:nvPr/>
        </p:nvSpPr>
        <p:spPr>
          <a:xfrm>
            <a:off x="6228099" y="2118529"/>
            <a:ext cx="2200754" cy="1316590"/>
          </a:xfrm>
          <a:custGeom>
            <a:rect b="b" l="l" r="r" t="t"/>
            <a:pathLst>
              <a:path h="1656183" w="2660146">
                <a:moveTo>
                  <a:pt x="443774" y="0"/>
                </a:moveTo>
                <a:lnTo>
                  <a:pt x="2660146" y="0"/>
                </a:lnTo>
                <a:lnTo>
                  <a:pt x="2216373" y="1656184"/>
                </a:lnTo>
                <a:lnTo>
                  <a:pt x="0" y="1656184"/>
                </a:lnTo>
                <a:close/>
              </a:path>
            </a:pathLst>
          </a:custGeom>
          <a:blipFill dpi="0" rotWithShape="1">
            <a:blip r:embed="rId3">
              <a:extLst>
                <a:ext uri="{BEBA8EAE-BF5A-486C-A8C5-ECC9F3942E4B}">
                  <a14:imgProps>
                    <a14:imgLayer xmlns:d3p1="http://schemas.openxmlformats.org/officeDocument/2006/relationships" d3p1:embed="">
                      <a14:imgEffect>
                        <a14:saturation sat="0"/>
                      </a14:imgEffect>
                      <a14:imgEffect>
                        <a14:brightnessContrast bright="40000"/>
                      </a14:imgEffect>
                    </a14:imgLayer>
                  </a14:imgProps>
                </a:ext>
                <a:ext uri="{28A0092B-C50C-407E-A947-70E740481C1C}">
                  <a14:useLocalDpi val="0"/>
                </a:ext>
              </a:extLst>
            </a:blip>
            <a:stretch>
              <a:fillRect l="-109" r="-109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7" name="矩形 21"/>
          <p:cNvSpPr/>
          <p:nvPr/>
        </p:nvSpPr>
        <p:spPr>
          <a:xfrm>
            <a:off x="2567237" y="3435121"/>
            <a:ext cx="5861616" cy="989120"/>
          </a:xfrm>
          <a:custGeom>
            <a:rect b="b" l="l" r="r" t="t"/>
            <a:pathLst>
              <a:path h="1244248" w="7085181">
                <a:moveTo>
                  <a:pt x="333395" y="0"/>
                </a:moveTo>
                <a:lnTo>
                  <a:pt x="7085181" y="0"/>
                </a:lnTo>
                <a:lnTo>
                  <a:pt x="6751786" y="1244248"/>
                </a:lnTo>
                <a:lnTo>
                  <a:pt x="0" y="124424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8" name="矩形 3"/>
          <p:cNvSpPr/>
          <p:nvPr/>
        </p:nvSpPr>
        <p:spPr>
          <a:xfrm>
            <a:off x="811770" y="3271384"/>
            <a:ext cx="2200754" cy="1316590"/>
          </a:xfrm>
          <a:custGeom>
            <a:rect b="b" l="l" r="r" t="t"/>
            <a:pathLst>
              <a:path h="1656183" w="2660146">
                <a:moveTo>
                  <a:pt x="443774" y="0"/>
                </a:moveTo>
                <a:lnTo>
                  <a:pt x="2660146" y="0"/>
                </a:lnTo>
                <a:lnTo>
                  <a:pt x="2216373" y="1656184"/>
                </a:lnTo>
                <a:lnTo>
                  <a:pt x="0" y="1656184"/>
                </a:lnTo>
                <a:close/>
              </a:path>
            </a:pathLst>
          </a:custGeom>
          <a:blipFill dpi="0" rotWithShape="1">
            <a:blip r:embed="rId3">
              <a:extLst>
                <a:ext uri="{BEBA8EAE-BF5A-486C-A8C5-ECC9F3942E4B}">
                  <a14:imgProps>
                    <a14:imgLayer xmlns:d3p1="http://schemas.openxmlformats.org/officeDocument/2006/relationships" d3p1:embed="">
                      <a14:imgEffect>
                        <a14:saturation sat="0"/>
                      </a14:imgEffect>
                      <a14:imgEffect>
                        <a14:brightnessContrast bright="40000"/>
                      </a14:imgEffect>
                    </a14:imgLayer>
                  </a14:imgProps>
                </a:ext>
                <a:ext uri="{28A0092B-C50C-407E-A947-70E740481C1C}">
                  <a14:useLocalDpi val="0"/>
                </a:ext>
              </a:extLst>
            </a:blip>
            <a:stretch>
              <a:fillRect l="-109" r="-109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2" name="TextBox 71"/>
          <p:cNvSpPr txBox="1"/>
          <p:nvPr/>
        </p:nvSpPr>
        <p:spPr>
          <a:xfrm>
            <a:off x="3409813" y="1335429"/>
            <a:ext cx="4176464" cy="57150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pPr algn="just">
              <a:lnSpc>
                <a:spcPts val="1500"/>
              </a:lnSpc>
            </a:pPr>
            <a:r>
              <a:rPr altLang="en-US" b="1" lang="zh-CN" smtClean="0" sz="14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有经济效益</a:t>
            </a:r>
          </a:p>
          <a:p>
            <a:pPr algn="just">
              <a:lnSpc>
                <a:spcPts val="1500"/>
              </a:lnSpc>
            </a:pPr>
            <a:r>
              <a:rPr altLang="en-US" b="1" lang="zh-CN" smtClean="0" sz="14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点击输入简要文字内容，文字内容需概括精炼，不用多余的文字修饰，言简意赅的说明分项内容……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1767116" y="2488284"/>
            <a:ext cx="4176464" cy="57150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pPr algn="just">
              <a:lnSpc>
                <a:spcPts val="1500"/>
              </a:lnSpc>
            </a:pPr>
            <a:r>
              <a:rPr altLang="en-US" b="1" lang="zh-CN" smtClean="0" sz="14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有利于民生</a:t>
            </a:r>
          </a:p>
          <a:p>
            <a:pPr algn="just">
              <a:lnSpc>
                <a:spcPts val="1500"/>
              </a:lnSpc>
            </a:pPr>
            <a:r>
              <a:rPr altLang="en-US" b="1" lang="zh-CN" smtClean="0" sz="14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点击输入简要文字内容，文字内容需概括精炼，不用多余的文字修饰，言简意赅的说明分项内容……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3495308" y="3649925"/>
            <a:ext cx="4176464" cy="57150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pPr algn="just">
              <a:lnSpc>
                <a:spcPts val="1500"/>
              </a:lnSpc>
            </a:pPr>
            <a:r>
              <a:rPr altLang="en-US" b="1" lang="zh-CN" smtClean="0" sz="14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有利于提升政府形象</a:t>
            </a:r>
          </a:p>
          <a:p>
            <a:pPr algn="just">
              <a:lnSpc>
                <a:spcPts val="1500"/>
              </a:lnSpc>
            </a:pPr>
            <a:r>
              <a:rPr altLang="en-US" b="1" lang="zh-CN" smtClean="0" sz="14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点击输入简要文字内容，文字内容需概括精炼，不用多余的文字修饰，言简意赅的说明分项内容……</a:t>
            </a:r>
          </a:p>
        </p:txBody>
      </p:sp>
      <p:sp>
        <p:nvSpPr>
          <p:cNvPr id="12" name="KSO_Shape"/>
          <p:cNvSpPr/>
          <p:nvPr/>
        </p:nvSpPr>
        <p:spPr bwMode="auto">
          <a:xfrm>
            <a:off x="256394" y="142875"/>
            <a:ext cx="293904" cy="290966"/>
          </a:xfrm>
          <a:custGeom>
            <a:gdLst>
              <a:gd fmla="*/ 615878 w 2390775" name="T0"/>
              <a:gd fmla="*/ 1467970 h 2365376" name="T1"/>
              <a:gd fmla="*/ 587250 w 2390775" name="T2"/>
              <a:gd fmla="*/ 1401697 h 2365376" name="T3"/>
              <a:gd fmla="*/ 1282649 w 2390775" name="T4"/>
              <a:gd fmla="*/ 1393474 h 2365376" name="T5"/>
              <a:gd fmla="*/ 1180915 w 2390775" name="T6"/>
              <a:gd fmla="*/ 1446870 h 2365376" name="T7"/>
              <a:gd fmla="*/ 1210073 w 2390775" name="T8"/>
              <a:gd fmla="*/ 1382167 h 2365376" name="T9"/>
              <a:gd fmla="*/ 653657 w 2390775" name="T10"/>
              <a:gd fmla="*/ 1314699 h 2365376" name="T11"/>
              <a:gd fmla="*/ 646041 w 2390775" name="T12"/>
              <a:gd fmla="*/ 1180275 h 2365376" name="T13"/>
              <a:gd fmla="*/ 589870 w 2390775" name="T14"/>
              <a:gd fmla="*/ 1105327 h 2365376" name="T15"/>
              <a:gd fmla="*/ 599516 w 2390775" name="T16"/>
              <a:gd fmla="*/ 1141280 h 2365376" name="T17"/>
              <a:gd fmla="*/ 579914 w 2390775" name="T18"/>
              <a:gd fmla="*/ 1158779 h 2365376" name="T19"/>
              <a:gd fmla="*/ 541333 w 2390775" name="T20"/>
              <a:gd fmla="*/ 1105965 h 2365376" name="T21"/>
              <a:gd fmla="*/ 1137260 w 2390775" name="T22"/>
              <a:gd fmla="*/ 1009231 h 2365376" name="T23"/>
              <a:gd fmla="*/ 1143562 w 2390775" name="T24"/>
              <a:gd fmla="*/ 1026145 h 2365376" name="T25"/>
              <a:gd fmla="*/ 1096615 w 2390775" name="T26"/>
              <a:gd fmla="*/ 1069549 h 2365376" name="T27"/>
              <a:gd fmla="*/ 1102602 w 2390775" name="T28"/>
              <a:gd fmla="*/ 1001572 h 2365376" name="T29"/>
              <a:gd fmla="*/ 972739 w 2390775" name="T30"/>
              <a:gd fmla="*/ 835988 h 2365376" name="T31"/>
              <a:gd fmla="*/ 989500 w 2390775" name="T32"/>
              <a:gd fmla="*/ 1138672 h 2365376" name="T33"/>
              <a:gd fmla="*/ 639427 w 2390775" name="T34"/>
              <a:gd fmla="*/ 1423644 h 2365376" name="T35"/>
              <a:gd fmla="*/ 599898 w 2390775" name="T36"/>
              <a:gd fmla="*/ 1003302 h 2365376" name="T37"/>
              <a:gd fmla="*/ 529694 w 2390775" name="T38"/>
              <a:gd fmla="*/ 1090596 h 2365376" name="T39"/>
              <a:gd fmla="*/ 602428 w 2390775" name="T40"/>
              <a:gd fmla="*/ 868249 h 2365376" name="T41"/>
              <a:gd fmla="*/ 861740 w 2390775" name="T42"/>
              <a:gd fmla="*/ 924231 h 2365376" name="T43"/>
              <a:gd fmla="*/ 755609 w 2390775" name="T44"/>
              <a:gd fmla="*/ 542052 h 2365376" name="T45"/>
              <a:gd fmla="*/ 929665 w 2390775" name="T46"/>
              <a:gd fmla="*/ 525915 h 2365376" name="T47"/>
              <a:gd fmla="*/ 909019 w 2390775" name="T48"/>
              <a:gd fmla="*/ 571798 h 2365376" name="T49"/>
              <a:gd fmla="*/ 936652 w 2390775" name="T50"/>
              <a:gd fmla="*/ 586353 h 2365376" name="T51"/>
              <a:gd fmla="*/ 928394 w 2390775" name="T52"/>
              <a:gd fmla="*/ 688879 h 2365376" name="T53"/>
              <a:gd fmla="*/ 840414 w 2390775" name="T54"/>
              <a:gd fmla="*/ 772101 h 2365376" name="T55"/>
              <a:gd fmla="*/ 742269 w 2390775" name="T56"/>
              <a:gd fmla="*/ 675588 h 2365376" name="T57"/>
              <a:gd fmla="*/ 738139 w 2390775" name="T58"/>
              <a:gd fmla="*/ 608504 h 2365376" name="T59"/>
              <a:gd fmla="*/ 761643 w 2390775" name="T60"/>
              <a:gd fmla="*/ 510093 h 2365376" name="T61"/>
              <a:gd fmla="*/ 617010 w 2390775" name="T62"/>
              <a:gd fmla="*/ 449064 h 2365376" name="T63"/>
              <a:gd fmla="*/ 350272 w 2390775" name="T64"/>
              <a:gd fmla="*/ 638327 h 2365376" name="T65"/>
              <a:gd fmla="*/ 215163 w 2390775" name="T66"/>
              <a:gd fmla="*/ 939947 h 2365376" name="T67"/>
              <a:gd fmla="*/ 256613 w 2390775" name="T68"/>
              <a:gd fmla="*/ 1277331 h 2365376" name="T69"/>
              <a:gd fmla="*/ 458486 w 2390775" name="T70"/>
              <a:gd fmla="*/ 1534008 h 2365376" name="T71"/>
              <a:gd fmla="*/ 767308 w 2390775" name="T72"/>
              <a:gd fmla="*/ 1655225 h 2365376" name="T73"/>
              <a:gd fmla="*/ 1101127 w 2390775" name="T74"/>
              <a:gd fmla="*/ 1596674 h 2365376" name="T75"/>
              <a:gd fmla="*/ 1347614 w 2390775" name="T76"/>
              <a:gd fmla="*/ 1383040 h 2365376" name="T77"/>
              <a:gd fmla="*/ 1453614 w 2390775" name="T78"/>
              <a:gd fmla="*/ 1066861 h 2365376" name="T79"/>
              <a:gd fmla="*/ 1378939 w 2390775" name="T80"/>
              <a:gd fmla="*/ 738024 h 2365376" name="T81"/>
              <a:gd fmla="*/ 1153652 w 2390775" name="T82"/>
              <a:gd fmla="*/ 501602 h 2365376" name="T83"/>
              <a:gd fmla="*/ 831224 w 2390775" name="T84"/>
              <a:gd fmla="*/ 411085 h 2365376" name="T85"/>
              <a:gd fmla="*/ 989432 w 2390775" name="T86"/>
              <a:gd fmla="*/ 315187 h 2365376" name="T87"/>
              <a:gd fmla="*/ 1471649 w 2390775" name="T88"/>
              <a:gd fmla="*/ 671876 h 2365376" name="T89"/>
              <a:gd fmla="*/ 1554866 w 2390775" name="T90"/>
              <a:gd fmla="*/ 1171938 h 2365376" name="T91"/>
              <a:gd fmla="*/ 1239716 w 2390775" name="T92"/>
              <a:gd fmla="*/ 1647313 h 2365376" name="T93"/>
              <a:gd fmla="*/ 646121 w 2390775" name="T94"/>
              <a:gd fmla="*/ 1748275 h 2365376" name="T95"/>
              <a:gd fmla="*/ 110112 w 2390775" name="T96"/>
              <a:gd fmla="*/ 1186813 h 2365376" name="T97"/>
              <a:gd fmla="*/ 251551 w 2390775" name="T98"/>
              <a:gd fmla="*/ 580725 h 2365376" name="T99"/>
              <a:gd fmla="*/ 1549044 w 2390775" name="T100"/>
              <a:gd fmla="*/ 160116 h 2365376" name="T101"/>
              <a:gd fmla="*/ 1461002 w 2390775" name="T102"/>
              <a:gd fmla="*/ 284475 h 2365376" name="T103"/>
              <a:gd fmla="*/ 1550307 w 2390775" name="T104"/>
              <a:gd fmla="*/ 426554 h 2365376" name="T105"/>
              <a:gd fmla="*/ 1719764 w 2390775" name="T106"/>
              <a:gd fmla="*/ 380038 h 2365376" name="T107"/>
              <a:gd fmla="*/ 1735543 w 2390775" name="T108"/>
              <a:gd fmla="*/ 232579 h 2365376" name="T109"/>
              <a:gd fmla="*/ 1705909 w 2390775" name="T110"/>
              <a:gd fmla="*/ 94508 h 2365376" name="T111"/>
              <a:gd fmla="*/ 1774050 w 2390775" name="T112"/>
              <a:gd fmla="*/ 148403 h 2365376" name="T113"/>
              <a:gd fmla="*/ 1781614 w 2390775" name="T114"/>
              <a:gd fmla="*/ 428769 h 2365376" name="T115"/>
              <a:gd fmla="*/ 1600166 w 2390775" name="T116"/>
              <a:gd fmla="*/ 516104 h 2365376" name="T117"/>
              <a:gd fmla="*/ 1452167 w 2390775" name="T118"/>
              <a:gd fmla="*/ 455349 h 2365376" name="T119"/>
              <a:gd fmla="*/ 1310478 w 2390775" name="T120"/>
              <a:gd fmla="*/ 259477 h 2365376" name="T121"/>
              <a:gd fmla="*/ 1562614 w 2390775" name="T122"/>
              <a:gd fmla="*/ 74046 h 236537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  <a:gd fmla="*/ 0 60000 65536" name="T147"/>
              <a:gd fmla="*/ 0 60000 65536" name="T148"/>
              <a:gd fmla="*/ 0 60000 65536" name="T149"/>
              <a:gd fmla="*/ 0 60000 65536" name="T150"/>
              <a:gd fmla="*/ 0 60000 65536" name="T151"/>
              <a:gd fmla="*/ 0 60000 65536" name="T152"/>
              <a:gd fmla="*/ 0 60000 65536" name="T153"/>
              <a:gd fmla="*/ 0 60000 65536" name="T154"/>
              <a:gd fmla="*/ 0 60000 65536" name="T155"/>
              <a:gd fmla="*/ 0 60000 65536" name="T156"/>
              <a:gd fmla="*/ 0 60000 65536" name="T157"/>
              <a:gd fmla="*/ 0 60000 65536" name="T158"/>
              <a:gd fmla="*/ 0 60000 65536" name="T159"/>
              <a:gd fmla="*/ 0 60000 65536" name="T160"/>
              <a:gd fmla="*/ 0 60000 65536" name="T161"/>
              <a:gd fmla="*/ 0 60000 65536" name="T162"/>
              <a:gd fmla="*/ 0 60000 65536" name="T163"/>
              <a:gd fmla="*/ 0 60000 65536" name="T164"/>
              <a:gd fmla="*/ 0 60000 65536" name="T165"/>
              <a:gd fmla="*/ 0 60000 65536" name="T166"/>
              <a:gd fmla="*/ 0 60000 65536" name="T167"/>
              <a:gd fmla="*/ 0 60000 65536" name="T168"/>
              <a:gd fmla="*/ 0 60000 65536" name="T169"/>
              <a:gd fmla="*/ 0 60000 65536" name="T170"/>
              <a:gd fmla="*/ 0 60000 65536" name="T171"/>
              <a:gd fmla="*/ 0 60000 65536" name="T172"/>
              <a:gd fmla="*/ 0 60000 65536" name="T173"/>
              <a:gd fmla="*/ 0 60000 65536" name="T174"/>
              <a:gd fmla="*/ 0 60000 65536" name="T175"/>
              <a:gd fmla="*/ 0 60000 65536" name="T176"/>
              <a:gd fmla="*/ 0 60000 65536" name="T177"/>
              <a:gd fmla="*/ 0 60000 65536" name="T178"/>
              <a:gd fmla="*/ 0 60000 65536" name="T179"/>
              <a:gd fmla="*/ 0 60000 65536" name="T180"/>
              <a:gd fmla="*/ 0 60000 65536" name="T181"/>
              <a:gd fmla="*/ 0 60000 65536" name="T182"/>
              <a:gd fmla="*/ 0 60000 65536" name="T183"/>
              <a:gd fmla="*/ 0 60000 65536" name="T184"/>
              <a:gd fmla="*/ 0 60000 65536" name="T185"/>
            </a:gdLst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b="b" l="0" r="r" t="0"/>
            <a:pathLst>
              <a:path h="2365376" w="2390775">
                <a:moveTo>
                  <a:pt x="761351" y="1739900"/>
                </a:moveTo>
                <a:lnTo>
                  <a:pt x="791690" y="1805294"/>
                </a:lnTo>
                <a:lnTo>
                  <a:pt x="794883" y="1808051"/>
                </a:lnTo>
                <a:lnTo>
                  <a:pt x="797278" y="1811991"/>
                </a:lnTo>
                <a:lnTo>
                  <a:pt x="800871" y="1817112"/>
                </a:lnTo>
                <a:lnTo>
                  <a:pt x="803266" y="1822233"/>
                </a:lnTo>
                <a:lnTo>
                  <a:pt x="804065" y="1825384"/>
                </a:lnTo>
                <a:lnTo>
                  <a:pt x="804863" y="1828536"/>
                </a:lnTo>
                <a:lnTo>
                  <a:pt x="804863" y="1831687"/>
                </a:lnTo>
                <a:lnTo>
                  <a:pt x="804863" y="1834839"/>
                </a:lnTo>
                <a:lnTo>
                  <a:pt x="804065" y="1837990"/>
                </a:lnTo>
                <a:lnTo>
                  <a:pt x="802867" y="1841142"/>
                </a:lnTo>
                <a:lnTo>
                  <a:pt x="801670" y="1842718"/>
                </a:lnTo>
                <a:lnTo>
                  <a:pt x="799674" y="1844687"/>
                </a:lnTo>
                <a:lnTo>
                  <a:pt x="797278" y="1845475"/>
                </a:lnTo>
                <a:lnTo>
                  <a:pt x="794484" y="1845869"/>
                </a:lnTo>
                <a:lnTo>
                  <a:pt x="790891" y="1846263"/>
                </a:lnTo>
                <a:lnTo>
                  <a:pt x="787698" y="1845869"/>
                </a:lnTo>
                <a:lnTo>
                  <a:pt x="784105" y="1845475"/>
                </a:lnTo>
                <a:lnTo>
                  <a:pt x="780512" y="1844293"/>
                </a:lnTo>
                <a:lnTo>
                  <a:pt x="776520" y="1842718"/>
                </a:lnTo>
                <a:lnTo>
                  <a:pt x="772927" y="1841142"/>
                </a:lnTo>
                <a:lnTo>
                  <a:pt x="768935" y="1839172"/>
                </a:lnTo>
                <a:lnTo>
                  <a:pt x="765343" y="1836809"/>
                </a:lnTo>
                <a:lnTo>
                  <a:pt x="761750" y="1834051"/>
                </a:lnTo>
                <a:lnTo>
                  <a:pt x="758955" y="1831294"/>
                </a:lnTo>
                <a:lnTo>
                  <a:pt x="756161" y="1827748"/>
                </a:lnTo>
                <a:lnTo>
                  <a:pt x="754165" y="1824597"/>
                </a:lnTo>
                <a:lnTo>
                  <a:pt x="748975" y="1815536"/>
                </a:lnTo>
                <a:lnTo>
                  <a:pt x="745782" y="1808839"/>
                </a:lnTo>
                <a:lnTo>
                  <a:pt x="743387" y="1803718"/>
                </a:lnTo>
                <a:lnTo>
                  <a:pt x="742588" y="1799385"/>
                </a:lnTo>
                <a:lnTo>
                  <a:pt x="742588" y="1795051"/>
                </a:lnTo>
                <a:lnTo>
                  <a:pt x="743387" y="1790718"/>
                </a:lnTo>
                <a:lnTo>
                  <a:pt x="746181" y="1778112"/>
                </a:lnTo>
                <a:lnTo>
                  <a:pt x="746979" y="1774173"/>
                </a:lnTo>
                <a:lnTo>
                  <a:pt x="746979" y="1772203"/>
                </a:lnTo>
                <a:lnTo>
                  <a:pt x="746181" y="1771021"/>
                </a:lnTo>
                <a:lnTo>
                  <a:pt x="745383" y="1770627"/>
                </a:lnTo>
                <a:lnTo>
                  <a:pt x="742987" y="1770627"/>
                </a:lnTo>
                <a:lnTo>
                  <a:pt x="742189" y="1770233"/>
                </a:lnTo>
                <a:lnTo>
                  <a:pt x="741790" y="1769839"/>
                </a:lnTo>
                <a:lnTo>
                  <a:pt x="738596" y="1761961"/>
                </a:lnTo>
                <a:lnTo>
                  <a:pt x="736999" y="1758021"/>
                </a:lnTo>
                <a:lnTo>
                  <a:pt x="736600" y="1756052"/>
                </a:lnTo>
                <a:lnTo>
                  <a:pt x="736600" y="1754476"/>
                </a:lnTo>
                <a:lnTo>
                  <a:pt x="742189" y="1750536"/>
                </a:lnTo>
                <a:lnTo>
                  <a:pt x="747379" y="1747385"/>
                </a:lnTo>
                <a:lnTo>
                  <a:pt x="750971" y="1745021"/>
                </a:lnTo>
                <a:lnTo>
                  <a:pt x="754165" y="1743839"/>
                </a:lnTo>
                <a:lnTo>
                  <a:pt x="758556" y="1741870"/>
                </a:lnTo>
                <a:lnTo>
                  <a:pt x="759754" y="1741870"/>
                </a:lnTo>
                <a:lnTo>
                  <a:pt x="761351" y="1739900"/>
                </a:lnTo>
                <a:close/>
                <a:moveTo>
                  <a:pt x="1554438" y="1730375"/>
                </a:moveTo>
                <a:lnTo>
                  <a:pt x="1565575" y="1730375"/>
                </a:lnTo>
                <a:lnTo>
                  <a:pt x="1575916" y="1730375"/>
                </a:lnTo>
                <a:lnTo>
                  <a:pt x="1586258" y="1731163"/>
                </a:lnTo>
                <a:lnTo>
                  <a:pt x="1591031" y="1731951"/>
                </a:lnTo>
                <a:lnTo>
                  <a:pt x="1595008" y="1733133"/>
                </a:lnTo>
                <a:lnTo>
                  <a:pt x="1598986" y="1734314"/>
                </a:lnTo>
                <a:lnTo>
                  <a:pt x="1602168" y="1735890"/>
                </a:lnTo>
                <a:lnTo>
                  <a:pt x="1605350" y="1737860"/>
                </a:lnTo>
                <a:lnTo>
                  <a:pt x="1607339" y="1739830"/>
                </a:lnTo>
                <a:lnTo>
                  <a:pt x="1608929" y="1741799"/>
                </a:lnTo>
                <a:lnTo>
                  <a:pt x="1609725" y="1744951"/>
                </a:lnTo>
                <a:lnTo>
                  <a:pt x="1609725" y="1747708"/>
                </a:lnTo>
                <a:lnTo>
                  <a:pt x="1608929" y="1751648"/>
                </a:lnTo>
                <a:lnTo>
                  <a:pt x="1607339" y="1755193"/>
                </a:lnTo>
                <a:lnTo>
                  <a:pt x="1604554" y="1759920"/>
                </a:lnTo>
                <a:lnTo>
                  <a:pt x="1600577" y="1764648"/>
                </a:lnTo>
                <a:lnTo>
                  <a:pt x="1595804" y="1769769"/>
                </a:lnTo>
                <a:lnTo>
                  <a:pt x="1589042" y="1776072"/>
                </a:lnTo>
                <a:lnTo>
                  <a:pt x="1582678" y="1781193"/>
                </a:lnTo>
                <a:lnTo>
                  <a:pt x="1576314" y="1786314"/>
                </a:lnTo>
                <a:lnTo>
                  <a:pt x="1570348" y="1790647"/>
                </a:lnTo>
                <a:lnTo>
                  <a:pt x="1563586" y="1794193"/>
                </a:lnTo>
                <a:lnTo>
                  <a:pt x="1557222" y="1797738"/>
                </a:lnTo>
                <a:lnTo>
                  <a:pt x="1550461" y="1800496"/>
                </a:lnTo>
                <a:lnTo>
                  <a:pt x="1544097" y="1802466"/>
                </a:lnTo>
                <a:lnTo>
                  <a:pt x="1537733" y="1804829"/>
                </a:lnTo>
                <a:lnTo>
                  <a:pt x="1530971" y="1806799"/>
                </a:lnTo>
                <a:lnTo>
                  <a:pt x="1524607" y="1807981"/>
                </a:lnTo>
                <a:lnTo>
                  <a:pt x="1518243" y="1809163"/>
                </a:lnTo>
                <a:lnTo>
                  <a:pt x="1505117" y="1811132"/>
                </a:lnTo>
                <a:lnTo>
                  <a:pt x="1491992" y="1812314"/>
                </a:lnTo>
                <a:lnTo>
                  <a:pt x="1486026" y="1813102"/>
                </a:lnTo>
                <a:lnTo>
                  <a:pt x="1483241" y="1813890"/>
                </a:lnTo>
                <a:lnTo>
                  <a:pt x="1482048" y="1814678"/>
                </a:lnTo>
                <a:lnTo>
                  <a:pt x="1481253" y="1815072"/>
                </a:lnTo>
                <a:lnTo>
                  <a:pt x="1480855" y="1815859"/>
                </a:lnTo>
                <a:lnTo>
                  <a:pt x="1480855" y="1817041"/>
                </a:lnTo>
                <a:lnTo>
                  <a:pt x="1481253" y="1818617"/>
                </a:lnTo>
                <a:lnTo>
                  <a:pt x="1482048" y="1819799"/>
                </a:lnTo>
                <a:lnTo>
                  <a:pt x="1482048" y="1821375"/>
                </a:lnTo>
                <a:lnTo>
                  <a:pt x="1482048" y="1821769"/>
                </a:lnTo>
                <a:lnTo>
                  <a:pt x="1480855" y="1822556"/>
                </a:lnTo>
                <a:lnTo>
                  <a:pt x="1471309" y="1830829"/>
                </a:lnTo>
                <a:lnTo>
                  <a:pt x="1465343" y="1834375"/>
                </a:lnTo>
                <a:lnTo>
                  <a:pt x="1463354" y="1835556"/>
                </a:lnTo>
                <a:lnTo>
                  <a:pt x="1461365" y="1836738"/>
                </a:lnTo>
                <a:lnTo>
                  <a:pt x="1452615" y="1830041"/>
                </a:lnTo>
                <a:lnTo>
                  <a:pt x="1445853" y="1824132"/>
                </a:lnTo>
                <a:lnTo>
                  <a:pt x="1440285" y="1819405"/>
                </a:lnTo>
                <a:lnTo>
                  <a:pt x="1437103" y="1815072"/>
                </a:lnTo>
                <a:lnTo>
                  <a:pt x="1434716" y="1812314"/>
                </a:lnTo>
                <a:lnTo>
                  <a:pt x="1433125" y="1810344"/>
                </a:lnTo>
                <a:lnTo>
                  <a:pt x="1432330" y="1808375"/>
                </a:lnTo>
                <a:lnTo>
                  <a:pt x="1428750" y="1806799"/>
                </a:lnTo>
                <a:lnTo>
                  <a:pt x="1512675" y="1734314"/>
                </a:lnTo>
                <a:lnTo>
                  <a:pt x="1518641" y="1733527"/>
                </a:lnTo>
                <a:lnTo>
                  <a:pt x="1533755" y="1731951"/>
                </a:lnTo>
                <a:lnTo>
                  <a:pt x="1543699" y="1731163"/>
                </a:lnTo>
                <a:lnTo>
                  <a:pt x="1554438" y="1730375"/>
                </a:lnTo>
                <a:close/>
                <a:moveTo>
                  <a:pt x="588962" y="1535113"/>
                </a:moveTo>
                <a:lnTo>
                  <a:pt x="694496" y="1535113"/>
                </a:lnTo>
                <a:lnTo>
                  <a:pt x="694496" y="1557872"/>
                </a:lnTo>
                <a:lnTo>
                  <a:pt x="694894" y="1558271"/>
                </a:lnTo>
                <a:lnTo>
                  <a:pt x="696885" y="1560268"/>
                </a:lnTo>
                <a:lnTo>
                  <a:pt x="698478" y="1560667"/>
                </a:lnTo>
                <a:lnTo>
                  <a:pt x="700469" y="1561466"/>
                </a:lnTo>
                <a:lnTo>
                  <a:pt x="704053" y="1561865"/>
                </a:lnTo>
                <a:lnTo>
                  <a:pt x="707239" y="1561865"/>
                </a:lnTo>
                <a:lnTo>
                  <a:pt x="711222" y="1561865"/>
                </a:lnTo>
                <a:lnTo>
                  <a:pt x="714407" y="1561466"/>
                </a:lnTo>
                <a:lnTo>
                  <a:pt x="716797" y="1560667"/>
                </a:lnTo>
                <a:lnTo>
                  <a:pt x="718390" y="1560268"/>
                </a:lnTo>
                <a:lnTo>
                  <a:pt x="720381" y="1558271"/>
                </a:lnTo>
                <a:lnTo>
                  <a:pt x="720779" y="1557872"/>
                </a:lnTo>
                <a:lnTo>
                  <a:pt x="720779" y="1535113"/>
                </a:lnTo>
                <a:lnTo>
                  <a:pt x="820737" y="1535113"/>
                </a:lnTo>
                <a:lnTo>
                  <a:pt x="820737" y="1644117"/>
                </a:lnTo>
                <a:lnTo>
                  <a:pt x="820339" y="1648908"/>
                </a:lnTo>
                <a:lnTo>
                  <a:pt x="819144" y="1652901"/>
                </a:lnTo>
                <a:lnTo>
                  <a:pt x="816755" y="1656894"/>
                </a:lnTo>
                <a:lnTo>
                  <a:pt x="814365" y="1660088"/>
                </a:lnTo>
                <a:lnTo>
                  <a:pt x="810781" y="1663283"/>
                </a:lnTo>
                <a:lnTo>
                  <a:pt x="806799" y="1665279"/>
                </a:lnTo>
                <a:lnTo>
                  <a:pt x="802418" y="1666477"/>
                </a:lnTo>
                <a:lnTo>
                  <a:pt x="797639" y="1666876"/>
                </a:lnTo>
                <a:lnTo>
                  <a:pt x="612060" y="1666876"/>
                </a:lnTo>
                <a:lnTo>
                  <a:pt x="607281" y="1666477"/>
                </a:lnTo>
                <a:lnTo>
                  <a:pt x="602901" y="1665279"/>
                </a:lnTo>
                <a:lnTo>
                  <a:pt x="598918" y="1663283"/>
                </a:lnTo>
                <a:lnTo>
                  <a:pt x="595732" y="1660088"/>
                </a:lnTo>
                <a:lnTo>
                  <a:pt x="592546" y="1656894"/>
                </a:lnTo>
                <a:lnTo>
                  <a:pt x="590555" y="1652901"/>
                </a:lnTo>
                <a:lnTo>
                  <a:pt x="589360" y="1648908"/>
                </a:lnTo>
                <a:lnTo>
                  <a:pt x="588962" y="1644117"/>
                </a:lnTo>
                <a:lnTo>
                  <a:pt x="588962" y="1535113"/>
                </a:lnTo>
                <a:close/>
                <a:moveTo>
                  <a:pt x="612060" y="1476375"/>
                </a:moveTo>
                <a:lnTo>
                  <a:pt x="797639" y="1476375"/>
                </a:lnTo>
                <a:lnTo>
                  <a:pt x="802418" y="1476769"/>
                </a:lnTo>
                <a:lnTo>
                  <a:pt x="806799" y="1477950"/>
                </a:lnTo>
                <a:lnTo>
                  <a:pt x="810781" y="1480312"/>
                </a:lnTo>
                <a:lnTo>
                  <a:pt x="814365" y="1483068"/>
                </a:lnTo>
                <a:lnTo>
                  <a:pt x="816755" y="1486611"/>
                </a:lnTo>
                <a:lnTo>
                  <a:pt x="819144" y="1490155"/>
                </a:lnTo>
                <a:lnTo>
                  <a:pt x="820339" y="1494485"/>
                </a:lnTo>
                <a:lnTo>
                  <a:pt x="820737" y="1498816"/>
                </a:lnTo>
                <a:lnTo>
                  <a:pt x="820737" y="1525588"/>
                </a:lnTo>
                <a:lnTo>
                  <a:pt x="588962" y="1525588"/>
                </a:lnTo>
                <a:lnTo>
                  <a:pt x="588962" y="1498816"/>
                </a:lnTo>
                <a:lnTo>
                  <a:pt x="589360" y="1494485"/>
                </a:lnTo>
                <a:lnTo>
                  <a:pt x="590555" y="1490155"/>
                </a:lnTo>
                <a:lnTo>
                  <a:pt x="592546" y="1486611"/>
                </a:lnTo>
                <a:lnTo>
                  <a:pt x="595732" y="1483068"/>
                </a:lnTo>
                <a:lnTo>
                  <a:pt x="598918" y="1480312"/>
                </a:lnTo>
                <a:lnTo>
                  <a:pt x="602901" y="1477950"/>
                </a:lnTo>
                <a:lnTo>
                  <a:pt x="607281" y="1476769"/>
                </a:lnTo>
                <a:lnTo>
                  <a:pt x="612060" y="1476375"/>
                </a:lnTo>
                <a:close/>
                <a:moveTo>
                  <a:pt x="725449" y="1381125"/>
                </a:moveTo>
                <a:lnTo>
                  <a:pt x="730525" y="1381524"/>
                </a:lnTo>
                <a:lnTo>
                  <a:pt x="732087" y="1381524"/>
                </a:lnTo>
                <a:lnTo>
                  <a:pt x="734430" y="1382322"/>
                </a:lnTo>
                <a:lnTo>
                  <a:pt x="737554" y="1384317"/>
                </a:lnTo>
                <a:lnTo>
                  <a:pt x="740287" y="1386312"/>
                </a:lnTo>
                <a:lnTo>
                  <a:pt x="743411" y="1389505"/>
                </a:lnTo>
                <a:lnTo>
                  <a:pt x="746535" y="1393096"/>
                </a:lnTo>
                <a:lnTo>
                  <a:pt x="749659" y="1397486"/>
                </a:lnTo>
                <a:lnTo>
                  <a:pt x="755906" y="1407063"/>
                </a:lnTo>
                <a:lnTo>
                  <a:pt x="761373" y="1417837"/>
                </a:lnTo>
                <a:lnTo>
                  <a:pt x="766059" y="1427813"/>
                </a:lnTo>
                <a:lnTo>
                  <a:pt x="769182" y="1437390"/>
                </a:lnTo>
                <a:lnTo>
                  <a:pt x="770744" y="1441780"/>
                </a:lnTo>
                <a:lnTo>
                  <a:pt x="771525" y="1445770"/>
                </a:lnTo>
                <a:lnTo>
                  <a:pt x="771525" y="1448164"/>
                </a:lnTo>
                <a:lnTo>
                  <a:pt x="771525" y="1450159"/>
                </a:lnTo>
                <a:lnTo>
                  <a:pt x="770744" y="1451357"/>
                </a:lnTo>
                <a:lnTo>
                  <a:pt x="769182" y="1452155"/>
                </a:lnTo>
                <a:lnTo>
                  <a:pt x="768011" y="1452155"/>
                </a:lnTo>
                <a:lnTo>
                  <a:pt x="766449" y="1450958"/>
                </a:lnTo>
                <a:lnTo>
                  <a:pt x="764887" y="1449760"/>
                </a:lnTo>
                <a:lnTo>
                  <a:pt x="762544" y="1448563"/>
                </a:lnTo>
                <a:lnTo>
                  <a:pt x="759030" y="1444174"/>
                </a:lnTo>
                <a:lnTo>
                  <a:pt x="755516" y="1439784"/>
                </a:lnTo>
                <a:lnTo>
                  <a:pt x="753173" y="1434996"/>
                </a:lnTo>
                <a:lnTo>
                  <a:pt x="752392" y="1433400"/>
                </a:lnTo>
                <a:lnTo>
                  <a:pt x="752392" y="1431404"/>
                </a:lnTo>
                <a:lnTo>
                  <a:pt x="752001" y="1428611"/>
                </a:lnTo>
                <a:lnTo>
                  <a:pt x="750830" y="1426616"/>
                </a:lnTo>
                <a:lnTo>
                  <a:pt x="748878" y="1425419"/>
                </a:lnTo>
                <a:lnTo>
                  <a:pt x="746925" y="1425020"/>
                </a:lnTo>
                <a:lnTo>
                  <a:pt x="746144" y="1425419"/>
                </a:lnTo>
                <a:lnTo>
                  <a:pt x="745363" y="1425818"/>
                </a:lnTo>
                <a:lnTo>
                  <a:pt x="744582" y="1426616"/>
                </a:lnTo>
                <a:lnTo>
                  <a:pt x="743411" y="1427414"/>
                </a:lnTo>
                <a:lnTo>
                  <a:pt x="742630" y="1428611"/>
                </a:lnTo>
                <a:lnTo>
                  <a:pt x="742240" y="1430207"/>
                </a:lnTo>
                <a:lnTo>
                  <a:pt x="741849" y="1432602"/>
                </a:lnTo>
                <a:lnTo>
                  <a:pt x="741849" y="1434597"/>
                </a:lnTo>
                <a:lnTo>
                  <a:pt x="741459" y="1439385"/>
                </a:lnTo>
                <a:lnTo>
                  <a:pt x="740678" y="1443376"/>
                </a:lnTo>
                <a:lnTo>
                  <a:pt x="739897" y="1445371"/>
                </a:lnTo>
                <a:lnTo>
                  <a:pt x="739116" y="1446967"/>
                </a:lnTo>
                <a:lnTo>
                  <a:pt x="737944" y="1448164"/>
                </a:lnTo>
                <a:lnTo>
                  <a:pt x="735992" y="1449361"/>
                </a:lnTo>
                <a:lnTo>
                  <a:pt x="734430" y="1450558"/>
                </a:lnTo>
                <a:lnTo>
                  <a:pt x="732868" y="1452155"/>
                </a:lnTo>
                <a:lnTo>
                  <a:pt x="730525" y="1452953"/>
                </a:lnTo>
                <a:lnTo>
                  <a:pt x="727792" y="1453352"/>
                </a:lnTo>
                <a:lnTo>
                  <a:pt x="721935" y="1454150"/>
                </a:lnTo>
                <a:lnTo>
                  <a:pt x="715297" y="1454150"/>
                </a:lnTo>
                <a:lnTo>
                  <a:pt x="712173" y="1453751"/>
                </a:lnTo>
                <a:lnTo>
                  <a:pt x="709049" y="1452953"/>
                </a:lnTo>
                <a:lnTo>
                  <a:pt x="706706" y="1452155"/>
                </a:lnTo>
                <a:lnTo>
                  <a:pt x="703973" y="1450558"/>
                </a:lnTo>
                <a:lnTo>
                  <a:pt x="701240" y="1448962"/>
                </a:lnTo>
                <a:lnTo>
                  <a:pt x="699287" y="1447366"/>
                </a:lnTo>
                <a:lnTo>
                  <a:pt x="694992" y="1442977"/>
                </a:lnTo>
                <a:lnTo>
                  <a:pt x="691478" y="1438188"/>
                </a:lnTo>
                <a:lnTo>
                  <a:pt x="687963" y="1432602"/>
                </a:lnTo>
                <a:lnTo>
                  <a:pt x="685230" y="1427015"/>
                </a:lnTo>
                <a:lnTo>
                  <a:pt x="682497" y="1421029"/>
                </a:lnTo>
                <a:lnTo>
                  <a:pt x="680544" y="1415044"/>
                </a:lnTo>
                <a:lnTo>
                  <a:pt x="678982" y="1409058"/>
                </a:lnTo>
                <a:lnTo>
                  <a:pt x="676249" y="1399082"/>
                </a:lnTo>
                <a:lnTo>
                  <a:pt x="675078" y="1392298"/>
                </a:lnTo>
                <a:lnTo>
                  <a:pt x="674687" y="1389106"/>
                </a:lnTo>
                <a:lnTo>
                  <a:pt x="674687" y="1388707"/>
                </a:lnTo>
                <a:lnTo>
                  <a:pt x="675078" y="1388308"/>
                </a:lnTo>
                <a:lnTo>
                  <a:pt x="676249" y="1387909"/>
                </a:lnTo>
                <a:lnTo>
                  <a:pt x="679373" y="1387111"/>
                </a:lnTo>
                <a:lnTo>
                  <a:pt x="683278" y="1385913"/>
                </a:lnTo>
                <a:lnTo>
                  <a:pt x="689525" y="1384716"/>
                </a:lnTo>
                <a:lnTo>
                  <a:pt x="698897" y="1383120"/>
                </a:lnTo>
                <a:lnTo>
                  <a:pt x="715297" y="1381524"/>
                </a:lnTo>
                <a:lnTo>
                  <a:pt x="725449" y="1381125"/>
                </a:lnTo>
                <a:close/>
                <a:moveTo>
                  <a:pt x="1433588" y="1247775"/>
                </a:moveTo>
                <a:lnTo>
                  <a:pt x="1439124" y="1247775"/>
                </a:lnTo>
                <a:lnTo>
                  <a:pt x="1444264" y="1248175"/>
                </a:lnTo>
                <a:lnTo>
                  <a:pt x="1448614" y="1248976"/>
                </a:lnTo>
                <a:lnTo>
                  <a:pt x="1451382" y="1249776"/>
                </a:lnTo>
                <a:lnTo>
                  <a:pt x="1453359" y="1250977"/>
                </a:lnTo>
                <a:lnTo>
                  <a:pt x="1454150" y="1252178"/>
                </a:lnTo>
                <a:lnTo>
                  <a:pt x="1454150" y="1253779"/>
                </a:lnTo>
                <a:lnTo>
                  <a:pt x="1453359" y="1255380"/>
                </a:lnTo>
                <a:lnTo>
                  <a:pt x="1452173" y="1256981"/>
                </a:lnTo>
                <a:lnTo>
                  <a:pt x="1450196" y="1258582"/>
                </a:lnTo>
                <a:lnTo>
                  <a:pt x="1447428" y="1260183"/>
                </a:lnTo>
                <a:lnTo>
                  <a:pt x="1441892" y="1262985"/>
                </a:lnTo>
                <a:lnTo>
                  <a:pt x="1435565" y="1264986"/>
                </a:lnTo>
                <a:lnTo>
                  <a:pt x="1432402" y="1265387"/>
                </a:lnTo>
                <a:lnTo>
                  <a:pt x="1429634" y="1265787"/>
                </a:lnTo>
                <a:lnTo>
                  <a:pt x="1427261" y="1265787"/>
                </a:lnTo>
                <a:lnTo>
                  <a:pt x="1425284" y="1265387"/>
                </a:lnTo>
                <a:lnTo>
                  <a:pt x="1423703" y="1264986"/>
                </a:lnTo>
                <a:lnTo>
                  <a:pt x="1422516" y="1264586"/>
                </a:lnTo>
                <a:lnTo>
                  <a:pt x="1420539" y="1264586"/>
                </a:lnTo>
                <a:lnTo>
                  <a:pt x="1419353" y="1264986"/>
                </a:lnTo>
                <a:lnTo>
                  <a:pt x="1418562" y="1265787"/>
                </a:lnTo>
                <a:lnTo>
                  <a:pt x="1417376" y="1266588"/>
                </a:lnTo>
                <a:lnTo>
                  <a:pt x="1416980" y="1267388"/>
                </a:lnTo>
                <a:lnTo>
                  <a:pt x="1416585" y="1268589"/>
                </a:lnTo>
                <a:lnTo>
                  <a:pt x="1416190" y="1269790"/>
                </a:lnTo>
                <a:lnTo>
                  <a:pt x="1416585" y="1270990"/>
                </a:lnTo>
                <a:lnTo>
                  <a:pt x="1416585" y="1272191"/>
                </a:lnTo>
                <a:lnTo>
                  <a:pt x="1417376" y="1273392"/>
                </a:lnTo>
                <a:lnTo>
                  <a:pt x="1418562" y="1274993"/>
                </a:lnTo>
                <a:lnTo>
                  <a:pt x="1419748" y="1276194"/>
                </a:lnTo>
                <a:lnTo>
                  <a:pt x="1422121" y="1277395"/>
                </a:lnTo>
                <a:lnTo>
                  <a:pt x="1424098" y="1278596"/>
                </a:lnTo>
                <a:lnTo>
                  <a:pt x="1428843" y="1280597"/>
                </a:lnTo>
                <a:lnTo>
                  <a:pt x="1430820" y="1282198"/>
                </a:lnTo>
                <a:lnTo>
                  <a:pt x="1432402" y="1283799"/>
                </a:lnTo>
                <a:lnTo>
                  <a:pt x="1433588" y="1285000"/>
                </a:lnTo>
                <a:lnTo>
                  <a:pt x="1435170" y="1287001"/>
                </a:lnTo>
                <a:lnTo>
                  <a:pt x="1436356" y="1289003"/>
                </a:lnTo>
                <a:lnTo>
                  <a:pt x="1436751" y="1291404"/>
                </a:lnTo>
                <a:lnTo>
                  <a:pt x="1437542" y="1293406"/>
                </a:lnTo>
                <a:lnTo>
                  <a:pt x="1437542" y="1296608"/>
                </a:lnTo>
                <a:lnTo>
                  <a:pt x="1437542" y="1299009"/>
                </a:lnTo>
                <a:lnTo>
                  <a:pt x="1437147" y="1302612"/>
                </a:lnTo>
                <a:lnTo>
                  <a:pt x="1436356" y="1305414"/>
                </a:lnTo>
                <a:lnTo>
                  <a:pt x="1435170" y="1309416"/>
                </a:lnTo>
                <a:lnTo>
                  <a:pt x="1431611" y="1317422"/>
                </a:lnTo>
                <a:lnTo>
                  <a:pt x="1430029" y="1320624"/>
                </a:lnTo>
                <a:lnTo>
                  <a:pt x="1428052" y="1323826"/>
                </a:lnTo>
                <a:lnTo>
                  <a:pt x="1425680" y="1326628"/>
                </a:lnTo>
                <a:lnTo>
                  <a:pt x="1423307" y="1328629"/>
                </a:lnTo>
                <a:lnTo>
                  <a:pt x="1420539" y="1331431"/>
                </a:lnTo>
                <a:lnTo>
                  <a:pt x="1417771" y="1333032"/>
                </a:lnTo>
                <a:lnTo>
                  <a:pt x="1414608" y="1334633"/>
                </a:lnTo>
                <a:lnTo>
                  <a:pt x="1411445" y="1336635"/>
                </a:lnTo>
                <a:lnTo>
                  <a:pt x="1404722" y="1338636"/>
                </a:lnTo>
                <a:lnTo>
                  <a:pt x="1397605" y="1340237"/>
                </a:lnTo>
                <a:lnTo>
                  <a:pt x="1390487" y="1341038"/>
                </a:lnTo>
                <a:lnTo>
                  <a:pt x="1383370" y="1341438"/>
                </a:lnTo>
                <a:lnTo>
                  <a:pt x="1376252" y="1341438"/>
                </a:lnTo>
                <a:lnTo>
                  <a:pt x="1369530" y="1341038"/>
                </a:lnTo>
                <a:lnTo>
                  <a:pt x="1358063" y="1339437"/>
                </a:lnTo>
                <a:lnTo>
                  <a:pt x="1350154" y="1338236"/>
                </a:lnTo>
                <a:lnTo>
                  <a:pt x="1347386" y="1337435"/>
                </a:lnTo>
                <a:lnTo>
                  <a:pt x="1347386" y="1337835"/>
                </a:lnTo>
                <a:lnTo>
                  <a:pt x="1346991" y="1337435"/>
                </a:lnTo>
                <a:lnTo>
                  <a:pt x="1346200" y="1337035"/>
                </a:lnTo>
                <a:lnTo>
                  <a:pt x="1346200" y="1334633"/>
                </a:lnTo>
                <a:lnTo>
                  <a:pt x="1346991" y="1331831"/>
                </a:lnTo>
                <a:lnTo>
                  <a:pt x="1347782" y="1326228"/>
                </a:lnTo>
                <a:lnTo>
                  <a:pt x="1349363" y="1318623"/>
                </a:lnTo>
                <a:lnTo>
                  <a:pt x="1351736" y="1307415"/>
                </a:lnTo>
                <a:lnTo>
                  <a:pt x="1355295" y="1296608"/>
                </a:lnTo>
                <a:lnTo>
                  <a:pt x="1357667" y="1287402"/>
                </a:lnTo>
                <a:lnTo>
                  <a:pt x="1361621" y="1275794"/>
                </a:lnTo>
                <a:lnTo>
                  <a:pt x="1363994" y="1270190"/>
                </a:lnTo>
                <a:lnTo>
                  <a:pt x="1364785" y="1268589"/>
                </a:lnTo>
                <a:lnTo>
                  <a:pt x="1366762" y="1265787"/>
                </a:lnTo>
                <a:lnTo>
                  <a:pt x="1369925" y="1262985"/>
                </a:lnTo>
                <a:lnTo>
                  <a:pt x="1373484" y="1260183"/>
                </a:lnTo>
                <a:lnTo>
                  <a:pt x="1378229" y="1258182"/>
                </a:lnTo>
                <a:lnTo>
                  <a:pt x="1383765" y="1256181"/>
                </a:lnTo>
                <a:lnTo>
                  <a:pt x="1389301" y="1253779"/>
                </a:lnTo>
                <a:lnTo>
                  <a:pt x="1395628" y="1252578"/>
                </a:lnTo>
                <a:lnTo>
                  <a:pt x="1401954" y="1250977"/>
                </a:lnTo>
                <a:lnTo>
                  <a:pt x="1415399" y="1248976"/>
                </a:lnTo>
                <a:lnTo>
                  <a:pt x="1428052" y="1248175"/>
                </a:lnTo>
                <a:lnTo>
                  <a:pt x="1433588" y="1247775"/>
                </a:lnTo>
                <a:close/>
                <a:moveTo>
                  <a:pt x="1155700" y="965200"/>
                </a:moveTo>
                <a:lnTo>
                  <a:pt x="1161653" y="965597"/>
                </a:lnTo>
                <a:lnTo>
                  <a:pt x="1167209" y="966787"/>
                </a:lnTo>
                <a:lnTo>
                  <a:pt x="1172766" y="968770"/>
                </a:lnTo>
                <a:lnTo>
                  <a:pt x="1177925" y="971944"/>
                </a:lnTo>
                <a:lnTo>
                  <a:pt x="1182687" y="975514"/>
                </a:lnTo>
                <a:lnTo>
                  <a:pt x="1187450" y="980274"/>
                </a:lnTo>
                <a:lnTo>
                  <a:pt x="1192213" y="985431"/>
                </a:lnTo>
                <a:lnTo>
                  <a:pt x="1196181" y="991381"/>
                </a:lnTo>
                <a:lnTo>
                  <a:pt x="1200150" y="998125"/>
                </a:lnTo>
                <a:lnTo>
                  <a:pt x="1204119" y="1005265"/>
                </a:lnTo>
                <a:lnTo>
                  <a:pt x="1207691" y="1012802"/>
                </a:lnTo>
                <a:lnTo>
                  <a:pt x="1211659" y="1021133"/>
                </a:lnTo>
                <a:lnTo>
                  <a:pt x="1214437" y="1029860"/>
                </a:lnTo>
                <a:lnTo>
                  <a:pt x="1217613" y="1038984"/>
                </a:lnTo>
                <a:lnTo>
                  <a:pt x="1220787" y="1048504"/>
                </a:lnTo>
                <a:lnTo>
                  <a:pt x="1225947" y="1068338"/>
                </a:lnTo>
                <a:lnTo>
                  <a:pt x="1230313" y="1089363"/>
                </a:lnTo>
                <a:lnTo>
                  <a:pt x="1234678" y="1111180"/>
                </a:lnTo>
                <a:lnTo>
                  <a:pt x="1237853" y="1133792"/>
                </a:lnTo>
                <a:lnTo>
                  <a:pt x="1241028" y="1155609"/>
                </a:lnTo>
                <a:lnTo>
                  <a:pt x="1243013" y="1177824"/>
                </a:lnTo>
                <a:lnTo>
                  <a:pt x="1245394" y="1198848"/>
                </a:lnTo>
                <a:lnTo>
                  <a:pt x="1246981" y="1219476"/>
                </a:lnTo>
                <a:lnTo>
                  <a:pt x="1246187" y="1186551"/>
                </a:lnTo>
                <a:lnTo>
                  <a:pt x="1342231" y="1244467"/>
                </a:lnTo>
                <a:lnTo>
                  <a:pt x="1323181" y="1340465"/>
                </a:lnTo>
                <a:lnTo>
                  <a:pt x="1248966" y="1309524"/>
                </a:lnTo>
                <a:lnTo>
                  <a:pt x="1245394" y="1284929"/>
                </a:lnTo>
                <a:lnTo>
                  <a:pt x="1239441" y="1242087"/>
                </a:lnTo>
                <a:lnTo>
                  <a:pt x="1231106" y="1373787"/>
                </a:lnTo>
                <a:lnTo>
                  <a:pt x="1230709" y="1379737"/>
                </a:lnTo>
                <a:lnTo>
                  <a:pt x="1230313" y="1386084"/>
                </a:lnTo>
                <a:lnTo>
                  <a:pt x="1230709" y="1392431"/>
                </a:lnTo>
                <a:lnTo>
                  <a:pt x="1232297" y="1399968"/>
                </a:lnTo>
                <a:lnTo>
                  <a:pt x="1234281" y="1407902"/>
                </a:lnTo>
                <a:lnTo>
                  <a:pt x="1237059" y="1417422"/>
                </a:lnTo>
                <a:lnTo>
                  <a:pt x="1241822" y="1428133"/>
                </a:lnTo>
                <a:lnTo>
                  <a:pt x="1247775" y="1440430"/>
                </a:lnTo>
                <a:lnTo>
                  <a:pt x="1231106" y="1440430"/>
                </a:lnTo>
                <a:lnTo>
                  <a:pt x="1242219" y="1446380"/>
                </a:lnTo>
                <a:lnTo>
                  <a:pt x="1256109" y="1453124"/>
                </a:lnTo>
                <a:lnTo>
                  <a:pt x="1287066" y="1467405"/>
                </a:lnTo>
                <a:lnTo>
                  <a:pt x="1313259" y="1479305"/>
                </a:lnTo>
                <a:lnTo>
                  <a:pt x="1323975" y="1483669"/>
                </a:lnTo>
                <a:lnTo>
                  <a:pt x="1501775" y="1720491"/>
                </a:lnTo>
                <a:lnTo>
                  <a:pt x="1401763" y="1798638"/>
                </a:lnTo>
                <a:lnTo>
                  <a:pt x="1210469" y="1576494"/>
                </a:lnTo>
                <a:lnTo>
                  <a:pt x="1080294" y="1561816"/>
                </a:lnTo>
                <a:lnTo>
                  <a:pt x="1080294" y="1563800"/>
                </a:lnTo>
                <a:lnTo>
                  <a:pt x="1080294" y="1567370"/>
                </a:lnTo>
                <a:lnTo>
                  <a:pt x="1079500" y="1575700"/>
                </a:lnTo>
                <a:lnTo>
                  <a:pt x="1077516" y="1587601"/>
                </a:lnTo>
                <a:lnTo>
                  <a:pt x="1074341" y="1601088"/>
                </a:lnTo>
                <a:lnTo>
                  <a:pt x="1066403" y="1633220"/>
                </a:lnTo>
                <a:lnTo>
                  <a:pt x="1056878" y="1669318"/>
                </a:lnTo>
                <a:lnTo>
                  <a:pt x="1046956" y="1703830"/>
                </a:lnTo>
                <a:lnTo>
                  <a:pt x="1038622" y="1733582"/>
                </a:lnTo>
                <a:lnTo>
                  <a:pt x="1030288" y="1762540"/>
                </a:lnTo>
                <a:lnTo>
                  <a:pt x="802481" y="1785548"/>
                </a:lnTo>
                <a:lnTo>
                  <a:pt x="770731" y="1731201"/>
                </a:lnTo>
                <a:lnTo>
                  <a:pt x="904081" y="1706210"/>
                </a:lnTo>
                <a:lnTo>
                  <a:pt x="903685" y="1489619"/>
                </a:lnTo>
                <a:lnTo>
                  <a:pt x="871935" y="1482479"/>
                </a:lnTo>
                <a:lnTo>
                  <a:pt x="869950" y="1471768"/>
                </a:lnTo>
                <a:lnTo>
                  <a:pt x="867966" y="1461851"/>
                </a:lnTo>
                <a:lnTo>
                  <a:pt x="866378" y="1453124"/>
                </a:lnTo>
                <a:lnTo>
                  <a:pt x="864791" y="1445190"/>
                </a:lnTo>
                <a:lnTo>
                  <a:pt x="863600" y="1428926"/>
                </a:lnTo>
                <a:lnTo>
                  <a:pt x="862806" y="1413455"/>
                </a:lnTo>
                <a:lnTo>
                  <a:pt x="862013" y="1373787"/>
                </a:lnTo>
                <a:lnTo>
                  <a:pt x="860822" y="1346812"/>
                </a:lnTo>
                <a:lnTo>
                  <a:pt x="858044" y="1312697"/>
                </a:lnTo>
                <a:lnTo>
                  <a:pt x="854472" y="1175444"/>
                </a:lnTo>
                <a:lnTo>
                  <a:pt x="843756" y="1181791"/>
                </a:lnTo>
                <a:lnTo>
                  <a:pt x="818753" y="1197658"/>
                </a:lnTo>
                <a:lnTo>
                  <a:pt x="802878" y="1208369"/>
                </a:lnTo>
                <a:lnTo>
                  <a:pt x="786606" y="1219476"/>
                </a:lnTo>
                <a:lnTo>
                  <a:pt x="770731" y="1230980"/>
                </a:lnTo>
                <a:lnTo>
                  <a:pt x="756841" y="1242087"/>
                </a:lnTo>
                <a:lnTo>
                  <a:pt x="754460" y="1250021"/>
                </a:lnTo>
                <a:lnTo>
                  <a:pt x="752872" y="1258351"/>
                </a:lnTo>
                <a:lnTo>
                  <a:pt x="752078" y="1266681"/>
                </a:lnTo>
                <a:lnTo>
                  <a:pt x="751285" y="1275805"/>
                </a:lnTo>
                <a:lnTo>
                  <a:pt x="751285" y="1284532"/>
                </a:lnTo>
                <a:lnTo>
                  <a:pt x="751681" y="1292863"/>
                </a:lnTo>
                <a:lnTo>
                  <a:pt x="752078" y="1301590"/>
                </a:lnTo>
                <a:lnTo>
                  <a:pt x="752872" y="1310317"/>
                </a:lnTo>
                <a:lnTo>
                  <a:pt x="754856" y="1325788"/>
                </a:lnTo>
                <a:lnTo>
                  <a:pt x="756444" y="1339275"/>
                </a:lnTo>
                <a:lnTo>
                  <a:pt x="758031" y="1350382"/>
                </a:lnTo>
                <a:lnTo>
                  <a:pt x="758031" y="1354349"/>
                </a:lnTo>
                <a:lnTo>
                  <a:pt x="756841" y="1357523"/>
                </a:lnTo>
                <a:lnTo>
                  <a:pt x="727869" y="1355539"/>
                </a:lnTo>
                <a:lnTo>
                  <a:pt x="715566" y="1354746"/>
                </a:lnTo>
                <a:lnTo>
                  <a:pt x="709613" y="1354746"/>
                </a:lnTo>
                <a:lnTo>
                  <a:pt x="704453" y="1355143"/>
                </a:lnTo>
                <a:lnTo>
                  <a:pt x="698897" y="1355539"/>
                </a:lnTo>
                <a:lnTo>
                  <a:pt x="693341" y="1356729"/>
                </a:lnTo>
                <a:lnTo>
                  <a:pt x="687785" y="1357919"/>
                </a:lnTo>
                <a:lnTo>
                  <a:pt x="682228" y="1359903"/>
                </a:lnTo>
                <a:lnTo>
                  <a:pt x="677069" y="1361886"/>
                </a:lnTo>
                <a:lnTo>
                  <a:pt x="671116" y="1364663"/>
                </a:lnTo>
                <a:lnTo>
                  <a:pt x="664766" y="1367836"/>
                </a:lnTo>
                <a:lnTo>
                  <a:pt x="658416" y="1372200"/>
                </a:lnTo>
                <a:lnTo>
                  <a:pt x="657225" y="1367043"/>
                </a:lnTo>
                <a:lnTo>
                  <a:pt x="655241" y="1361093"/>
                </a:lnTo>
                <a:lnTo>
                  <a:pt x="654050" y="1355143"/>
                </a:lnTo>
                <a:lnTo>
                  <a:pt x="653256" y="1348399"/>
                </a:lnTo>
                <a:lnTo>
                  <a:pt x="651669" y="1333325"/>
                </a:lnTo>
                <a:lnTo>
                  <a:pt x="650875" y="1316267"/>
                </a:lnTo>
                <a:lnTo>
                  <a:pt x="650875" y="1296830"/>
                </a:lnTo>
                <a:lnTo>
                  <a:pt x="651272" y="1274615"/>
                </a:lnTo>
                <a:lnTo>
                  <a:pt x="652066" y="1251211"/>
                </a:lnTo>
                <a:lnTo>
                  <a:pt x="653653" y="1225029"/>
                </a:lnTo>
                <a:lnTo>
                  <a:pt x="660797" y="1208369"/>
                </a:lnTo>
                <a:lnTo>
                  <a:pt x="667147" y="1194881"/>
                </a:lnTo>
                <a:lnTo>
                  <a:pt x="670322" y="1188931"/>
                </a:lnTo>
                <a:lnTo>
                  <a:pt x="673497" y="1183774"/>
                </a:lnTo>
                <a:lnTo>
                  <a:pt x="680244" y="1174254"/>
                </a:lnTo>
                <a:lnTo>
                  <a:pt x="687388" y="1164733"/>
                </a:lnTo>
                <a:lnTo>
                  <a:pt x="696119" y="1155213"/>
                </a:lnTo>
                <a:lnTo>
                  <a:pt x="706438" y="1143312"/>
                </a:lnTo>
                <a:lnTo>
                  <a:pt x="718741" y="1129031"/>
                </a:lnTo>
                <a:lnTo>
                  <a:pt x="738585" y="1108007"/>
                </a:lnTo>
                <a:lnTo>
                  <a:pt x="756047" y="1088966"/>
                </a:lnTo>
                <a:lnTo>
                  <a:pt x="785416" y="1057231"/>
                </a:lnTo>
                <a:lnTo>
                  <a:pt x="797719" y="1043744"/>
                </a:lnTo>
                <a:lnTo>
                  <a:pt x="809228" y="1032240"/>
                </a:lnTo>
                <a:lnTo>
                  <a:pt x="820738" y="1021926"/>
                </a:lnTo>
                <a:lnTo>
                  <a:pt x="831056" y="1012802"/>
                </a:lnTo>
                <a:lnTo>
                  <a:pt x="836613" y="1008439"/>
                </a:lnTo>
                <a:lnTo>
                  <a:pt x="842169" y="1004869"/>
                </a:lnTo>
                <a:lnTo>
                  <a:pt x="848122" y="1000902"/>
                </a:lnTo>
                <a:lnTo>
                  <a:pt x="854075" y="997331"/>
                </a:lnTo>
                <a:lnTo>
                  <a:pt x="860028" y="994555"/>
                </a:lnTo>
                <a:lnTo>
                  <a:pt x="866378" y="991381"/>
                </a:lnTo>
                <a:lnTo>
                  <a:pt x="873125" y="988208"/>
                </a:lnTo>
                <a:lnTo>
                  <a:pt x="880269" y="985828"/>
                </a:lnTo>
                <a:lnTo>
                  <a:pt x="895350" y="980274"/>
                </a:lnTo>
                <a:lnTo>
                  <a:pt x="912416" y="975117"/>
                </a:lnTo>
                <a:lnTo>
                  <a:pt x="932260" y="970753"/>
                </a:lnTo>
                <a:lnTo>
                  <a:pt x="954881" y="965597"/>
                </a:lnTo>
                <a:lnTo>
                  <a:pt x="963613" y="965993"/>
                </a:lnTo>
                <a:lnTo>
                  <a:pt x="979488" y="966787"/>
                </a:lnTo>
                <a:lnTo>
                  <a:pt x="1004491" y="968373"/>
                </a:lnTo>
                <a:lnTo>
                  <a:pt x="1089819" y="1240103"/>
                </a:lnTo>
                <a:lnTo>
                  <a:pt x="1081484" y="1159179"/>
                </a:lnTo>
                <a:lnTo>
                  <a:pt x="1077516" y="1013199"/>
                </a:lnTo>
                <a:lnTo>
                  <a:pt x="1071959" y="999315"/>
                </a:lnTo>
                <a:lnTo>
                  <a:pt x="1083072" y="980671"/>
                </a:lnTo>
                <a:lnTo>
                  <a:pt x="1107281" y="980671"/>
                </a:lnTo>
                <a:lnTo>
                  <a:pt x="1117600" y="999315"/>
                </a:lnTo>
                <a:lnTo>
                  <a:pt x="1112837" y="1015579"/>
                </a:lnTo>
                <a:lnTo>
                  <a:pt x="1142206" y="1228203"/>
                </a:lnTo>
                <a:lnTo>
                  <a:pt x="1137841" y="971944"/>
                </a:lnTo>
                <a:lnTo>
                  <a:pt x="1146572" y="967580"/>
                </a:lnTo>
                <a:lnTo>
                  <a:pt x="1148953" y="966390"/>
                </a:lnTo>
                <a:lnTo>
                  <a:pt x="1149350" y="965597"/>
                </a:lnTo>
                <a:lnTo>
                  <a:pt x="1155700" y="965200"/>
                </a:lnTo>
                <a:close/>
                <a:moveTo>
                  <a:pt x="931148" y="736601"/>
                </a:moveTo>
                <a:lnTo>
                  <a:pt x="929554" y="751285"/>
                </a:lnTo>
                <a:lnTo>
                  <a:pt x="928757" y="762794"/>
                </a:lnTo>
                <a:lnTo>
                  <a:pt x="929155" y="762794"/>
                </a:lnTo>
                <a:lnTo>
                  <a:pt x="929554" y="751285"/>
                </a:lnTo>
                <a:lnTo>
                  <a:pt x="930351" y="746126"/>
                </a:lnTo>
                <a:lnTo>
                  <a:pt x="931148" y="741363"/>
                </a:lnTo>
                <a:lnTo>
                  <a:pt x="931148" y="736601"/>
                </a:lnTo>
                <a:close/>
                <a:moveTo>
                  <a:pt x="949086" y="679054"/>
                </a:moveTo>
                <a:lnTo>
                  <a:pt x="948289" y="679847"/>
                </a:lnTo>
                <a:lnTo>
                  <a:pt x="945499" y="681435"/>
                </a:lnTo>
                <a:lnTo>
                  <a:pt x="943904" y="683419"/>
                </a:lnTo>
                <a:lnTo>
                  <a:pt x="941911" y="686991"/>
                </a:lnTo>
                <a:lnTo>
                  <a:pt x="945897" y="682625"/>
                </a:lnTo>
                <a:lnTo>
                  <a:pt x="948289" y="681038"/>
                </a:lnTo>
                <a:lnTo>
                  <a:pt x="950282" y="679054"/>
                </a:lnTo>
                <a:lnTo>
                  <a:pt x="949086" y="679054"/>
                </a:lnTo>
                <a:close/>
                <a:moveTo>
                  <a:pt x="1038375" y="620713"/>
                </a:moveTo>
                <a:lnTo>
                  <a:pt x="1049138" y="620713"/>
                </a:lnTo>
                <a:lnTo>
                  <a:pt x="1059502" y="621110"/>
                </a:lnTo>
                <a:lnTo>
                  <a:pt x="1069866" y="622300"/>
                </a:lnTo>
                <a:lnTo>
                  <a:pt x="1079432" y="623491"/>
                </a:lnTo>
                <a:lnTo>
                  <a:pt x="1088999" y="625872"/>
                </a:lnTo>
                <a:lnTo>
                  <a:pt x="1098167" y="627857"/>
                </a:lnTo>
                <a:lnTo>
                  <a:pt x="1106937" y="630238"/>
                </a:lnTo>
                <a:lnTo>
                  <a:pt x="1115307" y="633413"/>
                </a:lnTo>
                <a:lnTo>
                  <a:pt x="1123678" y="636191"/>
                </a:lnTo>
                <a:lnTo>
                  <a:pt x="1130853" y="639763"/>
                </a:lnTo>
                <a:lnTo>
                  <a:pt x="1138028" y="642938"/>
                </a:lnTo>
                <a:lnTo>
                  <a:pt x="1144805" y="646510"/>
                </a:lnTo>
                <a:lnTo>
                  <a:pt x="1156365" y="652860"/>
                </a:lnTo>
                <a:lnTo>
                  <a:pt x="1166729" y="659607"/>
                </a:lnTo>
                <a:lnTo>
                  <a:pt x="1174701" y="664766"/>
                </a:lnTo>
                <a:lnTo>
                  <a:pt x="1180680" y="669529"/>
                </a:lnTo>
                <a:lnTo>
                  <a:pt x="1185862" y="673497"/>
                </a:lnTo>
                <a:lnTo>
                  <a:pt x="1185862" y="676275"/>
                </a:lnTo>
                <a:lnTo>
                  <a:pt x="1185862" y="684213"/>
                </a:lnTo>
                <a:lnTo>
                  <a:pt x="1185065" y="688975"/>
                </a:lnTo>
                <a:lnTo>
                  <a:pt x="1183869" y="694532"/>
                </a:lnTo>
                <a:lnTo>
                  <a:pt x="1182274" y="700088"/>
                </a:lnTo>
                <a:lnTo>
                  <a:pt x="1180281" y="704850"/>
                </a:lnTo>
                <a:lnTo>
                  <a:pt x="1179086" y="707629"/>
                </a:lnTo>
                <a:lnTo>
                  <a:pt x="1177093" y="710010"/>
                </a:lnTo>
                <a:lnTo>
                  <a:pt x="1175498" y="711994"/>
                </a:lnTo>
                <a:lnTo>
                  <a:pt x="1173505" y="713979"/>
                </a:lnTo>
                <a:lnTo>
                  <a:pt x="1170715" y="715963"/>
                </a:lnTo>
                <a:lnTo>
                  <a:pt x="1168323" y="717154"/>
                </a:lnTo>
                <a:lnTo>
                  <a:pt x="1165533" y="718344"/>
                </a:lnTo>
                <a:lnTo>
                  <a:pt x="1161945" y="719138"/>
                </a:lnTo>
                <a:lnTo>
                  <a:pt x="1158756" y="719535"/>
                </a:lnTo>
                <a:lnTo>
                  <a:pt x="1154770" y="719535"/>
                </a:lnTo>
                <a:lnTo>
                  <a:pt x="1150784" y="719138"/>
                </a:lnTo>
                <a:lnTo>
                  <a:pt x="1146001" y="718344"/>
                </a:lnTo>
                <a:lnTo>
                  <a:pt x="1140819" y="717154"/>
                </a:lnTo>
                <a:lnTo>
                  <a:pt x="1135238" y="715566"/>
                </a:lnTo>
                <a:lnTo>
                  <a:pt x="1129259" y="712788"/>
                </a:lnTo>
                <a:lnTo>
                  <a:pt x="1123678" y="710010"/>
                </a:lnTo>
                <a:lnTo>
                  <a:pt x="1120091" y="708819"/>
                </a:lnTo>
                <a:lnTo>
                  <a:pt x="1114112" y="707629"/>
                </a:lnTo>
                <a:lnTo>
                  <a:pt x="1098964" y="704850"/>
                </a:lnTo>
                <a:lnTo>
                  <a:pt x="1083418" y="702072"/>
                </a:lnTo>
                <a:lnTo>
                  <a:pt x="1077439" y="700882"/>
                </a:lnTo>
                <a:lnTo>
                  <a:pt x="1073852" y="700088"/>
                </a:lnTo>
                <a:lnTo>
                  <a:pt x="1104545" y="714772"/>
                </a:lnTo>
                <a:lnTo>
                  <a:pt x="1118895" y="721122"/>
                </a:lnTo>
                <a:lnTo>
                  <a:pt x="1125671" y="723504"/>
                </a:lnTo>
                <a:lnTo>
                  <a:pt x="1132448" y="725885"/>
                </a:lnTo>
                <a:lnTo>
                  <a:pt x="1138826" y="728266"/>
                </a:lnTo>
                <a:lnTo>
                  <a:pt x="1144805" y="729457"/>
                </a:lnTo>
                <a:lnTo>
                  <a:pt x="1150784" y="730647"/>
                </a:lnTo>
                <a:lnTo>
                  <a:pt x="1155966" y="731044"/>
                </a:lnTo>
                <a:lnTo>
                  <a:pt x="1161148" y="730647"/>
                </a:lnTo>
                <a:lnTo>
                  <a:pt x="1165931" y="729457"/>
                </a:lnTo>
                <a:lnTo>
                  <a:pt x="1170316" y="727869"/>
                </a:lnTo>
                <a:lnTo>
                  <a:pt x="1174302" y="725091"/>
                </a:lnTo>
                <a:lnTo>
                  <a:pt x="1175498" y="735410"/>
                </a:lnTo>
                <a:lnTo>
                  <a:pt x="1175897" y="744935"/>
                </a:lnTo>
                <a:lnTo>
                  <a:pt x="1175498" y="753666"/>
                </a:lnTo>
                <a:lnTo>
                  <a:pt x="1175099" y="762397"/>
                </a:lnTo>
                <a:lnTo>
                  <a:pt x="1176694" y="761207"/>
                </a:lnTo>
                <a:lnTo>
                  <a:pt x="1177491" y="760413"/>
                </a:lnTo>
                <a:lnTo>
                  <a:pt x="1178687" y="760016"/>
                </a:lnTo>
                <a:lnTo>
                  <a:pt x="1179086" y="760413"/>
                </a:lnTo>
                <a:lnTo>
                  <a:pt x="1179484" y="761207"/>
                </a:lnTo>
                <a:lnTo>
                  <a:pt x="1179883" y="763985"/>
                </a:lnTo>
                <a:lnTo>
                  <a:pt x="1180281" y="767954"/>
                </a:lnTo>
                <a:lnTo>
                  <a:pt x="1180281" y="773113"/>
                </a:lnTo>
                <a:lnTo>
                  <a:pt x="1179086" y="785813"/>
                </a:lnTo>
                <a:lnTo>
                  <a:pt x="1177491" y="800498"/>
                </a:lnTo>
                <a:lnTo>
                  <a:pt x="1175498" y="814388"/>
                </a:lnTo>
                <a:lnTo>
                  <a:pt x="1173505" y="826294"/>
                </a:lnTo>
                <a:lnTo>
                  <a:pt x="1171911" y="833438"/>
                </a:lnTo>
                <a:lnTo>
                  <a:pt x="1170715" y="834629"/>
                </a:lnTo>
                <a:lnTo>
                  <a:pt x="1170316" y="834232"/>
                </a:lnTo>
                <a:lnTo>
                  <a:pt x="1169519" y="842169"/>
                </a:lnTo>
                <a:lnTo>
                  <a:pt x="1168323" y="849710"/>
                </a:lnTo>
                <a:lnTo>
                  <a:pt x="1166729" y="856854"/>
                </a:lnTo>
                <a:lnTo>
                  <a:pt x="1165134" y="863998"/>
                </a:lnTo>
                <a:lnTo>
                  <a:pt x="1162742" y="870744"/>
                </a:lnTo>
                <a:lnTo>
                  <a:pt x="1160351" y="877491"/>
                </a:lnTo>
                <a:lnTo>
                  <a:pt x="1157959" y="883841"/>
                </a:lnTo>
                <a:lnTo>
                  <a:pt x="1154770" y="890191"/>
                </a:lnTo>
                <a:lnTo>
                  <a:pt x="1151980" y="896541"/>
                </a:lnTo>
                <a:lnTo>
                  <a:pt x="1148791" y="902098"/>
                </a:lnTo>
                <a:lnTo>
                  <a:pt x="1145602" y="907654"/>
                </a:lnTo>
                <a:lnTo>
                  <a:pt x="1141616" y="913210"/>
                </a:lnTo>
                <a:lnTo>
                  <a:pt x="1138028" y="918370"/>
                </a:lnTo>
                <a:lnTo>
                  <a:pt x="1134042" y="923529"/>
                </a:lnTo>
                <a:lnTo>
                  <a:pt x="1126070" y="932260"/>
                </a:lnTo>
                <a:lnTo>
                  <a:pt x="1117699" y="940595"/>
                </a:lnTo>
                <a:lnTo>
                  <a:pt x="1108531" y="947738"/>
                </a:lnTo>
                <a:lnTo>
                  <a:pt x="1099762" y="954088"/>
                </a:lnTo>
                <a:lnTo>
                  <a:pt x="1090593" y="959248"/>
                </a:lnTo>
                <a:lnTo>
                  <a:pt x="1081027" y="963216"/>
                </a:lnTo>
                <a:lnTo>
                  <a:pt x="1077041" y="964804"/>
                </a:lnTo>
                <a:lnTo>
                  <a:pt x="1072257" y="966391"/>
                </a:lnTo>
                <a:lnTo>
                  <a:pt x="1067474" y="967185"/>
                </a:lnTo>
                <a:lnTo>
                  <a:pt x="1063488" y="967979"/>
                </a:lnTo>
                <a:lnTo>
                  <a:pt x="1059103" y="968376"/>
                </a:lnTo>
                <a:lnTo>
                  <a:pt x="1054719" y="968376"/>
                </a:lnTo>
                <a:lnTo>
                  <a:pt x="1051530" y="968376"/>
                </a:lnTo>
                <a:lnTo>
                  <a:pt x="1047543" y="967979"/>
                </a:lnTo>
                <a:lnTo>
                  <a:pt x="1043956" y="967185"/>
                </a:lnTo>
                <a:lnTo>
                  <a:pt x="1039970" y="965995"/>
                </a:lnTo>
                <a:lnTo>
                  <a:pt x="1031998" y="962820"/>
                </a:lnTo>
                <a:lnTo>
                  <a:pt x="1023627" y="958851"/>
                </a:lnTo>
                <a:lnTo>
                  <a:pt x="1014857" y="953295"/>
                </a:lnTo>
                <a:lnTo>
                  <a:pt x="1006088" y="947341"/>
                </a:lnTo>
                <a:lnTo>
                  <a:pt x="997318" y="939801"/>
                </a:lnTo>
                <a:lnTo>
                  <a:pt x="988549" y="931863"/>
                </a:lnTo>
                <a:lnTo>
                  <a:pt x="979779" y="922338"/>
                </a:lnTo>
                <a:lnTo>
                  <a:pt x="971807" y="912813"/>
                </a:lnTo>
                <a:lnTo>
                  <a:pt x="963835" y="902098"/>
                </a:lnTo>
                <a:lnTo>
                  <a:pt x="956660" y="890985"/>
                </a:lnTo>
                <a:lnTo>
                  <a:pt x="949883" y="878682"/>
                </a:lnTo>
                <a:lnTo>
                  <a:pt x="943904" y="865982"/>
                </a:lnTo>
                <a:lnTo>
                  <a:pt x="941512" y="859632"/>
                </a:lnTo>
                <a:lnTo>
                  <a:pt x="938722" y="852885"/>
                </a:lnTo>
                <a:lnTo>
                  <a:pt x="936729" y="846138"/>
                </a:lnTo>
                <a:lnTo>
                  <a:pt x="934736" y="839391"/>
                </a:lnTo>
                <a:lnTo>
                  <a:pt x="933540" y="843757"/>
                </a:lnTo>
                <a:lnTo>
                  <a:pt x="931547" y="847329"/>
                </a:lnTo>
                <a:lnTo>
                  <a:pt x="929554" y="849710"/>
                </a:lnTo>
                <a:lnTo>
                  <a:pt x="928757" y="850107"/>
                </a:lnTo>
                <a:lnTo>
                  <a:pt x="927960" y="850504"/>
                </a:lnTo>
                <a:lnTo>
                  <a:pt x="926764" y="850107"/>
                </a:lnTo>
                <a:lnTo>
                  <a:pt x="925568" y="849710"/>
                </a:lnTo>
                <a:lnTo>
                  <a:pt x="924372" y="848123"/>
                </a:lnTo>
                <a:lnTo>
                  <a:pt x="923575" y="846535"/>
                </a:lnTo>
                <a:lnTo>
                  <a:pt x="921582" y="842963"/>
                </a:lnTo>
                <a:lnTo>
                  <a:pt x="920386" y="837407"/>
                </a:lnTo>
                <a:lnTo>
                  <a:pt x="918791" y="831057"/>
                </a:lnTo>
                <a:lnTo>
                  <a:pt x="917596" y="823516"/>
                </a:lnTo>
                <a:lnTo>
                  <a:pt x="917197" y="815182"/>
                </a:lnTo>
                <a:lnTo>
                  <a:pt x="916798" y="806054"/>
                </a:lnTo>
                <a:lnTo>
                  <a:pt x="917197" y="798116"/>
                </a:lnTo>
                <a:lnTo>
                  <a:pt x="917596" y="790576"/>
                </a:lnTo>
                <a:lnTo>
                  <a:pt x="918393" y="783829"/>
                </a:lnTo>
                <a:lnTo>
                  <a:pt x="919987" y="777479"/>
                </a:lnTo>
                <a:lnTo>
                  <a:pt x="921183" y="772319"/>
                </a:lnTo>
                <a:lnTo>
                  <a:pt x="922379" y="767954"/>
                </a:lnTo>
                <a:lnTo>
                  <a:pt x="924372" y="764779"/>
                </a:lnTo>
                <a:lnTo>
                  <a:pt x="925169" y="763588"/>
                </a:lnTo>
                <a:lnTo>
                  <a:pt x="926365" y="763191"/>
                </a:lnTo>
                <a:lnTo>
                  <a:pt x="923176" y="759619"/>
                </a:lnTo>
                <a:lnTo>
                  <a:pt x="920785" y="756444"/>
                </a:lnTo>
                <a:lnTo>
                  <a:pt x="918393" y="752476"/>
                </a:lnTo>
                <a:lnTo>
                  <a:pt x="916798" y="748507"/>
                </a:lnTo>
                <a:lnTo>
                  <a:pt x="915204" y="744538"/>
                </a:lnTo>
                <a:lnTo>
                  <a:pt x="914407" y="739776"/>
                </a:lnTo>
                <a:lnTo>
                  <a:pt x="913609" y="735807"/>
                </a:lnTo>
                <a:lnTo>
                  <a:pt x="913211" y="731044"/>
                </a:lnTo>
                <a:lnTo>
                  <a:pt x="912812" y="727076"/>
                </a:lnTo>
                <a:lnTo>
                  <a:pt x="912812" y="721916"/>
                </a:lnTo>
                <a:lnTo>
                  <a:pt x="913609" y="712391"/>
                </a:lnTo>
                <a:lnTo>
                  <a:pt x="915204" y="703263"/>
                </a:lnTo>
                <a:lnTo>
                  <a:pt x="917197" y="694135"/>
                </a:lnTo>
                <a:lnTo>
                  <a:pt x="920386" y="685007"/>
                </a:lnTo>
                <a:lnTo>
                  <a:pt x="923575" y="676672"/>
                </a:lnTo>
                <a:lnTo>
                  <a:pt x="927162" y="668735"/>
                </a:lnTo>
                <a:lnTo>
                  <a:pt x="930750" y="661988"/>
                </a:lnTo>
                <a:lnTo>
                  <a:pt x="934337" y="656035"/>
                </a:lnTo>
                <a:lnTo>
                  <a:pt x="937526" y="651272"/>
                </a:lnTo>
                <a:lnTo>
                  <a:pt x="940715" y="647700"/>
                </a:lnTo>
                <a:lnTo>
                  <a:pt x="943107" y="646113"/>
                </a:lnTo>
                <a:lnTo>
                  <a:pt x="955862" y="639763"/>
                </a:lnTo>
                <a:lnTo>
                  <a:pt x="968219" y="634604"/>
                </a:lnTo>
                <a:lnTo>
                  <a:pt x="980178" y="630238"/>
                </a:lnTo>
                <a:lnTo>
                  <a:pt x="992535" y="627063"/>
                </a:lnTo>
                <a:lnTo>
                  <a:pt x="1004493" y="624285"/>
                </a:lnTo>
                <a:lnTo>
                  <a:pt x="1016053" y="622300"/>
                </a:lnTo>
                <a:lnTo>
                  <a:pt x="1027214" y="621110"/>
                </a:lnTo>
                <a:lnTo>
                  <a:pt x="1038375" y="620713"/>
                </a:lnTo>
                <a:close/>
                <a:moveTo>
                  <a:pt x="1043186" y="515586"/>
                </a:moveTo>
                <a:lnTo>
                  <a:pt x="1022934" y="515983"/>
                </a:lnTo>
                <a:lnTo>
                  <a:pt x="1002682" y="516777"/>
                </a:lnTo>
                <a:lnTo>
                  <a:pt x="982827" y="518364"/>
                </a:lnTo>
                <a:lnTo>
                  <a:pt x="962972" y="519952"/>
                </a:lnTo>
                <a:lnTo>
                  <a:pt x="943514" y="521937"/>
                </a:lnTo>
                <a:lnTo>
                  <a:pt x="924056" y="525113"/>
                </a:lnTo>
                <a:lnTo>
                  <a:pt x="904598" y="527891"/>
                </a:lnTo>
                <a:lnTo>
                  <a:pt x="885140" y="531861"/>
                </a:lnTo>
                <a:lnTo>
                  <a:pt x="866476" y="535830"/>
                </a:lnTo>
                <a:lnTo>
                  <a:pt x="847812" y="540594"/>
                </a:lnTo>
                <a:lnTo>
                  <a:pt x="829148" y="545754"/>
                </a:lnTo>
                <a:lnTo>
                  <a:pt x="810485" y="550914"/>
                </a:lnTo>
                <a:lnTo>
                  <a:pt x="792218" y="556869"/>
                </a:lnTo>
                <a:lnTo>
                  <a:pt x="774348" y="563220"/>
                </a:lnTo>
                <a:lnTo>
                  <a:pt x="756082" y="569968"/>
                </a:lnTo>
                <a:lnTo>
                  <a:pt x="738609" y="577113"/>
                </a:lnTo>
                <a:lnTo>
                  <a:pt x="721137" y="585449"/>
                </a:lnTo>
                <a:lnTo>
                  <a:pt x="704061" y="593388"/>
                </a:lnTo>
                <a:lnTo>
                  <a:pt x="686986" y="601724"/>
                </a:lnTo>
                <a:lnTo>
                  <a:pt x="670308" y="610457"/>
                </a:lnTo>
                <a:lnTo>
                  <a:pt x="653630" y="619587"/>
                </a:lnTo>
                <a:lnTo>
                  <a:pt x="637745" y="629114"/>
                </a:lnTo>
                <a:lnTo>
                  <a:pt x="621861" y="639037"/>
                </a:lnTo>
                <a:lnTo>
                  <a:pt x="605977" y="649755"/>
                </a:lnTo>
                <a:lnTo>
                  <a:pt x="590490" y="660473"/>
                </a:lnTo>
                <a:lnTo>
                  <a:pt x="575400" y="671190"/>
                </a:lnTo>
                <a:lnTo>
                  <a:pt x="559913" y="682702"/>
                </a:lnTo>
                <a:lnTo>
                  <a:pt x="545617" y="694610"/>
                </a:lnTo>
                <a:lnTo>
                  <a:pt x="531322" y="706519"/>
                </a:lnTo>
                <a:lnTo>
                  <a:pt x="517026" y="719221"/>
                </a:lnTo>
                <a:lnTo>
                  <a:pt x="503525" y="731924"/>
                </a:lnTo>
                <a:lnTo>
                  <a:pt x="490023" y="745023"/>
                </a:lnTo>
                <a:lnTo>
                  <a:pt x="476919" y="758520"/>
                </a:lnTo>
                <a:lnTo>
                  <a:pt x="464212" y="772413"/>
                </a:lnTo>
                <a:lnTo>
                  <a:pt x="451504" y="786306"/>
                </a:lnTo>
                <a:lnTo>
                  <a:pt x="439591" y="800596"/>
                </a:lnTo>
                <a:lnTo>
                  <a:pt x="427678" y="815680"/>
                </a:lnTo>
                <a:lnTo>
                  <a:pt x="416162" y="830368"/>
                </a:lnTo>
                <a:lnTo>
                  <a:pt x="405441" y="845452"/>
                </a:lnTo>
                <a:lnTo>
                  <a:pt x="394322" y="860933"/>
                </a:lnTo>
                <a:lnTo>
                  <a:pt x="383997" y="876811"/>
                </a:lnTo>
                <a:lnTo>
                  <a:pt x="374070" y="892689"/>
                </a:lnTo>
                <a:lnTo>
                  <a:pt x="364539" y="908964"/>
                </a:lnTo>
                <a:lnTo>
                  <a:pt x="355009" y="925636"/>
                </a:lnTo>
                <a:lnTo>
                  <a:pt x="346272" y="941911"/>
                </a:lnTo>
                <a:lnTo>
                  <a:pt x="337933" y="959377"/>
                </a:lnTo>
                <a:lnTo>
                  <a:pt x="329594" y="976048"/>
                </a:lnTo>
                <a:lnTo>
                  <a:pt x="322049" y="993911"/>
                </a:lnTo>
                <a:lnTo>
                  <a:pt x="314901" y="1011377"/>
                </a:lnTo>
                <a:lnTo>
                  <a:pt x="308151" y="1029240"/>
                </a:lnTo>
                <a:lnTo>
                  <a:pt x="301797" y="1047500"/>
                </a:lnTo>
                <a:lnTo>
                  <a:pt x="295840" y="1065362"/>
                </a:lnTo>
                <a:lnTo>
                  <a:pt x="290678" y="1084019"/>
                </a:lnTo>
                <a:lnTo>
                  <a:pt x="285516" y="1102676"/>
                </a:lnTo>
                <a:lnTo>
                  <a:pt x="280751" y="1121729"/>
                </a:lnTo>
                <a:lnTo>
                  <a:pt x="276780" y="1140783"/>
                </a:lnTo>
                <a:lnTo>
                  <a:pt x="272809" y="1159440"/>
                </a:lnTo>
                <a:lnTo>
                  <a:pt x="270029" y="1178890"/>
                </a:lnTo>
                <a:lnTo>
                  <a:pt x="266852" y="1198341"/>
                </a:lnTo>
                <a:lnTo>
                  <a:pt x="264867" y="1218188"/>
                </a:lnTo>
                <a:lnTo>
                  <a:pt x="263278" y="1237639"/>
                </a:lnTo>
                <a:lnTo>
                  <a:pt x="261690" y="1257883"/>
                </a:lnTo>
                <a:lnTo>
                  <a:pt x="260896" y="1277731"/>
                </a:lnTo>
                <a:lnTo>
                  <a:pt x="260498" y="1297975"/>
                </a:lnTo>
                <a:lnTo>
                  <a:pt x="260896" y="1318220"/>
                </a:lnTo>
                <a:lnTo>
                  <a:pt x="261690" y="1338067"/>
                </a:lnTo>
                <a:lnTo>
                  <a:pt x="263278" y="1357915"/>
                </a:lnTo>
                <a:lnTo>
                  <a:pt x="264867" y="1377763"/>
                </a:lnTo>
                <a:lnTo>
                  <a:pt x="266852" y="1397213"/>
                </a:lnTo>
                <a:lnTo>
                  <a:pt x="270029" y="1416664"/>
                </a:lnTo>
                <a:lnTo>
                  <a:pt x="272809" y="1436114"/>
                </a:lnTo>
                <a:lnTo>
                  <a:pt x="276780" y="1455168"/>
                </a:lnTo>
                <a:lnTo>
                  <a:pt x="280751" y="1474222"/>
                </a:lnTo>
                <a:lnTo>
                  <a:pt x="285516" y="1493275"/>
                </a:lnTo>
                <a:lnTo>
                  <a:pt x="290678" y="1511535"/>
                </a:lnTo>
                <a:lnTo>
                  <a:pt x="295840" y="1530192"/>
                </a:lnTo>
                <a:lnTo>
                  <a:pt x="301797" y="1548452"/>
                </a:lnTo>
                <a:lnTo>
                  <a:pt x="308151" y="1566314"/>
                </a:lnTo>
                <a:lnTo>
                  <a:pt x="314901" y="1584177"/>
                </a:lnTo>
                <a:lnTo>
                  <a:pt x="322049" y="1602040"/>
                </a:lnTo>
                <a:lnTo>
                  <a:pt x="329594" y="1619109"/>
                </a:lnTo>
                <a:lnTo>
                  <a:pt x="337933" y="1636575"/>
                </a:lnTo>
                <a:lnTo>
                  <a:pt x="346272" y="1653247"/>
                </a:lnTo>
                <a:lnTo>
                  <a:pt x="355009" y="1670316"/>
                </a:lnTo>
                <a:lnTo>
                  <a:pt x="364539" y="1686591"/>
                </a:lnTo>
                <a:lnTo>
                  <a:pt x="374070" y="1703262"/>
                </a:lnTo>
                <a:lnTo>
                  <a:pt x="383997" y="1719140"/>
                </a:lnTo>
                <a:lnTo>
                  <a:pt x="394322" y="1734622"/>
                </a:lnTo>
                <a:lnTo>
                  <a:pt x="405441" y="1750500"/>
                </a:lnTo>
                <a:lnTo>
                  <a:pt x="416162" y="1765584"/>
                </a:lnTo>
                <a:lnTo>
                  <a:pt x="427678" y="1780271"/>
                </a:lnTo>
                <a:lnTo>
                  <a:pt x="439591" y="1794958"/>
                </a:lnTo>
                <a:lnTo>
                  <a:pt x="451504" y="1809248"/>
                </a:lnTo>
                <a:lnTo>
                  <a:pt x="464212" y="1823142"/>
                </a:lnTo>
                <a:lnTo>
                  <a:pt x="476919" y="1837035"/>
                </a:lnTo>
                <a:lnTo>
                  <a:pt x="490023" y="1850531"/>
                </a:lnTo>
                <a:lnTo>
                  <a:pt x="503525" y="1863631"/>
                </a:lnTo>
                <a:lnTo>
                  <a:pt x="517026" y="1876333"/>
                </a:lnTo>
                <a:lnTo>
                  <a:pt x="531322" y="1889035"/>
                </a:lnTo>
                <a:lnTo>
                  <a:pt x="545617" y="1900944"/>
                </a:lnTo>
                <a:lnTo>
                  <a:pt x="559913" y="1912852"/>
                </a:lnTo>
                <a:lnTo>
                  <a:pt x="575400" y="1923967"/>
                </a:lnTo>
                <a:lnTo>
                  <a:pt x="590490" y="1935479"/>
                </a:lnTo>
                <a:lnTo>
                  <a:pt x="605977" y="1945799"/>
                </a:lnTo>
                <a:lnTo>
                  <a:pt x="621861" y="1956517"/>
                </a:lnTo>
                <a:lnTo>
                  <a:pt x="637745" y="1966044"/>
                </a:lnTo>
                <a:lnTo>
                  <a:pt x="653630" y="1975968"/>
                </a:lnTo>
                <a:lnTo>
                  <a:pt x="670308" y="1985097"/>
                </a:lnTo>
                <a:lnTo>
                  <a:pt x="686986" y="1994227"/>
                </a:lnTo>
                <a:lnTo>
                  <a:pt x="704061" y="2002563"/>
                </a:lnTo>
                <a:lnTo>
                  <a:pt x="721137" y="2010502"/>
                </a:lnTo>
                <a:lnTo>
                  <a:pt x="738609" y="2018044"/>
                </a:lnTo>
                <a:lnTo>
                  <a:pt x="756082" y="2025189"/>
                </a:lnTo>
                <a:lnTo>
                  <a:pt x="774348" y="2032335"/>
                </a:lnTo>
                <a:lnTo>
                  <a:pt x="792218" y="2038686"/>
                </a:lnTo>
                <a:lnTo>
                  <a:pt x="810485" y="2044640"/>
                </a:lnTo>
                <a:lnTo>
                  <a:pt x="829148" y="2050197"/>
                </a:lnTo>
                <a:lnTo>
                  <a:pt x="847812" y="2055358"/>
                </a:lnTo>
                <a:lnTo>
                  <a:pt x="866476" y="2059724"/>
                </a:lnTo>
                <a:lnTo>
                  <a:pt x="885140" y="2064091"/>
                </a:lnTo>
                <a:lnTo>
                  <a:pt x="904598" y="2067266"/>
                </a:lnTo>
                <a:lnTo>
                  <a:pt x="924056" y="2070839"/>
                </a:lnTo>
                <a:lnTo>
                  <a:pt x="943514" y="2073220"/>
                </a:lnTo>
                <a:lnTo>
                  <a:pt x="962972" y="2075999"/>
                </a:lnTo>
                <a:lnTo>
                  <a:pt x="982827" y="2077587"/>
                </a:lnTo>
                <a:lnTo>
                  <a:pt x="1002682" y="2078778"/>
                </a:lnTo>
                <a:lnTo>
                  <a:pt x="1022934" y="2079572"/>
                </a:lnTo>
                <a:lnTo>
                  <a:pt x="1043186" y="2079572"/>
                </a:lnTo>
                <a:lnTo>
                  <a:pt x="1063041" y="2079572"/>
                </a:lnTo>
                <a:lnTo>
                  <a:pt x="1083293" y="2078778"/>
                </a:lnTo>
                <a:lnTo>
                  <a:pt x="1103148" y="2077587"/>
                </a:lnTo>
                <a:lnTo>
                  <a:pt x="1122606" y="2075999"/>
                </a:lnTo>
                <a:lnTo>
                  <a:pt x="1142064" y="2073220"/>
                </a:lnTo>
                <a:lnTo>
                  <a:pt x="1161919" y="2070839"/>
                </a:lnTo>
                <a:lnTo>
                  <a:pt x="1180980" y="2067266"/>
                </a:lnTo>
                <a:lnTo>
                  <a:pt x="1200438" y="2064091"/>
                </a:lnTo>
                <a:lnTo>
                  <a:pt x="1219499" y="2059724"/>
                </a:lnTo>
                <a:lnTo>
                  <a:pt x="1237766" y="2055358"/>
                </a:lnTo>
                <a:lnTo>
                  <a:pt x="1256827" y="2050197"/>
                </a:lnTo>
                <a:lnTo>
                  <a:pt x="1275093" y="2044640"/>
                </a:lnTo>
                <a:lnTo>
                  <a:pt x="1293757" y="2038686"/>
                </a:lnTo>
                <a:lnTo>
                  <a:pt x="1311627" y="2032335"/>
                </a:lnTo>
                <a:lnTo>
                  <a:pt x="1329496" y="2025189"/>
                </a:lnTo>
                <a:lnTo>
                  <a:pt x="1347366" y="2018044"/>
                </a:lnTo>
                <a:lnTo>
                  <a:pt x="1364441" y="2010502"/>
                </a:lnTo>
                <a:lnTo>
                  <a:pt x="1381914" y="2002563"/>
                </a:lnTo>
                <a:lnTo>
                  <a:pt x="1398592" y="1994227"/>
                </a:lnTo>
                <a:lnTo>
                  <a:pt x="1415667" y="1985097"/>
                </a:lnTo>
                <a:lnTo>
                  <a:pt x="1431949" y="1975968"/>
                </a:lnTo>
                <a:lnTo>
                  <a:pt x="1447833" y="1966044"/>
                </a:lnTo>
                <a:lnTo>
                  <a:pt x="1464114" y="1956517"/>
                </a:lnTo>
                <a:lnTo>
                  <a:pt x="1479998" y="1945799"/>
                </a:lnTo>
                <a:lnTo>
                  <a:pt x="1495088" y="1935479"/>
                </a:lnTo>
                <a:lnTo>
                  <a:pt x="1510575" y="1923967"/>
                </a:lnTo>
                <a:lnTo>
                  <a:pt x="1525665" y="1912852"/>
                </a:lnTo>
                <a:lnTo>
                  <a:pt x="1539960" y="1900944"/>
                </a:lnTo>
                <a:lnTo>
                  <a:pt x="1554256" y="1889035"/>
                </a:lnTo>
                <a:lnTo>
                  <a:pt x="1568551" y="1876333"/>
                </a:lnTo>
                <a:lnTo>
                  <a:pt x="1582053" y="1863631"/>
                </a:lnTo>
                <a:lnTo>
                  <a:pt x="1595555" y="1850531"/>
                </a:lnTo>
                <a:lnTo>
                  <a:pt x="1608659" y="1837035"/>
                </a:lnTo>
                <a:lnTo>
                  <a:pt x="1621763" y="1823142"/>
                </a:lnTo>
                <a:lnTo>
                  <a:pt x="1634073" y="1809248"/>
                </a:lnTo>
                <a:lnTo>
                  <a:pt x="1646383" y="1794958"/>
                </a:lnTo>
                <a:lnTo>
                  <a:pt x="1657899" y="1780271"/>
                </a:lnTo>
                <a:lnTo>
                  <a:pt x="1669415" y="1765584"/>
                </a:lnTo>
                <a:lnTo>
                  <a:pt x="1680534" y="1750500"/>
                </a:lnTo>
                <a:lnTo>
                  <a:pt x="1691256" y="1734622"/>
                </a:lnTo>
                <a:lnTo>
                  <a:pt x="1701581" y="1719140"/>
                </a:lnTo>
                <a:lnTo>
                  <a:pt x="1711508" y="1703262"/>
                </a:lnTo>
                <a:lnTo>
                  <a:pt x="1721436" y="1686591"/>
                </a:lnTo>
                <a:lnTo>
                  <a:pt x="1730569" y="1670316"/>
                </a:lnTo>
                <a:lnTo>
                  <a:pt x="1739305" y="1653247"/>
                </a:lnTo>
                <a:lnTo>
                  <a:pt x="1748041" y="1636575"/>
                </a:lnTo>
                <a:lnTo>
                  <a:pt x="1755983" y="1619109"/>
                </a:lnTo>
                <a:lnTo>
                  <a:pt x="1763529" y="1602040"/>
                </a:lnTo>
                <a:lnTo>
                  <a:pt x="1770676" y="1584177"/>
                </a:lnTo>
                <a:lnTo>
                  <a:pt x="1777427" y="1566314"/>
                </a:lnTo>
                <a:lnTo>
                  <a:pt x="1783781" y="1548452"/>
                </a:lnTo>
                <a:lnTo>
                  <a:pt x="1789737" y="1530192"/>
                </a:lnTo>
                <a:lnTo>
                  <a:pt x="1795694" y="1511535"/>
                </a:lnTo>
                <a:lnTo>
                  <a:pt x="1800459" y="1493275"/>
                </a:lnTo>
                <a:lnTo>
                  <a:pt x="1804827" y="1474222"/>
                </a:lnTo>
                <a:lnTo>
                  <a:pt x="1809195" y="1455168"/>
                </a:lnTo>
                <a:lnTo>
                  <a:pt x="1812769" y="1436114"/>
                </a:lnTo>
                <a:lnTo>
                  <a:pt x="1816343" y="1416664"/>
                </a:lnTo>
                <a:lnTo>
                  <a:pt x="1818726" y="1397213"/>
                </a:lnTo>
                <a:lnTo>
                  <a:pt x="1820711" y="1377763"/>
                </a:lnTo>
                <a:lnTo>
                  <a:pt x="1823094" y="1357915"/>
                </a:lnTo>
                <a:lnTo>
                  <a:pt x="1824285" y="1338067"/>
                </a:lnTo>
                <a:lnTo>
                  <a:pt x="1824682" y="1318220"/>
                </a:lnTo>
                <a:lnTo>
                  <a:pt x="1825079" y="1297975"/>
                </a:lnTo>
                <a:lnTo>
                  <a:pt x="1824682" y="1277731"/>
                </a:lnTo>
                <a:lnTo>
                  <a:pt x="1824285" y="1257883"/>
                </a:lnTo>
                <a:lnTo>
                  <a:pt x="1823094" y="1237639"/>
                </a:lnTo>
                <a:lnTo>
                  <a:pt x="1820711" y="1218188"/>
                </a:lnTo>
                <a:lnTo>
                  <a:pt x="1818726" y="1198341"/>
                </a:lnTo>
                <a:lnTo>
                  <a:pt x="1816343" y="1178890"/>
                </a:lnTo>
                <a:lnTo>
                  <a:pt x="1812769" y="1159440"/>
                </a:lnTo>
                <a:lnTo>
                  <a:pt x="1809195" y="1140783"/>
                </a:lnTo>
                <a:lnTo>
                  <a:pt x="1804827" y="1121729"/>
                </a:lnTo>
                <a:lnTo>
                  <a:pt x="1800459" y="1102676"/>
                </a:lnTo>
                <a:lnTo>
                  <a:pt x="1795694" y="1084019"/>
                </a:lnTo>
                <a:lnTo>
                  <a:pt x="1789737" y="1065362"/>
                </a:lnTo>
                <a:lnTo>
                  <a:pt x="1783781" y="1047500"/>
                </a:lnTo>
                <a:lnTo>
                  <a:pt x="1777427" y="1029240"/>
                </a:lnTo>
                <a:lnTo>
                  <a:pt x="1770676" y="1011377"/>
                </a:lnTo>
                <a:lnTo>
                  <a:pt x="1763529" y="993911"/>
                </a:lnTo>
                <a:lnTo>
                  <a:pt x="1755983" y="976048"/>
                </a:lnTo>
                <a:lnTo>
                  <a:pt x="1748041" y="959377"/>
                </a:lnTo>
                <a:lnTo>
                  <a:pt x="1739305" y="941911"/>
                </a:lnTo>
                <a:lnTo>
                  <a:pt x="1730569" y="925636"/>
                </a:lnTo>
                <a:lnTo>
                  <a:pt x="1721436" y="908964"/>
                </a:lnTo>
                <a:lnTo>
                  <a:pt x="1711508" y="892689"/>
                </a:lnTo>
                <a:lnTo>
                  <a:pt x="1701581" y="876811"/>
                </a:lnTo>
                <a:lnTo>
                  <a:pt x="1691256" y="860933"/>
                </a:lnTo>
                <a:lnTo>
                  <a:pt x="1680534" y="845452"/>
                </a:lnTo>
                <a:lnTo>
                  <a:pt x="1669415" y="830368"/>
                </a:lnTo>
                <a:lnTo>
                  <a:pt x="1657899" y="815680"/>
                </a:lnTo>
                <a:lnTo>
                  <a:pt x="1646383" y="800596"/>
                </a:lnTo>
                <a:lnTo>
                  <a:pt x="1634073" y="786306"/>
                </a:lnTo>
                <a:lnTo>
                  <a:pt x="1621763" y="772413"/>
                </a:lnTo>
                <a:lnTo>
                  <a:pt x="1608659" y="758520"/>
                </a:lnTo>
                <a:lnTo>
                  <a:pt x="1595555" y="745023"/>
                </a:lnTo>
                <a:lnTo>
                  <a:pt x="1582053" y="731924"/>
                </a:lnTo>
                <a:lnTo>
                  <a:pt x="1568551" y="719221"/>
                </a:lnTo>
                <a:lnTo>
                  <a:pt x="1554256" y="706519"/>
                </a:lnTo>
                <a:lnTo>
                  <a:pt x="1539960" y="694610"/>
                </a:lnTo>
                <a:lnTo>
                  <a:pt x="1525665" y="682702"/>
                </a:lnTo>
                <a:lnTo>
                  <a:pt x="1510575" y="671190"/>
                </a:lnTo>
                <a:lnTo>
                  <a:pt x="1495088" y="660473"/>
                </a:lnTo>
                <a:lnTo>
                  <a:pt x="1479998" y="649755"/>
                </a:lnTo>
                <a:lnTo>
                  <a:pt x="1464114" y="639037"/>
                </a:lnTo>
                <a:lnTo>
                  <a:pt x="1447833" y="629114"/>
                </a:lnTo>
                <a:lnTo>
                  <a:pt x="1431949" y="619587"/>
                </a:lnTo>
                <a:lnTo>
                  <a:pt x="1415667" y="610457"/>
                </a:lnTo>
                <a:lnTo>
                  <a:pt x="1398592" y="601724"/>
                </a:lnTo>
                <a:lnTo>
                  <a:pt x="1381914" y="593388"/>
                </a:lnTo>
                <a:lnTo>
                  <a:pt x="1364441" y="585449"/>
                </a:lnTo>
                <a:lnTo>
                  <a:pt x="1347366" y="577113"/>
                </a:lnTo>
                <a:lnTo>
                  <a:pt x="1329496" y="569968"/>
                </a:lnTo>
                <a:lnTo>
                  <a:pt x="1311627" y="563220"/>
                </a:lnTo>
                <a:lnTo>
                  <a:pt x="1293757" y="556869"/>
                </a:lnTo>
                <a:lnTo>
                  <a:pt x="1275093" y="550914"/>
                </a:lnTo>
                <a:lnTo>
                  <a:pt x="1256827" y="545754"/>
                </a:lnTo>
                <a:lnTo>
                  <a:pt x="1237766" y="540594"/>
                </a:lnTo>
                <a:lnTo>
                  <a:pt x="1219499" y="535830"/>
                </a:lnTo>
                <a:lnTo>
                  <a:pt x="1200438" y="531861"/>
                </a:lnTo>
                <a:lnTo>
                  <a:pt x="1180980" y="527891"/>
                </a:lnTo>
                <a:lnTo>
                  <a:pt x="1161919" y="525113"/>
                </a:lnTo>
                <a:lnTo>
                  <a:pt x="1142064" y="521937"/>
                </a:lnTo>
                <a:lnTo>
                  <a:pt x="1122606" y="519952"/>
                </a:lnTo>
                <a:lnTo>
                  <a:pt x="1103148" y="518364"/>
                </a:lnTo>
                <a:lnTo>
                  <a:pt x="1083293" y="516777"/>
                </a:lnTo>
                <a:lnTo>
                  <a:pt x="1063041" y="515983"/>
                </a:lnTo>
                <a:lnTo>
                  <a:pt x="1043186" y="515586"/>
                </a:lnTo>
                <a:close/>
                <a:moveTo>
                  <a:pt x="803734" y="280988"/>
                </a:moveTo>
                <a:lnTo>
                  <a:pt x="862902" y="391340"/>
                </a:lnTo>
                <a:lnTo>
                  <a:pt x="884743" y="387371"/>
                </a:lnTo>
                <a:lnTo>
                  <a:pt x="906980" y="383798"/>
                </a:lnTo>
                <a:lnTo>
                  <a:pt x="929218" y="380622"/>
                </a:lnTo>
                <a:lnTo>
                  <a:pt x="951456" y="378241"/>
                </a:lnTo>
                <a:lnTo>
                  <a:pt x="974488" y="376256"/>
                </a:lnTo>
                <a:lnTo>
                  <a:pt x="997122" y="374668"/>
                </a:lnTo>
                <a:lnTo>
                  <a:pt x="1019757" y="373874"/>
                </a:lnTo>
                <a:lnTo>
                  <a:pt x="1043186" y="373477"/>
                </a:lnTo>
                <a:lnTo>
                  <a:pt x="1059865" y="373874"/>
                </a:lnTo>
                <a:lnTo>
                  <a:pt x="1076940" y="374271"/>
                </a:lnTo>
                <a:lnTo>
                  <a:pt x="1093618" y="375462"/>
                </a:lnTo>
                <a:lnTo>
                  <a:pt x="1110693" y="376256"/>
                </a:lnTo>
                <a:lnTo>
                  <a:pt x="1127372" y="377844"/>
                </a:lnTo>
                <a:lnTo>
                  <a:pt x="1144050" y="379432"/>
                </a:lnTo>
                <a:lnTo>
                  <a:pt x="1160331" y="381019"/>
                </a:lnTo>
                <a:lnTo>
                  <a:pt x="1176612" y="383798"/>
                </a:lnTo>
                <a:lnTo>
                  <a:pt x="1193291" y="386180"/>
                </a:lnTo>
                <a:lnTo>
                  <a:pt x="1209572" y="388958"/>
                </a:lnTo>
                <a:lnTo>
                  <a:pt x="1225853" y="392134"/>
                </a:lnTo>
                <a:lnTo>
                  <a:pt x="1241737" y="395310"/>
                </a:lnTo>
                <a:lnTo>
                  <a:pt x="1257621" y="399279"/>
                </a:lnTo>
                <a:lnTo>
                  <a:pt x="1273505" y="403249"/>
                </a:lnTo>
                <a:lnTo>
                  <a:pt x="1289389" y="407218"/>
                </a:lnTo>
                <a:lnTo>
                  <a:pt x="1304876" y="411982"/>
                </a:lnTo>
                <a:lnTo>
                  <a:pt x="1370398" y="304805"/>
                </a:lnTo>
                <a:lnTo>
                  <a:pt x="1611439" y="417142"/>
                </a:lnTo>
                <a:lnTo>
                  <a:pt x="1570140" y="539800"/>
                </a:lnTo>
                <a:lnTo>
                  <a:pt x="1592775" y="555678"/>
                </a:lnTo>
                <a:lnTo>
                  <a:pt x="1614615" y="572747"/>
                </a:lnTo>
                <a:lnTo>
                  <a:pt x="1636059" y="589815"/>
                </a:lnTo>
                <a:lnTo>
                  <a:pt x="1656708" y="608075"/>
                </a:lnTo>
                <a:lnTo>
                  <a:pt x="1676960" y="626732"/>
                </a:lnTo>
                <a:lnTo>
                  <a:pt x="1696815" y="645389"/>
                </a:lnTo>
                <a:lnTo>
                  <a:pt x="1715876" y="665236"/>
                </a:lnTo>
                <a:lnTo>
                  <a:pt x="1734540" y="685481"/>
                </a:lnTo>
                <a:lnTo>
                  <a:pt x="1752410" y="706519"/>
                </a:lnTo>
                <a:lnTo>
                  <a:pt x="1769882" y="728351"/>
                </a:lnTo>
                <a:lnTo>
                  <a:pt x="1786560" y="750184"/>
                </a:lnTo>
                <a:lnTo>
                  <a:pt x="1802841" y="772413"/>
                </a:lnTo>
                <a:lnTo>
                  <a:pt x="1818329" y="795436"/>
                </a:lnTo>
                <a:lnTo>
                  <a:pt x="1832624" y="818856"/>
                </a:lnTo>
                <a:lnTo>
                  <a:pt x="1846920" y="842673"/>
                </a:lnTo>
                <a:lnTo>
                  <a:pt x="1860024" y="866887"/>
                </a:lnTo>
                <a:lnTo>
                  <a:pt x="1994642" y="834337"/>
                </a:lnTo>
                <a:lnTo>
                  <a:pt x="2085975" y="1084019"/>
                </a:lnTo>
                <a:lnTo>
                  <a:pt x="1954931" y="1149516"/>
                </a:lnTo>
                <a:lnTo>
                  <a:pt x="1958108" y="1167776"/>
                </a:lnTo>
                <a:lnTo>
                  <a:pt x="1960491" y="1185638"/>
                </a:lnTo>
                <a:lnTo>
                  <a:pt x="1962476" y="1204295"/>
                </a:lnTo>
                <a:lnTo>
                  <a:pt x="1964462" y="1222952"/>
                </a:lnTo>
                <a:lnTo>
                  <a:pt x="1965653" y="1241212"/>
                </a:lnTo>
                <a:lnTo>
                  <a:pt x="1966447" y="1259868"/>
                </a:lnTo>
                <a:lnTo>
                  <a:pt x="1967242" y="1278922"/>
                </a:lnTo>
                <a:lnTo>
                  <a:pt x="1967242" y="1297975"/>
                </a:lnTo>
                <a:lnTo>
                  <a:pt x="1967242" y="1315441"/>
                </a:lnTo>
                <a:lnTo>
                  <a:pt x="1966845" y="1332907"/>
                </a:lnTo>
                <a:lnTo>
                  <a:pt x="1966050" y="1349976"/>
                </a:lnTo>
                <a:lnTo>
                  <a:pt x="1964859" y="1367839"/>
                </a:lnTo>
                <a:lnTo>
                  <a:pt x="1962873" y="1385305"/>
                </a:lnTo>
                <a:lnTo>
                  <a:pt x="1961285" y="1401977"/>
                </a:lnTo>
                <a:lnTo>
                  <a:pt x="1959300" y="1419442"/>
                </a:lnTo>
                <a:lnTo>
                  <a:pt x="1957314" y="1436114"/>
                </a:lnTo>
                <a:lnTo>
                  <a:pt x="1954137" y="1453183"/>
                </a:lnTo>
                <a:lnTo>
                  <a:pt x="1951357" y="1469855"/>
                </a:lnTo>
                <a:lnTo>
                  <a:pt x="1947784" y="1486527"/>
                </a:lnTo>
                <a:lnTo>
                  <a:pt x="1944210" y="1503199"/>
                </a:lnTo>
                <a:lnTo>
                  <a:pt x="1940239" y="1519871"/>
                </a:lnTo>
                <a:lnTo>
                  <a:pt x="1935871" y="1535749"/>
                </a:lnTo>
                <a:lnTo>
                  <a:pt x="1931899" y="1552024"/>
                </a:lnTo>
                <a:lnTo>
                  <a:pt x="1926737" y="1568299"/>
                </a:lnTo>
                <a:lnTo>
                  <a:pt x="2061355" y="1650468"/>
                </a:lnTo>
                <a:lnTo>
                  <a:pt x="1949372" y="1891020"/>
                </a:lnTo>
                <a:lnTo>
                  <a:pt x="1791723" y="1838623"/>
                </a:lnTo>
                <a:lnTo>
                  <a:pt x="1776633" y="1859264"/>
                </a:lnTo>
                <a:lnTo>
                  <a:pt x="1761146" y="1879112"/>
                </a:lnTo>
                <a:lnTo>
                  <a:pt x="1744468" y="1898165"/>
                </a:lnTo>
                <a:lnTo>
                  <a:pt x="1728186" y="1917219"/>
                </a:lnTo>
                <a:lnTo>
                  <a:pt x="1710714" y="1935876"/>
                </a:lnTo>
                <a:lnTo>
                  <a:pt x="1693241" y="1954135"/>
                </a:lnTo>
                <a:lnTo>
                  <a:pt x="1674975" y="1971204"/>
                </a:lnTo>
                <a:lnTo>
                  <a:pt x="1655914" y="1988670"/>
                </a:lnTo>
                <a:lnTo>
                  <a:pt x="1636853" y="2004945"/>
                </a:lnTo>
                <a:lnTo>
                  <a:pt x="1616998" y="2021220"/>
                </a:lnTo>
                <a:lnTo>
                  <a:pt x="1597143" y="2036701"/>
                </a:lnTo>
                <a:lnTo>
                  <a:pt x="1576494" y="2051388"/>
                </a:lnTo>
                <a:lnTo>
                  <a:pt x="1555844" y="2066075"/>
                </a:lnTo>
                <a:lnTo>
                  <a:pt x="1534401" y="2079572"/>
                </a:lnTo>
                <a:lnTo>
                  <a:pt x="1512957" y="2093068"/>
                </a:lnTo>
                <a:lnTo>
                  <a:pt x="1491117" y="2105770"/>
                </a:lnTo>
                <a:lnTo>
                  <a:pt x="1531621" y="2274474"/>
                </a:lnTo>
                <a:lnTo>
                  <a:pt x="1281844" y="2365376"/>
                </a:lnTo>
                <a:lnTo>
                  <a:pt x="1202821" y="2207787"/>
                </a:lnTo>
                <a:lnTo>
                  <a:pt x="1183363" y="2210962"/>
                </a:lnTo>
                <a:lnTo>
                  <a:pt x="1163508" y="2213741"/>
                </a:lnTo>
                <a:lnTo>
                  <a:pt x="1144050" y="2216123"/>
                </a:lnTo>
                <a:lnTo>
                  <a:pt x="1124195" y="2218504"/>
                </a:lnTo>
                <a:lnTo>
                  <a:pt x="1103943" y="2219695"/>
                </a:lnTo>
                <a:lnTo>
                  <a:pt x="1083690" y="2220886"/>
                </a:lnTo>
                <a:lnTo>
                  <a:pt x="1063438" y="2221680"/>
                </a:lnTo>
                <a:lnTo>
                  <a:pt x="1043186" y="2221680"/>
                </a:lnTo>
                <a:lnTo>
                  <a:pt x="1013007" y="2221283"/>
                </a:lnTo>
                <a:lnTo>
                  <a:pt x="983224" y="2220092"/>
                </a:lnTo>
                <a:lnTo>
                  <a:pt x="954235" y="2217711"/>
                </a:lnTo>
                <a:lnTo>
                  <a:pt x="924850" y="2214535"/>
                </a:lnTo>
                <a:lnTo>
                  <a:pt x="895862" y="2210565"/>
                </a:lnTo>
                <a:lnTo>
                  <a:pt x="867270" y="2205405"/>
                </a:lnTo>
                <a:lnTo>
                  <a:pt x="839076" y="2199451"/>
                </a:lnTo>
                <a:lnTo>
                  <a:pt x="810882" y="2192703"/>
                </a:lnTo>
                <a:lnTo>
                  <a:pt x="715180" y="2341162"/>
                </a:lnTo>
                <a:lnTo>
                  <a:pt x="474536" y="2229222"/>
                </a:lnTo>
                <a:lnTo>
                  <a:pt x="524968" y="2062900"/>
                </a:lnTo>
                <a:lnTo>
                  <a:pt x="504716" y="2049006"/>
                </a:lnTo>
                <a:lnTo>
                  <a:pt x="484464" y="2033525"/>
                </a:lnTo>
                <a:lnTo>
                  <a:pt x="465006" y="2018441"/>
                </a:lnTo>
                <a:lnTo>
                  <a:pt x="445945" y="2002960"/>
                </a:lnTo>
                <a:lnTo>
                  <a:pt x="427281" y="1986288"/>
                </a:lnTo>
                <a:lnTo>
                  <a:pt x="408617" y="1969616"/>
                </a:lnTo>
                <a:lnTo>
                  <a:pt x="390748" y="1952151"/>
                </a:lnTo>
                <a:lnTo>
                  <a:pt x="373672" y="1934685"/>
                </a:lnTo>
                <a:lnTo>
                  <a:pt x="356597" y="1916028"/>
                </a:lnTo>
                <a:lnTo>
                  <a:pt x="340316" y="1897371"/>
                </a:lnTo>
                <a:lnTo>
                  <a:pt x="324432" y="1878715"/>
                </a:lnTo>
                <a:lnTo>
                  <a:pt x="308548" y="1858867"/>
                </a:lnTo>
                <a:lnTo>
                  <a:pt x="293855" y="1839020"/>
                </a:lnTo>
                <a:lnTo>
                  <a:pt x="279559" y="1818775"/>
                </a:lnTo>
                <a:lnTo>
                  <a:pt x="265661" y="1797737"/>
                </a:lnTo>
                <a:lnTo>
                  <a:pt x="252556" y="1776301"/>
                </a:lnTo>
                <a:lnTo>
                  <a:pt x="91333" y="1811630"/>
                </a:lnTo>
                <a:lnTo>
                  <a:pt x="0" y="1562345"/>
                </a:lnTo>
                <a:lnTo>
                  <a:pt x="138191" y="1488512"/>
                </a:lnTo>
                <a:lnTo>
                  <a:pt x="133426" y="1465092"/>
                </a:lnTo>
                <a:lnTo>
                  <a:pt x="129852" y="1441672"/>
                </a:lnTo>
                <a:lnTo>
                  <a:pt x="126278" y="1418251"/>
                </a:lnTo>
                <a:lnTo>
                  <a:pt x="123498" y="1394434"/>
                </a:lnTo>
                <a:lnTo>
                  <a:pt x="121513" y="1370220"/>
                </a:lnTo>
                <a:lnTo>
                  <a:pt x="119527" y="1346403"/>
                </a:lnTo>
                <a:lnTo>
                  <a:pt x="118733" y="1322189"/>
                </a:lnTo>
                <a:lnTo>
                  <a:pt x="118336" y="1297975"/>
                </a:lnTo>
                <a:lnTo>
                  <a:pt x="118733" y="1269395"/>
                </a:lnTo>
                <a:lnTo>
                  <a:pt x="119924" y="1240418"/>
                </a:lnTo>
                <a:lnTo>
                  <a:pt x="122704" y="1211837"/>
                </a:lnTo>
                <a:lnTo>
                  <a:pt x="125484" y="1184051"/>
                </a:lnTo>
                <a:lnTo>
                  <a:pt x="129455" y="1155867"/>
                </a:lnTo>
                <a:lnTo>
                  <a:pt x="134220" y="1128478"/>
                </a:lnTo>
                <a:lnTo>
                  <a:pt x="139780" y="1101088"/>
                </a:lnTo>
                <a:lnTo>
                  <a:pt x="146133" y="1074095"/>
                </a:lnTo>
                <a:lnTo>
                  <a:pt x="24223" y="995896"/>
                </a:lnTo>
                <a:lnTo>
                  <a:pt x="136603" y="755344"/>
                </a:lnTo>
                <a:lnTo>
                  <a:pt x="268043" y="794642"/>
                </a:lnTo>
                <a:lnTo>
                  <a:pt x="283530" y="772016"/>
                </a:lnTo>
                <a:lnTo>
                  <a:pt x="299017" y="750184"/>
                </a:lnTo>
                <a:lnTo>
                  <a:pt x="315696" y="728351"/>
                </a:lnTo>
                <a:lnTo>
                  <a:pt x="332771" y="707313"/>
                </a:lnTo>
                <a:lnTo>
                  <a:pt x="350243" y="686274"/>
                </a:lnTo>
                <a:lnTo>
                  <a:pt x="368907" y="666824"/>
                </a:lnTo>
                <a:lnTo>
                  <a:pt x="387571" y="646976"/>
                </a:lnTo>
                <a:lnTo>
                  <a:pt x="407426" y="627923"/>
                </a:lnTo>
                <a:lnTo>
                  <a:pt x="427281" y="609266"/>
                </a:lnTo>
                <a:lnTo>
                  <a:pt x="447930" y="591403"/>
                </a:lnTo>
                <a:lnTo>
                  <a:pt x="468977" y="574334"/>
                </a:lnTo>
                <a:lnTo>
                  <a:pt x="490420" y="557662"/>
                </a:lnTo>
                <a:lnTo>
                  <a:pt x="512261" y="541784"/>
                </a:lnTo>
                <a:lnTo>
                  <a:pt x="535293" y="526303"/>
                </a:lnTo>
                <a:lnTo>
                  <a:pt x="557928" y="511616"/>
                </a:lnTo>
                <a:lnTo>
                  <a:pt x="581754" y="497723"/>
                </a:lnTo>
                <a:lnTo>
                  <a:pt x="554354" y="371890"/>
                </a:lnTo>
                <a:lnTo>
                  <a:pt x="803734" y="280988"/>
                </a:lnTo>
                <a:close/>
                <a:moveTo>
                  <a:pt x="2013752" y="186531"/>
                </a:moveTo>
                <a:lnTo>
                  <a:pt x="2001871" y="186928"/>
                </a:lnTo>
                <a:lnTo>
                  <a:pt x="1989594" y="188119"/>
                </a:lnTo>
                <a:lnTo>
                  <a:pt x="1978109" y="190103"/>
                </a:lnTo>
                <a:lnTo>
                  <a:pt x="1966624" y="192881"/>
                </a:lnTo>
                <a:lnTo>
                  <a:pt x="1955139" y="196453"/>
                </a:lnTo>
                <a:lnTo>
                  <a:pt x="1944050" y="200819"/>
                </a:lnTo>
                <a:lnTo>
                  <a:pt x="1932962" y="205978"/>
                </a:lnTo>
                <a:lnTo>
                  <a:pt x="1922269" y="211534"/>
                </a:lnTo>
                <a:lnTo>
                  <a:pt x="1914348" y="216297"/>
                </a:lnTo>
                <a:lnTo>
                  <a:pt x="1906823" y="221853"/>
                </a:lnTo>
                <a:lnTo>
                  <a:pt x="1899695" y="227409"/>
                </a:lnTo>
                <a:lnTo>
                  <a:pt x="1892962" y="233363"/>
                </a:lnTo>
                <a:lnTo>
                  <a:pt x="1886230" y="239713"/>
                </a:lnTo>
                <a:lnTo>
                  <a:pt x="1880289" y="246063"/>
                </a:lnTo>
                <a:lnTo>
                  <a:pt x="1874349" y="252809"/>
                </a:lnTo>
                <a:lnTo>
                  <a:pt x="1869200" y="259953"/>
                </a:lnTo>
                <a:lnTo>
                  <a:pt x="1864052" y="267097"/>
                </a:lnTo>
                <a:lnTo>
                  <a:pt x="1859300" y="274241"/>
                </a:lnTo>
                <a:lnTo>
                  <a:pt x="1855339" y="281781"/>
                </a:lnTo>
                <a:lnTo>
                  <a:pt x="1850983" y="289719"/>
                </a:lnTo>
                <a:lnTo>
                  <a:pt x="1847419" y="297656"/>
                </a:lnTo>
                <a:lnTo>
                  <a:pt x="1844646" y="305594"/>
                </a:lnTo>
                <a:lnTo>
                  <a:pt x="1841874" y="313928"/>
                </a:lnTo>
                <a:lnTo>
                  <a:pt x="1839102" y="322263"/>
                </a:lnTo>
                <a:lnTo>
                  <a:pt x="1837518" y="330597"/>
                </a:lnTo>
                <a:lnTo>
                  <a:pt x="1835934" y="339328"/>
                </a:lnTo>
                <a:lnTo>
                  <a:pt x="1834350" y="348059"/>
                </a:lnTo>
                <a:lnTo>
                  <a:pt x="1833557" y="356791"/>
                </a:lnTo>
                <a:lnTo>
                  <a:pt x="1833557" y="365125"/>
                </a:lnTo>
                <a:lnTo>
                  <a:pt x="1833557" y="373856"/>
                </a:lnTo>
                <a:lnTo>
                  <a:pt x="1833953" y="382984"/>
                </a:lnTo>
                <a:lnTo>
                  <a:pt x="1835142" y="391716"/>
                </a:lnTo>
                <a:lnTo>
                  <a:pt x="1836726" y="400050"/>
                </a:lnTo>
                <a:lnTo>
                  <a:pt x="1838310" y="409178"/>
                </a:lnTo>
                <a:lnTo>
                  <a:pt x="1840290" y="417513"/>
                </a:lnTo>
                <a:lnTo>
                  <a:pt x="1843458" y="426244"/>
                </a:lnTo>
                <a:lnTo>
                  <a:pt x="1846230" y="434578"/>
                </a:lnTo>
                <a:lnTo>
                  <a:pt x="1850191" y="443310"/>
                </a:lnTo>
                <a:lnTo>
                  <a:pt x="1853755" y="451247"/>
                </a:lnTo>
                <a:lnTo>
                  <a:pt x="1858507" y="459581"/>
                </a:lnTo>
                <a:lnTo>
                  <a:pt x="1864844" y="469503"/>
                </a:lnTo>
                <a:lnTo>
                  <a:pt x="1871973" y="479028"/>
                </a:lnTo>
                <a:lnTo>
                  <a:pt x="1879497" y="488156"/>
                </a:lnTo>
                <a:lnTo>
                  <a:pt x="1887418" y="496888"/>
                </a:lnTo>
                <a:lnTo>
                  <a:pt x="1896527" y="504428"/>
                </a:lnTo>
                <a:lnTo>
                  <a:pt x="1905239" y="511969"/>
                </a:lnTo>
                <a:lnTo>
                  <a:pt x="1914744" y="518716"/>
                </a:lnTo>
                <a:lnTo>
                  <a:pt x="1924645" y="524669"/>
                </a:lnTo>
                <a:lnTo>
                  <a:pt x="1934942" y="529828"/>
                </a:lnTo>
                <a:lnTo>
                  <a:pt x="1945635" y="534988"/>
                </a:lnTo>
                <a:lnTo>
                  <a:pt x="1956723" y="538956"/>
                </a:lnTo>
                <a:lnTo>
                  <a:pt x="1967812" y="542131"/>
                </a:lnTo>
                <a:lnTo>
                  <a:pt x="1979297" y="545306"/>
                </a:lnTo>
                <a:lnTo>
                  <a:pt x="1990782" y="546894"/>
                </a:lnTo>
                <a:lnTo>
                  <a:pt x="2002267" y="548085"/>
                </a:lnTo>
                <a:lnTo>
                  <a:pt x="2014544" y="548481"/>
                </a:lnTo>
                <a:lnTo>
                  <a:pt x="2026425" y="548085"/>
                </a:lnTo>
                <a:lnTo>
                  <a:pt x="2038306" y="546894"/>
                </a:lnTo>
                <a:lnTo>
                  <a:pt x="2049791" y="544910"/>
                </a:lnTo>
                <a:lnTo>
                  <a:pt x="2061672" y="542131"/>
                </a:lnTo>
                <a:lnTo>
                  <a:pt x="2073157" y="538560"/>
                </a:lnTo>
                <a:lnTo>
                  <a:pt x="2084246" y="534194"/>
                </a:lnTo>
                <a:lnTo>
                  <a:pt x="2095335" y="529035"/>
                </a:lnTo>
                <a:lnTo>
                  <a:pt x="2106028" y="523081"/>
                </a:lnTo>
                <a:lnTo>
                  <a:pt x="2113552" y="518716"/>
                </a:lnTo>
                <a:lnTo>
                  <a:pt x="2121077" y="513556"/>
                </a:lnTo>
                <a:lnTo>
                  <a:pt x="2128206" y="508000"/>
                </a:lnTo>
                <a:lnTo>
                  <a:pt x="2134938" y="502047"/>
                </a:lnTo>
                <a:lnTo>
                  <a:pt x="2141275" y="496491"/>
                </a:lnTo>
                <a:lnTo>
                  <a:pt x="2147215" y="490141"/>
                </a:lnTo>
                <a:lnTo>
                  <a:pt x="2153156" y="483394"/>
                </a:lnTo>
                <a:lnTo>
                  <a:pt x="2158304" y="476647"/>
                </a:lnTo>
                <a:lnTo>
                  <a:pt x="2163452" y="469503"/>
                </a:lnTo>
                <a:lnTo>
                  <a:pt x="2168601" y="461566"/>
                </a:lnTo>
                <a:lnTo>
                  <a:pt x="2172957" y="454025"/>
                </a:lnTo>
                <a:lnTo>
                  <a:pt x="2176917" y="446485"/>
                </a:lnTo>
                <a:lnTo>
                  <a:pt x="2180482" y="438150"/>
                </a:lnTo>
                <a:lnTo>
                  <a:pt x="2183650" y="430213"/>
                </a:lnTo>
                <a:lnTo>
                  <a:pt x="2186818" y="421481"/>
                </a:lnTo>
                <a:lnTo>
                  <a:pt x="2189195" y="412750"/>
                </a:lnTo>
                <a:lnTo>
                  <a:pt x="2191175" y="404019"/>
                </a:lnTo>
                <a:lnTo>
                  <a:pt x="2192363" y="395288"/>
                </a:lnTo>
                <a:lnTo>
                  <a:pt x="2193947" y="386159"/>
                </a:lnTo>
                <a:lnTo>
                  <a:pt x="2194739" y="377428"/>
                </a:lnTo>
                <a:lnTo>
                  <a:pt x="2194739" y="368697"/>
                </a:lnTo>
                <a:lnTo>
                  <a:pt x="2194739" y="359569"/>
                </a:lnTo>
                <a:lnTo>
                  <a:pt x="2194343" y="351234"/>
                </a:lnTo>
                <a:lnTo>
                  <a:pt x="2192759" y="342503"/>
                </a:lnTo>
                <a:lnTo>
                  <a:pt x="2191571" y="333375"/>
                </a:lnTo>
                <a:lnTo>
                  <a:pt x="2189591" y="325041"/>
                </a:lnTo>
                <a:lnTo>
                  <a:pt x="2187610" y="316706"/>
                </a:lnTo>
                <a:lnTo>
                  <a:pt x="2184838" y="308372"/>
                </a:lnTo>
                <a:lnTo>
                  <a:pt x="2181670" y="299641"/>
                </a:lnTo>
                <a:lnTo>
                  <a:pt x="2178106" y="291703"/>
                </a:lnTo>
                <a:lnTo>
                  <a:pt x="2174145" y="283766"/>
                </a:lnTo>
                <a:lnTo>
                  <a:pt x="2169789" y="275828"/>
                </a:lnTo>
                <a:lnTo>
                  <a:pt x="2163452" y="265509"/>
                </a:lnTo>
                <a:lnTo>
                  <a:pt x="2156324" y="255984"/>
                </a:lnTo>
                <a:lnTo>
                  <a:pt x="2148799" y="247253"/>
                </a:lnTo>
                <a:lnTo>
                  <a:pt x="2140879" y="238522"/>
                </a:lnTo>
                <a:lnTo>
                  <a:pt x="2131770" y="230584"/>
                </a:lnTo>
                <a:lnTo>
                  <a:pt x="2123057" y="223441"/>
                </a:lnTo>
                <a:lnTo>
                  <a:pt x="2113552" y="216694"/>
                </a:lnTo>
                <a:lnTo>
                  <a:pt x="2103255" y="210344"/>
                </a:lnTo>
                <a:lnTo>
                  <a:pt x="2093355" y="204788"/>
                </a:lnTo>
                <a:lnTo>
                  <a:pt x="2082662" y="200422"/>
                </a:lnTo>
                <a:lnTo>
                  <a:pt x="2071969" y="196056"/>
                </a:lnTo>
                <a:lnTo>
                  <a:pt x="2060484" y="192881"/>
                </a:lnTo>
                <a:lnTo>
                  <a:pt x="2048999" y="190103"/>
                </a:lnTo>
                <a:lnTo>
                  <a:pt x="2037118" y="188119"/>
                </a:lnTo>
                <a:lnTo>
                  <a:pt x="2025633" y="186928"/>
                </a:lnTo>
                <a:lnTo>
                  <a:pt x="2013752" y="186531"/>
                </a:lnTo>
                <a:close/>
                <a:moveTo>
                  <a:pt x="2066028" y="0"/>
                </a:moveTo>
                <a:lnTo>
                  <a:pt x="2156324" y="23812"/>
                </a:lnTo>
                <a:lnTo>
                  <a:pt x="2146027" y="100013"/>
                </a:lnTo>
                <a:lnTo>
                  <a:pt x="2140916" y="118533"/>
                </a:lnTo>
                <a:lnTo>
                  <a:pt x="2134542" y="115094"/>
                </a:lnTo>
                <a:lnTo>
                  <a:pt x="2132671" y="114357"/>
                </a:lnTo>
                <a:lnTo>
                  <a:pt x="2132562" y="114300"/>
                </a:lnTo>
                <a:lnTo>
                  <a:pt x="2123453" y="110728"/>
                </a:lnTo>
                <a:lnTo>
                  <a:pt x="2132671" y="114357"/>
                </a:lnTo>
                <a:lnTo>
                  <a:pt x="2140879" y="118666"/>
                </a:lnTo>
                <a:lnTo>
                  <a:pt x="2140916" y="118533"/>
                </a:lnTo>
                <a:lnTo>
                  <a:pt x="2144839" y="120650"/>
                </a:lnTo>
                <a:lnTo>
                  <a:pt x="2153552" y="125413"/>
                </a:lnTo>
                <a:lnTo>
                  <a:pt x="2167413" y="133747"/>
                </a:lnTo>
                <a:lnTo>
                  <a:pt x="2174145" y="138113"/>
                </a:lnTo>
                <a:lnTo>
                  <a:pt x="2180878" y="142875"/>
                </a:lnTo>
                <a:lnTo>
                  <a:pt x="2181274" y="143272"/>
                </a:lnTo>
                <a:lnTo>
                  <a:pt x="2187610" y="148034"/>
                </a:lnTo>
                <a:lnTo>
                  <a:pt x="2193947" y="153194"/>
                </a:lnTo>
                <a:lnTo>
                  <a:pt x="2205432" y="163909"/>
                </a:lnTo>
                <a:lnTo>
                  <a:pt x="2212560" y="170656"/>
                </a:lnTo>
                <a:lnTo>
                  <a:pt x="2221273" y="180181"/>
                </a:lnTo>
                <a:lnTo>
                  <a:pt x="2226433" y="186128"/>
                </a:lnTo>
                <a:lnTo>
                  <a:pt x="2226422" y="186134"/>
                </a:lnTo>
                <a:lnTo>
                  <a:pt x="2229194" y="189309"/>
                </a:lnTo>
                <a:lnTo>
                  <a:pt x="2226433" y="186128"/>
                </a:lnTo>
                <a:lnTo>
                  <a:pt x="2244639" y="175419"/>
                </a:lnTo>
                <a:lnTo>
                  <a:pt x="2315925" y="143669"/>
                </a:lnTo>
                <a:lnTo>
                  <a:pt x="2363053" y="224234"/>
                </a:lnTo>
                <a:lnTo>
                  <a:pt x="2302064" y="270669"/>
                </a:lnTo>
                <a:lnTo>
                  <a:pt x="2280282" y="283369"/>
                </a:lnTo>
                <a:lnTo>
                  <a:pt x="2284242" y="296466"/>
                </a:lnTo>
                <a:lnTo>
                  <a:pt x="2287015" y="309166"/>
                </a:lnTo>
                <a:lnTo>
                  <a:pt x="2289787" y="322263"/>
                </a:lnTo>
                <a:lnTo>
                  <a:pt x="2291371" y="335359"/>
                </a:lnTo>
                <a:lnTo>
                  <a:pt x="2292559" y="348456"/>
                </a:lnTo>
                <a:lnTo>
                  <a:pt x="2293351" y="361553"/>
                </a:lnTo>
                <a:lnTo>
                  <a:pt x="2293351" y="374650"/>
                </a:lnTo>
                <a:lnTo>
                  <a:pt x="2292559" y="387350"/>
                </a:lnTo>
                <a:lnTo>
                  <a:pt x="2318301" y="394097"/>
                </a:lnTo>
                <a:lnTo>
                  <a:pt x="2390775" y="422275"/>
                </a:lnTo>
                <a:lnTo>
                  <a:pt x="2367409" y="512763"/>
                </a:lnTo>
                <a:lnTo>
                  <a:pt x="2291371" y="502047"/>
                </a:lnTo>
                <a:lnTo>
                  <a:pt x="2262857" y="494506"/>
                </a:lnTo>
                <a:lnTo>
                  <a:pt x="2256916" y="506016"/>
                </a:lnTo>
                <a:lnTo>
                  <a:pt x="2250183" y="517128"/>
                </a:lnTo>
                <a:lnTo>
                  <a:pt x="2243451" y="527447"/>
                </a:lnTo>
                <a:lnTo>
                  <a:pt x="2235926" y="537766"/>
                </a:lnTo>
                <a:lnTo>
                  <a:pt x="2228006" y="547688"/>
                </a:lnTo>
                <a:lnTo>
                  <a:pt x="2219293" y="557610"/>
                </a:lnTo>
                <a:lnTo>
                  <a:pt x="2210580" y="566738"/>
                </a:lnTo>
                <a:lnTo>
                  <a:pt x="2201075" y="575469"/>
                </a:lnTo>
                <a:lnTo>
                  <a:pt x="2216125" y="601266"/>
                </a:lnTo>
                <a:lnTo>
                  <a:pt x="2247807" y="671910"/>
                </a:lnTo>
                <a:lnTo>
                  <a:pt x="2167413" y="719932"/>
                </a:lnTo>
                <a:lnTo>
                  <a:pt x="2121077" y="658416"/>
                </a:lnTo>
                <a:lnTo>
                  <a:pt x="2105632" y="632222"/>
                </a:lnTo>
                <a:lnTo>
                  <a:pt x="2110780" y="629841"/>
                </a:lnTo>
                <a:lnTo>
                  <a:pt x="2115929" y="627857"/>
                </a:lnTo>
                <a:lnTo>
                  <a:pt x="2104048" y="632222"/>
                </a:lnTo>
                <a:lnTo>
                  <a:pt x="2092563" y="635794"/>
                </a:lnTo>
                <a:lnTo>
                  <a:pt x="2083058" y="638969"/>
                </a:lnTo>
                <a:lnTo>
                  <a:pt x="2067217" y="642541"/>
                </a:lnTo>
                <a:lnTo>
                  <a:pt x="2059296" y="643732"/>
                </a:lnTo>
                <a:lnTo>
                  <a:pt x="2050583" y="644922"/>
                </a:lnTo>
                <a:lnTo>
                  <a:pt x="2048999" y="644922"/>
                </a:lnTo>
                <a:lnTo>
                  <a:pt x="2033554" y="646907"/>
                </a:lnTo>
                <a:lnTo>
                  <a:pt x="2018505" y="647303"/>
                </a:lnTo>
                <a:lnTo>
                  <a:pt x="2014544" y="647700"/>
                </a:lnTo>
                <a:lnTo>
                  <a:pt x="2008208" y="647303"/>
                </a:lnTo>
                <a:lnTo>
                  <a:pt x="2002617" y="647117"/>
                </a:lnTo>
                <a:lnTo>
                  <a:pt x="1994743" y="646510"/>
                </a:lnTo>
                <a:lnTo>
                  <a:pt x="1984842" y="645716"/>
                </a:lnTo>
                <a:lnTo>
                  <a:pt x="1996327" y="646907"/>
                </a:lnTo>
                <a:lnTo>
                  <a:pt x="2002617" y="647117"/>
                </a:lnTo>
                <a:lnTo>
                  <a:pt x="2005039" y="647303"/>
                </a:lnTo>
                <a:lnTo>
                  <a:pt x="1994347" y="687785"/>
                </a:lnTo>
                <a:lnTo>
                  <a:pt x="1970189" y="747713"/>
                </a:lnTo>
                <a:lnTo>
                  <a:pt x="1879497" y="724297"/>
                </a:lnTo>
                <a:lnTo>
                  <a:pt x="1886230" y="662385"/>
                </a:lnTo>
                <a:lnTo>
                  <a:pt x="1896923" y="621507"/>
                </a:lnTo>
                <a:lnTo>
                  <a:pt x="1904447" y="625078"/>
                </a:lnTo>
                <a:lnTo>
                  <a:pt x="1893754" y="619919"/>
                </a:lnTo>
                <a:lnTo>
                  <a:pt x="1883061" y="614363"/>
                </a:lnTo>
                <a:lnTo>
                  <a:pt x="1874745" y="609997"/>
                </a:lnTo>
                <a:lnTo>
                  <a:pt x="1860884" y="601663"/>
                </a:lnTo>
                <a:lnTo>
                  <a:pt x="1854151" y="596900"/>
                </a:lnTo>
                <a:lnTo>
                  <a:pt x="1847419" y="592535"/>
                </a:lnTo>
                <a:lnTo>
                  <a:pt x="1846627" y="592138"/>
                </a:lnTo>
                <a:lnTo>
                  <a:pt x="1840290" y="586978"/>
                </a:lnTo>
                <a:lnTo>
                  <a:pt x="1834350" y="581819"/>
                </a:lnTo>
                <a:lnTo>
                  <a:pt x="1822469" y="571103"/>
                </a:lnTo>
                <a:lnTo>
                  <a:pt x="1815736" y="564356"/>
                </a:lnTo>
                <a:lnTo>
                  <a:pt x="1809516" y="557841"/>
                </a:lnTo>
                <a:lnTo>
                  <a:pt x="1805439" y="553244"/>
                </a:lnTo>
                <a:lnTo>
                  <a:pt x="1799103" y="545703"/>
                </a:lnTo>
                <a:lnTo>
                  <a:pt x="1807023" y="555228"/>
                </a:lnTo>
                <a:lnTo>
                  <a:pt x="1809516" y="557841"/>
                </a:lnTo>
                <a:lnTo>
                  <a:pt x="1811776" y="560388"/>
                </a:lnTo>
                <a:lnTo>
                  <a:pt x="1779697" y="579438"/>
                </a:lnTo>
                <a:lnTo>
                  <a:pt x="1720292" y="604044"/>
                </a:lnTo>
                <a:lnTo>
                  <a:pt x="1673164" y="523875"/>
                </a:lnTo>
                <a:lnTo>
                  <a:pt x="1721480" y="484585"/>
                </a:lnTo>
                <a:lnTo>
                  <a:pt x="1752767" y="465931"/>
                </a:lnTo>
                <a:lnTo>
                  <a:pt x="1748410" y="452835"/>
                </a:lnTo>
                <a:lnTo>
                  <a:pt x="1744450" y="439341"/>
                </a:lnTo>
                <a:lnTo>
                  <a:pt x="1741282" y="425847"/>
                </a:lnTo>
                <a:lnTo>
                  <a:pt x="1738510" y="412353"/>
                </a:lnTo>
                <a:lnTo>
                  <a:pt x="1736530" y="398860"/>
                </a:lnTo>
                <a:lnTo>
                  <a:pt x="1735737" y="385366"/>
                </a:lnTo>
                <a:lnTo>
                  <a:pt x="1734945" y="371475"/>
                </a:lnTo>
                <a:lnTo>
                  <a:pt x="1735341" y="357981"/>
                </a:lnTo>
                <a:lnTo>
                  <a:pt x="1704451" y="350441"/>
                </a:lnTo>
                <a:lnTo>
                  <a:pt x="1644650" y="325438"/>
                </a:lnTo>
                <a:lnTo>
                  <a:pt x="1668412" y="235347"/>
                </a:lnTo>
                <a:lnTo>
                  <a:pt x="1730193" y="242094"/>
                </a:lnTo>
                <a:lnTo>
                  <a:pt x="1760687" y="250031"/>
                </a:lnTo>
                <a:lnTo>
                  <a:pt x="1766628" y="237331"/>
                </a:lnTo>
                <a:lnTo>
                  <a:pt x="1773361" y="225028"/>
                </a:lnTo>
                <a:lnTo>
                  <a:pt x="1781281" y="213519"/>
                </a:lnTo>
                <a:lnTo>
                  <a:pt x="1789202" y="201613"/>
                </a:lnTo>
                <a:lnTo>
                  <a:pt x="1797915" y="190500"/>
                </a:lnTo>
                <a:lnTo>
                  <a:pt x="1807023" y="179784"/>
                </a:lnTo>
                <a:lnTo>
                  <a:pt x="1816924" y="169069"/>
                </a:lnTo>
                <a:lnTo>
                  <a:pt x="1827221" y="159544"/>
                </a:lnTo>
                <a:lnTo>
                  <a:pt x="1812964" y="135334"/>
                </a:lnTo>
                <a:lnTo>
                  <a:pt x="1788410" y="75406"/>
                </a:lnTo>
                <a:lnTo>
                  <a:pt x="1868804" y="27781"/>
                </a:lnTo>
                <a:lnTo>
                  <a:pt x="1907219" y="76994"/>
                </a:lnTo>
                <a:lnTo>
                  <a:pt x="1923061" y="102791"/>
                </a:lnTo>
                <a:lnTo>
                  <a:pt x="1917516" y="105172"/>
                </a:lnTo>
                <a:lnTo>
                  <a:pt x="1912368" y="107156"/>
                </a:lnTo>
                <a:lnTo>
                  <a:pt x="1924249" y="102791"/>
                </a:lnTo>
                <a:lnTo>
                  <a:pt x="1935734" y="99219"/>
                </a:lnTo>
                <a:lnTo>
                  <a:pt x="1945239" y="96044"/>
                </a:lnTo>
                <a:lnTo>
                  <a:pt x="1961080" y="92869"/>
                </a:lnTo>
                <a:lnTo>
                  <a:pt x="1969001" y="91281"/>
                </a:lnTo>
                <a:lnTo>
                  <a:pt x="1977317" y="89694"/>
                </a:lnTo>
                <a:lnTo>
                  <a:pt x="1979297" y="89694"/>
                </a:lnTo>
                <a:lnTo>
                  <a:pt x="1994347" y="88106"/>
                </a:lnTo>
                <a:lnTo>
                  <a:pt x="2009792" y="87709"/>
                </a:lnTo>
                <a:lnTo>
                  <a:pt x="2013752" y="87709"/>
                </a:lnTo>
                <a:lnTo>
                  <a:pt x="2019693" y="87709"/>
                </a:lnTo>
                <a:lnTo>
                  <a:pt x="2031970" y="88503"/>
                </a:lnTo>
                <a:lnTo>
                  <a:pt x="2043455" y="89297"/>
                </a:lnTo>
                <a:lnTo>
                  <a:pt x="2034346" y="88503"/>
                </a:lnTo>
                <a:lnTo>
                  <a:pt x="2038306" y="72628"/>
                </a:lnTo>
                <a:lnTo>
                  <a:pt x="2066028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  <a:extLst/>
        </p:spPr>
        <p:txBody>
          <a:bodyPr anchor="ctr">
            <a:scene3d>
              <a:camera prst="orthographicFront"/>
              <a:lightRig dir="t" rig="threeP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altLang="en-US" lang="zh-CN">
              <a:solidFill>
                <a:srgbClr val="FFFFFF"/>
              </a:solidFill>
              <a:ea charset="-122" panose="02010600030101010101" pitchFamily="2" typeface="宋体"/>
            </a:endParaRPr>
          </a:p>
        </p:txBody>
      </p:sp>
    </p:spTree>
    <p:extLst>
      <p:ext uri="{BB962C8B-B14F-4D97-AF65-F5344CB8AC3E}">
        <p14:creationId val="3234520877"/>
      </p:ext>
    </p:extLst>
  </p:cSld>
  <p:clrMapOvr>
    <a:masterClrMapping/>
  </p:clrMapOvr>
  <mc:AlternateContent>
    <mc:Choice Requires="p14">
      <p:transition advClick="0" p14:dur="1200" spd="slow">
        <p14:flip dir="r"/>
      </p:transition>
    </mc:Choice>
    <mc:Fallback>
      <p:transition advClick="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4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300" id="16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800"/>
                            </p:stCondLst>
                            <p:childTnLst>
                              <p:par>
                                <p:cTn fill="hold" grpId="0" id="18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1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2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4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5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 nodeType="afterGroup">
                            <p:stCondLst>
                              <p:cond delay="1300"/>
                            </p:stCondLst>
                            <p:childTnLst>
                              <p:par>
                                <p:cTn fill="hold" grpId="0" id="27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300" id="29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0" nodeType="afterGroup">
                            <p:stCondLst>
                              <p:cond delay="1600"/>
                            </p:stCondLst>
                            <p:childTnLst>
                              <p:par>
                                <p:cTn fill="hold" grpId="0" id="31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3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4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5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7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8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9" nodeType="afterGroup">
                            <p:stCondLst>
                              <p:cond delay="2100"/>
                            </p:stCondLst>
                            <p:childTnLst>
                              <p:par>
                                <p:cTn fill="hold" grpId="0" id="40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300" id="42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63"/>
      <p:bldP grpId="0" spid="64"/>
      <p:bldP grpId="0" spid="65"/>
      <p:bldP grpId="0" spid="66"/>
      <p:bldP grpId="0" spid="67"/>
      <p:bldP grpId="0" spid="68"/>
      <p:bldP grpId="0" spid="72"/>
      <p:bldP grpId="0" spid="73"/>
      <p:bldP grpId="0" spid="74"/>
    </p:bldLst>
  </p:timing>
</p:sld>
</file>

<file path=ppt/slides/slide1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en-US" lang="zh-CN" smtClean="0"/>
              <a:t>产品形式</a:t>
            </a:r>
          </a:p>
        </p:txBody>
      </p:sp>
      <p:sp>
        <p:nvSpPr>
          <p:cNvPr id="3" name="椭圆 2"/>
          <p:cNvSpPr/>
          <p:nvPr/>
        </p:nvSpPr>
        <p:spPr>
          <a:xfrm>
            <a:off x="1115616" y="987574"/>
            <a:ext cx="2016224" cy="201622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" name="椭圆 3"/>
          <p:cNvSpPr/>
          <p:nvPr/>
        </p:nvSpPr>
        <p:spPr>
          <a:xfrm>
            <a:off x="3672052" y="987574"/>
            <a:ext cx="2016224" cy="2016224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" name="椭圆 4"/>
          <p:cNvSpPr/>
          <p:nvPr/>
        </p:nvSpPr>
        <p:spPr>
          <a:xfrm>
            <a:off x="6228488" y="987574"/>
            <a:ext cx="2016224" cy="201622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" name="TextBox 5"/>
          <p:cNvSpPr txBox="1"/>
          <p:nvPr/>
        </p:nvSpPr>
        <p:spPr>
          <a:xfrm>
            <a:off x="1565967" y="2087449"/>
            <a:ext cx="1036867" cy="30480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pPr algn="ctr"/>
            <a:r>
              <a:rPr altLang="en-US" b="1" lang="zh-CN" smtClean="0" sz="20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线下门店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014505" y="2087449"/>
            <a:ext cx="1331318" cy="30480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pPr algn="ctr"/>
            <a:r>
              <a:rPr altLang="en-US" b="1" lang="zh-CN" smtClean="0" sz="20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电脑客户端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653347" y="2087449"/>
            <a:ext cx="1166506" cy="30480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pPr algn="ctr"/>
            <a:r>
              <a:rPr altLang="en-US" b="1" lang="zh-CN" smtClean="0" sz="20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手机APP</a:t>
            </a:r>
          </a:p>
        </p:txBody>
      </p:sp>
      <p:sp>
        <p:nvSpPr>
          <p:cNvPr id="9" name="KSO_Shape"/>
          <p:cNvSpPr/>
          <p:nvPr/>
        </p:nvSpPr>
        <p:spPr bwMode="auto">
          <a:xfrm>
            <a:off x="4324644" y="1314173"/>
            <a:ext cx="711040" cy="532094"/>
          </a:xfrm>
          <a:custGeom>
            <a:gdLst>
              <a:gd fmla="*/ 151004 w 5185" name="T0"/>
              <a:gd fmla="*/ 1065477 h 3880" name="T1"/>
              <a:gd fmla="*/ 1873403 w 5185" name="T2"/>
              <a:gd fmla="*/ 1297678 h 3880" name="T3"/>
              <a:gd fmla="*/ 751713 w 5185" name="T4"/>
              <a:gd fmla="*/ 1241832 h 3880" name="T5"/>
              <a:gd fmla="*/ 1108464 w 5185" name="T6"/>
              <a:gd fmla="*/ 1148144 h 3880" name="T7"/>
              <a:gd fmla="*/ 751713 w 5185" name="T8"/>
              <a:gd fmla="*/ 1241832 h 3880" name="T9"/>
              <a:gd fmla="*/ 1726808 w 5185" name="T10"/>
              <a:gd fmla="*/ 1012203 h 3880" name="T11"/>
              <a:gd fmla="*/ 1726073 w 5185" name="T12"/>
              <a:gd fmla="*/ 1007794 h 3880" name="T13"/>
              <a:gd fmla="*/ 1726808 w 5185" name="T14"/>
              <a:gd fmla="*/ 44089 h 3880" name="T15"/>
              <a:gd fmla="*/ 1726441 w 5185" name="T16"/>
              <a:gd fmla="*/ 39680 h 3880" name="T17"/>
              <a:gd fmla="*/ 1724604 w 5185" name="T18"/>
              <a:gd fmla="*/ 30862 h 3880" name="T19"/>
              <a:gd fmla="*/ 1721297 w 5185" name="T20"/>
              <a:gd fmla="*/ 23147 h 3880" name="T21"/>
              <a:gd fmla="*/ 1716888 w 5185" name="T22"/>
              <a:gd fmla="*/ 15798 h 3880" name="T23"/>
              <a:gd fmla="*/ 1711010 w 5185" name="T24"/>
              <a:gd fmla="*/ 9920 h 3880" name="T25"/>
              <a:gd fmla="*/ 1703662 w 5185" name="T26"/>
              <a:gd fmla="*/ 5144 h 3880" name="T27"/>
              <a:gd fmla="*/ 1695946 w 5185" name="T28"/>
              <a:gd fmla="*/ 1837 h 3880" name="T29"/>
              <a:gd fmla="*/ 1687128 w 5185" name="T30"/>
              <a:gd fmla="*/ 367 h 3880" name="T31"/>
              <a:gd fmla="*/ 222281 w 5185" name="T32"/>
              <a:gd fmla="*/ 0 h 3880" name="T33"/>
              <a:gd fmla="*/ 217872 w 5185" name="T34"/>
              <a:gd fmla="*/ 367 h 3880" name="T35"/>
              <a:gd fmla="*/ 209054 w 5185" name="T36"/>
              <a:gd fmla="*/ 1837 h 3880" name="T37"/>
              <a:gd fmla="*/ 201338 w 5185" name="T38"/>
              <a:gd fmla="*/ 5144 h 3880" name="T39"/>
              <a:gd fmla="*/ 194358 w 5185" name="T40"/>
              <a:gd fmla="*/ 9920 h 3880" name="T41"/>
              <a:gd fmla="*/ 188112 w 5185" name="T42"/>
              <a:gd fmla="*/ 15798 h 3880" name="T43"/>
              <a:gd fmla="*/ 183336 w 5185" name="T44"/>
              <a:gd fmla="*/ 23147 h 3880" name="T45"/>
              <a:gd fmla="*/ 180029 w 5185" name="T46"/>
              <a:gd fmla="*/ 30862 h 3880" name="T47"/>
              <a:gd fmla="*/ 178559 w 5185" name="T48"/>
              <a:gd fmla="*/ 39680 h 3880" name="T49"/>
              <a:gd fmla="*/ 178192 w 5185" name="T50"/>
              <a:gd fmla="*/ 1003386 h 3880" name="T51"/>
              <a:gd fmla="*/ 178559 w 5185" name="T52"/>
              <a:gd fmla="*/ 1007794 h 3880" name="T53"/>
              <a:gd fmla="*/ 178192 w 5185" name="T54"/>
              <a:gd fmla="*/ 1012203 h 3880" name="T55"/>
              <a:gd fmla="*/ 1727176 w 5185" name="T56"/>
              <a:gd fmla="*/ 1012571 h 3880" name="T57"/>
              <a:gd fmla="*/ 1616954 w 5185" name="T58"/>
              <a:gd fmla="*/ 937620 h 3880" name="T59"/>
              <a:gd fmla="*/ 288046 w 5185" name="T60"/>
              <a:gd fmla="*/ 109854 h 3880" name="T61"/>
              <a:gd fmla="*/ 1616954 w 5185" name="T62"/>
              <a:gd fmla="*/ 937620 h 3880" name="T63"/>
              <a:gd fmla="*/ 4409 w 5185" name="T64"/>
              <a:gd fmla="*/ 1350584 h 3880" name="T65"/>
              <a:gd fmla="*/ 0 w 5185" name="T66"/>
              <a:gd fmla="*/ 1359402 h 3880" name="T67"/>
              <a:gd fmla="*/ 735 w 5185" name="T68"/>
              <a:gd fmla="*/ 1369322 h 3880" name="T69"/>
              <a:gd fmla="*/ 3307 w 5185" name="T70"/>
              <a:gd fmla="*/ 1379977 h 3880" name="T71"/>
              <a:gd fmla="*/ 7348 w 5185" name="T72"/>
              <a:gd fmla="*/ 1390999 h 3880" name="T73"/>
              <a:gd fmla="*/ 13227 w 5185" name="T74"/>
              <a:gd fmla="*/ 1401654 h 3880" name="T75"/>
              <a:gd fmla="*/ 19473 w 5185" name="T76"/>
              <a:gd fmla="*/ 1411206 h 3880" name="T77"/>
              <a:gd fmla="*/ 26821 w 5185" name="T78"/>
              <a:gd fmla="*/ 1418554 h 3880" name="T79"/>
              <a:gd fmla="*/ 35271 w 5185" name="T80"/>
              <a:gd fmla="*/ 1423698 h 3880" name="T81"/>
              <a:gd fmla="*/ 41884 w 5185" name="T82"/>
              <a:gd fmla="*/ 1425168 h 3880" name="T83"/>
              <a:gd fmla="*/ 1860911 w 5185" name="T84"/>
              <a:gd fmla="*/ 1425535 h 3880" name="T85"/>
              <a:gd fmla="*/ 1863116 w 5185" name="T86"/>
              <a:gd fmla="*/ 1425168 h 3880" name="T87"/>
              <a:gd fmla="*/ 1869729 w 5185" name="T88"/>
              <a:gd fmla="*/ 1423698 h 3880" name="T89"/>
              <a:gd fmla="*/ 1878179 w 5185" name="T90"/>
              <a:gd fmla="*/ 1418554 h 3880" name="T91"/>
              <a:gd fmla="*/ 1885527 w 5185" name="T92"/>
              <a:gd fmla="*/ 1411206 h 3880" name="T93"/>
              <a:gd fmla="*/ 1892141 w 5185" name="T94"/>
              <a:gd fmla="*/ 1401654 h 3880" name="T95"/>
              <a:gd fmla="*/ 1897652 w 5185" name="T96"/>
              <a:gd fmla="*/ 1390999 h 3880" name="T97"/>
              <a:gd fmla="*/ 1901693 w 5185" name="T98"/>
              <a:gd fmla="*/ 1379977 h 3880" name="T99"/>
              <a:gd fmla="*/ 1903898 w 5185" name="T100"/>
              <a:gd fmla="*/ 1369322 h 3880" name="T101"/>
              <a:gd fmla="*/ 1905000 w 5185" name="T102"/>
              <a:gd fmla="*/ 1359402 h 3880" name="T103"/>
              <a:gd fmla="*/ 0 60000 65536" name="T104"/>
              <a:gd fmla="*/ 0 60000 65536" name="T105"/>
              <a:gd fmla="*/ 0 60000 65536" name="T106"/>
              <a:gd fmla="*/ 0 60000 65536" name="T107"/>
              <a:gd fmla="*/ 0 60000 65536" name="T108"/>
              <a:gd fmla="*/ 0 60000 65536" name="T109"/>
              <a:gd fmla="*/ 0 60000 65536" name="T110"/>
              <a:gd fmla="*/ 0 60000 65536" name="T111"/>
              <a:gd fmla="*/ 0 60000 65536" name="T112"/>
              <a:gd fmla="*/ 0 60000 65536" name="T113"/>
              <a:gd fmla="*/ 0 60000 65536" name="T114"/>
              <a:gd fmla="*/ 0 60000 65536" name="T115"/>
              <a:gd fmla="*/ 0 60000 65536" name="T116"/>
              <a:gd fmla="*/ 0 60000 65536" name="T117"/>
              <a:gd fmla="*/ 0 60000 65536" name="T118"/>
              <a:gd fmla="*/ 0 60000 65536" name="T119"/>
              <a:gd fmla="*/ 0 60000 65536" name="T120"/>
              <a:gd fmla="*/ 0 60000 65536" name="T121"/>
              <a:gd fmla="*/ 0 60000 65536" name="T122"/>
              <a:gd fmla="*/ 0 60000 6553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  <a:gd fmla="*/ 0 60000 65536" name="T147"/>
              <a:gd fmla="*/ 0 60000 65536" name="T148"/>
              <a:gd fmla="*/ 0 60000 65536" name="T149"/>
              <a:gd fmla="*/ 0 60000 65536" name="T150"/>
              <a:gd fmla="*/ 0 60000 65536" name="T151"/>
              <a:gd fmla="*/ 0 60000 65536" name="T152"/>
              <a:gd fmla="*/ 0 60000 65536" name="T153"/>
              <a:gd fmla="*/ 0 60000 65536" name="T154"/>
              <a:gd fmla="*/ 0 60000 65536" name="T155"/>
            </a:gdLst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b="b" l="0" r="r" t="0"/>
            <a:pathLst>
              <a:path h="3880" w="5185">
                <a:moveTo>
                  <a:pt x="4775" y="2900"/>
                </a:moveTo>
                <a:lnTo>
                  <a:pt x="411" y="2900"/>
                </a:lnTo>
                <a:lnTo>
                  <a:pt x="87" y="3532"/>
                </a:lnTo>
                <a:lnTo>
                  <a:pt x="5099" y="3532"/>
                </a:lnTo>
                <a:lnTo>
                  <a:pt x="4775" y="2900"/>
                </a:lnTo>
                <a:close/>
                <a:moveTo>
                  <a:pt x="2046" y="3380"/>
                </a:moveTo>
                <a:lnTo>
                  <a:pt x="2181" y="3125"/>
                </a:lnTo>
                <a:lnTo>
                  <a:pt x="3017" y="3125"/>
                </a:lnTo>
                <a:lnTo>
                  <a:pt x="3139" y="3380"/>
                </a:lnTo>
                <a:lnTo>
                  <a:pt x="2046" y="3380"/>
                </a:lnTo>
                <a:close/>
                <a:moveTo>
                  <a:pt x="4700" y="2755"/>
                </a:moveTo>
                <a:lnTo>
                  <a:pt x="4700" y="2755"/>
                </a:lnTo>
                <a:lnTo>
                  <a:pt x="4698" y="2743"/>
                </a:lnTo>
                <a:lnTo>
                  <a:pt x="4700" y="2731"/>
                </a:lnTo>
                <a:lnTo>
                  <a:pt x="4700" y="120"/>
                </a:lnTo>
                <a:lnTo>
                  <a:pt x="4699" y="108"/>
                </a:lnTo>
                <a:lnTo>
                  <a:pt x="4697" y="95"/>
                </a:lnTo>
                <a:lnTo>
                  <a:pt x="4694" y="84"/>
                </a:lnTo>
                <a:lnTo>
                  <a:pt x="4690" y="73"/>
                </a:lnTo>
                <a:lnTo>
                  <a:pt x="4685" y="63"/>
                </a:lnTo>
                <a:lnTo>
                  <a:pt x="4680" y="53"/>
                </a:lnTo>
                <a:lnTo>
                  <a:pt x="4673" y="43"/>
                </a:lnTo>
                <a:lnTo>
                  <a:pt x="4665" y="34"/>
                </a:lnTo>
                <a:lnTo>
                  <a:pt x="4657" y="27"/>
                </a:lnTo>
                <a:lnTo>
                  <a:pt x="4647" y="20"/>
                </a:lnTo>
                <a:lnTo>
                  <a:pt x="4637" y="14"/>
                </a:lnTo>
                <a:lnTo>
                  <a:pt x="4627" y="9"/>
                </a:lnTo>
                <a:lnTo>
                  <a:pt x="4616" y="5"/>
                </a:lnTo>
                <a:lnTo>
                  <a:pt x="4605" y="2"/>
                </a:lnTo>
                <a:lnTo>
                  <a:pt x="4592" y="1"/>
                </a:lnTo>
                <a:lnTo>
                  <a:pt x="4580" y="0"/>
                </a:lnTo>
                <a:lnTo>
                  <a:pt x="605" y="0"/>
                </a:lnTo>
                <a:lnTo>
                  <a:pt x="593" y="1"/>
                </a:lnTo>
                <a:lnTo>
                  <a:pt x="581" y="2"/>
                </a:lnTo>
                <a:lnTo>
                  <a:pt x="569" y="5"/>
                </a:lnTo>
                <a:lnTo>
                  <a:pt x="558" y="9"/>
                </a:lnTo>
                <a:lnTo>
                  <a:pt x="548" y="14"/>
                </a:lnTo>
                <a:lnTo>
                  <a:pt x="538" y="20"/>
                </a:lnTo>
                <a:lnTo>
                  <a:pt x="529" y="27"/>
                </a:lnTo>
                <a:lnTo>
                  <a:pt x="521" y="34"/>
                </a:lnTo>
                <a:lnTo>
                  <a:pt x="512" y="43"/>
                </a:lnTo>
                <a:lnTo>
                  <a:pt x="505" y="53"/>
                </a:lnTo>
                <a:lnTo>
                  <a:pt x="499" y="63"/>
                </a:lnTo>
                <a:lnTo>
                  <a:pt x="494" y="73"/>
                </a:lnTo>
                <a:lnTo>
                  <a:pt x="490" y="84"/>
                </a:lnTo>
                <a:lnTo>
                  <a:pt x="488" y="95"/>
                </a:lnTo>
                <a:lnTo>
                  <a:pt x="486" y="108"/>
                </a:lnTo>
                <a:lnTo>
                  <a:pt x="485" y="120"/>
                </a:lnTo>
                <a:lnTo>
                  <a:pt x="485" y="2731"/>
                </a:lnTo>
                <a:lnTo>
                  <a:pt x="486" y="2743"/>
                </a:lnTo>
                <a:lnTo>
                  <a:pt x="485" y="2755"/>
                </a:lnTo>
                <a:lnTo>
                  <a:pt x="484" y="2756"/>
                </a:lnTo>
                <a:lnTo>
                  <a:pt x="4701" y="2756"/>
                </a:lnTo>
                <a:lnTo>
                  <a:pt x="4700" y="2755"/>
                </a:lnTo>
                <a:close/>
                <a:moveTo>
                  <a:pt x="4401" y="2552"/>
                </a:moveTo>
                <a:lnTo>
                  <a:pt x="784" y="2552"/>
                </a:lnTo>
                <a:lnTo>
                  <a:pt x="784" y="299"/>
                </a:lnTo>
                <a:lnTo>
                  <a:pt x="4401" y="299"/>
                </a:lnTo>
                <a:lnTo>
                  <a:pt x="4401" y="2552"/>
                </a:lnTo>
                <a:close/>
                <a:moveTo>
                  <a:pt x="5172" y="3676"/>
                </a:moveTo>
                <a:lnTo>
                  <a:pt x="12" y="3676"/>
                </a:lnTo>
                <a:lnTo>
                  <a:pt x="0" y="3700"/>
                </a:lnTo>
                <a:lnTo>
                  <a:pt x="1" y="3713"/>
                </a:lnTo>
                <a:lnTo>
                  <a:pt x="2" y="3727"/>
                </a:lnTo>
                <a:lnTo>
                  <a:pt x="5" y="3741"/>
                </a:lnTo>
                <a:lnTo>
                  <a:pt x="9" y="3756"/>
                </a:lnTo>
                <a:lnTo>
                  <a:pt x="14" y="3771"/>
                </a:lnTo>
                <a:lnTo>
                  <a:pt x="20" y="3786"/>
                </a:lnTo>
                <a:lnTo>
                  <a:pt x="28" y="3801"/>
                </a:lnTo>
                <a:lnTo>
                  <a:pt x="36" y="3815"/>
                </a:lnTo>
                <a:lnTo>
                  <a:pt x="44" y="3828"/>
                </a:lnTo>
                <a:lnTo>
                  <a:pt x="53" y="3841"/>
                </a:lnTo>
                <a:lnTo>
                  <a:pt x="63" y="3852"/>
                </a:lnTo>
                <a:lnTo>
                  <a:pt x="73" y="3861"/>
                </a:lnTo>
                <a:lnTo>
                  <a:pt x="85" y="3869"/>
                </a:lnTo>
                <a:lnTo>
                  <a:pt x="96" y="3875"/>
                </a:lnTo>
                <a:lnTo>
                  <a:pt x="108" y="3878"/>
                </a:lnTo>
                <a:lnTo>
                  <a:pt x="114" y="3879"/>
                </a:lnTo>
                <a:lnTo>
                  <a:pt x="120" y="3880"/>
                </a:lnTo>
                <a:lnTo>
                  <a:pt x="5065" y="3880"/>
                </a:lnTo>
                <a:lnTo>
                  <a:pt x="5071" y="3879"/>
                </a:lnTo>
                <a:lnTo>
                  <a:pt x="5077" y="3878"/>
                </a:lnTo>
                <a:lnTo>
                  <a:pt x="5089" y="3875"/>
                </a:lnTo>
                <a:lnTo>
                  <a:pt x="5101" y="3869"/>
                </a:lnTo>
                <a:lnTo>
                  <a:pt x="5112" y="3861"/>
                </a:lnTo>
                <a:lnTo>
                  <a:pt x="5122" y="3852"/>
                </a:lnTo>
                <a:lnTo>
                  <a:pt x="5132" y="3841"/>
                </a:lnTo>
                <a:lnTo>
                  <a:pt x="5141" y="3828"/>
                </a:lnTo>
                <a:lnTo>
                  <a:pt x="5150" y="3815"/>
                </a:lnTo>
                <a:lnTo>
                  <a:pt x="5158" y="3801"/>
                </a:lnTo>
                <a:lnTo>
                  <a:pt x="5165" y="3786"/>
                </a:lnTo>
                <a:lnTo>
                  <a:pt x="5171" y="3771"/>
                </a:lnTo>
                <a:lnTo>
                  <a:pt x="5176" y="3756"/>
                </a:lnTo>
                <a:lnTo>
                  <a:pt x="5180" y="3741"/>
                </a:lnTo>
                <a:lnTo>
                  <a:pt x="5182" y="3727"/>
                </a:lnTo>
                <a:lnTo>
                  <a:pt x="5184" y="3713"/>
                </a:lnTo>
                <a:lnTo>
                  <a:pt x="5185" y="3700"/>
                </a:lnTo>
                <a:lnTo>
                  <a:pt x="5172" y="3676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  <a:extLst/>
        </p:spPr>
        <p:txBody>
          <a:bodyPr anchor="ctr" bIns="360000">
            <a:scene3d>
              <a:camera prst="orthographicFront"/>
              <a:lightRig dir="t" rig="threePt"/>
            </a:scene3d>
            <a:sp3d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altLang="en-US" lang="zh-CN">
              <a:solidFill>
                <a:srgbClr val="FFFFFF"/>
              </a:solidFill>
              <a:ea charset="-122" panose="02010600030101010101" pitchFamily="2" typeface="宋体"/>
            </a:endParaRPr>
          </a:p>
        </p:txBody>
      </p:sp>
      <p:sp>
        <p:nvSpPr>
          <p:cNvPr id="11" name="KSO_Shape"/>
          <p:cNvSpPr/>
          <p:nvPr/>
        </p:nvSpPr>
        <p:spPr bwMode="auto">
          <a:xfrm>
            <a:off x="6961479" y="1339588"/>
            <a:ext cx="570670" cy="481264"/>
          </a:xfrm>
          <a:custGeom>
            <a:gdLst>
              <a:gd fmla="*/ 332222 w 2301876" name="T0"/>
              <a:gd fmla="*/ 1410232 h 1941513" name="T1"/>
              <a:gd fmla="*/ 321717 w 2301876" name="T2"/>
              <a:gd fmla="*/ 1470415 h 1941513" name="T3"/>
              <a:gd fmla="*/ 382384 w 2301876" name="T4"/>
              <a:gd fmla="*/ 1525343 h 1941513" name="T5"/>
              <a:gd fmla="*/ 696485 w 2301876" name="T6"/>
              <a:gd fmla="*/ 1509573 h 1941513" name="T7"/>
              <a:gd fmla="*/ 723010 w 2301876" name="T8"/>
              <a:gd fmla="*/ 1444398 h 1941513" name="T9"/>
              <a:gd fmla="*/ 671273 w 2301876" name="T10"/>
              <a:gd fmla="*/ 1380797 h 1941513" name="T11"/>
              <a:gd fmla="*/ 1348867 w 2301876" name="T12"/>
              <a:gd fmla="*/ 1247408 h 1941513" name="T13"/>
              <a:gd fmla="*/ 1327043 w 2301876" name="T14"/>
              <a:gd fmla="*/ 1320445 h 1941513" name="T15"/>
              <a:gd fmla="*/ 1593934 w 2301876" name="T16"/>
              <a:gd fmla="*/ 1356438 h 1941513" name="T17"/>
              <a:gd fmla="*/ 1647838 w 2301876" name="T18"/>
              <a:gd fmla="*/ 1303105 h 1941513" name="T19"/>
              <a:gd fmla="*/ 1606030 w 2301876" name="T20"/>
              <a:gd fmla="*/ 1239789 h 1941513" name="T21"/>
              <a:gd fmla="*/ 1529191 w 2301876" name="T22"/>
              <a:gd fmla="*/ 516517 h 1941513" name="T23"/>
              <a:gd fmla="*/ 1584982 w 2301876" name="T24"/>
              <a:gd fmla="*/ 576970 h 1941513" name="T25"/>
              <a:gd fmla="*/ 1601035 w 2301876" name="T26"/>
              <a:gd fmla="*/ 667649 h 1941513" name="T27"/>
              <a:gd fmla="*/ 1640510 w 2301876" name="T28"/>
              <a:gd fmla="*/ 716799 h 1941513" name="T29"/>
              <a:gd fmla="*/ 1583140 w 2301876" name="T30"/>
              <a:gd fmla="*/ 840071 h 1941513" name="T31"/>
              <a:gd fmla="*/ 1691827 w 2301876" name="T32"/>
              <a:gd fmla="*/ 916820 h 1941513" name="T33"/>
              <a:gd fmla="*/ 1229710 w 2301876" name="T34"/>
              <a:gd fmla="*/ 1106063 h 1941513" name="T35"/>
              <a:gd fmla="*/ 1284448 w 2301876" name="T36"/>
              <a:gd fmla="*/ 909460 h 1941513" name="T37"/>
              <a:gd fmla="*/ 1396556 w 2301876" name="T38"/>
              <a:gd fmla="*/ 836654 h 1941513" name="T39"/>
              <a:gd fmla="*/ 1335239 w 2301876" name="T40"/>
              <a:gd fmla="*/ 712857 h 1941513" name="T41"/>
              <a:gd fmla="*/ 1370240 w 2301876" name="T42"/>
              <a:gd fmla="*/ 660815 h 1941513" name="T43"/>
              <a:gd fmla="*/ 1388398 w 2301876" name="T44"/>
              <a:gd fmla="*/ 571451 h 1941513" name="T45"/>
              <a:gd fmla="*/ 1446031 w 2301876" name="T46"/>
              <a:gd fmla="*/ 514152 h 1941513" name="T47"/>
              <a:gd fmla="*/ 570227 w 2301876" name="T48"/>
              <a:gd fmla="*/ 477627 h 1941513" name="T49"/>
              <a:gd fmla="*/ 641756 w 2301876" name="T50"/>
              <a:gd fmla="*/ 549062 h 1941513" name="T51"/>
              <a:gd fmla="*/ 661216 w 2301876" name="T52"/>
              <a:gd fmla="*/ 657005 h 1941513" name="T53"/>
              <a:gd fmla="*/ 633078 w 2301876" name="T54"/>
              <a:gd fmla="*/ 739471 h 1941513" name="T55"/>
              <a:gd fmla="*/ 574697 w 2301876" name="T56"/>
              <a:gd fmla="*/ 792786 h 1941513" name="T57"/>
              <a:gd fmla="*/ 708552 w 2301876" name="T58"/>
              <a:gd fmla="*/ 915697 h 1941513" name="T59"/>
              <a:gd fmla="*/ 815320 w 2301876" name="T60"/>
              <a:gd fmla="*/ 1036508 h 1941513" name="T61"/>
              <a:gd fmla="*/ 222836 w 2301876" name="T62"/>
              <a:gd fmla="*/ 1047276 h 1941513" name="T63"/>
              <a:gd fmla="*/ 324870 w 2301876" name="T64"/>
              <a:gd fmla="*/ 922526 h 1941513" name="T65"/>
              <a:gd fmla="*/ 473189 w 2301876" name="T66"/>
              <a:gd fmla="*/ 794886 h 1941513" name="T67"/>
              <a:gd fmla="*/ 413493 w 2301876" name="T68"/>
              <a:gd fmla="*/ 744461 h 1941513" name="T69"/>
              <a:gd fmla="*/ 382462 w 2301876" name="T70"/>
              <a:gd fmla="*/ 663570 h 1941513" name="T71"/>
              <a:gd fmla="*/ 397978 w 2301876" name="T72"/>
              <a:gd fmla="*/ 556154 h 1941513" name="T73"/>
              <a:gd fmla="*/ 466878 w 2301876" name="T74"/>
              <a:gd fmla="*/ 480778 h 1941513" name="T75"/>
              <a:gd fmla="*/ 140242 w 2301876" name="T76"/>
              <a:gd fmla="*/ 134558 h 1941513" name="T77"/>
              <a:gd fmla="*/ 133677 w 2301876" name="T78"/>
              <a:gd fmla="*/ 1210760 h 1941513" name="T79"/>
              <a:gd fmla="*/ 198545 w 2301876" name="T80"/>
              <a:gd fmla="*/ 1290654 h 1941513" name="T81"/>
              <a:gd fmla="*/ 905010 w 2301876" name="T82"/>
              <a:gd fmla="*/ 1223901 h 1941513" name="T83"/>
              <a:gd fmla="*/ 906061 w 2301876" name="T84"/>
              <a:gd fmla="*/ 137186 h 1941513" name="T85"/>
              <a:gd fmla="*/ 1795088 w 2301876" name="T86"/>
              <a:gd fmla="*/ 130835 h 1941513" name="T87"/>
              <a:gd fmla="*/ 1869239 w 2301876" name="T88"/>
              <a:gd fmla="*/ 166040 h 1941513" name="T89"/>
              <a:gd fmla="*/ 1904211 w 2301876" name="T90"/>
              <a:gd fmla="*/ 240391 h 1941513" name="T91"/>
              <a:gd fmla="*/ 1879757 w 2301876" name="T92"/>
              <a:gd fmla="*/ 1330166 h 1941513" name="T93"/>
              <a:gd fmla="*/ 1769057 w 2301876" name="T94"/>
              <a:gd fmla="*/ 1410033 h 1941513" name="T95"/>
              <a:gd fmla="*/ 1237904 w 2301876" name="T96"/>
              <a:gd fmla="*/ 1415550 h 1941513" name="T97"/>
              <a:gd fmla="*/ 1189785 w 2301876" name="T98"/>
              <a:gd fmla="*/ 1139429 h 1941513" name="T99"/>
              <a:gd fmla="*/ 1756435 w 2301876" name="T100"/>
              <a:gd fmla="*/ 1159921 h 1941513" name="T101"/>
              <a:gd fmla="*/ 1799821 w 2301876" name="T102"/>
              <a:gd fmla="*/ 1088198 h 1941513" name="T103"/>
              <a:gd fmla="*/ 898445 w 2301876" name="T104"/>
              <a:gd fmla="*/ 262 h 1941513" name="T105"/>
              <a:gd fmla="*/ 992990 w 2301876" name="T106"/>
              <a:gd fmla="*/ 39421 h 1941513" name="T107"/>
              <a:gd fmla="*/ 1041313 w 2301876" name="T108"/>
              <a:gd fmla="*/ 129302 h 1941513" name="T109"/>
              <a:gd fmla="*/ 1017414 w 2301876" name="T110"/>
              <a:gd fmla="*/ 1483030 h 1941513" name="T111"/>
              <a:gd fmla="*/ 887939 w 2301876" name="T112"/>
              <a:gd fmla="*/ 1588417 h 1941513" name="T113"/>
              <a:gd fmla="*/ 200909 w 2301876" name="T114"/>
              <a:gd fmla="*/ 1599454 h 1941513" name="T115"/>
              <a:gd fmla="*/ 45959 w 2301876" name="T116"/>
              <a:gd fmla="*/ 1513779 h 1941513" name="T117"/>
              <a:gd fmla="*/ 0 w 2301876" name="T118"/>
              <a:gd fmla="*/ 152429 h 1941513" name="T119"/>
              <a:gd fmla="*/ 34667 w 2301876" name="T120"/>
              <a:gd fmla="*/ 55452 h 1941513" name="T121"/>
              <a:gd fmla="*/ 121596 w 2301876" name="T122"/>
              <a:gd fmla="*/ 2891 h 1941513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  <a:gd fmla="*/ 0 60000 65536" name="T147"/>
              <a:gd fmla="*/ 0 60000 65536" name="T148"/>
              <a:gd fmla="*/ 0 60000 65536" name="T149"/>
              <a:gd fmla="*/ 0 60000 65536" name="T150"/>
              <a:gd fmla="*/ 0 60000 65536" name="T151"/>
              <a:gd fmla="*/ 0 60000 65536" name="T152"/>
              <a:gd fmla="*/ 0 60000 65536" name="T153"/>
              <a:gd fmla="*/ 0 60000 65536" name="T154"/>
              <a:gd fmla="*/ 0 60000 65536" name="T155"/>
              <a:gd fmla="*/ 0 60000 65536" name="T156"/>
              <a:gd fmla="*/ 0 60000 65536" name="T157"/>
              <a:gd fmla="*/ 0 60000 65536" name="T158"/>
              <a:gd fmla="*/ 0 60000 65536" name="T159"/>
              <a:gd fmla="*/ 0 60000 65536" name="T160"/>
              <a:gd fmla="*/ 0 60000 65536" name="T161"/>
              <a:gd fmla="*/ 0 60000 65536" name="T162"/>
              <a:gd fmla="*/ 0 60000 65536" name="T163"/>
              <a:gd fmla="*/ 0 60000 65536" name="T164"/>
              <a:gd fmla="*/ 0 60000 65536" name="T165"/>
              <a:gd fmla="*/ 0 60000 65536" name="T166"/>
              <a:gd fmla="*/ 0 60000 65536" name="T167"/>
              <a:gd fmla="*/ 0 60000 65536" name="T168"/>
              <a:gd fmla="*/ 0 60000 65536" name="T169"/>
              <a:gd fmla="*/ 0 60000 65536" name="T170"/>
              <a:gd fmla="*/ 0 60000 65536" name="T171"/>
              <a:gd fmla="*/ 0 60000 65536" name="T172"/>
              <a:gd fmla="*/ 0 60000 65536" name="T173"/>
              <a:gd fmla="*/ 0 60000 65536" name="T174"/>
              <a:gd fmla="*/ 0 60000 65536" name="T175"/>
              <a:gd fmla="*/ 0 60000 65536" name="T176"/>
              <a:gd fmla="*/ 0 60000 65536" name="T177"/>
              <a:gd fmla="*/ 0 60000 65536" name="T178"/>
              <a:gd fmla="*/ 0 60000 65536" name="T179"/>
              <a:gd fmla="*/ 0 60000 65536" name="T180"/>
              <a:gd fmla="*/ 0 60000 65536" name="T181"/>
              <a:gd fmla="*/ 0 60000 65536" name="T182"/>
              <a:gd fmla="*/ 0 60000 65536" name="T183"/>
              <a:gd fmla="*/ 0 60000 65536" name="T184"/>
              <a:gd fmla="*/ 0 60000 65536" name="T185"/>
            </a:gdLst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b="b" l="0" r="r" t="0"/>
            <a:pathLst>
              <a:path h="1941513" w="2301876">
                <a:moveTo>
                  <a:pt x="475693" y="1664563"/>
                </a:moveTo>
                <a:lnTo>
                  <a:pt x="471250" y="1664880"/>
                </a:lnTo>
                <a:lnTo>
                  <a:pt x="466490" y="1665198"/>
                </a:lnTo>
                <a:lnTo>
                  <a:pt x="462047" y="1665515"/>
                </a:lnTo>
                <a:lnTo>
                  <a:pt x="457605" y="1666468"/>
                </a:lnTo>
                <a:lnTo>
                  <a:pt x="453162" y="1667421"/>
                </a:lnTo>
                <a:lnTo>
                  <a:pt x="449354" y="1668691"/>
                </a:lnTo>
                <a:lnTo>
                  <a:pt x="440786" y="1671550"/>
                </a:lnTo>
                <a:lnTo>
                  <a:pt x="433170" y="1675679"/>
                </a:lnTo>
                <a:lnTo>
                  <a:pt x="425553" y="1680125"/>
                </a:lnTo>
                <a:lnTo>
                  <a:pt x="418572" y="1685207"/>
                </a:lnTo>
                <a:lnTo>
                  <a:pt x="412542" y="1691241"/>
                </a:lnTo>
                <a:lnTo>
                  <a:pt x="406513" y="1697276"/>
                </a:lnTo>
                <a:lnTo>
                  <a:pt x="401435" y="1704263"/>
                </a:lnTo>
                <a:lnTo>
                  <a:pt x="396993" y="1711886"/>
                </a:lnTo>
                <a:lnTo>
                  <a:pt x="392867" y="1719508"/>
                </a:lnTo>
                <a:lnTo>
                  <a:pt x="390011" y="1728083"/>
                </a:lnTo>
                <a:lnTo>
                  <a:pt x="388742" y="1732212"/>
                </a:lnTo>
                <a:lnTo>
                  <a:pt x="387790" y="1736341"/>
                </a:lnTo>
                <a:lnTo>
                  <a:pt x="386838" y="1740787"/>
                </a:lnTo>
                <a:lnTo>
                  <a:pt x="386203" y="1745552"/>
                </a:lnTo>
                <a:lnTo>
                  <a:pt x="385886" y="1749998"/>
                </a:lnTo>
                <a:lnTo>
                  <a:pt x="385886" y="1754444"/>
                </a:lnTo>
                <a:lnTo>
                  <a:pt x="385886" y="1759209"/>
                </a:lnTo>
                <a:lnTo>
                  <a:pt x="386203" y="1763655"/>
                </a:lnTo>
                <a:lnTo>
                  <a:pt x="386838" y="1768419"/>
                </a:lnTo>
                <a:lnTo>
                  <a:pt x="387790" y="1772865"/>
                </a:lnTo>
                <a:lnTo>
                  <a:pt x="388742" y="1776994"/>
                </a:lnTo>
                <a:lnTo>
                  <a:pt x="390011" y="1781441"/>
                </a:lnTo>
                <a:lnTo>
                  <a:pt x="392867" y="1789698"/>
                </a:lnTo>
                <a:lnTo>
                  <a:pt x="396993" y="1797639"/>
                </a:lnTo>
                <a:lnTo>
                  <a:pt x="401435" y="1804943"/>
                </a:lnTo>
                <a:lnTo>
                  <a:pt x="406513" y="1812248"/>
                </a:lnTo>
                <a:lnTo>
                  <a:pt x="412542" y="1818283"/>
                </a:lnTo>
                <a:lnTo>
                  <a:pt x="418572" y="1824317"/>
                </a:lnTo>
                <a:lnTo>
                  <a:pt x="425553" y="1829399"/>
                </a:lnTo>
                <a:lnTo>
                  <a:pt x="433170" y="1833845"/>
                </a:lnTo>
                <a:lnTo>
                  <a:pt x="440786" y="1837657"/>
                </a:lnTo>
                <a:lnTo>
                  <a:pt x="449354" y="1840515"/>
                </a:lnTo>
                <a:lnTo>
                  <a:pt x="453162" y="1842103"/>
                </a:lnTo>
                <a:lnTo>
                  <a:pt x="457605" y="1842738"/>
                </a:lnTo>
                <a:lnTo>
                  <a:pt x="462047" y="1843374"/>
                </a:lnTo>
                <a:lnTo>
                  <a:pt x="466490" y="1844326"/>
                </a:lnTo>
                <a:lnTo>
                  <a:pt x="471250" y="1844644"/>
                </a:lnTo>
                <a:lnTo>
                  <a:pt x="475693" y="1844644"/>
                </a:lnTo>
                <a:lnTo>
                  <a:pt x="784465" y="1844644"/>
                </a:lnTo>
                <a:lnTo>
                  <a:pt x="788908" y="1844644"/>
                </a:lnTo>
                <a:lnTo>
                  <a:pt x="793668" y="1844326"/>
                </a:lnTo>
                <a:lnTo>
                  <a:pt x="798111" y="1843374"/>
                </a:lnTo>
                <a:lnTo>
                  <a:pt x="802553" y="1842738"/>
                </a:lnTo>
                <a:lnTo>
                  <a:pt x="806996" y="1842103"/>
                </a:lnTo>
                <a:lnTo>
                  <a:pt x="811122" y="1840515"/>
                </a:lnTo>
                <a:lnTo>
                  <a:pt x="819690" y="1837657"/>
                </a:lnTo>
                <a:lnTo>
                  <a:pt x="827306" y="1833845"/>
                </a:lnTo>
                <a:lnTo>
                  <a:pt x="834605" y="1829399"/>
                </a:lnTo>
                <a:lnTo>
                  <a:pt x="841586" y="1824317"/>
                </a:lnTo>
                <a:lnTo>
                  <a:pt x="847933" y="1818283"/>
                </a:lnTo>
                <a:lnTo>
                  <a:pt x="853963" y="1812248"/>
                </a:lnTo>
                <a:lnTo>
                  <a:pt x="859040" y="1804943"/>
                </a:lnTo>
                <a:lnTo>
                  <a:pt x="863483" y="1797639"/>
                </a:lnTo>
                <a:lnTo>
                  <a:pt x="867608" y="1789698"/>
                </a:lnTo>
                <a:lnTo>
                  <a:pt x="870464" y="1781441"/>
                </a:lnTo>
                <a:lnTo>
                  <a:pt x="871734" y="1776994"/>
                </a:lnTo>
                <a:lnTo>
                  <a:pt x="872686" y="1772865"/>
                </a:lnTo>
                <a:lnTo>
                  <a:pt x="873320" y="1768419"/>
                </a:lnTo>
                <a:lnTo>
                  <a:pt x="873638" y="1763655"/>
                </a:lnTo>
                <a:lnTo>
                  <a:pt x="874272" y="1759209"/>
                </a:lnTo>
                <a:lnTo>
                  <a:pt x="874590" y="1754444"/>
                </a:lnTo>
                <a:lnTo>
                  <a:pt x="874272" y="1749998"/>
                </a:lnTo>
                <a:lnTo>
                  <a:pt x="873638" y="1745552"/>
                </a:lnTo>
                <a:lnTo>
                  <a:pt x="873320" y="1740787"/>
                </a:lnTo>
                <a:lnTo>
                  <a:pt x="872686" y="1736341"/>
                </a:lnTo>
                <a:lnTo>
                  <a:pt x="871734" y="1732212"/>
                </a:lnTo>
                <a:lnTo>
                  <a:pt x="870464" y="1728083"/>
                </a:lnTo>
                <a:lnTo>
                  <a:pt x="867608" y="1719508"/>
                </a:lnTo>
                <a:lnTo>
                  <a:pt x="863483" y="1711886"/>
                </a:lnTo>
                <a:lnTo>
                  <a:pt x="859040" y="1704263"/>
                </a:lnTo>
                <a:lnTo>
                  <a:pt x="853963" y="1697276"/>
                </a:lnTo>
                <a:lnTo>
                  <a:pt x="847933" y="1691241"/>
                </a:lnTo>
                <a:lnTo>
                  <a:pt x="841586" y="1685207"/>
                </a:lnTo>
                <a:lnTo>
                  <a:pt x="834605" y="1680125"/>
                </a:lnTo>
                <a:lnTo>
                  <a:pt x="827306" y="1675679"/>
                </a:lnTo>
                <a:lnTo>
                  <a:pt x="819690" y="1671550"/>
                </a:lnTo>
                <a:lnTo>
                  <a:pt x="811122" y="1668691"/>
                </a:lnTo>
                <a:lnTo>
                  <a:pt x="806996" y="1667421"/>
                </a:lnTo>
                <a:lnTo>
                  <a:pt x="802553" y="1666468"/>
                </a:lnTo>
                <a:lnTo>
                  <a:pt x="798111" y="1665515"/>
                </a:lnTo>
                <a:lnTo>
                  <a:pt x="793668" y="1665198"/>
                </a:lnTo>
                <a:lnTo>
                  <a:pt x="788908" y="1664880"/>
                </a:lnTo>
                <a:lnTo>
                  <a:pt x="784465" y="1664563"/>
                </a:lnTo>
                <a:lnTo>
                  <a:pt x="475693" y="1664563"/>
                </a:lnTo>
                <a:close/>
                <a:moveTo>
                  <a:pt x="1670551" y="1495108"/>
                </a:moveTo>
                <a:lnTo>
                  <a:pt x="1662926" y="1495425"/>
                </a:lnTo>
                <a:lnTo>
                  <a:pt x="1655936" y="1496695"/>
                </a:lnTo>
                <a:lnTo>
                  <a:pt x="1648946" y="1498283"/>
                </a:lnTo>
                <a:lnTo>
                  <a:pt x="1642274" y="1500823"/>
                </a:lnTo>
                <a:lnTo>
                  <a:pt x="1636237" y="1503998"/>
                </a:lnTo>
                <a:lnTo>
                  <a:pt x="1629882" y="1507490"/>
                </a:lnTo>
                <a:lnTo>
                  <a:pt x="1624481" y="1511618"/>
                </a:lnTo>
                <a:lnTo>
                  <a:pt x="1619080" y="1516380"/>
                </a:lnTo>
                <a:lnTo>
                  <a:pt x="1614631" y="1521778"/>
                </a:lnTo>
                <a:lnTo>
                  <a:pt x="1610183" y="1527175"/>
                </a:lnTo>
                <a:lnTo>
                  <a:pt x="1606688" y="1533208"/>
                </a:lnTo>
                <a:lnTo>
                  <a:pt x="1603511" y="1539240"/>
                </a:lnTo>
                <a:lnTo>
                  <a:pt x="1601605" y="1545908"/>
                </a:lnTo>
                <a:lnTo>
                  <a:pt x="1599698" y="1552893"/>
                </a:lnTo>
                <a:lnTo>
                  <a:pt x="1598427" y="1559878"/>
                </a:lnTo>
                <a:lnTo>
                  <a:pt x="1598110" y="1567498"/>
                </a:lnTo>
                <a:lnTo>
                  <a:pt x="1598427" y="1574800"/>
                </a:lnTo>
                <a:lnTo>
                  <a:pt x="1599698" y="1582103"/>
                </a:lnTo>
                <a:lnTo>
                  <a:pt x="1601605" y="1589088"/>
                </a:lnTo>
                <a:lnTo>
                  <a:pt x="1603511" y="1595755"/>
                </a:lnTo>
                <a:lnTo>
                  <a:pt x="1606688" y="1602105"/>
                </a:lnTo>
                <a:lnTo>
                  <a:pt x="1610183" y="1607820"/>
                </a:lnTo>
                <a:lnTo>
                  <a:pt x="1614631" y="1613535"/>
                </a:lnTo>
                <a:lnTo>
                  <a:pt x="1619080" y="1618615"/>
                </a:lnTo>
                <a:lnTo>
                  <a:pt x="1624481" y="1623378"/>
                </a:lnTo>
                <a:lnTo>
                  <a:pt x="1629882" y="1627505"/>
                </a:lnTo>
                <a:lnTo>
                  <a:pt x="1636237" y="1630998"/>
                </a:lnTo>
                <a:lnTo>
                  <a:pt x="1642274" y="1634173"/>
                </a:lnTo>
                <a:lnTo>
                  <a:pt x="1648946" y="1636713"/>
                </a:lnTo>
                <a:lnTo>
                  <a:pt x="1655936" y="1638300"/>
                </a:lnTo>
                <a:lnTo>
                  <a:pt x="1662926" y="1639253"/>
                </a:lnTo>
                <a:lnTo>
                  <a:pt x="1670551" y="1639570"/>
                </a:lnTo>
                <a:lnTo>
                  <a:pt x="1918697" y="1639570"/>
                </a:lnTo>
                <a:lnTo>
                  <a:pt x="1926004" y="1639253"/>
                </a:lnTo>
                <a:lnTo>
                  <a:pt x="1933630" y="1638300"/>
                </a:lnTo>
                <a:lnTo>
                  <a:pt x="1940620" y="1636713"/>
                </a:lnTo>
                <a:lnTo>
                  <a:pt x="1947292" y="1634173"/>
                </a:lnTo>
                <a:lnTo>
                  <a:pt x="1953329" y="1630998"/>
                </a:lnTo>
                <a:lnTo>
                  <a:pt x="1959366" y="1627505"/>
                </a:lnTo>
                <a:lnTo>
                  <a:pt x="1964767" y="1623378"/>
                </a:lnTo>
                <a:lnTo>
                  <a:pt x="1970168" y="1618615"/>
                </a:lnTo>
                <a:lnTo>
                  <a:pt x="1974934" y="1613535"/>
                </a:lnTo>
                <a:lnTo>
                  <a:pt x="1979065" y="1607820"/>
                </a:lnTo>
                <a:lnTo>
                  <a:pt x="1982560" y="1602105"/>
                </a:lnTo>
                <a:lnTo>
                  <a:pt x="1985419" y="1595755"/>
                </a:lnTo>
                <a:lnTo>
                  <a:pt x="1988279" y="1589088"/>
                </a:lnTo>
                <a:lnTo>
                  <a:pt x="1989868" y="1582103"/>
                </a:lnTo>
                <a:lnTo>
                  <a:pt x="1991138" y="1574800"/>
                </a:lnTo>
                <a:lnTo>
                  <a:pt x="1991456" y="1567498"/>
                </a:lnTo>
                <a:lnTo>
                  <a:pt x="1991138" y="1559878"/>
                </a:lnTo>
                <a:lnTo>
                  <a:pt x="1989868" y="1552893"/>
                </a:lnTo>
                <a:lnTo>
                  <a:pt x="1988279" y="1545908"/>
                </a:lnTo>
                <a:lnTo>
                  <a:pt x="1985419" y="1539240"/>
                </a:lnTo>
                <a:lnTo>
                  <a:pt x="1982560" y="1533208"/>
                </a:lnTo>
                <a:lnTo>
                  <a:pt x="1979065" y="1527175"/>
                </a:lnTo>
                <a:lnTo>
                  <a:pt x="1974934" y="1521778"/>
                </a:lnTo>
                <a:lnTo>
                  <a:pt x="1970168" y="1516380"/>
                </a:lnTo>
                <a:lnTo>
                  <a:pt x="1964767" y="1511618"/>
                </a:lnTo>
                <a:lnTo>
                  <a:pt x="1959366" y="1507490"/>
                </a:lnTo>
                <a:lnTo>
                  <a:pt x="1953329" y="1503998"/>
                </a:lnTo>
                <a:lnTo>
                  <a:pt x="1947292" y="1500823"/>
                </a:lnTo>
                <a:lnTo>
                  <a:pt x="1940620" y="1498283"/>
                </a:lnTo>
                <a:lnTo>
                  <a:pt x="1933630" y="1496695"/>
                </a:lnTo>
                <a:lnTo>
                  <a:pt x="1926004" y="1495425"/>
                </a:lnTo>
                <a:lnTo>
                  <a:pt x="1918697" y="1495108"/>
                </a:lnTo>
                <a:lnTo>
                  <a:pt x="1670551" y="1495108"/>
                </a:lnTo>
                <a:close/>
                <a:moveTo>
                  <a:pt x="1787673" y="611187"/>
                </a:moveTo>
                <a:lnTo>
                  <a:pt x="1794669" y="611187"/>
                </a:lnTo>
                <a:lnTo>
                  <a:pt x="1801665" y="611187"/>
                </a:lnTo>
                <a:lnTo>
                  <a:pt x="1808661" y="612140"/>
                </a:lnTo>
                <a:lnTo>
                  <a:pt x="1815338" y="613093"/>
                </a:lnTo>
                <a:lnTo>
                  <a:pt x="1822016" y="614681"/>
                </a:lnTo>
                <a:lnTo>
                  <a:pt x="1828694" y="616587"/>
                </a:lnTo>
                <a:lnTo>
                  <a:pt x="1835372" y="618810"/>
                </a:lnTo>
                <a:lnTo>
                  <a:pt x="1841732" y="621352"/>
                </a:lnTo>
                <a:lnTo>
                  <a:pt x="1847773" y="624210"/>
                </a:lnTo>
                <a:lnTo>
                  <a:pt x="1853815" y="627387"/>
                </a:lnTo>
                <a:lnTo>
                  <a:pt x="1859539" y="631198"/>
                </a:lnTo>
                <a:lnTo>
                  <a:pt x="1865581" y="635010"/>
                </a:lnTo>
                <a:lnTo>
                  <a:pt x="1870987" y="639457"/>
                </a:lnTo>
                <a:lnTo>
                  <a:pt x="1876393" y="643904"/>
                </a:lnTo>
                <a:lnTo>
                  <a:pt x="1881480" y="648986"/>
                </a:lnTo>
                <a:lnTo>
                  <a:pt x="1886568" y="654068"/>
                </a:lnTo>
                <a:lnTo>
                  <a:pt x="1891338" y="659151"/>
                </a:lnTo>
                <a:lnTo>
                  <a:pt x="1895790" y="665186"/>
                </a:lnTo>
                <a:lnTo>
                  <a:pt x="1900242" y="670903"/>
                </a:lnTo>
                <a:lnTo>
                  <a:pt x="1904376" y="677256"/>
                </a:lnTo>
                <a:lnTo>
                  <a:pt x="1908192" y="683609"/>
                </a:lnTo>
                <a:lnTo>
                  <a:pt x="1911690" y="690597"/>
                </a:lnTo>
                <a:lnTo>
                  <a:pt x="1915188" y="697267"/>
                </a:lnTo>
                <a:lnTo>
                  <a:pt x="1918049" y="704255"/>
                </a:lnTo>
                <a:lnTo>
                  <a:pt x="1920593" y="711561"/>
                </a:lnTo>
                <a:lnTo>
                  <a:pt x="1923137" y="718867"/>
                </a:lnTo>
                <a:lnTo>
                  <a:pt x="1925363" y="726808"/>
                </a:lnTo>
                <a:lnTo>
                  <a:pt x="1927271" y="734431"/>
                </a:lnTo>
                <a:lnTo>
                  <a:pt x="1928861" y="742690"/>
                </a:lnTo>
                <a:lnTo>
                  <a:pt x="1929815" y="750631"/>
                </a:lnTo>
                <a:lnTo>
                  <a:pt x="1930451" y="758889"/>
                </a:lnTo>
                <a:lnTo>
                  <a:pt x="1931405" y="767466"/>
                </a:lnTo>
                <a:lnTo>
                  <a:pt x="1931405" y="775724"/>
                </a:lnTo>
                <a:lnTo>
                  <a:pt x="1931723" y="784301"/>
                </a:lnTo>
                <a:lnTo>
                  <a:pt x="1932359" y="791924"/>
                </a:lnTo>
                <a:lnTo>
                  <a:pt x="1933313" y="799865"/>
                </a:lnTo>
                <a:lnTo>
                  <a:pt x="1934585" y="806853"/>
                </a:lnTo>
                <a:lnTo>
                  <a:pt x="1936175" y="813206"/>
                </a:lnTo>
                <a:lnTo>
                  <a:pt x="1938401" y="819241"/>
                </a:lnTo>
                <a:lnTo>
                  <a:pt x="1940627" y="824958"/>
                </a:lnTo>
                <a:lnTo>
                  <a:pt x="1943171" y="830041"/>
                </a:lnTo>
                <a:lnTo>
                  <a:pt x="1945715" y="834805"/>
                </a:lnTo>
                <a:lnTo>
                  <a:pt x="1948576" y="839252"/>
                </a:lnTo>
                <a:lnTo>
                  <a:pt x="1951756" y="843381"/>
                </a:lnTo>
                <a:lnTo>
                  <a:pt x="1954936" y="846875"/>
                </a:lnTo>
                <a:lnTo>
                  <a:pt x="1958116" y="850687"/>
                </a:lnTo>
                <a:lnTo>
                  <a:pt x="1961614" y="853546"/>
                </a:lnTo>
                <a:lnTo>
                  <a:pt x="1965430" y="856087"/>
                </a:lnTo>
                <a:lnTo>
                  <a:pt x="1968610" y="858946"/>
                </a:lnTo>
                <a:lnTo>
                  <a:pt x="1975606" y="862757"/>
                </a:lnTo>
                <a:lnTo>
                  <a:pt x="1982284" y="866251"/>
                </a:lnTo>
                <a:lnTo>
                  <a:pt x="1988643" y="868475"/>
                </a:lnTo>
                <a:lnTo>
                  <a:pt x="1994049" y="869745"/>
                </a:lnTo>
                <a:lnTo>
                  <a:pt x="1998819" y="871016"/>
                </a:lnTo>
                <a:lnTo>
                  <a:pt x="2002635" y="871334"/>
                </a:lnTo>
                <a:lnTo>
                  <a:pt x="2005815" y="871651"/>
                </a:lnTo>
                <a:lnTo>
                  <a:pt x="2005815" y="932320"/>
                </a:lnTo>
                <a:lnTo>
                  <a:pt x="1841096" y="932320"/>
                </a:lnTo>
                <a:lnTo>
                  <a:pt x="1841096" y="997119"/>
                </a:lnTo>
                <a:lnTo>
                  <a:pt x="1853815" y="999025"/>
                </a:lnTo>
                <a:lnTo>
                  <a:pt x="1865899" y="1001566"/>
                </a:lnTo>
                <a:lnTo>
                  <a:pt x="1877983" y="1004107"/>
                </a:lnTo>
                <a:lnTo>
                  <a:pt x="1890066" y="1007601"/>
                </a:lnTo>
                <a:lnTo>
                  <a:pt x="1901514" y="1011095"/>
                </a:lnTo>
                <a:lnTo>
                  <a:pt x="1912962" y="1015224"/>
                </a:lnTo>
                <a:lnTo>
                  <a:pt x="1923773" y="1019354"/>
                </a:lnTo>
                <a:lnTo>
                  <a:pt x="1934903" y="1024118"/>
                </a:lnTo>
                <a:lnTo>
                  <a:pt x="1945715" y="1029200"/>
                </a:lnTo>
                <a:lnTo>
                  <a:pt x="1956208" y="1034918"/>
                </a:lnTo>
                <a:lnTo>
                  <a:pt x="1966384" y="1040635"/>
                </a:lnTo>
                <a:lnTo>
                  <a:pt x="1976242" y="1046988"/>
                </a:lnTo>
                <a:lnTo>
                  <a:pt x="1986099" y="1053659"/>
                </a:lnTo>
                <a:lnTo>
                  <a:pt x="1995321" y="1060329"/>
                </a:lnTo>
                <a:lnTo>
                  <a:pt x="2003907" y="1067635"/>
                </a:lnTo>
                <a:lnTo>
                  <a:pt x="2012811" y="1074940"/>
                </a:lnTo>
                <a:lnTo>
                  <a:pt x="2021396" y="1082881"/>
                </a:lnTo>
                <a:lnTo>
                  <a:pt x="2029028" y="1090822"/>
                </a:lnTo>
                <a:lnTo>
                  <a:pt x="2036978" y="1099081"/>
                </a:lnTo>
                <a:lnTo>
                  <a:pt x="2044292" y="1107975"/>
                </a:lnTo>
                <a:lnTo>
                  <a:pt x="2051288" y="1116551"/>
                </a:lnTo>
                <a:lnTo>
                  <a:pt x="2057965" y="1125445"/>
                </a:lnTo>
                <a:lnTo>
                  <a:pt x="2064325" y="1135292"/>
                </a:lnTo>
                <a:lnTo>
                  <a:pt x="2069731" y="1144821"/>
                </a:lnTo>
                <a:lnTo>
                  <a:pt x="2075455" y="1154350"/>
                </a:lnTo>
                <a:lnTo>
                  <a:pt x="2080225" y="1164515"/>
                </a:lnTo>
                <a:lnTo>
                  <a:pt x="2084995" y="1174679"/>
                </a:lnTo>
                <a:lnTo>
                  <a:pt x="2089128" y="1185161"/>
                </a:lnTo>
                <a:lnTo>
                  <a:pt x="2092626" y="1195643"/>
                </a:lnTo>
                <a:lnTo>
                  <a:pt x="2095488" y="1206761"/>
                </a:lnTo>
                <a:lnTo>
                  <a:pt x="2098668" y="1217560"/>
                </a:lnTo>
                <a:lnTo>
                  <a:pt x="2100894" y="1228995"/>
                </a:lnTo>
                <a:lnTo>
                  <a:pt x="2103438" y="1336675"/>
                </a:lnTo>
                <a:lnTo>
                  <a:pt x="1485900" y="1336675"/>
                </a:lnTo>
                <a:lnTo>
                  <a:pt x="1488444" y="1228995"/>
                </a:lnTo>
                <a:lnTo>
                  <a:pt x="1490670" y="1217560"/>
                </a:lnTo>
                <a:lnTo>
                  <a:pt x="1493214" y="1206761"/>
                </a:lnTo>
                <a:lnTo>
                  <a:pt x="1496712" y="1195643"/>
                </a:lnTo>
                <a:lnTo>
                  <a:pt x="1500210" y="1185161"/>
                </a:lnTo>
                <a:lnTo>
                  <a:pt x="1504343" y="1174679"/>
                </a:lnTo>
                <a:lnTo>
                  <a:pt x="1508795" y="1164515"/>
                </a:lnTo>
                <a:lnTo>
                  <a:pt x="1513565" y="1154350"/>
                </a:lnTo>
                <a:lnTo>
                  <a:pt x="1519289" y="1144821"/>
                </a:lnTo>
                <a:lnTo>
                  <a:pt x="1525013" y="1135292"/>
                </a:lnTo>
                <a:lnTo>
                  <a:pt x="1531055" y="1125763"/>
                </a:lnTo>
                <a:lnTo>
                  <a:pt x="1537732" y="1116551"/>
                </a:lnTo>
                <a:lnTo>
                  <a:pt x="1544728" y="1107975"/>
                </a:lnTo>
                <a:lnTo>
                  <a:pt x="1552042" y="1099081"/>
                </a:lnTo>
                <a:lnTo>
                  <a:pt x="1559674" y="1090822"/>
                </a:lnTo>
                <a:lnTo>
                  <a:pt x="1567942" y="1082881"/>
                </a:lnTo>
                <a:lnTo>
                  <a:pt x="1576209" y="1074940"/>
                </a:lnTo>
                <a:lnTo>
                  <a:pt x="1584795" y="1067635"/>
                </a:lnTo>
                <a:lnTo>
                  <a:pt x="1593699" y="1060329"/>
                </a:lnTo>
                <a:lnTo>
                  <a:pt x="1603239" y="1053659"/>
                </a:lnTo>
                <a:lnTo>
                  <a:pt x="1613096" y="1046988"/>
                </a:lnTo>
                <a:lnTo>
                  <a:pt x="1622954" y="1040635"/>
                </a:lnTo>
                <a:lnTo>
                  <a:pt x="1632812" y="1034918"/>
                </a:lnTo>
                <a:lnTo>
                  <a:pt x="1643305" y="1029200"/>
                </a:lnTo>
                <a:lnTo>
                  <a:pt x="1654117" y="1024118"/>
                </a:lnTo>
                <a:lnTo>
                  <a:pt x="1664929" y="1019671"/>
                </a:lnTo>
                <a:lnTo>
                  <a:pt x="1676058" y="1015224"/>
                </a:lnTo>
                <a:lnTo>
                  <a:pt x="1687506" y="1011095"/>
                </a:lnTo>
                <a:lnTo>
                  <a:pt x="1699272" y="1007601"/>
                </a:lnTo>
                <a:lnTo>
                  <a:pt x="1711355" y="1004107"/>
                </a:lnTo>
                <a:lnTo>
                  <a:pt x="1723439" y="1001566"/>
                </a:lnTo>
                <a:lnTo>
                  <a:pt x="1735523" y="999025"/>
                </a:lnTo>
                <a:lnTo>
                  <a:pt x="1747924" y="997119"/>
                </a:lnTo>
                <a:lnTo>
                  <a:pt x="1747924" y="932320"/>
                </a:lnTo>
                <a:lnTo>
                  <a:pt x="1583205" y="932320"/>
                </a:lnTo>
                <a:lnTo>
                  <a:pt x="1583205" y="871651"/>
                </a:lnTo>
                <a:lnTo>
                  <a:pt x="1586385" y="871334"/>
                </a:lnTo>
                <a:lnTo>
                  <a:pt x="1590201" y="870698"/>
                </a:lnTo>
                <a:lnTo>
                  <a:pt x="1594971" y="869110"/>
                </a:lnTo>
                <a:lnTo>
                  <a:pt x="1600377" y="867204"/>
                </a:lnTo>
                <a:lnTo>
                  <a:pt x="1606736" y="864663"/>
                </a:lnTo>
                <a:lnTo>
                  <a:pt x="1613414" y="861487"/>
                </a:lnTo>
                <a:lnTo>
                  <a:pt x="1620410" y="857358"/>
                </a:lnTo>
                <a:lnTo>
                  <a:pt x="1624226" y="854816"/>
                </a:lnTo>
                <a:lnTo>
                  <a:pt x="1627406" y="851958"/>
                </a:lnTo>
                <a:lnTo>
                  <a:pt x="1630586" y="848464"/>
                </a:lnTo>
                <a:lnTo>
                  <a:pt x="1634084" y="845287"/>
                </a:lnTo>
                <a:lnTo>
                  <a:pt x="1637264" y="841476"/>
                </a:lnTo>
                <a:lnTo>
                  <a:pt x="1640444" y="837346"/>
                </a:lnTo>
                <a:lnTo>
                  <a:pt x="1643305" y="832899"/>
                </a:lnTo>
                <a:lnTo>
                  <a:pt x="1646167" y="828135"/>
                </a:lnTo>
                <a:lnTo>
                  <a:pt x="1648393" y="823052"/>
                </a:lnTo>
                <a:lnTo>
                  <a:pt x="1650619" y="817653"/>
                </a:lnTo>
                <a:lnTo>
                  <a:pt x="1652845" y="811617"/>
                </a:lnTo>
                <a:lnTo>
                  <a:pt x="1654435" y="805265"/>
                </a:lnTo>
                <a:lnTo>
                  <a:pt x="1655707" y="798594"/>
                </a:lnTo>
                <a:lnTo>
                  <a:pt x="1656979" y="791289"/>
                </a:lnTo>
                <a:lnTo>
                  <a:pt x="1657297" y="783983"/>
                </a:lnTo>
                <a:lnTo>
                  <a:pt x="1657615" y="775724"/>
                </a:lnTo>
                <a:lnTo>
                  <a:pt x="1657933" y="767466"/>
                </a:lnTo>
                <a:lnTo>
                  <a:pt x="1658569" y="758889"/>
                </a:lnTo>
                <a:lnTo>
                  <a:pt x="1659205" y="750631"/>
                </a:lnTo>
                <a:lnTo>
                  <a:pt x="1660477" y="742690"/>
                </a:lnTo>
                <a:lnTo>
                  <a:pt x="1662067" y="734431"/>
                </a:lnTo>
                <a:lnTo>
                  <a:pt x="1663975" y="726808"/>
                </a:lnTo>
                <a:lnTo>
                  <a:pt x="1666201" y="718867"/>
                </a:lnTo>
                <a:lnTo>
                  <a:pt x="1668427" y="711561"/>
                </a:lnTo>
                <a:lnTo>
                  <a:pt x="1671289" y="704255"/>
                </a:lnTo>
                <a:lnTo>
                  <a:pt x="1674151" y="697267"/>
                </a:lnTo>
                <a:lnTo>
                  <a:pt x="1677648" y="690597"/>
                </a:lnTo>
                <a:lnTo>
                  <a:pt x="1680828" y="683609"/>
                </a:lnTo>
                <a:lnTo>
                  <a:pt x="1684962" y="677256"/>
                </a:lnTo>
                <a:lnTo>
                  <a:pt x="1689096" y="670903"/>
                </a:lnTo>
                <a:lnTo>
                  <a:pt x="1693230" y="665186"/>
                </a:lnTo>
                <a:lnTo>
                  <a:pt x="1698000" y="659151"/>
                </a:lnTo>
                <a:lnTo>
                  <a:pt x="1702770" y="654068"/>
                </a:lnTo>
                <a:lnTo>
                  <a:pt x="1707540" y="648986"/>
                </a:lnTo>
                <a:lnTo>
                  <a:pt x="1712627" y="643904"/>
                </a:lnTo>
                <a:lnTo>
                  <a:pt x="1718351" y="639457"/>
                </a:lnTo>
                <a:lnTo>
                  <a:pt x="1723757" y="635010"/>
                </a:lnTo>
                <a:lnTo>
                  <a:pt x="1729163" y="631198"/>
                </a:lnTo>
                <a:lnTo>
                  <a:pt x="1735205" y="627387"/>
                </a:lnTo>
                <a:lnTo>
                  <a:pt x="1741565" y="624210"/>
                </a:lnTo>
                <a:lnTo>
                  <a:pt x="1747288" y="621352"/>
                </a:lnTo>
                <a:lnTo>
                  <a:pt x="1753966" y="618810"/>
                </a:lnTo>
                <a:lnTo>
                  <a:pt x="1760326" y="616587"/>
                </a:lnTo>
                <a:lnTo>
                  <a:pt x="1767004" y="614681"/>
                </a:lnTo>
                <a:lnTo>
                  <a:pt x="1773682" y="613093"/>
                </a:lnTo>
                <a:lnTo>
                  <a:pt x="1780677" y="612140"/>
                </a:lnTo>
                <a:lnTo>
                  <a:pt x="1787673" y="611187"/>
                </a:lnTo>
                <a:close/>
                <a:moveTo>
                  <a:pt x="630238" y="565150"/>
                </a:moveTo>
                <a:lnTo>
                  <a:pt x="639136" y="565468"/>
                </a:lnTo>
                <a:lnTo>
                  <a:pt x="647397" y="566420"/>
                </a:lnTo>
                <a:lnTo>
                  <a:pt x="655977" y="567372"/>
                </a:lnTo>
                <a:lnTo>
                  <a:pt x="664557" y="569276"/>
                </a:lnTo>
                <a:lnTo>
                  <a:pt x="672501" y="571498"/>
                </a:lnTo>
                <a:lnTo>
                  <a:pt x="680762" y="574354"/>
                </a:lnTo>
                <a:lnTo>
                  <a:pt x="689024" y="577211"/>
                </a:lnTo>
                <a:lnTo>
                  <a:pt x="696333" y="581020"/>
                </a:lnTo>
                <a:lnTo>
                  <a:pt x="703959" y="585463"/>
                </a:lnTo>
                <a:lnTo>
                  <a:pt x="711268" y="589907"/>
                </a:lnTo>
                <a:lnTo>
                  <a:pt x="718258" y="594667"/>
                </a:lnTo>
                <a:lnTo>
                  <a:pt x="725249" y="600063"/>
                </a:lnTo>
                <a:lnTo>
                  <a:pt x="731922" y="605776"/>
                </a:lnTo>
                <a:lnTo>
                  <a:pt x="738278" y="611489"/>
                </a:lnTo>
                <a:lnTo>
                  <a:pt x="744633" y="618154"/>
                </a:lnTo>
                <a:lnTo>
                  <a:pt x="750353" y="624820"/>
                </a:lnTo>
                <a:lnTo>
                  <a:pt x="756072" y="632437"/>
                </a:lnTo>
                <a:lnTo>
                  <a:pt x="761474" y="639737"/>
                </a:lnTo>
                <a:lnTo>
                  <a:pt x="766241" y="647354"/>
                </a:lnTo>
                <a:lnTo>
                  <a:pt x="771007" y="655289"/>
                </a:lnTo>
                <a:lnTo>
                  <a:pt x="775456" y="663541"/>
                </a:lnTo>
                <a:lnTo>
                  <a:pt x="779587" y="672111"/>
                </a:lnTo>
                <a:lnTo>
                  <a:pt x="783400" y="680998"/>
                </a:lnTo>
                <a:lnTo>
                  <a:pt x="786895" y="690202"/>
                </a:lnTo>
                <a:lnTo>
                  <a:pt x="790073" y="699406"/>
                </a:lnTo>
                <a:lnTo>
                  <a:pt x="792615" y="708611"/>
                </a:lnTo>
                <a:lnTo>
                  <a:pt x="794839" y="718450"/>
                </a:lnTo>
                <a:lnTo>
                  <a:pt x="796746" y="728606"/>
                </a:lnTo>
                <a:lnTo>
                  <a:pt x="798017" y="738445"/>
                </a:lnTo>
                <a:lnTo>
                  <a:pt x="799288" y="748919"/>
                </a:lnTo>
                <a:lnTo>
                  <a:pt x="799923" y="759076"/>
                </a:lnTo>
                <a:lnTo>
                  <a:pt x="800241" y="769550"/>
                </a:lnTo>
                <a:lnTo>
                  <a:pt x="799923" y="777802"/>
                </a:lnTo>
                <a:lnTo>
                  <a:pt x="799606" y="786054"/>
                </a:lnTo>
                <a:lnTo>
                  <a:pt x="798970" y="793989"/>
                </a:lnTo>
                <a:lnTo>
                  <a:pt x="798017" y="801923"/>
                </a:lnTo>
                <a:lnTo>
                  <a:pt x="797064" y="809541"/>
                </a:lnTo>
                <a:lnTo>
                  <a:pt x="795475" y="817476"/>
                </a:lnTo>
                <a:lnTo>
                  <a:pt x="793568" y="825093"/>
                </a:lnTo>
                <a:lnTo>
                  <a:pt x="791979" y="832710"/>
                </a:lnTo>
                <a:lnTo>
                  <a:pt x="789755" y="840328"/>
                </a:lnTo>
                <a:lnTo>
                  <a:pt x="787531" y="847310"/>
                </a:lnTo>
                <a:lnTo>
                  <a:pt x="784671" y="854293"/>
                </a:lnTo>
                <a:lnTo>
                  <a:pt x="781811" y="861276"/>
                </a:lnTo>
                <a:lnTo>
                  <a:pt x="778951" y="868258"/>
                </a:lnTo>
                <a:lnTo>
                  <a:pt x="775456" y="874923"/>
                </a:lnTo>
                <a:lnTo>
                  <a:pt x="772278" y="880954"/>
                </a:lnTo>
                <a:lnTo>
                  <a:pt x="768465" y="887619"/>
                </a:lnTo>
                <a:lnTo>
                  <a:pt x="764970" y="893649"/>
                </a:lnTo>
                <a:lnTo>
                  <a:pt x="760839" y="899680"/>
                </a:lnTo>
                <a:lnTo>
                  <a:pt x="756708" y="905393"/>
                </a:lnTo>
                <a:lnTo>
                  <a:pt x="752259" y="911106"/>
                </a:lnTo>
                <a:lnTo>
                  <a:pt x="747810" y="916501"/>
                </a:lnTo>
                <a:lnTo>
                  <a:pt x="743044" y="921580"/>
                </a:lnTo>
                <a:lnTo>
                  <a:pt x="738278" y="926341"/>
                </a:lnTo>
                <a:lnTo>
                  <a:pt x="733193" y="931101"/>
                </a:lnTo>
                <a:lnTo>
                  <a:pt x="728109" y="936180"/>
                </a:lnTo>
                <a:lnTo>
                  <a:pt x="722707" y="939988"/>
                </a:lnTo>
                <a:lnTo>
                  <a:pt x="717305" y="944114"/>
                </a:lnTo>
                <a:lnTo>
                  <a:pt x="711903" y="948241"/>
                </a:lnTo>
                <a:lnTo>
                  <a:pt x="706183" y="951414"/>
                </a:lnTo>
                <a:lnTo>
                  <a:pt x="700464" y="954906"/>
                </a:lnTo>
                <a:lnTo>
                  <a:pt x="694426" y="958080"/>
                </a:lnTo>
                <a:lnTo>
                  <a:pt x="688071" y="960619"/>
                </a:lnTo>
                <a:lnTo>
                  <a:pt x="688071" y="1044727"/>
                </a:lnTo>
                <a:lnTo>
                  <a:pt x="703641" y="1047266"/>
                </a:lnTo>
                <a:lnTo>
                  <a:pt x="718894" y="1050440"/>
                </a:lnTo>
                <a:lnTo>
                  <a:pt x="733829" y="1053614"/>
                </a:lnTo>
                <a:lnTo>
                  <a:pt x="748764" y="1057740"/>
                </a:lnTo>
                <a:lnTo>
                  <a:pt x="763063" y="1062184"/>
                </a:lnTo>
                <a:lnTo>
                  <a:pt x="777045" y="1066945"/>
                </a:lnTo>
                <a:lnTo>
                  <a:pt x="791026" y="1072340"/>
                </a:lnTo>
                <a:lnTo>
                  <a:pt x="804690" y="1078371"/>
                </a:lnTo>
                <a:lnTo>
                  <a:pt x="818036" y="1085036"/>
                </a:lnTo>
                <a:lnTo>
                  <a:pt x="831064" y="1091701"/>
                </a:lnTo>
                <a:lnTo>
                  <a:pt x="843775" y="1099001"/>
                </a:lnTo>
                <a:lnTo>
                  <a:pt x="856167" y="1106618"/>
                </a:lnTo>
                <a:lnTo>
                  <a:pt x="867925" y="1114871"/>
                </a:lnTo>
                <a:lnTo>
                  <a:pt x="879682" y="1123440"/>
                </a:lnTo>
                <a:lnTo>
                  <a:pt x="890804" y="1132010"/>
                </a:lnTo>
                <a:lnTo>
                  <a:pt x="901925" y="1141214"/>
                </a:lnTo>
                <a:lnTo>
                  <a:pt x="912094" y="1151370"/>
                </a:lnTo>
                <a:lnTo>
                  <a:pt x="921944" y="1161210"/>
                </a:lnTo>
                <a:lnTo>
                  <a:pt x="931795" y="1171683"/>
                </a:lnTo>
                <a:lnTo>
                  <a:pt x="940692" y="1182157"/>
                </a:lnTo>
                <a:lnTo>
                  <a:pt x="949272" y="1193266"/>
                </a:lnTo>
                <a:lnTo>
                  <a:pt x="957534" y="1204692"/>
                </a:lnTo>
                <a:lnTo>
                  <a:pt x="965160" y="1216118"/>
                </a:lnTo>
                <a:lnTo>
                  <a:pt x="972151" y="1227862"/>
                </a:lnTo>
                <a:lnTo>
                  <a:pt x="979142" y="1240557"/>
                </a:lnTo>
                <a:lnTo>
                  <a:pt x="985179" y="1252618"/>
                </a:lnTo>
                <a:lnTo>
                  <a:pt x="991217" y="1265631"/>
                </a:lnTo>
                <a:lnTo>
                  <a:pt x="995983" y="1278327"/>
                </a:lnTo>
                <a:lnTo>
                  <a:pt x="1000749" y="1291657"/>
                </a:lnTo>
                <a:lnTo>
                  <a:pt x="1004880" y="1304988"/>
                </a:lnTo>
                <a:lnTo>
                  <a:pt x="1008058" y="1318635"/>
                </a:lnTo>
                <a:lnTo>
                  <a:pt x="1010600" y="1332600"/>
                </a:lnTo>
                <a:lnTo>
                  <a:pt x="1014413" y="1484313"/>
                </a:lnTo>
                <a:lnTo>
                  <a:pt x="246063" y="1484313"/>
                </a:lnTo>
                <a:lnTo>
                  <a:pt x="249876" y="1332600"/>
                </a:lnTo>
                <a:lnTo>
                  <a:pt x="252419" y="1318635"/>
                </a:lnTo>
                <a:lnTo>
                  <a:pt x="255596" y="1304988"/>
                </a:lnTo>
                <a:lnTo>
                  <a:pt x="259727" y="1291657"/>
                </a:lnTo>
                <a:lnTo>
                  <a:pt x="264176" y="1278327"/>
                </a:lnTo>
                <a:lnTo>
                  <a:pt x="269260" y="1265631"/>
                </a:lnTo>
                <a:lnTo>
                  <a:pt x="275297" y="1252618"/>
                </a:lnTo>
                <a:lnTo>
                  <a:pt x="281017" y="1240557"/>
                </a:lnTo>
                <a:lnTo>
                  <a:pt x="288008" y="1227862"/>
                </a:lnTo>
                <a:lnTo>
                  <a:pt x="294999" y="1216118"/>
                </a:lnTo>
                <a:lnTo>
                  <a:pt x="302943" y="1204692"/>
                </a:lnTo>
                <a:lnTo>
                  <a:pt x="310887" y="1193266"/>
                </a:lnTo>
                <a:lnTo>
                  <a:pt x="319784" y="1182157"/>
                </a:lnTo>
                <a:lnTo>
                  <a:pt x="328682" y="1171683"/>
                </a:lnTo>
                <a:lnTo>
                  <a:pt x="338214" y="1161210"/>
                </a:lnTo>
                <a:lnTo>
                  <a:pt x="348383" y="1151370"/>
                </a:lnTo>
                <a:lnTo>
                  <a:pt x="358869" y="1141214"/>
                </a:lnTo>
                <a:lnTo>
                  <a:pt x="369673" y="1132010"/>
                </a:lnTo>
                <a:lnTo>
                  <a:pt x="380795" y="1123440"/>
                </a:lnTo>
                <a:lnTo>
                  <a:pt x="392552" y="1114871"/>
                </a:lnTo>
                <a:lnTo>
                  <a:pt x="404309" y="1106618"/>
                </a:lnTo>
                <a:lnTo>
                  <a:pt x="417020" y="1099001"/>
                </a:lnTo>
                <a:lnTo>
                  <a:pt x="429412" y="1091701"/>
                </a:lnTo>
                <a:lnTo>
                  <a:pt x="442441" y="1085036"/>
                </a:lnTo>
                <a:lnTo>
                  <a:pt x="455787" y="1078371"/>
                </a:lnTo>
                <a:lnTo>
                  <a:pt x="469450" y="1072340"/>
                </a:lnTo>
                <a:lnTo>
                  <a:pt x="483432" y="1066945"/>
                </a:lnTo>
                <a:lnTo>
                  <a:pt x="497413" y="1062184"/>
                </a:lnTo>
                <a:lnTo>
                  <a:pt x="511713" y="1057740"/>
                </a:lnTo>
                <a:lnTo>
                  <a:pt x="526648" y="1053614"/>
                </a:lnTo>
                <a:lnTo>
                  <a:pt x="541582" y="1050440"/>
                </a:lnTo>
                <a:lnTo>
                  <a:pt x="556835" y="1047266"/>
                </a:lnTo>
                <a:lnTo>
                  <a:pt x="571770" y="1044727"/>
                </a:lnTo>
                <a:lnTo>
                  <a:pt x="571770" y="960619"/>
                </a:lnTo>
                <a:lnTo>
                  <a:pt x="566050" y="958080"/>
                </a:lnTo>
                <a:lnTo>
                  <a:pt x="560013" y="954906"/>
                </a:lnTo>
                <a:lnTo>
                  <a:pt x="554293" y="951414"/>
                </a:lnTo>
                <a:lnTo>
                  <a:pt x="548573" y="948241"/>
                </a:lnTo>
                <a:lnTo>
                  <a:pt x="543171" y="944114"/>
                </a:lnTo>
                <a:lnTo>
                  <a:pt x="537452" y="939988"/>
                </a:lnTo>
                <a:lnTo>
                  <a:pt x="532367" y="935545"/>
                </a:lnTo>
                <a:lnTo>
                  <a:pt x="527283" y="931101"/>
                </a:lnTo>
                <a:lnTo>
                  <a:pt x="522199" y="926341"/>
                </a:lnTo>
                <a:lnTo>
                  <a:pt x="517433" y="921580"/>
                </a:lnTo>
                <a:lnTo>
                  <a:pt x="512348" y="916501"/>
                </a:lnTo>
                <a:lnTo>
                  <a:pt x="507900" y="911106"/>
                </a:lnTo>
                <a:lnTo>
                  <a:pt x="503769" y="905393"/>
                </a:lnTo>
                <a:lnTo>
                  <a:pt x="499638" y="899680"/>
                </a:lnTo>
                <a:lnTo>
                  <a:pt x="495507" y="893649"/>
                </a:lnTo>
                <a:lnTo>
                  <a:pt x="491694" y="887302"/>
                </a:lnTo>
                <a:lnTo>
                  <a:pt x="488198" y="880954"/>
                </a:lnTo>
                <a:lnTo>
                  <a:pt x="484385" y="874923"/>
                </a:lnTo>
                <a:lnTo>
                  <a:pt x="481525" y="868258"/>
                </a:lnTo>
                <a:lnTo>
                  <a:pt x="478665" y="861276"/>
                </a:lnTo>
                <a:lnTo>
                  <a:pt x="475488" y="854293"/>
                </a:lnTo>
                <a:lnTo>
                  <a:pt x="472946" y="847310"/>
                </a:lnTo>
                <a:lnTo>
                  <a:pt x="470404" y="839693"/>
                </a:lnTo>
                <a:lnTo>
                  <a:pt x="468497" y="832393"/>
                </a:lnTo>
                <a:lnTo>
                  <a:pt x="466273" y="825093"/>
                </a:lnTo>
                <a:lnTo>
                  <a:pt x="465002" y="817476"/>
                </a:lnTo>
                <a:lnTo>
                  <a:pt x="463413" y="809541"/>
                </a:lnTo>
                <a:lnTo>
                  <a:pt x="462142" y="801923"/>
                </a:lnTo>
                <a:lnTo>
                  <a:pt x="461189" y="793989"/>
                </a:lnTo>
                <a:lnTo>
                  <a:pt x="460871" y="786054"/>
                </a:lnTo>
                <a:lnTo>
                  <a:pt x="460235" y="777802"/>
                </a:lnTo>
                <a:lnTo>
                  <a:pt x="460235" y="769550"/>
                </a:lnTo>
                <a:lnTo>
                  <a:pt x="460553" y="759076"/>
                </a:lnTo>
                <a:lnTo>
                  <a:pt x="460871" y="748919"/>
                </a:lnTo>
                <a:lnTo>
                  <a:pt x="461824" y="738445"/>
                </a:lnTo>
                <a:lnTo>
                  <a:pt x="463413" y="728606"/>
                </a:lnTo>
                <a:lnTo>
                  <a:pt x="465637" y="718450"/>
                </a:lnTo>
                <a:lnTo>
                  <a:pt x="467862" y="708611"/>
                </a:lnTo>
                <a:lnTo>
                  <a:pt x="470404" y="699406"/>
                </a:lnTo>
                <a:lnTo>
                  <a:pt x="473264" y="690202"/>
                </a:lnTo>
                <a:lnTo>
                  <a:pt x="477077" y="680998"/>
                </a:lnTo>
                <a:lnTo>
                  <a:pt x="480890" y="672111"/>
                </a:lnTo>
                <a:lnTo>
                  <a:pt x="484703" y="663541"/>
                </a:lnTo>
                <a:lnTo>
                  <a:pt x="489152" y="655289"/>
                </a:lnTo>
                <a:lnTo>
                  <a:pt x="493918" y="647354"/>
                </a:lnTo>
                <a:lnTo>
                  <a:pt x="498685" y="639737"/>
                </a:lnTo>
                <a:lnTo>
                  <a:pt x="504404" y="632437"/>
                </a:lnTo>
                <a:lnTo>
                  <a:pt x="509806" y="624820"/>
                </a:lnTo>
                <a:lnTo>
                  <a:pt x="515844" y="618154"/>
                </a:lnTo>
                <a:lnTo>
                  <a:pt x="522199" y="611489"/>
                </a:lnTo>
                <a:lnTo>
                  <a:pt x="528236" y="605776"/>
                </a:lnTo>
                <a:lnTo>
                  <a:pt x="534909" y="600063"/>
                </a:lnTo>
                <a:lnTo>
                  <a:pt x="541900" y="594667"/>
                </a:lnTo>
                <a:lnTo>
                  <a:pt x="548891" y="589907"/>
                </a:lnTo>
                <a:lnTo>
                  <a:pt x="556517" y="585463"/>
                </a:lnTo>
                <a:lnTo>
                  <a:pt x="564144" y="581020"/>
                </a:lnTo>
                <a:lnTo>
                  <a:pt x="571770" y="577211"/>
                </a:lnTo>
                <a:lnTo>
                  <a:pt x="579714" y="574354"/>
                </a:lnTo>
                <a:lnTo>
                  <a:pt x="587658" y="571498"/>
                </a:lnTo>
                <a:lnTo>
                  <a:pt x="595920" y="569276"/>
                </a:lnTo>
                <a:lnTo>
                  <a:pt x="604499" y="567372"/>
                </a:lnTo>
                <a:lnTo>
                  <a:pt x="612761" y="566420"/>
                </a:lnTo>
                <a:lnTo>
                  <a:pt x="621659" y="565468"/>
                </a:lnTo>
                <a:lnTo>
                  <a:pt x="630238" y="565150"/>
                </a:lnTo>
                <a:close/>
                <a:moveTo>
                  <a:pt x="181836" y="158167"/>
                </a:moveTo>
                <a:lnTo>
                  <a:pt x="178980" y="158484"/>
                </a:lnTo>
                <a:lnTo>
                  <a:pt x="176441" y="159119"/>
                </a:lnTo>
                <a:lnTo>
                  <a:pt x="173902" y="160390"/>
                </a:lnTo>
                <a:lnTo>
                  <a:pt x="171681" y="161343"/>
                </a:lnTo>
                <a:lnTo>
                  <a:pt x="169459" y="162613"/>
                </a:lnTo>
                <a:lnTo>
                  <a:pt x="167238" y="163884"/>
                </a:lnTo>
                <a:lnTo>
                  <a:pt x="165651" y="165789"/>
                </a:lnTo>
                <a:lnTo>
                  <a:pt x="164065" y="167695"/>
                </a:lnTo>
                <a:lnTo>
                  <a:pt x="162478" y="169918"/>
                </a:lnTo>
                <a:lnTo>
                  <a:pt x="161209" y="171824"/>
                </a:lnTo>
                <a:lnTo>
                  <a:pt x="159939" y="174364"/>
                </a:lnTo>
                <a:lnTo>
                  <a:pt x="159305" y="176588"/>
                </a:lnTo>
                <a:lnTo>
                  <a:pt x="158352" y="179128"/>
                </a:lnTo>
                <a:lnTo>
                  <a:pt x="158035" y="181669"/>
                </a:lnTo>
                <a:lnTo>
                  <a:pt x="157718" y="184210"/>
                </a:lnTo>
                <a:lnTo>
                  <a:pt x="157718" y="1440334"/>
                </a:lnTo>
                <a:lnTo>
                  <a:pt x="158352" y="1447639"/>
                </a:lnTo>
                <a:lnTo>
                  <a:pt x="159622" y="1454944"/>
                </a:lnTo>
                <a:lnTo>
                  <a:pt x="161526" y="1463202"/>
                </a:lnTo>
                <a:lnTo>
                  <a:pt x="164065" y="1471142"/>
                </a:lnTo>
                <a:lnTo>
                  <a:pt x="167238" y="1479717"/>
                </a:lnTo>
                <a:lnTo>
                  <a:pt x="171363" y="1488610"/>
                </a:lnTo>
                <a:lnTo>
                  <a:pt x="175806" y="1497185"/>
                </a:lnTo>
                <a:lnTo>
                  <a:pt x="181201" y="1506078"/>
                </a:lnTo>
                <a:lnTo>
                  <a:pt x="187230" y="1514336"/>
                </a:lnTo>
                <a:lnTo>
                  <a:pt x="193577" y="1522594"/>
                </a:lnTo>
                <a:lnTo>
                  <a:pt x="200876" y="1530534"/>
                </a:lnTo>
                <a:lnTo>
                  <a:pt x="208492" y="1538156"/>
                </a:lnTo>
                <a:lnTo>
                  <a:pt x="216743" y="1545143"/>
                </a:lnTo>
                <a:lnTo>
                  <a:pt x="225629" y="1551178"/>
                </a:lnTo>
                <a:lnTo>
                  <a:pt x="230389" y="1554354"/>
                </a:lnTo>
                <a:lnTo>
                  <a:pt x="235149" y="1557212"/>
                </a:lnTo>
                <a:lnTo>
                  <a:pt x="239909" y="1559753"/>
                </a:lnTo>
                <a:lnTo>
                  <a:pt x="244669" y="1561976"/>
                </a:lnTo>
                <a:lnTo>
                  <a:pt x="1018979" y="1561976"/>
                </a:lnTo>
                <a:lnTo>
                  <a:pt x="1018979" y="1559436"/>
                </a:lnTo>
                <a:lnTo>
                  <a:pt x="1028182" y="1554354"/>
                </a:lnTo>
                <a:lnTo>
                  <a:pt x="1037068" y="1548637"/>
                </a:lnTo>
                <a:lnTo>
                  <a:pt x="1045636" y="1542603"/>
                </a:lnTo>
                <a:lnTo>
                  <a:pt x="1053252" y="1535298"/>
                </a:lnTo>
                <a:lnTo>
                  <a:pt x="1060551" y="1527993"/>
                </a:lnTo>
                <a:lnTo>
                  <a:pt x="1067532" y="1520370"/>
                </a:lnTo>
                <a:lnTo>
                  <a:pt x="1073879" y="1512113"/>
                </a:lnTo>
                <a:lnTo>
                  <a:pt x="1079908" y="1504173"/>
                </a:lnTo>
                <a:lnTo>
                  <a:pt x="1084986" y="1495597"/>
                </a:lnTo>
                <a:lnTo>
                  <a:pt x="1089429" y="1487022"/>
                </a:lnTo>
                <a:lnTo>
                  <a:pt x="1093554" y="1479082"/>
                </a:lnTo>
                <a:lnTo>
                  <a:pt x="1096728" y="1470507"/>
                </a:lnTo>
                <a:lnTo>
                  <a:pt x="1099266" y="1462884"/>
                </a:lnTo>
                <a:lnTo>
                  <a:pt x="1101170" y="1454626"/>
                </a:lnTo>
                <a:lnTo>
                  <a:pt x="1102122" y="1447321"/>
                </a:lnTo>
                <a:lnTo>
                  <a:pt x="1102757" y="1440334"/>
                </a:lnTo>
                <a:lnTo>
                  <a:pt x="1102757" y="184210"/>
                </a:lnTo>
                <a:lnTo>
                  <a:pt x="1102122" y="181669"/>
                </a:lnTo>
                <a:lnTo>
                  <a:pt x="1101805" y="179128"/>
                </a:lnTo>
                <a:lnTo>
                  <a:pt x="1101170" y="176588"/>
                </a:lnTo>
                <a:lnTo>
                  <a:pt x="1100536" y="174364"/>
                </a:lnTo>
                <a:lnTo>
                  <a:pt x="1099266" y="171824"/>
                </a:lnTo>
                <a:lnTo>
                  <a:pt x="1097997" y="169918"/>
                </a:lnTo>
                <a:lnTo>
                  <a:pt x="1096410" y="167695"/>
                </a:lnTo>
                <a:lnTo>
                  <a:pt x="1094824" y="165789"/>
                </a:lnTo>
                <a:lnTo>
                  <a:pt x="1092919" y="163884"/>
                </a:lnTo>
                <a:lnTo>
                  <a:pt x="1090698" y="162613"/>
                </a:lnTo>
                <a:lnTo>
                  <a:pt x="1088794" y="161343"/>
                </a:lnTo>
                <a:lnTo>
                  <a:pt x="1086573" y="160390"/>
                </a:lnTo>
                <a:lnTo>
                  <a:pt x="1083716" y="159119"/>
                </a:lnTo>
                <a:lnTo>
                  <a:pt x="1081178" y="158484"/>
                </a:lnTo>
                <a:lnTo>
                  <a:pt x="1078639" y="158167"/>
                </a:lnTo>
                <a:lnTo>
                  <a:pt x="1076100" y="158167"/>
                </a:lnTo>
                <a:lnTo>
                  <a:pt x="184374" y="158167"/>
                </a:lnTo>
                <a:lnTo>
                  <a:pt x="181836" y="158167"/>
                </a:lnTo>
                <a:close/>
                <a:moveTo>
                  <a:pt x="1414463" y="157162"/>
                </a:moveTo>
                <a:lnTo>
                  <a:pt x="2153497" y="157162"/>
                </a:lnTo>
                <a:lnTo>
                  <a:pt x="2161123" y="157162"/>
                </a:lnTo>
                <a:lnTo>
                  <a:pt x="2169066" y="158114"/>
                </a:lnTo>
                <a:lnTo>
                  <a:pt x="2176374" y="158749"/>
                </a:lnTo>
                <a:lnTo>
                  <a:pt x="2183364" y="160337"/>
                </a:lnTo>
                <a:lnTo>
                  <a:pt x="2190671" y="161924"/>
                </a:lnTo>
                <a:lnTo>
                  <a:pt x="2197661" y="163829"/>
                </a:lnTo>
                <a:lnTo>
                  <a:pt x="2204651" y="166052"/>
                </a:lnTo>
                <a:lnTo>
                  <a:pt x="2211324" y="168909"/>
                </a:lnTo>
                <a:lnTo>
                  <a:pt x="2217996" y="172084"/>
                </a:lnTo>
                <a:lnTo>
                  <a:pt x="2224350" y="174942"/>
                </a:lnTo>
                <a:lnTo>
                  <a:pt x="2230387" y="178752"/>
                </a:lnTo>
                <a:lnTo>
                  <a:pt x="2236424" y="182562"/>
                </a:lnTo>
                <a:lnTo>
                  <a:pt x="2242461" y="186689"/>
                </a:lnTo>
                <a:lnTo>
                  <a:pt x="2247862" y="191134"/>
                </a:lnTo>
                <a:lnTo>
                  <a:pt x="2253264" y="195579"/>
                </a:lnTo>
                <a:lnTo>
                  <a:pt x="2258665" y="200659"/>
                </a:lnTo>
                <a:lnTo>
                  <a:pt x="2263431" y="206057"/>
                </a:lnTo>
                <a:lnTo>
                  <a:pt x="2268197" y="211137"/>
                </a:lnTo>
                <a:lnTo>
                  <a:pt x="2272645" y="216852"/>
                </a:lnTo>
                <a:lnTo>
                  <a:pt x="2276776" y="222567"/>
                </a:lnTo>
                <a:lnTo>
                  <a:pt x="2280270" y="228917"/>
                </a:lnTo>
                <a:lnTo>
                  <a:pt x="2284083" y="234949"/>
                </a:lnTo>
                <a:lnTo>
                  <a:pt x="2287261" y="241299"/>
                </a:lnTo>
                <a:lnTo>
                  <a:pt x="2290438" y="247967"/>
                </a:lnTo>
                <a:lnTo>
                  <a:pt x="2292980" y="254634"/>
                </a:lnTo>
                <a:lnTo>
                  <a:pt x="2295204" y="261619"/>
                </a:lnTo>
                <a:lnTo>
                  <a:pt x="2297428" y="268604"/>
                </a:lnTo>
                <a:lnTo>
                  <a:pt x="2298699" y="275589"/>
                </a:lnTo>
                <a:lnTo>
                  <a:pt x="2300287" y="282892"/>
                </a:lnTo>
                <a:lnTo>
                  <a:pt x="2300923" y="290512"/>
                </a:lnTo>
                <a:lnTo>
                  <a:pt x="2301876" y="297814"/>
                </a:lnTo>
                <a:lnTo>
                  <a:pt x="2301876" y="305434"/>
                </a:lnTo>
                <a:lnTo>
                  <a:pt x="2301876" y="1484630"/>
                </a:lnTo>
                <a:lnTo>
                  <a:pt x="2301876" y="1497013"/>
                </a:lnTo>
                <a:lnTo>
                  <a:pt x="2300923" y="1509078"/>
                </a:lnTo>
                <a:lnTo>
                  <a:pt x="2299652" y="1521143"/>
                </a:lnTo>
                <a:lnTo>
                  <a:pt x="2298063" y="1533208"/>
                </a:lnTo>
                <a:lnTo>
                  <a:pt x="2295839" y="1544638"/>
                </a:lnTo>
                <a:lnTo>
                  <a:pt x="2292980" y="1555433"/>
                </a:lnTo>
                <a:lnTo>
                  <a:pt x="2289802" y="1566545"/>
                </a:lnTo>
                <a:lnTo>
                  <a:pt x="2285990" y="1577340"/>
                </a:lnTo>
                <a:lnTo>
                  <a:pt x="2281859" y="1587500"/>
                </a:lnTo>
                <a:lnTo>
                  <a:pt x="2277093" y="1597660"/>
                </a:lnTo>
                <a:lnTo>
                  <a:pt x="2271374" y="1607503"/>
                </a:lnTo>
                <a:lnTo>
                  <a:pt x="2265655" y="1616710"/>
                </a:lnTo>
                <a:lnTo>
                  <a:pt x="2259300" y="1625918"/>
                </a:lnTo>
                <a:lnTo>
                  <a:pt x="2252310" y="1634808"/>
                </a:lnTo>
                <a:lnTo>
                  <a:pt x="2244685" y="1643063"/>
                </a:lnTo>
                <a:lnTo>
                  <a:pt x="2236424" y="1651000"/>
                </a:lnTo>
                <a:lnTo>
                  <a:pt x="2227846" y="1658938"/>
                </a:lnTo>
                <a:lnTo>
                  <a:pt x="2218631" y="1665923"/>
                </a:lnTo>
                <a:lnTo>
                  <a:pt x="2208782" y="1672908"/>
                </a:lnTo>
                <a:lnTo>
                  <a:pt x="2198297" y="1678940"/>
                </a:lnTo>
                <a:lnTo>
                  <a:pt x="2187494" y="1684973"/>
                </a:lnTo>
                <a:lnTo>
                  <a:pt x="2176056" y="1690370"/>
                </a:lnTo>
                <a:lnTo>
                  <a:pt x="2163664" y="1695450"/>
                </a:lnTo>
                <a:lnTo>
                  <a:pt x="2150955" y="1700213"/>
                </a:lnTo>
                <a:lnTo>
                  <a:pt x="2137611" y="1704023"/>
                </a:lnTo>
                <a:lnTo>
                  <a:pt x="2123631" y="1707515"/>
                </a:lnTo>
                <a:lnTo>
                  <a:pt x="2108698" y="1710373"/>
                </a:lnTo>
                <a:lnTo>
                  <a:pt x="2093764" y="1712913"/>
                </a:lnTo>
                <a:lnTo>
                  <a:pt x="2077878" y="1715135"/>
                </a:lnTo>
                <a:lnTo>
                  <a:pt x="2061038" y="1716405"/>
                </a:lnTo>
                <a:lnTo>
                  <a:pt x="2044199" y="1717358"/>
                </a:lnTo>
                <a:lnTo>
                  <a:pt x="2026406" y="1717675"/>
                </a:lnTo>
                <a:lnTo>
                  <a:pt x="1563159" y="1717675"/>
                </a:lnTo>
                <a:lnTo>
                  <a:pt x="1551721" y="1717358"/>
                </a:lnTo>
                <a:lnTo>
                  <a:pt x="1540601" y="1716723"/>
                </a:lnTo>
                <a:lnTo>
                  <a:pt x="1529163" y="1715453"/>
                </a:lnTo>
                <a:lnTo>
                  <a:pt x="1518042" y="1714500"/>
                </a:lnTo>
                <a:lnTo>
                  <a:pt x="1506922" y="1712913"/>
                </a:lnTo>
                <a:lnTo>
                  <a:pt x="1495801" y="1710690"/>
                </a:lnTo>
                <a:lnTo>
                  <a:pt x="1485634" y="1709103"/>
                </a:lnTo>
                <a:lnTo>
                  <a:pt x="1475149" y="1706880"/>
                </a:lnTo>
                <a:lnTo>
                  <a:pt x="1456085" y="1701800"/>
                </a:lnTo>
                <a:lnTo>
                  <a:pt x="1439246" y="1697038"/>
                </a:lnTo>
                <a:lnTo>
                  <a:pt x="1424948" y="1692593"/>
                </a:lnTo>
                <a:lnTo>
                  <a:pt x="1414463" y="1688783"/>
                </a:lnTo>
                <a:lnTo>
                  <a:pt x="1414463" y="1342708"/>
                </a:lnTo>
                <a:lnTo>
                  <a:pt x="1416687" y="1347470"/>
                </a:lnTo>
                <a:lnTo>
                  <a:pt x="1419229" y="1352233"/>
                </a:lnTo>
                <a:lnTo>
                  <a:pt x="1422088" y="1357630"/>
                </a:lnTo>
                <a:lnTo>
                  <a:pt x="1425583" y="1362393"/>
                </a:lnTo>
                <a:lnTo>
                  <a:pt x="1429078" y="1367473"/>
                </a:lnTo>
                <a:lnTo>
                  <a:pt x="1433209" y="1372235"/>
                </a:lnTo>
                <a:lnTo>
                  <a:pt x="1437657" y="1376998"/>
                </a:lnTo>
                <a:lnTo>
                  <a:pt x="1442105" y="1381760"/>
                </a:lnTo>
                <a:lnTo>
                  <a:pt x="1446871" y="1386523"/>
                </a:lnTo>
                <a:lnTo>
                  <a:pt x="1451637" y="1390968"/>
                </a:lnTo>
                <a:lnTo>
                  <a:pt x="1456721" y="1395413"/>
                </a:lnTo>
                <a:lnTo>
                  <a:pt x="1462440" y="1399540"/>
                </a:lnTo>
                <a:lnTo>
                  <a:pt x="1467523" y="1403350"/>
                </a:lnTo>
                <a:lnTo>
                  <a:pt x="1472925" y="1406525"/>
                </a:lnTo>
                <a:lnTo>
                  <a:pt x="1478644" y="1410018"/>
                </a:lnTo>
                <a:lnTo>
                  <a:pt x="1484045" y="1412558"/>
                </a:lnTo>
                <a:lnTo>
                  <a:pt x="1484045" y="1413510"/>
                </a:lnTo>
                <a:lnTo>
                  <a:pt x="2108062" y="1413510"/>
                </a:lnTo>
                <a:lnTo>
                  <a:pt x="2108062" y="1410335"/>
                </a:lnTo>
                <a:lnTo>
                  <a:pt x="2115370" y="1406208"/>
                </a:lnTo>
                <a:lnTo>
                  <a:pt x="2122360" y="1401763"/>
                </a:lnTo>
                <a:lnTo>
                  <a:pt x="2129032" y="1396683"/>
                </a:lnTo>
                <a:lnTo>
                  <a:pt x="2135387" y="1390968"/>
                </a:lnTo>
                <a:lnTo>
                  <a:pt x="2141106" y="1385253"/>
                </a:lnTo>
                <a:lnTo>
                  <a:pt x="2146825" y="1378903"/>
                </a:lnTo>
                <a:lnTo>
                  <a:pt x="2151909" y="1372235"/>
                </a:lnTo>
                <a:lnTo>
                  <a:pt x="2156357" y="1365568"/>
                </a:lnTo>
                <a:lnTo>
                  <a:pt x="2160805" y="1358900"/>
                </a:lnTo>
                <a:lnTo>
                  <a:pt x="2163982" y="1352233"/>
                </a:lnTo>
                <a:lnTo>
                  <a:pt x="2167477" y="1345883"/>
                </a:lnTo>
                <a:lnTo>
                  <a:pt x="2170019" y="1339215"/>
                </a:lnTo>
                <a:lnTo>
                  <a:pt x="2172243" y="1332865"/>
                </a:lnTo>
                <a:lnTo>
                  <a:pt x="2173832" y="1326515"/>
                </a:lnTo>
                <a:lnTo>
                  <a:pt x="2174467" y="1320800"/>
                </a:lnTo>
                <a:lnTo>
                  <a:pt x="2174785" y="1315085"/>
                </a:lnTo>
                <a:lnTo>
                  <a:pt x="2174785" y="305434"/>
                </a:lnTo>
                <a:lnTo>
                  <a:pt x="2174467" y="301307"/>
                </a:lnTo>
                <a:lnTo>
                  <a:pt x="2172879" y="297497"/>
                </a:lnTo>
                <a:lnTo>
                  <a:pt x="2171290" y="293687"/>
                </a:lnTo>
                <a:lnTo>
                  <a:pt x="2168430" y="290829"/>
                </a:lnTo>
                <a:lnTo>
                  <a:pt x="2165571" y="288289"/>
                </a:lnTo>
                <a:lnTo>
                  <a:pt x="2162076" y="286067"/>
                </a:lnTo>
                <a:lnTo>
                  <a:pt x="2157945" y="284797"/>
                </a:lnTo>
                <a:lnTo>
                  <a:pt x="2153497" y="284479"/>
                </a:lnTo>
                <a:lnTo>
                  <a:pt x="1414463" y="284479"/>
                </a:lnTo>
                <a:lnTo>
                  <a:pt x="1414463" y="157162"/>
                </a:lnTo>
                <a:close/>
                <a:moveTo>
                  <a:pt x="184374" y="0"/>
                </a:moveTo>
                <a:lnTo>
                  <a:pt x="1076100" y="0"/>
                </a:lnTo>
                <a:lnTo>
                  <a:pt x="1085621" y="317"/>
                </a:lnTo>
                <a:lnTo>
                  <a:pt x="1094824" y="953"/>
                </a:lnTo>
                <a:lnTo>
                  <a:pt x="1104026" y="1905"/>
                </a:lnTo>
                <a:lnTo>
                  <a:pt x="1113229" y="3494"/>
                </a:lnTo>
                <a:lnTo>
                  <a:pt x="1122115" y="5717"/>
                </a:lnTo>
                <a:lnTo>
                  <a:pt x="1131000" y="8258"/>
                </a:lnTo>
                <a:lnTo>
                  <a:pt x="1139568" y="11434"/>
                </a:lnTo>
                <a:lnTo>
                  <a:pt x="1147502" y="14610"/>
                </a:lnTo>
                <a:lnTo>
                  <a:pt x="1156070" y="18421"/>
                </a:lnTo>
                <a:lnTo>
                  <a:pt x="1163686" y="22232"/>
                </a:lnTo>
                <a:lnTo>
                  <a:pt x="1171620" y="26679"/>
                </a:lnTo>
                <a:lnTo>
                  <a:pt x="1178919" y="31443"/>
                </a:lnTo>
                <a:lnTo>
                  <a:pt x="1186217" y="36842"/>
                </a:lnTo>
                <a:lnTo>
                  <a:pt x="1193199" y="42241"/>
                </a:lnTo>
                <a:lnTo>
                  <a:pt x="1199863" y="47640"/>
                </a:lnTo>
                <a:lnTo>
                  <a:pt x="1206210" y="53993"/>
                </a:lnTo>
                <a:lnTo>
                  <a:pt x="1212557" y="60345"/>
                </a:lnTo>
                <a:lnTo>
                  <a:pt x="1218269" y="67014"/>
                </a:lnTo>
                <a:lnTo>
                  <a:pt x="1223981" y="74002"/>
                </a:lnTo>
                <a:lnTo>
                  <a:pt x="1229058" y="81306"/>
                </a:lnTo>
                <a:lnTo>
                  <a:pt x="1233818" y="88611"/>
                </a:lnTo>
                <a:lnTo>
                  <a:pt x="1238261" y="96551"/>
                </a:lnTo>
                <a:lnTo>
                  <a:pt x="1242387" y="104492"/>
                </a:lnTo>
                <a:lnTo>
                  <a:pt x="1245877" y="112749"/>
                </a:lnTo>
                <a:lnTo>
                  <a:pt x="1249368" y="121325"/>
                </a:lnTo>
                <a:lnTo>
                  <a:pt x="1252224" y="129582"/>
                </a:lnTo>
                <a:lnTo>
                  <a:pt x="1254446" y="138475"/>
                </a:lnTo>
                <a:lnTo>
                  <a:pt x="1256667" y="147368"/>
                </a:lnTo>
                <a:lnTo>
                  <a:pt x="1258254" y="156261"/>
                </a:lnTo>
                <a:lnTo>
                  <a:pt x="1259523" y="165472"/>
                </a:lnTo>
                <a:lnTo>
                  <a:pt x="1259840" y="175000"/>
                </a:lnTo>
                <a:lnTo>
                  <a:pt x="1260475" y="184210"/>
                </a:lnTo>
                <a:lnTo>
                  <a:pt x="1260475" y="1651541"/>
                </a:lnTo>
                <a:lnTo>
                  <a:pt x="1259840" y="1667103"/>
                </a:lnTo>
                <a:lnTo>
                  <a:pt x="1259206" y="1682348"/>
                </a:lnTo>
                <a:lnTo>
                  <a:pt x="1257936" y="1696958"/>
                </a:lnTo>
                <a:lnTo>
                  <a:pt x="1255715" y="1711886"/>
                </a:lnTo>
                <a:lnTo>
                  <a:pt x="1252542" y="1725860"/>
                </a:lnTo>
                <a:lnTo>
                  <a:pt x="1249368" y="1739835"/>
                </a:lnTo>
                <a:lnTo>
                  <a:pt x="1245243" y="1753492"/>
                </a:lnTo>
                <a:lnTo>
                  <a:pt x="1240483" y="1766831"/>
                </a:lnTo>
                <a:lnTo>
                  <a:pt x="1235405" y="1779535"/>
                </a:lnTo>
                <a:lnTo>
                  <a:pt x="1229376" y="1792239"/>
                </a:lnTo>
                <a:lnTo>
                  <a:pt x="1222712" y="1804308"/>
                </a:lnTo>
                <a:lnTo>
                  <a:pt x="1215413" y="1816060"/>
                </a:lnTo>
                <a:lnTo>
                  <a:pt x="1207162" y="1827493"/>
                </a:lnTo>
                <a:lnTo>
                  <a:pt x="1198594" y="1838292"/>
                </a:lnTo>
                <a:lnTo>
                  <a:pt x="1189391" y="1848773"/>
                </a:lnTo>
                <a:lnTo>
                  <a:pt x="1179236" y="1858619"/>
                </a:lnTo>
                <a:lnTo>
                  <a:pt x="1168129" y="1868147"/>
                </a:lnTo>
                <a:lnTo>
                  <a:pt x="1156705" y="1877040"/>
                </a:lnTo>
                <a:lnTo>
                  <a:pt x="1144646" y="1885615"/>
                </a:lnTo>
                <a:lnTo>
                  <a:pt x="1131635" y="1893555"/>
                </a:lnTo>
                <a:lnTo>
                  <a:pt x="1117989" y="1900860"/>
                </a:lnTo>
                <a:lnTo>
                  <a:pt x="1103709" y="1907530"/>
                </a:lnTo>
                <a:lnTo>
                  <a:pt x="1088794" y="1913882"/>
                </a:lnTo>
                <a:lnTo>
                  <a:pt x="1072927" y="1919599"/>
                </a:lnTo>
                <a:lnTo>
                  <a:pt x="1056108" y="1924680"/>
                </a:lnTo>
                <a:lnTo>
                  <a:pt x="1038654" y="1929127"/>
                </a:lnTo>
                <a:lnTo>
                  <a:pt x="1020566" y="1932620"/>
                </a:lnTo>
                <a:lnTo>
                  <a:pt x="1001526" y="1936114"/>
                </a:lnTo>
                <a:lnTo>
                  <a:pt x="981851" y="1938337"/>
                </a:lnTo>
                <a:lnTo>
                  <a:pt x="961541" y="1940243"/>
                </a:lnTo>
                <a:lnTo>
                  <a:pt x="940279" y="1941196"/>
                </a:lnTo>
                <a:lnTo>
                  <a:pt x="918065" y="1941513"/>
                </a:lnTo>
                <a:lnTo>
                  <a:pt x="342410" y="1941513"/>
                </a:lnTo>
                <a:lnTo>
                  <a:pt x="321148" y="1941196"/>
                </a:lnTo>
                <a:lnTo>
                  <a:pt x="300839" y="1940243"/>
                </a:lnTo>
                <a:lnTo>
                  <a:pt x="280846" y="1938337"/>
                </a:lnTo>
                <a:lnTo>
                  <a:pt x="261806" y="1936114"/>
                </a:lnTo>
                <a:lnTo>
                  <a:pt x="242765" y="1932938"/>
                </a:lnTo>
                <a:lnTo>
                  <a:pt x="225311" y="1929444"/>
                </a:lnTo>
                <a:lnTo>
                  <a:pt x="208175" y="1924998"/>
                </a:lnTo>
                <a:lnTo>
                  <a:pt x="191673" y="1920234"/>
                </a:lnTo>
                <a:lnTo>
                  <a:pt x="175806" y="1914517"/>
                </a:lnTo>
                <a:lnTo>
                  <a:pt x="160574" y="1908800"/>
                </a:lnTo>
                <a:lnTo>
                  <a:pt x="146294" y="1902130"/>
                </a:lnTo>
                <a:lnTo>
                  <a:pt x="132648" y="1894825"/>
                </a:lnTo>
                <a:lnTo>
                  <a:pt x="119954" y="1886885"/>
                </a:lnTo>
                <a:lnTo>
                  <a:pt x="107261" y="1878628"/>
                </a:lnTo>
                <a:lnTo>
                  <a:pt x="95836" y="1869735"/>
                </a:lnTo>
                <a:lnTo>
                  <a:pt x="84730" y="1860524"/>
                </a:lnTo>
                <a:lnTo>
                  <a:pt x="74575" y="1850361"/>
                </a:lnTo>
                <a:lnTo>
                  <a:pt x="64737" y="1840198"/>
                </a:lnTo>
                <a:lnTo>
                  <a:pt x="55534" y="1829399"/>
                </a:lnTo>
                <a:lnTo>
                  <a:pt x="47601" y="1817965"/>
                </a:lnTo>
                <a:lnTo>
                  <a:pt x="39985" y="1806532"/>
                </a:lnTo>
                <a:lnTo>
                  <a:pt x="32686" y="1794463"/>
                </a:lnTo>
                <a:lnTo>
                  <a:pt x="26656" y="1781758"/>
                </a:lnTo>
                <a:lnTo>
                  <a:pt x="20944" y="1768419"/>
                </a:lnTo>
                <a:lnTo>
                  <a:pt x="16184" y="1755397"/>
                </a:lnTo>
                <a:lnTo>
                  <a:pt x="11741" y="1741740"/>
                </a:lnTo>
                <a:lnTo>
                  <a:pt x="8251" y="1727131"/>
                </a:lnTo>
                <a:lnTo>
                  <a:pt x="5077" y="1712838"/>
                </a:lnTo>
                <a:lnTo>
                  <a:pt x="2856" y="1698229"/>
                </a:lnTo>
                <a:lnTo>
                  <a:pt x="1269" y="1682984"/>
                </a:lnTo>
                <a:lnTo>
                  <a:pt x="317" y="1667421"/>
                </a:lnTo>
                <a:lnTo>
                  <a:pt x="0" y="1651541"/>
                </a:lnTo>
                <a:lnTo>
                  <a:pt x="0" y="184210"/>
                </a:lnTo>
                <a:lnTo>
                  <a:pt x="0" y="175000"/>
                </a:lnTo>
                <a:lnTo>
                  <a:pt x="634" y="165472"/>
                </a:lnTo>
                <a:lnTo>
                  <a:pt x="1904" y="156261"/>
                </a:lnTo>
                <a:lnTo>
                  <a:pt x="3808" y="147368"/>
                </a:lnTo>
                <a:lnTo>
                  <a:pt x="6029" y="138475"/>
                </a:lnTo>
                <a:lnTo>
                  <a:pt x="8251" y="129582"/>
                </a:lnTo>
                <a:lnTo>
                  <a:pt x="11107" y="121325"/>
                </a:lnTo>
                <a:lnTo>
                  <a:pt x="14280" y="112749"/>
                </a:lnTo>
                <a:lnTo>
                  <a:pt x="18088" y="104492"/>
                </a:lnTo>
                <a:lnTo>
                  <a:pt x="22214" y="96551"/>
                </a:lnTo>
                <a:lnTo>
                  <a:pt x="26656" y="88611"/>
                </a:lnTo>
                <a:lnTo>
                  <a:pt x="31416" y="81306"/>
                </a:lnTo>
                <a:lnTo>
                  <a:pt x="36494" y="74002"/>
                </a:lnTo>
                <a:lnTo>
                  <a:pt x="41889" y="67014"/>
                </a:lnTo>
                <a:lnTo>
                  <a:pt x="47918" y="60345"/>
                </a:lnTo>
                <a:lnTo>
                  <a:pt x="53948" y="53993"/>
                </a:lnTo>
                <a:lnTo>
                  <a:pt x="60612" y="47640"/>
                </a:lnTo>
                <a:lnTo>
                  <a:pt x="66959" y="42241"/>
                </a:lnTo>
                <a:lnTo>
                  <a:pt x="74257" y="36842"/>
                </a:lnTo>
                <a:lnTo>
                  <a:pt x="81556" y="31443"/>
                </a:lnTo>
                <a:lnTo>
                  <a:pt x="88855" y="26679"/>
                </a:lnTo>
                <a:lnTo>
                  <a:pt x="96471" y="22232"/>
                </a:lnTo>
                <a:lnTo>
                  <a:pt x="104405" y="18421"/>
                </a:lnTo>
                <a:lnTo>
                  <a:pt x="112338" y="14610"/>
                </a:lnTo>
                <a:lnTo>
                  <a:pt x="120906" y="11434"/>
                </a:lnTo>
                <a:lnTo>
                  <a:pt x="129475" y="8258"/>
                </a:lnTo>
                <a:lnTo>
                  <a:pt x="138360" y="5717"/>
                </a:lnTo>
                <a:lnTo>
                  <a:pt x="146928" y="3494"/>
                </a:lnTo>
                <a:lnTo>
                  <a:pt x="156131" y="1905"/>
                </a:lnTo>
                <a:lnTo>
                  <a:pt x="165651" y="953"/>
                </a:lnTo>
                <a:lnTo>
                  <a:pt x="174854" y="317"/>
                </a:lnTo>
                <a:lnTo>
                  <a:pt x="184374" y="0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  <a:extLst/>
        </p:spPr>
        <p:txBody>
          <a:bodyPr anchor="ctr">
            <a:scene3d>
              <a:camera prst="orthographicFront"/>
              <a:lightRig dir="t" rig="threePt"/>
            </a:scene3d>
            <a:sp3d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altLang="en-US" lang="zh-CN">
              <a:solidFill>
                <a:srgbClr val="FFFFFF"/>
              </a:solidFill>
              <a:ea charset="-122" panose="02010600030101010101" pitchFamily="2" typeface="宋体"/>
            </a:endParaRPr>
          </a:p>
        </p:txBody>
      </p:sp>
      <p:sp>
        <p:nvSpPr>
          <p:cNvPr id="13" name="KSO_Shape"/>
          <p:cNvSpPr/>
          <p:nvPr/>
        </p:nvSpPr>
        <p:spPr bwMode="auto">
          <a:xfrm>
            <a:off x="1800560" y="1268496"/>
            <a:ext cx="536164" cy="623448"/>
          </a:xfrm>
          <a:custGeom>
            <a:gdLst>
              <a:gd fmla="*/ 2147483646 w 5822" name="T0"/>
              <a:gd fmla="*/ 2147483646 h 6759" name="T1"/>
              <a:gd fmla="*/ 2147483646 w 5822" name="T2"/>
              <a:gd fmla="*/ 2147483646 h 6759" name="T3"/>
              <a:gd fmla="*/ 2147483646 w 5822" name="T4"/>
              <a:gd fmla="*/ 2147483646 h 6759" name="T5"/>
              <a:gd fmla="*/ 2147483646 w 5822" name="T6"/>
              <a:gd fmla="*/ 2147483646 h 6759" name="T7"/>
              <a:gd fmla="*/ 2147483646 w 5822" name="T8"/>
              <a:gd fmla="*/ 2147483646 h 6759" name="T9"/>
              <a:gd fmla="*/ 2147483646 w 5822" name="T10"/>
              <a:gd fmla="*/ 1253760573 h 6759" name="T11"/>
              <a:gd fmla="*/ 2147483646 w 5822" name="T12"/>
              <a:gd fmla="*/ 2147483646 h 6759" name="T13"/>
              <a:gd fmla="*/ 2147483646 w 5822" name="T14"/>
              <a:gd fmla="*/ 2147483646 h 6759" name="T15"/>
              <a:gd fmla="*/ 2147483646 w 5822" name="T16"/>
              <a:gd fmla="*/ 2147483646 h 6759" name="T17"/>
              <a:gd fmla="*/ 2147483646 w 5822" name="T18"/>
              <a:gd fmla="*/ 2147483646 h 6759" name="T19"/>
              <a:gd fmla="*/ 2147483646 w 5822" name="T20"/>
              <a:gd fmla="*/ 2147483646 h 6759" name="T21"/>
              <a:gd fmla="*/ 2147483646 w 5822" name="T22"/>
              <a:gd fmla="*/ 2147483646 h 6759" name="T23"/>
              <a:gd fmla="*/ 2147483646 w 5822" name="T24"/>
              <a:gd fmla="*/ 2147483646 h 6759" name="T25"/>
              <a:gd fmla="*/ 2147483646 w 5822" name="T26"/>
              <a:gd fmla="*/ 2147483646 h 6759" name="T27"/>
              <a:gd fmla="*/ 2147483646 w 5822" name="T28"/>
              <a:gd fmla="*/ 2147483646 h 6759" name="T29"/>
              <a:gd fmla="*/ 2147483646 w 5822" name="T30"/>
              <a:gd fmla="*/ 2147483646 h 6759" name="T31"/>
              <a:gd fmla="*/ 2147483646 w 5822" name="T32"/>
              <a:gd fmla="*/ 2147483646 h 6759" name="T33"/>
              <a:gd fmla="*/ 2147483646 w 5822" name="T34"/>
              <a:gd fmla="*/ 2147483646 h 6759" name="T35"/>
              <a:gd fmla="*/ 2147483646 w 5822" name="T36"/>
              <a:gd fmla="*/ 2147483646 h 6759" name="T37"/>
              <a:gd fmla="*/ 2147483646 w 5822" name="T38"/>
              <a:gd fmla="*/ 2147483646 h 6759" name="T39"/>
              <a:gd fmla="*/ 0 w 5822" name="T40"/>
              <a:gd fmla="*/ 2147483646 h 6759" name="T41"/>
              <a:gd fmla="*/ 2147483646 w 5822" name="T42"/>
              <a:gd fmla="*/ 2147483646 h 6759" name="T43"/>
              <a:gd fmla="*/ 2147483646 w 5822" name="T44"/>
              <a:gd fmla="*/ 2147483646 h 6759" name="T45"/>
              <a:gd fmla="*/ 2147483646 w 5822" name="T46"/>
              <a:gd fmla="*/ 2147483646 h 6759" name="T47"/>
              <a:gd fmla="*/ 2147483646 w 5822" name="T48"/>
              <a:gd fmla="*/ 2147483646 h 6759" name="T49"/>
              <a:gd fmla="*/ 2147483646 w 5822" name="T50"/>
              <a:gd fmla="*/ 2147483646 h 6759" name="T51"/>
              <a:gd fmla="*/ 2147483646 w 5822" name="T52"/>
              <a:gd fmla="*/ 2147483646 h 6759" name="T53"/>
              <a:gd fmla="*/ 2147483646 w 5822" name="T54"/>
              <a:gd fmla="*/ 2147483646 h 6759" name="T55"/>
              <a:gd fmla="*/ 2147483646 w 5822" name="T56"/>
              <a:gd fmla="*/ 2147483646 h 6759" name="T57"/>
              <a:gd fmla="*/ 2147483646 w 5822" name="T58"/>
              <a:gd fmla="*/ 2147483646 h 6759" name="T59"/>
              <a:gd fmla="*/ 2147483646 w 5822" name="T60"/>
              <a:gd fmla="*/ 2147483646 h 6759" name="T61"/>
              <a:gd fmla="*/ 2147483646 w 5822" name="T62"/>
              <a:gd fmla="*/ 2147483646 h 6759" name="T63"/>
              <a:gd fmla="*/ 2147483646 w 5822" name="T64"/>
              <a:gd fmla="*/ 2147483646 h 6759" name="T65"/>
              <a:gd fmla="*/ 2147483646 w 5822" name="T66"/>
              <a:gd fmla="*/ 2147483646 h 6759" name="T67"/>
              <a:gd fmla="*/ 2147483646 w 5822" name="T68"/>
              <a:gd fmla="*/ 2147483646 h 6759" name="T69"/>
              <a:gd fmla="*/ 2147483646 w 5822" name="T70"/>
              <a:gd fmla="*/ 2147483646 h 6759" name="T71"/>
              <a:gd fmla="*/ 2147483646 w 5822" name="T72"/>
              <a:gd fmla="*/ 2147483646 h 6759" name="T73"/>
              <a:gd fmla="*/ 2147483646 w 5822" name="T74"/>
              <a:gd fmla="*/ 2147483646 h 6759" name="T75"/>
              <a:gd fmla="*/ 2147483646 w 5822" name="T76"/>
              <a:gd fmla="*/ 2147483646 h 6759" name="T77"/>
              <a:gd fmla="*/ 2147483646 w 5822" name="T78"/>
              <a:gd fmla="*/ 2147483646 h 6759" name="T79"/>
              <a:gd fmla="*/ 2147483646 w 5822" name="T80"/>
              <a:gd fmla="*/ 2147483646 h 6759" name="T81"/>
              <a:gd fmla="*/ 2147483646 w 5822" name="T82"/>
              <a:gd fmla="*/ 2147483646 h 6759" name="T83"/>
              <a:gd fmla="*/ 2147483646 w 5822" name="T84"/>
              <a:gd fmla="*/ 2147483646 h 6759" name="T85"/>
              <a:gd fmla="*/ 2147483646 w 5822" name="T86"/>
              <a:gd fmla="*/ 2147483646 h 6759" name="T87"/>
              <a:gd fmla="*/ 2147483646 w 5822" name="T88"/>
              <a:gd fmla="*/ 2147483646 h 6759" name="T89"/>
              <a:gd fmla="*/ 2147483646 w 5822" name="T90"/>
              <a:gd fmla="*/ 2147483646 h 6759" name="T91"/>
              <a:gd fmla="*/ 2147483646 w 5822" name="T92"/>
              <a:gd fmla="*/ 2147483646 h 6759" name="T93"/>
              <a:gd fmla="*/ 2147483646 w 5822" name="T94"/>
              <a:gd fmla="*/ 2147483646 h 6759" name="T95"/>
              <a:gd fmla="*/ 2147483646 w 5822" name="T96"/>
              <a:gd fmla="*/ 2147483646 h 6759" name="T97"/>
              <a:gd fmla="*/ 0 60000 65536" name="T98"/>
              <a:gd fmla="*/ 0 60000 65536" name="T99"/>
              <a:gd fmla="*/ 0 60000 65536" name="T100"/>
              <a:gd fmla="*/ 0 60000 65536" name="T101"/>
              <a:gd fmla="*/ 0 60000 65536" name="T102"/>
              <a:gd fmla="*/ 0 60000 65536" name="T103"/>
              <a:gd fmla="*/ 0 60000 65536" name="T104"/>
              <a:gd fmla="*/ 0 60000 65536" name="T105"/>
              <a:gd fmla="*/ 0 60000 65536" name="T106"/>
              <a:gd fmla="*/ 0 60000 65536" name="T107"/>
              <a:gd fmla="*/ 0 60000 65536" name="T108"/>
              <a:gd fmla="*/ 0 60000 65536" name="T109"/>
              <a:gd fmla="*/ 0 60000 65536" name="T110"/>
              <a:gd fmla="*/ 0 60000 65536" name="T111"/>
              <a:gd fmla="*/ 0 60000 65536" name="T112"/>
              <a:gd fmla="*/ 0 60000 65536" name="T113"/>
              <a:gd fmla="*/ 0 60000 65536" name="T114"/>
              <a:gd fmla="*/ 0 60000 65536" name="T115"/>
              <a:gd fmla="*/ 0 60000 65536" name="T116"/>
              <a:gd fmla="*/ 0 60000 65536" name="T117"/>
              <a:gd fmla="*/ 0 60000 65536" name="T118"/>
              <a:gd fmla="*/ 0 60000 65536" name="T119"/>
              <a:gd fmla="*/ 0 60000 65536" name="T120"/>
              <a:gd fmla="*/ 0 60000 65536" name="T121"/>
              <a:gd fmla="*/ 0 60000 65536" name="T122"/>
              <a:gd fmla="*/ 0 60000 6553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</a:gdLst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b="b" l="0" r="r" t="0"/>
            <a:pathLst>
              <a:path h="6758" w="5822">
                <a:moveTo>
                  <a:pt x="0" y="6351"/>
                </a:moveTo>
                <a:lnTo>
                  <a:pt x="129" y="6351"/>
                </a:lnTo>
                <a:lnTo>
                  <a:pt x="129" y="3057"/>
                </a:lnTo>
                <a:lnTo>
                  <a:pt x="129" y="2914"/>
                </a:lnTo>
                <a:lnTo>
                  <a:pt x="266" y="2865"/>
                </a:lnTo>
                <a:lnTo>
                  <a:pt x="1775" y="2337"/>
                </a:lnTo>
                <a:lnTo>
                  <a:pt x="1775" y="1515"/>
                </a:lnTo>
                <a:lnTo>
                  <a:pt x="1775" y="1386"/>
                </a:lnTo>
                <a:lnTo>
                  <a:pt x="1892" y="1331"/>
                </a:lnTo>
                <a:lnTo>
                  <a:pt x="4422" y="137"/>
                </a:lnTo>
                <a:lnTo>
                  <a:pt x="4714" y="0"/>
                </a:lnTo>
                <a:lnTo>
                  <a:pt x="4714" y="56"/>
                </a:lnTo>
                <a:lnTo>
                  <a:pt x="5511" y="532"/>
                </a:lnTo>
                <a:lnTo>
                  <a:pt x="5511" y="6326"/>
                </a:lnTo>
                <a:lnTo>
                  <a:pt x="5822" y="6326"/>
                </a:lnTo>
                <a:lnTo>
                  <a:pt x="5822" y="6734"/>
                </a:lnTo>
                <a:lnTo>
                  <a:pt x="4510" y="6734"/>
                </a:lnTo>
                <a:lnTo>
                  <a:pt x="4305" y="6734"/>
                </a:lnTo>
                <a:lnTo>
                  <a:pt x="4305" y="6529"/>
                </a:lnTo>
                <a:lnTo>
                  <a:pt x="4305" y="643"/>
                </a:lnTo>
                <a:lnTo>
                  <a:pt x="2183" y="1644"/>
                </a:lnTo>
                <a:lnTo>
                  <a:pt x="2183" y="2194"/>
                </a:lnTo>
                <a:lnTo>
                  <a:pt x="2798" y="1979"/>
                </a:lnTo>
                <a:lnTo>
                  <a:pt x="3035" y="1895"/>
                </a:lnTo>
                <a:lnTo>
                  <a:pt x="3035" y="1889"/>
                </a:lnTo>
                <a:lnTo>
                  <a:pt x="3042" y="1892"/>
                </a:lnTo>
                <a:lnTo>
                  <a:pt x="3068" y="1884"/>
                </a:lnTo>
                <a:lnTo>
                  <a:pt x="3068" y="1909"/>
                </a:lnTo>
                <a:lnTo>
                  <a:pt x="3862" y="2381"/>
                </a:lnTo>
                <a:lnTo>
                  <a:pt x="3862" y="6313"/>
                </a:lnTo>
                <a:lnTo>
                  <a:pt x="4177" y="6313"/>
                </a:lnTo>
                <a:lnTo>
                  <a:pt x="4177" y="6722"/>
                </a:lnTo>
                <a:lnTo>
                  <a:pt x="2865" y="6722"/>
                </a:lnTo>
                <a:lnTo>
                  <a:pt x="2661" y="6722"/>
                </a:lnTo>
                <a:lnTo>
                  <a:pt x="2661" y="6517"/>
                </a:lnTo>
                <a:lnTo>
                  <a:pt x="2661" y="2458"/>
                </a:lnTo>
                <a:lnTo>
                  <a:pt x="538" y="3202"/>
                </a:lnTo>
                <a:lnTo>
                  <a:pt x="538" y="6556"/>
                </a:lnTo>
                <a:lnTo>
                  <a:pt x="538" y="6759"/>
                </a:lnTo>
                <a:lnTo>
                  <a:pt x="334" y="6759"/>
                </a:lnTo>
                <a:lnTo>
                  <a:pt x="0" y="6759"/>
                </a:lnTo>
                <a:lnTo>
                  <a:pt x="0" y="6351"/>
                </a:lnTo>
                <a:close/>
                <a:moveTo>
                  <a:pt x="776" y="6707"/>
                </a:moveTo>
                <a:lnTo>
                  <a:pt x="776" y="6707"/>
                </a:lnTo>
                <a:lnTo>
                  <a:pt x="1501" y="6707"/>
                </a:lnTo>
                <a:lnTo>
                  <a:pt x="2348" y="6707"/>
                </a:lnTo>
                <a:lnTo>
                  <a:pt x="2348" y="5989"/>
                </a:lnTo>
                <a:lnTo>
                  <a:pt x="1501" y="6044"/>
                </a:lnTo>
                <a:lnTo>
                  <a:pt x="776" y="6092"/>
                </a:lnTo>
                <a:lnTo>
                  <a:pt x="776" y="6707"/>
                </a:lnTo>
                <a:close/>
                <a:moveTo>
                  <a:pt x="776" y="4048"/>
                </a:moveTo>
                <a:lnTo>
                  <a:pt x="776" y="4048"/>
                </a:lnTo>
                <a:lnTo>
                  <a:pt x="1501" y="3842"/>
                </a:lnTo>
                <a:lnTo>
                  <a:pt x="2348" y="3604"/>
                </a:lnTo>
                <a:lnTo>
                  <a:pt x="2348" y="2883"/>
                </a:lnTo>
                <a:lnTo>
                  <a:pt x="1501" y="3178"/>
                </a:lnTo>
                <a:lnTo>
                  <a:pt x="776" y="3431"/>
                </a:lnTo>
                <a:lnTo>
                  <a:pt x="776" y="4048"/>
                </a:lnTo>
                <a:close/>
                <a:moveTo>
                  <a:pt x="776" y="4926"/>
                </a:moveTo>
                <a:lnTo>
                  <a:pt x="776" y="4926"/>
                </a:lnTo>
                <a:lnTo>
                  <a:pt x="1501" y="4788"/>
                </a:lnTo>
                <a:lnTo>
                  <a:pt x="2348" y="4628"/>
                </a:lnTo>
                <a:lnTo>
                  <a:pt x="2348" y="3909"/>
                </a:lnTo>
                <a:lnTo>
                  <a:pt x="1501" y="4124"/>
                </a:lnTo>
                <a:lnTo>
                  <a:pt x="776" y="4310"/>
                </a:lnTo>
                <a:lnTo>
                  <a:pt x="776" y="4926"/>
                </a:lnTo>
                <a:close/>
                <a:moveTo>
                  <a:pt x="776" y="5811"/>
                </a:moveTo>
                <a:lnTo>
                  <a:pt x="776" y="5811"/>
                </a:lnTo>
                <a:lnTo>
                  <a:pt x="1501" y="5741"/>
                </a:lnTo>
                <a:lnTo>
                  <a:pt x="2348" y="5661"/>
                </a:lnTo>
                <a:lnTo>
                  <a:pt x="2348" y="4942"/>
                </a:lnTo>
                <a:lnTo>
                  <a:pt x="1501" y="5078"/>
                </a:lnTo>
                <a:lnTo>
                  <a:pt x="776" y="5194"/>
                </a:lnTo>
                <a:lnTo>
                  <a:pt x="776" y="5811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  <a:extLst/>
        </p:spPr>
        <p:txBody>
          <a:bodyPr anchor="ctr">
            <a:scene3d>
              <a:camera prst="orthographicFront"/>
              <a:lightRig dir="t" rig="threePt"/>
            </a:scene3d>
            <a:sp3d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altLang="en-US" lang="zh-CN">
              <a:solidFill>
                <a:srgbClr val="FFFFFF"/>
              </a:solidFill>
              <a:ea charset="-122" panose="02010600030101010101" pitchFamily="2" typeface="宋体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3246743" y="1840483"/>
            <a:ext cx="310406" cy="310406"/>
            <a:chOff x="3264324" y="1749600"/>
            <a:chExt cx="348156" cy="348156"/>
          </a:xfrm>
        </p:grpSpPr>
        <p:sp>
          <p:nvSpPr>
            <p:cNvPr id="19" name="矩形 18"/>
            <p:cNvSpPr/>
            <p:nvPr/>
          </p:nvSpPr>
          <p:spPr>
            <a:xfrm>
              <a:off x="3264324" y="1900818"/>
              <a:ext cx="348156" cy="45719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0" name="矩形 19"/>
            <p:cNvSpPr/>
            <p:nvPr/>
          </p:nvSpPr>
          <p:spPr>
            <a:xfrm rot="5400000">
              <a:off x="3264324" y="1900818"/>
              <a:ext cx="348156" cy="45719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5803179" y="1840483"/>
            <a:ext cx="310406" cy="310406"/>
            <a:chOff x="3264324" y="1749600"/>
            <a:chExt cx="348156" cy="348156"/>
          </a:xfrm>
        </p:grpSpPr>
        <p:sp>
          <p:nvSpPr>
            <p:cNvPr id="23" name="矩形 22"/>
            <p:cNvSpPr/>
            <p:nvPr/>
          </p:nvSpPr>
          <p:spPr>
            <a:xfrm>
              <a:off x="3264324" y="1900818"/>
              <a:ext cx="348156" cy="45719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4" name="矩形 23"/>
            <p:cNvSpPr/>
            <p:nvPr/>
          </p:nvSpPr>
          <p:spPr>
            <a:xfrm rot="5400000">
              <a:off x="3264324" y="1900818"/>
              <a:ext cx="348156" cy="45719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1575228" y="3544726"/>
            <a:ext cx="6154126" cy="91440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altLang="en-US" lang="zh-CN" sz="1000">
                <a:latin charset="-122" pitchFamily="34" typeface="微软雅黑 Light"/>
                <a:ea charset="-122" pitchFamily="34" typeface="微软雅黑 Light"/>
              </a:rPr>
              <a:t>点击输入简要文字内容，文字内容需概括精炼，不用多余的文字修饰，言简意赅的说明分项内容。点击输入简要文字内容，文字内容需概括精炼，不用多余的文字修饰，言简意赅的说明分项内容……</a:t>
            </a:r>
          </a:p>
          <a:p>
            <a:pPr algn="just">
              <a:lnSpc>
                <a:spcPct val="150000"/>
              </a:lnSpc>
            </a:pPr>
            <a:r>
              <a:rPr altLang="en-US" lang="zh-CN" sz="1000">
                <a:latin charset="-122" pitchFamily="34" typeface="微软雅黑 Light"/>
                <a:ea charset="-122" pitchFamily="34" typeface="微软雅黑 Light"/>
              </a:rPr>
              <a:t>点击输入简要文字内容，文字内容需概括精炼，不用多余的文字修饰，言简意赅的说明分项内容。点击输入简要文字内容，文字内容需概括精炼，不用多余的文字修饰，言简意赅的说明分项内容……</a:t>
            </a:r>
          </a:p>
        </p:txBody>
      </p:sp>
      <p:sp>
        <p:nvSpPr>
          <p:cNvPr id="26" name="Freeform 5"/>
          <p:cNvSpPr/>
          <p:nvPr/>
        </p:nvSpPr>
        <p:spPr bwMode="auto">
          <a:xfrm>
            <a:off x="1115616" y="3507854"/>
            <a:ext cx="236560" cy="970850"/>
          </a:xfrm>
          <a:custGeom>
            <a:rect b="b" l="l" r="r" t="t"/>
            <a:pathLst>
              <a:path h="3822203" w="931331">
                <a:moveTo>
                  <a:pt x="931331" y="0"/>
                </a:moveTo>
                <a:lnTo>
                  <a:pt x="931331" y="43438"/>
                </a:lnTo>
                <a:lnTo>
                  <a:pt x="929692" y="43241"/>
                </a:lnTo>
                <a:cubicBezTo>
                  <a:pt x="720560" y="43241"/>
                  <a:pt x="548753" y="233651"/>
                  <a:pt x="531759" y="477070"/>
                </a:cubicBezTo>
                <a:cubicBezTo>
                  <a:pt x="531001" y="481589"/>
                  <a:pt x="530505" y="486178"/>
                  <a:pt x="530592" y="490864"/>
                </a:cubicBezTo>
                <a:lnTo>
                  <a:pt x="527965" y="521911"/>
                </a:lnTo>
                <a:cubicBezTo>
                  <a:pt x="527965" y="524355"/>
                  <a:pt x="527981" y="526795"/>
                  <a:pt x="528584" y="529223"/>
                </a:cubicBezTo>
                <a:cubicBezTo>
                  <a:pt x="525896" y="549213"/>
                  <a:pt x="525319" y="570030"/>
                  <a:pt x="525319" y="591585"/>
                </a:cubicBezTo>
                <a:lnTo>
                  <a:pt x="525319" y="1420695"/>
                </a:lnTo>
                <a:cubicBezTo>
                  <a:pt x="525319" y="1644311"/>
                  <a:pt x="418363" y="1909396"/>
                  <a:pt x="152419" y="1909396"/>
                </a:cubicBezTo>
                <a:lnTo>
                  <a:pt x="152419" y="1917007"/>
                </a:lnTo>
                <a:cubicBezTo>
                  <a:pt x="411268" y="1917007"/>
                  <a:pt x="525319" y="2180779"/>
                  <a:pt x="525319" y="2401508"/>
                </a:cubicBezTo>
                <a:lnTo>
                  <a:pt x="525319" y="3229831"/>
                </a:lnTo>
                <a:lnTo>
                  <a:pt x="528395" y="3285086"/>
                </a:lnTo>
                <a:lnTo>
                  <a:pt x="527965" y="3290166"/>
                </a:lnTo>
                <a:cubicBezTo>
                  <a:pt x="527965" y="3298449"/>
                  <a:pt x="528142" y="3306682"/>
                  <a:pt x="530049" y="3314794"/>
                </a:cubicBezTo>
                <a:cubicBezTo>
                  <a:pt x="529872" y="3323297"/>
                  <a:pt x="530775" y="3331587"/>
                  <a:pt x="532157" y="3339708"/>
                </a:cubicBezTo>
                <a:cubicBezTo>
                  <a:pt x="550979" y="3580884"/>
                  <a:pt x="721914" y="3768836"/>
                  <a:pt x="929692" y="3768836"/>
                </a:cubicBezTo>
                <a:cubicBezTo>
                  <a:pt x="930239" y="3768836"/>
                  <a:pt x="930786" y="3768835"/>
                  <a:pt x="931331" y="3768639"/>
                </a:cubicBezTo>
                <a:lnTo>
                  <a:pt x="931331" y="3822203"/>
                </a:lnTo>
                <a:cubicBezTo>
                  <a:pt x="739757" y="3822203"/>
                  <a:pt x="598112" y="3773911"/>
                  <a:pt x="507975" y="3678638"/>
                </a:cubicBezTo>
                <a:cubicBezTo>
                  <a:pt x="417575" y="3582577"/>
                  <a:pt x="372901" y="3410141"/>
                  <a:pt x="372901" y="3162642"/>
                </a:cubicBezTo>
                <a:lnTo>
                  <a:pt x="372901" y="2435365"/>
                </a:lnTo>
                <a:cubicBezTo>
                  <a:pt x="372901" y="2299674"/>
                  <a:pt x="350301" y="2189965"/>
                  <a:pt x="304838" y="2105453"/>
                </a:cubicBezTo>
                <a:cubicBezTo>
                  <a:pt x="260163" y="2021204"/>
                  <a:pt x="158200" y="1972649"/>
                  <a:pt x="0" y="1961888"/>
                </a:cubicBezTo>
                <a:lnTo>
                  <a:pt x="0" y="1860316"/>
                </a:lnTo>
                <a:cubicBezTo>
                  <a:pt x="146638" y="1837744"/>
                  <a:pt x="245710" y="1792339"/>
                  <a:pt x="296166" y="1724624"/>
                </a:cubicBezTo>
                <a:cubicBezTo>
                  <a:pt x="347410" y="1657434"/>
                  <a:pt x="372901" y="1544052"/>
                  <a:pt x="372901" y="1386838"/>
                </a:cubicBezTo>
                <a:lnTo>
                  <a:pt x="372901" y="659562"/>
                </a:lnTo>
                <a:cubicBezTo>
                  <a:pt x="372901" y="411275"/>
                  <a:pt x="417575" y="239626"/>
                  <a:pt x="507975" y="143566"/>
                </a:cubicBezTo>
                <a:cubicBezTo>
                  <a:pt x="598112" y="47505"/>
                  <a:pt x="739757" y="0"/>
                  <a:pt x="931331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27" name="Freeform 5"/>
          <p:cNvSpPr/>
          <p:nvPr/>
        </p:nvSpPr>
        <p:spPr bwMode="auto">
          <a:xfrm flipH="1">
            <a:off x="8008152" y="3507854"/>
            <a:ext cx="236560" cy="970850"/>
          </a:xfrm>
          <a:custGeom>
            <a:rect b="b" l="l" r="r" t="t"/>
            <a:pathLst>
              <a:path h="3822203" w="931331">
                <a:moveTo>
                  <a:pt x="931331" y="0"/>
                </a:moveTo>
                <a:lnTo>
                  <a:pt x="931331" y="43438"/>
                </a:lnTo>
                <a:lnTo>
                  <a:pt x="929692" y="43241"/>
                </a:lnTo>
                <a:cubicBezTo>
                  <a:pt x="720560" y="43241"/>
                  <a:pt x="548753" y="233651"/>
                  <a:pt x="531759" y="477070"/>
                </a:cubicBezTo>
                <a:cubicBezTo>
                  <a:pt x="531001" y="481589"/>
                  <a:pt x="530505" y="486178"/>
                  <a:pt x="530592" y="490864"/>
                </a:cubicBezTo>
                <a:lnTo>
                  <a:pt x="527965" y="521911"/>
                </a:lnTo>
                <a:cubicBezTo>
                  <a:pt x="527965" y="524355"/>
                  <a:pt x="527981" y="526795"/>
                  <a:pt x="528584" y="529223"/>
                </a:cubicBezTo>
                <a:cubicBezTo>
                  <a:pt x="525896" y="549213"/>
                  <a:pt x="525319" y="570030"/>
                  <a:pt x="525319" y="591585"/>
                </a:cubicBezTo>
                <a:lnTo>
                  <a:pt x="525319" y="1420695"/>
                </a:lnTo>
                <a:cubicBezTo>
                  <a:pt x="525319" y="1644311"/>
                  <a:pt x="418363" y="1909396"/>
                  <a:pt x="152419" y="1909396"/>
                </a:cubicBezTo>
                <a:lnTo>
                  <a:pt x="152419" y="1917007"/>
                </a:lnTo>
                <a:cubicBezTo>
                  <a:pt x="411268" y="1917007"/>
                  <a:pt x="525319" y="2180779"/>
                  <a:pt x="525319" y="2401508"/>
                </a:cubicBezTo>
                <a:lnTo>
                  <a:pt x="525319" y="3229831"/>
                </a:lnTo>
                <a:lnTo>
                  <a:pt x="528395" y="3285086"/>
                </a:lnTo>
                <a:lnTo>
                  <a:pt x="527965" y="3290166"/>
                </a:lnTo>
                <a:cubicBezTo>
                  <a:pt x="527965" y="3298449"/>
                  <a:pt x="528142" y="3306682"/>
                  <a:pt x="530049" y="3314794"/>
                </a:cubicBezTo>
                <a:cubicBezTo>
                  <a:pt x="529872" y="3323297"/>
                  <a:pt x="530775" y="3331587"/>
                  <a:pt x="532157" y="3339708"/>
                </a:cubicBezTo>
                <a:cubicBezTo>
                  <a:pt x="550979" y="3580884"/>
                  <a:pt x="721914" y="3768836"/>
                  <a:pt x="929692" y="3768836"/>
                </a:cubicBezTo>
                <a:cubicBezTo>
                  <a:pt x="930239" y="3768836"/>
                  <a:pt x="930786" y="3768835"/>
                  <a:pt x="931331" y="3768639"/>
                </a:cubicBezTo>
                <a:lnTo>
                  <a:pt x="931331" y="3822203"/>
                </a:lnTo>
                <a:cubicBezTo>
                  <a:pt x="739757" y="3822203"/>
                  <a:pt x="598112" y="3773911"/>
                  <a:pt x="507975" y="3678638"/>
                </a:cubicBezTo>
                <a:cubicBezTo>
                  <a:pt x="417575" y="3582577"/>
                  <a:pt x="372901" y="3410141"/>
                  <a:pt x="372901" y="3162642"/>
                </a:cubicBezTo>
                <a:lnTo>
                  <a:pt x="372901" y="2435365"/>
                </a:lnTo>
                <a:cubicBezTo>
                  <a:pt x="372901" y="2299674"/>
                  <a:pt x="350301" y="2189965"/>
                  <a:pt x="304838" y="2105453"/>
                </a:cubicBezTo>
                <a:cubicBezTo>
                  <a:pt x="260163" y="2021204"/>
                  <a:pt x="158200" y="1972649"/>
                  <a:pt x="0" y="1961888"/>
                </a:cubicBezTo>
                <a:lnTo>
                  <a:pt x="0" y="1860316"/>
                </a:lnTo>
                <a:cubicBezTo>
                  <a:pt x="146638" y="1837744"/>
                  <a:pt x="245710" y="1792339"/>
                  <a:pt x="296166" y="1724624"/>
                </a:cubicBezTo>
                <a:cubicBezTo>
                  <a:pt x="347410" y="1657434"/>
                  <a:pt x="372901" y="1544052"/>
                  <a:pt x="372901" y="1386838"/>
                </a:cubicBezTo>
                <a:lnTo>
                  <a:pt x="372901" y="659562"/>
                </a:lnTo>
                <a:cubicBezTo>
                  <a:pt x="372901" y="411275"/>
                  <a:pt x="417575" y="239626"/>
                  <a:pt x="507975" y="143566"/>
                </a:cubicBezTo>
                <a:cubicBezTo>
                  <a:pt x="598112" y="47505"/>
                  <a:pt x="739757" y="0"/>
                  <a:pt x="931331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32" name="TextBox 31"/>
          <p:cNvSpPr txBox="1"/>
          <p:nvPr/>
        </p:nvSpPr>
        <p:spPr>
          <a:xfrm>
            <a:off x="1565967" y="2417862"/>
            <a:ext cx="1036867" cy="15240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pPr algn="ctr"/>
            <a:r>
              <a:rPr altLang="en-US" b="1" lang="zh-CN" smtClean="0" sz="10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点击输入说明文字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096911" y="2417862"/>
            <a:ext cx="1166506" cy="15240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pPr algn="ctr"/>
            <a:r>
              <a:rPr altLang="en-US" b="1" lang="zh-CN" sz="10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点击输入说明文字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653347" y="2417862"/>
            <a:ext cx="1166506" cy="15240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pPr algn="ctr"/>
            <a:r>
              <a:rPr altLang="en-US" b="1" lang="zh-CN" sz="10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点击输入说明文字</a:t>
            </a:r>
          </a:p>
        </p:txBody>
      </p:sp>
      <p:sp>
        <p:nvSpPr>
          <p:cNvPr id="28" name="KSO_Shape"/>
          <p:cNvSpPr/>
          <p:nvPr/>
        </p:nvSpPr>
        <p:spPr bwMode="auto">
          <a:xfrm>
            <a:off x="256394" y="142875"/>
            <a:ext cx="293904" cy="290966"/>
          </a:xfrm>
          <a:custGeom>
            <a:gdLst>
              <a:gd fmla="*/ 615878 w 2390775" name="T0"/>
              <a:gd fmla="*/ 1467970 h 2365376" name="T1"/>
              <a:gd fmla="*/ 587250 w 2390775" name="T2"/>
              <a:gd fmla="*/ 1401697 h 2365376" name="T3"/>
              <a:gd fmla="*/ 1282649 w 2390775" name="T4"/>
              <a:gd fmla="*/ 1393474 h 2365376" name="T5"/>
              <a:gd fmla="*/ 1180915 w 2390775" name="T6"/>
              <a:gd fmla="*/ 1446870 h 2365376" name="T7"/>
              <a:gd fmla="*/ 1210073 w 2390775" name="T8"/>
              <a:gd fmla="*/ 1382167 h 2365376" name="T9"/>
              <a:gd fmla="*/ 653657 w 2390775" name="T10"/>
              <a:gd fmla="*/ 1314699 h 2365376" name="T11"/>
              <a:gd fmla="*/ 646041 w 2390775" name="T12"/>
              <a:gd fmla="*/ 1180275 h 2365376" name="T13"/>
              <a:gd fmla="*/ 589870 w 2390775" name="T14"/>
              <a:gd fmla="*/ 1105327 h 2365376" name="T15"/>
              <a:gd fmla="*/ 599516 w 2390775" name="T16"/>
              <a:gd fmla="*/ 1141280 h 2365376" name="T17"/>
              <a:gd fmla="*/ 579914 w 2390775" name="T18"/>
              <a:gd fmla="*/ 1158779 h 2365376" name="T19"/>
              <a:gd fmla="*/ 541333 w 2390775" name="T20"/>
              <a:gd fmla="*/ 1105965 h 2365376" name="T21"/>
              <a:gd fmla="*/ 1137260 w 2390775" name="T22"/>
              <a:gd fmla="*/ 1009231 h 2365376" name="T23"/>
              <a:gd fmla="*/ 1143562 w 2390775" name="T24"/>
              <a:gd fmla="*/ 1026145 h 2365376" name="T25"/>
              <a:gd fmla="*/ 1096615 w 2390775" name="T26"/>
              <a:gd fmla="*/ 1069549 h 2365376" name="T27"/>
              <a:gd fmla="*/ 1102602 w 2390775" name="T28"/>
              <a:gd fmla="*/ 1001572 h 2365376" name="T29"/>
              <a:gd fmla="*/ 972739 w 2390775" name="T30"/>
              <a:gd fmla="*/ 835988 h 2365376" name="T31"/>
              <a:gd fmla="*/ 989500 w 2390775" name="T32"/>
              <a:gd fmla="*/ 1138672 h 2365376" name="T33"/>
              <a:gd fmla="*/ 639427 w 2390775" name="T34"/>
              <a:gd fmla="*/ 1423644 h 2365376" name="T35"/>
              <a:gd fmla="*/ 599898 w 2390775" name="T36"/>
              <a:gd fmla="*/ 1003302 h 2365376" name="T37"/>
              <a:gd fmla="*/ 529694 w 2390775" name="T38"/>
              <a:gd fmla="*/ 1090596 h 2365376" name="T39"/>
              <a:gd fmla="*/ 602428 w 2390775" name="T40"/>
              <a:gd fmla="*/ 868249 h 2365376" name="T41"/>
              <a:gd fmla="*/ 861740 w 2390775" name="T42"/>
              <a:gd fmla="*/ 924231 h 2365376" name="T43"/>
              <a:gd fmla="*/ 755609 w 2390775" name="T44"/>
              <a:gd fmla="*/ 542052 h 2365376" name="T45"/>
              <a:gd fmla="*/ 929665 w 2390775" name="T46"/>
              <a:gd fmla="*/ 525915 h 2365376" name="T47"/>
              <a:gd fmla="*/ 909019 w 2390775" name="T48"/>
              <a:gd fmla="*/ 571798 h 2365376" name="T49"/>
              <a:gd fmla="*/ 936652 w 2390775" name="T50"/>
              <a:gd fmla="*/ 586353 h 2365376" name="T51"/>
              <a:gd fmla="*/ 928394 w 2390775" name="T52"/>
              <a:gd fmla="*/ 688879 h 2365376" name="T53"/>
              <a:gd fmla="*/ 840414 w 2390775" name="T54"/>
              <a:gd fmla="*/ 772101 h 2365376" name="T55"/>
              <a:gd fmla="*/ 742269 w 2390775" name="T56"/>
              <a:gd fmla="*/ 675588 h 2365376" name="T57"/>
              <a:gd fmla="*/ 738139 w 2390775" name="T58"/>
              <a:gd fmla="*/ 608504 h 2365376" name="T59"/>
              <a:gd fmla="*/ 761643 w 2390775" name="T60"/>
              <a:gd fmla="*/ 510093 h 2365376" name="T61"/>
              <a:gd fmla="*/ 617010 w 2390775" name="T62"/>
              <a:gd fmla="*/ 449064 h 2365376" name="T63"/>
              <a:gd fmla="*/ 350272 w 2390775" name="T64"/>
              <a:gd fmla="*/ 638327 h 2365376" name="T65"/>
              <a:gd fmla="*/ 215163 w 2390775" name="T66"/>
              <a:gd fmla="*/ 939947 h 2365376" name="T67"/>
              <a:gd fmla="*/ 256613 w 2390775" name="T68"/>
              <a:gd fmla="*/ 1277331 h 2365376" name="T69"/>
              <a:gd fmla="*/ 458486 w 2390775" name="T70"/>
              <a:gd fmla="*/ 1534008 h 2365376" name="T71"/>
              <a:gd fmla="*/ 767308 w 2390775" name="T72"/>
              <a:gd fmla="*/ 1655225 h 2365376" name="T73"/>
              <a:gd fmla="*/ 1101127 w 2390775" name="T74"/>
              <a:gd fmla="*/ 1596674 h 2365376" name="T75"/>
              <a:gd fmla="*/ 1347614 w 2390775" name="T76"/>
              <a:gd fmla="*/ 1383040 h 2365376" name="T77"/>
              <a:gd fmla="*/ 1453614 w 2390775" name="T78"/>
              <a:gd fmla="*/ 1066861 h 2365376" name="T79"/>
              <a:gd fmla="*/ 1378939 w 2390775" name="T80"/>
              <a:gd fmla="*/ 738024 h 2365376" name="T81"/>
              <a:gd fmla="*/ 1153652 w 2390775" name="T82"/>
              <a:gd fmla="*/ 501602 h 2365376" name="T83"/>
              <a:gd fmla="*/ 831224 w 2390775" name="T84"/>
              <a:gd fmla="*/ 411085 h 2365376" name="T85"/>
              <a:gd fmla="*/ 989432 w 2390775" name="T86"/>
              <a:gd fmla="*/ 315187 h 2365376" name="T87"/>
              <a:gd fmla="*/ 1471649 w 2390775" name="T88"/>
              <a:gd fmla="*/ 671876 h 2365376" name="T89"/>
              <a:gd fmla="*/ 1554866 w 2390775" name="T90"/>
              <a:gd fmla="*/ 1171938 h 2365376" name="T91"/>
              <a:gd fmla="*/ 1239716 w 2390775" name="T92"/>
              <a:gd fmla="*/ 1647313 h 2365376" name="T93"/>
              <a:gd fmla="*/ 646121 w 2390775" name="T94"/>
              <a:gd fmla="*/ 1748275 h 2365376" name="T95"/>
              <a:gd fmla="*/ 110112 w 2390775" name="T96"/>
              <a:gd fmla="*/ 1186813 h 2365376" name="T97"/>
              <a:gd fmla="*/ 251551 w 2390775" name="T98"/>
              <a:gd fmla="*/ 580725 h 2365376" name="T99"/>
              <a:gd fmla="*/ 1549044 w 2390775" name="T100"/>
              <a:gd fmla="*/ 160116 h 2365376" name="T101"/>
              <a:gd fmla="*/ 1461002 w 2390775" name="T102"/>
              <a:gd fmla="*/ 284475 h 2365376" name="T103"/>
              <a:gd fmla="*/ 1550307 w 2390775" name="T104"/>
              <a:gd fmla="*/ 426554 h 2365376" name="T105"/>
              <a:gd fmla="*/ 1719764 w 2390775" name="T106"/>
              <a:gd fmla="*/ 380038 h 2365376" name="T107"/>
              <a:gd fmla="*/ 1735543 w 2390775" name="T108"/>
              <a:gd fmla="*/ 232579 h 2365376" name="T109"/>
              <a:gd fmla="*/ 1705909 w 2390775" name="T110"/>
              <a:gd fmla="*/ 94508 h 2365376" name="T111"/>
              <a:gd fmla="*/ 1774050 w 2390775" name="T112"/>
              <a:gd fmla="*/ 148403 h 2365376" name="T113"/>
              <a:gd fmla="*/ 1781614 w 2390775" name="T114"/>
              <a:gd fmla="*/ 428769 h 2365376" name="T115"/>
              <a:gd fmla="*/ 1600166 w 2390775" name="T116"/>
              <a:gd fmla="*/ 516104 h 2365376" name="T117"/>
              <a:gd fmla="*/ 1452167 w 2390775" name="T118"/>
              <a:gd fmla="*/ 455349 h 2365376" name="T119"/>
              <a:gd fmla="*/ 1310478 w 2390775" name="T120"/>
              <a:gd fmla="*/ 259477 h 2365376" name="T121"/>
              <a:gd fmla="*/ 1562614 w 2390775" name="T122"/>
              <a:gd fmla="*/ 74046 h 236537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  <a:gd fmla="*/ 0 60000 65536" name="T147"/>
              <a:gd fmla="*/ 0 60000 65536" name="T148"/>
              <a:gd fmla="*/ 0 60000 65536" name="T149"/>
              <a:gd fmla="*/ 0 60000 65536" name="T150"/>
              <a:gd fmla="*/ 0 60000 65536" name="T151"/>
              <a:gd fmla="*/ 0 60000 65536" name="T152"/>
              <a:gd fmla="*/ 0 60000 65536" name="T153"/>
              <a:gd fmla="*/ 0 60000 65536" name="T154"/>
              <a:gd fmla="*/ 0 60000 65536" name="T155"/>
              <a:gd fmla="*/ 0 60000 65536" name="T156"/>
              <a:gd fmla="*/ 0 60000 65536" name="T157"/>
              <a:gd fmla="*/ 0 60000 65536" name="T158"/>
              <a:gd fmla="*/ 0 60000 65536" name="T159"/>
              <a:gd fmla="*/ 0 60000 65536" name="T160"/>
              <a:gd fmla="*/ 0 60000 65536" name="T161"/>
              <a:gd fmla="*/ 0 60000 65536" name="T162"/>
              <a:gd fmla="*/ 0 60000 65536" name="T163"/>
              <a:gd fmla="*/ 0 60000 65536" name="T164"/>
              <a:gd fmla="*/ 0 60000 65536" name="T165"/>
              <a:gd fmla="*/ 0 60000 65536" name="T166"/>
              <a:gd fmla="*/ 0 60000 65536" name="T167"/>
              <a:gd fmla="*/ 0 60000 65536" name="T168"/>
              <a:gd fmla="*/ 0 60000 65536" name="T169"/>
              <a:gd fmla="*/ 0 60000 65536" name="T170"/>
              <a:gd fmla="*/ 0 60000 65536" name="T171"/>
              <a:gd fmla="*/ 0 60000 65536" name="T172"/>
              <a:gd fmla="*/ 0 60000 65536" name="T173"/>
              <a:gd fmla="*/ 0 60000 65536" name="T174"/>
              <a:gd fmla="*/ 0 60000 65536" name="T175"/>
              <a:gd fmla="*/ 0 60000 65536" name="T176"/>
              <a:gd fmla="*/ 0 60000 65536" name="T177"/>
              <a:gd fmla="*/ 0 60000 65536" name="T178"/>
              <a:gd fmla="*/ 0 60000 65536" name="T179"/>
              <a:gd fmla="*/ 0 60000 65536" name="T180"/>
              <a:gd fmla="*/ 0 60000 65536" name="T181"/>
              <a:gd fmla="*/ 0 60000 65536" name="T182"/>
              <a:gd fmla="*/ 0 60000 65536" name="T183"/>
              <a:gd fmla="*/ 0 60000 65536" name="T184"/>
              <a:gd fmla="*/ 0 60000 65536" name="T185"/>
            </a:gdLst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b="b" l="0" r="r" t="0"/>
            <a:pathLst>
              <a:path h="2365376" w="2390775">
                <a:moveTo>
                  <a:pt x="761351" y="1739900"/>
                </a:moveTo>
                <a:lnTo>
                  <a:pt x="791690" y="1805294"/>
                </a:lnTo>
                <a:lnTo>
                  <a:pt x="794883" y="1808051"/>
                </a:lnTo>
                <a:lnTo>
                  <a:pt x="797278" y="1811991"/>
                </a:lnTo>
                <a:lnTo>
                  <a:pt x="800871" y="1817112"/>
                </a:lnTo>
                <a:lnTo>
                  <a:pt x="803266" y="1822233"/>
                </a:lnTo>
                <a:lnTo>
                  <a:pt x="804065" y="1825384"/>
                </a:lnTo>
                <a:lnTo>
                  <a:pt x="804863" y="1828536"/>
                </a:lnTo>
                <a:lnTo>
                  <a:pt x="804863" y="1831687"/>
                </a:lnTo>
                <a:lnTo>
                  <a:pt x="804863" y="1834839"/>
                </a:lnTo>
                <a:lnTo>
                  <a:pt x="804065" y="1837990"/>
                </a:lnTo>
                <a:lnTo>
                  <a:pt x="802867" y="1841142"/>
                </a:lnTo>
                <a:lnTo>
                  <a:pt x="801670" y="1842718"/>
                </a:lnTo>
                <a:lnTo>
                  <a:pt x="799674" y="1844687"/>
                </a:lnTo>
                <a:lnTo>
                  <a:pt x="797278" y="1845475"/>
                </a:lnTo>
                <a:lnTo>
                  <a:pt x="794484" y="1845869"/>
                </a:lnTo>
                <a:lnTo>
                  <a:pt x="790891" y="1846263"/>
                </a:lnTo>
                <a:lnTo>
                  <a:pt x="787698" y="1845869"/>
                </a:lnTo>
                <a:lnTo>
                  <a:pt x="784105" y="1845475"/>
                </a:lnTo>
                <a:lnTo>
                  <a:pt x="780512" y="1844293"/>
                </a:lnTo>
                <a:lnTo>
                  <a:pt x="776520" y="1842718"/>
                </a:lnTo>
                <a:lnTo>
                  <a:pt x="772927" y="1841142"/>
                </a:lnTo>
                <a:lnTo>
                  <a:pt x="768935" y="1839172"/>
                </a:lnTo>
                <a:lnTo>
                  <a:pt x="765343" y="1836809"/>
                </a:lnTo>
                <a:lnTo>
                  <a:pt x="761750" y="1834051"/>
                </a:lnTo>
                <a:lnTo>
                  <a:pt x="758955" y="1831294"/>
                </a:lnTo>
                <a:lnTo>
                  <a:pt x="756161" y="1827748"/>
                </a:lnTo>
                <a:lnTo>
                  <a:pt x="754165" y="1824597"/>
                </a:lnTo>
                <a:lnTo>
                  <a:pt x="748975" y="1815536"/>
                </a:lnTo>
                <a:lnTo>
                  <a:pt x="745782" y="1808839"/>
                </a:lnTo>
                <a:lnTo>
                  <a:pt x="743387" y="1803718"/>
                </a:lnTo>
                <a:lnTo>
                  <a:pt x="742588" y="1799385"/>
                </a:lnTo>
                <a:lnTo>
                  <a:pt x="742588" y="1795051"/>
                </a:lnTo>
                <a:lnTo>
                  <a:pt x="743387" y="1790718"/>
                </a:lnTo>
                <a:lnTo>
                  <a:pt x="746181" y="1778112"/>
                </a:lnTo>
                <a:lnTo>
                  <a:pt x="746979" y="1774173"/>
                </a:lnTo>
                <a:lnTo>
                  <a:pt x="746979" y="1772203"/>
                </a:lnTo>
                <a:lnTo>
                  <a:pt x="746181" y="1771021"/>
                </a:lnTo>
                <a:lnTo>
                  <a:pt x="745383" y="1770627"/>
                </a:lnTo>
                <a:lnTo>
                  <a:pt x="742987" y="1770627"/>
                </a:lnTo>
                <a:lnTo>
                  <a:pt x="742189" y="1770233"/>
                </a:lnTo>
                <a:lnTo>
                  <a:pt x="741790" y="1769839"/>
                </a:lnTo>
                <a:lnTo>
                  <a:pt x="738596" y="1761961"/>
                </a:lnTo>
                <a:lnTo>
                  <a:pt x="736999" y="1758021"/>
                </a:lnTo>
                <a:lnTo>
                  <a:pt x="736600" y="1756052"/>
                </a:lnTo>
                <a:lnTo>
                  <a:pt x="736600" y="1754476"/>
                </a:lnTo>
                <a:lnTo>
                  <a:pt x="742189" y="1750536"/>
                </a:lnTo>
                <a:lnTo>
                  <a:pt x="747379" y="1747385"/>
                </a:lnTo>
                <a:lnTo>
                  <a:pt x="750971" y="1745021"/>
                </a:lnTo>
                <a:lnTo>
                  <a:pt x="754165" y="1743839"/>
                </a:lnTo>
                <a:lnTo>
                  <a:pt x="758556" y="1741870"/>
                </a:lnTo>
                <a:lnTo>
                  <a:pt x="759754" y="1741870"/>
                </a:lnTo>
                <a:lnTo>
                  <a:pt x="761351" y="1739900"/>
                </a:lnTo>
                <a:close/>
                <a:moveTo>
                  <a:pt x="1554438" y="1730375"/>
                </a:moveTo>
                <a:lnTo>
                  <a:pt x="1565575" y="1730375"/>
                </a:lnTo>
                <a:lnTo>
                  <a:pt x="1575916" y="1730375"/>
                </a:lnTo>
                <a:lnTo>
                  <a:pt x="1586258" y="1731163"/>
                </a:lnTo>
                <a:lnTo>
                  <a:pt x="1591031" y="1731951"/>
                </a:lnTo>
                <a:lnTo>
                  <a:pt x="1595008" y="1733133"/>
                </a:lnTo>
                <a:lnTo>
                  <a:pt x="1598986" y="1734314"/>
                </a:lnTo>
                <a:lnTo>
                  <a:pt x="1602168" y="1735890"/>
                </a:lnTo>
                <a:lnTo>
                  <a:pt x="1605350" y="1737860"/>
                </a:lnTo>
                <a:lnTo>
                  <a:pt x="1607339" y="1739830"/>
                </a:lnTo>
                <a:lnTo>
                  <a:pt x="1608929" y="1741799"/>
                </a:lnTo>
                <a:lnTo>
                  <a:pt x="1609725" y="1744951"/>
                </a:lnTo>
                <a:lnTo>
                  <a:pt x="1609725" y="1747708"/>
                </a:lnTo>
                <a:lnTo>
                  <a:pt x="1608929" y="1751648"/>
                </a:lnTo>
                <a:lnTo>
                  <a:pt x="1607339" y="1755193"/>
                </a:lnTo>
                <a:lnTo>
                  <a:pt x="1604554" y="1759920"/>
                </a:lnTo>
                <a:lnTo>
                  <a:pt x="1600577" y="1764648"/>
                </a:lnTo>
                <a:lnTo>
                  <a:pt x="1595804" y="1769769"/>
                </a:lnTo>
                <a:lnTo>
                  <a:pt x="1589042" y="1776072"/>
                </a:lnTo>
                <a:lnTo>
                  <a:pt x="1582678" y="1781193"/>
                </a:lnTo>
                <a:lnTo>
                  <a:pt x="1576314" y="1786314"/>
                </a:lnTo>
                <a:lnTo>
                  <a:pt x="1570348" y="1790647"/>
                </a:lnTo>
                <a:lnTo>
                  <a:pt x="1563586" y="1794193"/>
                </a:lnTo>
                <a:lnTo>
                  <a:pt x="1557222" y="1797738"/>
                </a:lnTo>
                <a:lnTo>
                  <a:pt x="1550461" y="1800496"/>
                </a:lnTo>
                <a:lnTo>
                  <a:pt x="1544097" y="1802466"/>
                </a:lnTo>
                <a:lnTo>
                  <a:pt x="1537733" y="1804829"/>
                </a:lnTo>
                <a:lnTo>
                  <a:pt x="1530971" y="1806799"/>
                </a:lnTo>
                <a:lnTo>
                  <a:pt x="1524607" y="1807981"/>
                </a:lnTo>
                <a:lnTo>
                  <a:pt x="1518243" y="1809163"/>
                </a:lnTo>
                <a:lnTo>
                  <a:pt x="1505117" y="1811132"/>
                </a:lnTo>
                <a:lnTo>
                  <a:pt x="1491992" y="1812314"/>
                </a:lnTo>
                <a:lnTo>
                  <a:pt x="1486026" y="1813102"/>
                </a:lnTo>
                <a:lnTo>
                  <a:pt x="1483241" y="1813890"/>
                </a:lnTo>
                <a:lnTo>
                  <a:pt x="1482048" y="1814678"/>
                </a:lnTo>
                <a:lnTo>
                  <a:pt x="1481253" y="1815072"/>
                </a:lnTo>
                <a:lnTo>
                  <a:pt x="1480855" y="1815859"/>
                </a:lnTo>
                <a:lnTo>
                  <a:pt x="1480855" y="1817041"/>
                </a:lnTo>
                <a:lnTo>
                  <a:pt x="1481253" y="1818617"/>
                </a:lnTo>
                <a:lnTo>
                  <a:pt x="1482048" y="1819799"/>
                </a:lnTo>
                <a:lnTo>
                  <a:pt x="1482048" y="1821375"/>
                </a:lnTo>
                <a:lnTo>
                  <a:pt x="1482048" y="1821769"/>
                </a:lnTo>
                <a:lnTo>
                  <a:pt x="1480855" y="1822556"/>
                </a:lnTo>
                <a:lnTo>
                  <a:pt x="1471309" y="1830829"/>
                </a:lnTo>
                <a:lnTo>
                  <a:pt x="1465343" y="1834375"/>
                </a:lnTo>
                <a:lnTo>
                  <a:pt x="1463354" y="1835556"/>
                </a:lnTo>
                <a:lnTo>
                  <a:pt x="1461365" y="1836738"/>
                </a:lnTo>
                <a:lnTo>
                  <a:pt x="1452615" y="1830041"/>
                </a:lnTo>
                <a:lnTo>
                  <a:pt x="1445853" y="1824132"/>
                </a:lnTo>
                <a:lnTo>
                  <a:pt x="1440285" y="1819405"/>
                </a:lnTo>
                <a:lnTo>
                  <a:pt x="1437103" y="1815072"/>
                </a:lnTo>
                <a:lnTo>
                  <a:pt x="1434716" y="1812314"/>
                </a:lnTo>
                <a:lnTo>
                  <a:pt x="1433125" y="1810344"/>
                </a:lnTo>
                <a:lnTo>
                  <a:pt x="1432330" y="1808375"/>
                </a:lnTo>
                <a:lnTo>
                  <a:pt x="1428750" y="1806799"/>
                </a:lnTo>
                <a:lnTo>
                  <a:pt x="1512675" y="1734314"/>
                </a:lnTo>
                <a:lnTo>
                  <a:pt x="1518641" y="1733527"/>
                </a:lnTo>
                <a:lnTo>
                  <a:pt x="1533755" y="1731951"/>
                </a:lnTo>
                <a:lnTo>
                  <a:pt x="1543699" y="1731163"/>
                </a:lnTo>
                <a:lnTo>
                  <a:pt x="1554438" y="1730375"/>
                </a:lnTo>
                <a:close/>
                <a:moveTo>
                  <a:pt x="588962" y="1535113"/>
                </a:moveTo>
                <a:lnTo>
                  <a:pt x="694496" y="1535113"/>
                </a:lnTo>
                <a:lnTo>
                  <a:pt x="694496" y="1557872"/>
                </a:lnTo>
                <a:lnTo>
                  <a:pt x="694894" y="1558271"/>
                </a:lnTo>
                <a:lnTo>
                  <a:pt x="696885" y="1560268"/>
                </a:lnTo>
                <a:lnTo>
                  <a:pt x="698478" y="1560667"/>
                </a:lnTo>
                <a:lnTo>
                  <a:pt x="700469" y="1561466"/>
                </a:lnTo>
                <a:lnTo>
                  <a:pt x="704053" y="1561865"/>
                </a:lnTo>
                <a:lnTo>
                  <a:pt x="707239" y="1561865"/>
                </a:lnTo>
                <a:lnTo>
                  <a:pt x="711222" y="1561865"/>
                </a:lnTo>
                <a:lnTo>
                  <a:pt x="714407" y="1561466"/>
                </a:lnTo>
                <a:lnTo>
                  <a:pt x="716797" y="1560667"/>
                </a:lnTo>
                <a:lnTo>
                  <a:pt x="718390" y="1560268"/>
                </a:lnTo>
                <a:lnTo>
                  <a:pt x="720381" y="1558271"/>
                </a:lnTo>
                <a:lnTo>
                  <a:pt x="720779" y="1557872"/>
                </a:lnTo>
                <a:lnTo>
                  <a:pt x="720779" y="1535113"/>
                </a:lnTo>
                <a:lnTo>
                  <a:pt x="820737" y="1535113"/>
                </a:lnTo>
                <a:lnTo>
                  <a:pt x="820737" y="1644117"/>
                </a:lnTo>
                <a:lnTo>
                  <a:pt x="820339" y="1648908"/>
                </a:lnTo>
                <a:lnTo>
                  <a:pt x="819144" y="1652901"/>
                </a:lnTo>
                <a:lnTo>
                  <a:pt x="816755" y="1656894"/>
                </a:lnTo>
                <a:lnTo>
                  <a:pt x="814365" y="1660088"/>
                </a:lnTo>
                <a:lnTo>
                  <a:pt x="810781" y="1663283"/>
                </a:lnTo>
                <a:lnTo>
                  <a:pt x="806799" y="1665279"/>
                </a:lnTo>
                <a:lnTo>
                  <a:pt x="802418" y="1666477"/>
                </a:lnTo>
                <a:lnTo>
                  <a:pt x="797639" y="1666876"/>
                </a:lnTo>
                <a:lnTo>
                  <a:pt x="612060" y="1666876"/>
                </a:lnTo>
                <a:lnTo>
                  <a:pt x="607281" y="1666477"/>
                </a:lnTo>
                <a:lnTo>
                  <a:pt x="602901" y="1665279"/>
                </a:lnTo>
                <a:lnTo>
                  <a:pt x="598918" y="1663283"/>
                </a:lnTo>
                <a:lnTo>
                  <a:pt x="595732" y="1660088"/>
                </a:lnTo>
                <a:lnTo>
                  <a:pt x="592546" y="1656894"/>
                </a:lnTo>
                <a:lnTo>
                  <a:pt x="590555" y="1652901"/>
                </a:lnTo>
                <a:lnTo>
                  <a:pt x="589360" y="1648908"/>
                </a:lnTo>
                <a:lnTo>
                  <a:pt x="588962" y="1644117"/>
                </a:lnTo>
                <a:lnTo>
                  <a:pt x="588962" y="1535113"/>
                </a:lnTo>
                <a:close/>
                <a:moveTo>
                  <a:pt x="612060" y="1476375"/>
                </a:moveTo>
                <a:lnTo>
                  <a:pt x="797639" y="1476375"/>
                </a:lnTo>
                <a:lnTo>
                  <a:pt x="802418" y="1476769"/>
                </a:lnTo>
                <a:lnTo>
                  <a:pt x="806799" y="1477950"/>
                </a:lnTo>
                <a:lnTo>
                  <a:pt x="810781" y="1480312"/>
                </a:lnTo>
                <a:lnTo>
                  <a:pt x="814365" y="1483068"/>
                </a:lnTo>
                <a:lnTo>
                  <a:pt x="816755" y="1486611"/>
                </a:lnTo>
                <a:lnTo>
                  <a:pt x="819144" y="1490155"/>
                </a:lnTo>
                <a:lnTo>
                  <a:pt x="820339" y="1494485"/>
                </a:lnTo>
                <a:lnTo>
                  <a:pt x="820737" y="1498816"/>
                </a:lnTo>
                <a:lnTo>
                  <a:pt x="820737" y="1525588"/>
                </a:lnTo>
                <a:lnTo>
                  <a:pt x="588962" y="1525588"/>
                </a:lnTo>
                <a:lnTo>
                  <a:pt x="588962" y="1498816"/>
                </a:lnTo>
                <a:lnTo>
                  <a:pt x="589360" y="1494485"/>
                </a:lnTo>
                <a:lnTo>
                  <a:pt x="590555" y="1490155"/>
                </a:lnTo>
                <a:lnTo>
                  <a:pt x="592546" y="1486611"/>
                </a:lnTo>
                <a:lnTo>
                  <a:pt x="595732" y="1483068"/>
                </a:lnTo>
                <a:lnTo>
                  <a:pt x="598918" y="1480312"/>
                </a:lnTo>
                <a:lnTo>
                  <a:pt x="602901" y="1477950"/>
                </a:lnTo>
                <a:lnTo>
                  <a:pt x="607281" y="1476769"/>
                </a:lnTo>
                <a:lnTo>
                  <a:pt x="612060" y="1476375"/>
                </a:lnTo>
                <a:close/>
                <a:moveTo>
                  <a:pt x="725449" y="1381125"/>
                </a:moveTo>
                <a:lnTo>
                  <a:pt x="730525" y="1381524"/>
                </a:lnTo>
                <a:lnTo>
                  <a:pt x="732087" y="1381524"/>
                </a:lnTo>
                <a:lnTo>
                  <a:pt x="734430" y="1382322"/>
                </a:lnTo>
                <a:lnTo>
                  <a:pt x="737554" y="1384317"/>
                </a:lnTo>
                <a:lnTo>
                  <a:pt x="740287" y="1386312"/>
                </a:lnTo>
                <a:lnTo>
                  <a:pt x="743411" y="1389505"/>
                </a:lnTo>
                <a:lnTo>
                  <a:pt x="746535" y="1393096"/>
                </a:lnTo>
                <a:lnTo>
                  <a:pt x="749659" y="1397486"/>
                </a:lnTo>
                <a:lnTo>
                  <a:pt x="755906" y="1407063"/>
                </a:lnTo>
                <a:lnTo>
                  <a:pt x="761373" y="1417837"/>
                </a:lnTo>
                <a:lnTo>
                  <a:pt x="766059" y="1427813"/>
                </a:lnTo>
                <a:lnTo>
                  <a:pt x="769182" y="1437390"/>
                </a:lnTo>
                <a:lnTo>
                  <a:pt x="770744" y="1441780"/>
                </a:lnTo>
                <a:lnTo>
                  <a:pt x="771525" y="1445770"/>
                </a:lnTo>
                <a:lnTo>
                  <a:pt x="771525" y="1448164"/>
                </a:lnTo>
                <a:lnTo>
                  <a:pt x="771525" y="1450159"/>
                </a:lnTo>
                <a:lnTo>
                  <a:pt x="770744" y="1451357"/>
                </a:lnTo>
                <a:lnTo>
                  <a:pt x="769182" y="1452155"/>
                </a:lnTo>
                <a:lnTo>
                  <a:pt x="768011" y="1452155"/>
                </a:lnTo>
                <a:lnTo>
                  <a:pt x="766449" y="1450958"/>
                </a:lnTo>
                <a:lnTo>
                  <a:pt x="764887" y="1449760"/>
                </a:lnTo>
                <a:lnTo>
                  <a:pt x="762544" y="1448563"/>
                </a:lnTo>
                <a:lnTo>
                  <a:pt x="759030" y="1444174"/>
                </a:lnTo>
                <a:lnTo>
                  <a:pt x="755516" y="1439784"/>
                </a:lnTo>
                <a:lnTo>
                  <a:pt x="753173" y="1434996"/>
                </a:lnTo>
                <a:lnTo>
                  <a:pt x="752392" y="1433400"/>
                </a:lnTo>
                <a:lnTo>
                  <a:pt x="752392" y="1431404"/>
                </a:lnTo>
                <a:lnTo>
                  <a:pt x="752001" y="1428611"/>
                </a:lnTo>
                <a:lnTo>
                  <a:pt x="750830" y="1426616"/>
                </a:lnTo>
                <a:lnTo>
                  <a:pt x="748878" y="1425419"/>
                </a:lnTo>
                <a:lnTo>
                  <a:pt x="746925" y="1425020"/>
                </a:lnTo>
                <a:lnTo>
                  <a:pt x="746144" y="1425419"/>
                </a:lnTo>
                <a:lnTo>
                  <a:pt x="745363" y="1425818"/>
                </a:lnTo>
                <a:lnTo>
                  <a:pt x="744582" y="1426616"/>
                </a:lnTo>
                <a:lnTo>
                  <a:pt x="743411" y="1427414"/>
                </a:lnTo>
                <a:lnTo>
                  <a:pt x="742630" y="1428611"/>
                </a:lnTo>
                <a:lnTo>
                  <a:pt x="742240" y="1430207"/>
                </a:lnTo>
                <a:lnTo>
                  <a:pt x="741849" y="1432602"/>
                </a:lnTo>
                <a:lnTo>
                  <a:pt x="741849" y="1434597"/>
                </a:lnTo>
                <a:lnTo>
                  <a:pt x="741459" y="1439385"/>
                </a:lnTo>
                <a:lnTo>
                  <a:pt x="740678" y="1443376"/>
                </a:lnTo>
                <a:lnTo>
                  <a:pt x="739897" y="1445371"/>
                </a:lnTo>
                <a:lnTo>
                  <a:pt x="739116" y="1446967"/>
                </a:lnTo>
                <a:lnTo>
                  <a:pt x="737944" y="1448164"/>
                </a:lnTo>
                <a:lnTo>
                  <a:pt x="735992" y="1449361"/>
                </a:lnTo>
                <a:lnTo>
                  <a:pt x="734430" y="1450558"/>
                </a:lnTo>
                <a:lnTo>
                  <a:pt x="732868" y="1452155"/>
                </a:lnTo>
                <a:lnTo>
                  <a:pt x="730525" y="1452953"/>
                </a:lnTo>
                <a:lnTo>
                  <a:pt x="727792" y="1453352"/>
                </a:lnTo>
                <a:lnTo>
                  <a:pt x="721935" y="1454150"/>
                </a:lnTo>
                <a:lnTo>
                  <a:pt x="715297" y="1454150"/>
                </a:lnTo>
                <a:lnTo>
                  <a:pt x="712173" y="1453751"/>
                </a:lnTo>
                <a:lnTo>
                  <a:pt x="709049" y="1452953"/>
                </a:lnTo>
                <a:lnTo>
                  <a:pt x="706706" y="1452155"/>
                </a:lnTo>
                <a:lnTo>
                  <a:pt x="703973" y="1450558"/>
                </a:lnTo>
                <a:lnTo>
                  <a:pt x="701240" y="1448962"/>
                </a:lnTo>
                <a:lnTo>
                  <a:pt x="699287" y="1447366"/>
                </a:lnTo>
                <a:lnTo>
                  <a:pt x="694992" y="1442977"/>
                </a:lnTo>
                <a:lnTo>
                  <a:pt x="691478" y="1438188"/>
                </a:lnTo>
                <a:lnTo>
                  <a:pt x="687963" y="1432602"/>
                </a:lnTo>
                <a:lnTo>
                  <a:pt x="685230" y="1427015"/>
                </a:lnTo>
                <a:lnTo>
                  <a:pt x="682497" y="1421029"/>
                </a:lnTo>
                <a:lnTo>
                  <a:pt x="680544" y="1415044"/>
                </a:lnTo>
                <a:lnTo>
                  <a:pt x="678982" y="1409058"/>
                </a:lnTo>
                <a:lnTo>
                  <a:pt x="676249" y="1399082"/>
                </a:lnTo>
                <a:lnTo>
                  <a:pt x="675078" y="1392298"/>
                </a:lnTo>
                <a:lnTo>
                  <a:pt x="674687" y="1389106"/>
                </a:lnTo>
                <a:lnTo>
                  <a:pt x="674687" y="1388707"/>
                </a:lnTo>
                <a:lnTo>
                  <a:pt x="675078" y="1388308"/>
                </a:lnTo>
                <a:lnTo>
                  <a:pt x="676249" y="1387909"/>
                </a:lnTo>
                <a:lnTo>
                  <a:pt x="679373" y="1387111"/>
                </a:lnTo>
                <a:lnTo>
                  <a:pt x="683278" y="1385913"/>
                </a:lnTo>
                <a:lnTo>
                  <a:pt x="689525" y="1384716"/>
                </a:lnTo>
                <a:lnTo>
                  <a:pt x="698897" y="1383120"/>
                </a:lnTo>
                <a:lnTo>
                  <a:pt x="715297" y="1381524"/>
                </a:lnTo>
                <a:lnTo>
                  <a:pt x="725449" y="1381125"/>
                </a:lnTo>
                <a:close/>
                <a:moveTo>
                  <a:pt x="1433588" y="1247775"/>
                </a:moveTo>
                <a:lnTo>
                  <a:pt x="1439124" y="1247775"/>
                </a:lnTo>
                <a:lnTo>
                  <a:pt x="1444264" y="1248175"/>
                </a:lnTo>
                <a:lnTo>
                  <a:pt x="1448614" y="1248976"/>
                </a:lnTo>
                <a:lnTo>
                  <a:pt x="1451382" y="1249776"/>
                </a:lnTo>
                <a:lnTo>
                  <a:pt x="1453359" y="1250977"/>
                </a:lnTo>
                <a:lnTo>
                  <a:pt x="1454150" y="1252178"/>
                </a:lnTo>
                <a:lnTo>
                  <a:pt x="1454150" y="1253779"/>
                </a:lnTo>
                <a:lnTo>
                  <a:pt x="1453359" y="1255380"/>
                </a:lnTo>
                <a:lnTo>
                  <a:pt x="1452173" y="1256981"/>
                </a:lnTo>
                <a:lnTo>
                  <a:pt x="1450196" y="1258582"/>
                </a:lnTo>
                <a:lnTo>
                  <a:pt x="1447428" y="1260183"/>
                </a:lnTo>
                <a:lnTo>
                  <a:pt x="1441892" y="1262985"/>
                </a:lnTo>
                <a:lnTo>
                  <a:pt x="1435565" y="1264986"/>
                </a:lnTo>
                <a:lnTo>
                  <a:pt x="1432402" y="1265387"/>
                </a:lnTo>
                <a:lnTo>
                  <a:pt x="1429634" y="1265787"/>
                </a:lnTo>
                <a:lnTo>
                  <a:pt x="1427261" y="1265787"/>
                </a:lnTo>
                <a:lnTo>
                  <a:pt x="1425284" y="1265387"/>
                </a:lnTo>
                <a:lnTo>
                  <a:pt x="1423703" y="1264986"/>
                </a:lnTo>
                <a:lnTo>
                  <a:pt x="1422516" y="1264586"/>
                </a:lnTo>
                <a:lnTo>
                  <a:pt x="1420539" y="1264586"/>
                </a:lnTo>
                <a:lnTo>
                  <a:pt x="1419353" y="1264986"/>
                </a:lnTo>
                <a:lnTo>
                  <a:pt x="1418562" y="1265787"/>
                </a:lnTo>
                <a:lnTo>
                  <a:pt x="1417376" y="1266588"/>
                </a:lnTo>
                <a:lnTo>
                  <a:pt x="1416980" y="1267388"/>
                </a:lnTo>
                <a:lnTo>
                  <a:pt x="1416585" y="1268589"/>
                </a:lnTo>
                <a:lnTo>
                  <a:pt x="1416190" y="1269790"/>
                </a:lnTo>
                <a:lnTo>
                  <a:pt x="1416585" y="1270990"/>
                </a:lnTo>
                <a:lnTo>
                  <a:pt x="1416585" y="1272191"/>
                </a:lnTo>
                <a:lnTo>
                  <a:pt x="1417376" y="1273392"/>
                </a:lnTo>
                <a:lnTo>
                  <a:pt x="1418562" y="1274993"/>
                </a:lnTo>
                <a:lnTo>
                  <a:pt x="1419748" y="1276194"/>
                </a:lnTo>
                <a:lnTo>
                  <a:pt x="1422121" y="1277395"/>
                </a:lnTo>
                <a:lnTo>
                  <a:pt x="1424098" y="1278596"/>
                </a:lnTo>
                <a:lnTo>
                  <a:pt x="1428843" y="1280597"/>
                </a:lnTo>
                <a:lnTo>
                  <a:pt x="1430820" y="1282198"/>
                </a:lnTo>
                <a:lnTo>
                  <a:pt x="1432402" y="1283799"/>
                </a:lnTo>
                <a:lnTo>
                  <a:pt x="1433588" y="1285000"/>
                </a:lnTo>
                <a:lnTo>
                  <a:pt x="1435170" y="1287001"/>
                </a:lnTo>
                <a:lnTo>
                  <a:pt x="1436356" y="1289003"/>
                </a:lnTo>
                <a:lnTo>
                  <a:pt x="1436751" y="1291404"/>
                </a:lnTo>
                <a:lnTo>
                  <a:pt x="1437542" y="1293406"/>
                </a:lnTo>
                <a:lnTo>
                  <a:pt x="1437542" y="1296608"/>
                </a:lnTo>
                <a:lnTo>
                  <a:pt x="1437542" y="1299009"/>
                </a:lnTo>
                <a:lnTo>
                  <a:pt x="1437147" y="1302612"/>
                </a:lnTo>
                <a:lnTo>
                  <a:pt x="1436356" y="1305414"/>
                </a:lnTo>
                <a:lnTo>
                  <a:pt x="1435170" y="1309416"/>
                </a:lnTo>
                <a:lnTo>
                  <a:pt x="1431611" y="1317422"/>
                </a:lnTo>
                <a:lnTo>
                  <a:pt x="1430029" y="1320624"/>
                </a:lnTo>
                <a:lnTo>
                  <a:pt x="1428052" y="1323826"/>
                </a:lnTo>
                <a:lnTo>
                  <a:pt x="1425680" y="1326628"/>
                </a:lnTo>
                <a:lnTo>
                  <a:pt x="1423307" y="1328629"/>
                </a:lnTo>
                <a:lnTo>
                  <a:pt x="1420539" y="1331431"/>
                </a:lnTo>
                <a:lnTo>
                  <a:pt x="1417771" y="1333032"/>
                </a:lnTo>
                <a:lnTo>
                  <a:pt x="1414608" y="1334633"/>
                </a:lnTo>
                <a:lnTo>
                  <a:pt x="1411445" y="1336635"/>
                </a:lnTo>
                <a:lnTo>
                  <a:pt x="1404722" y="1338636"/>
                </a:lnTo>
                <a:lnTo>
                  <a:pt x="1397605" y="1340237"/>
                </a:lnTo>
                <a:lnTo>
                  <a:pt x="1390487" y="1341038"/>
                </a:lnTo>
                <a:lnTo>
                  <a:pt x="1383370" y="1341438"/>
                </a:lnTo>
                <a:lnTo>
                  <a:pt x="1376252" y="1341438"/>
                </a:lnTo>
                <a:lnTo>
                  <a:pt x="1369530" y="1341038"/>
                </a:lnTo>
                <a:lnTo>
                  <a:pt x="1358063" y="1339437"/>
                </a:lnTo>
                <a:lnTo>
                  <a:pt x="1350154" y="1338236"/>
                </a:lnTo>
                <a:lnTo>
                  <a:pt x="1347386" y="1337435"/>
                </a:lnTo>
                <a:lnTo>
                  <a:pt x="1347386" y="1337835"/>
                </a:lnTo>
                <a:lnTo>
                  <a:pt x="1346991" y="1337435"/>
                </a:lnTo>
                <a:lnTo>
                  <a:pt x="1346200" y="1337035"/>
                </a:lnTo>
                <a:lnTo>
                  <a:pt x="1346200" y="1334633"/>
                </a:lnTo>
                <a:lnTo>
                  <a:pt x="1346991" y="1331831"/>
                </a:lnTo>
                <a:lnTo>
                  <a:pt x="1347782" y="1326228"/>
                </a:lnTo>
                <a:lnTo>
                  <a:pt x="1349363" y="1318623"/>
                </a:lnTo>
                <a:lnTo>
                  <a:pt x="1351736" y="1307415"/>
                </a:lnTo>
                <a:lnTo>
                  <a:pt x="1355295" y="1296608"/>
                </a:lnTo>
                <a:lnTo>
                  <a:pt x="1357667" y="1287402"/>
                </a:lnTo>
                <a:lnTo>
                  <a:pt x="1361621" y="1275794"/>
                </a:lnTo>
                <a:lnTo>
                  <a:pt x="1363994" y="1270190"/>
                </a:lnTo>
                <a:lnTo>
                  <a:pt x="1364785" y="1268589"/>
                </a:lnTo>
                <a:lnTo>
                  <a:pt x="1366762" y="1265787"/>
                </a:lnTo>
                <a:lnTo>
                  <a:pt x="1369925" y="1262985"/>
                </a:lnTo>
                <a:lnTo>
                  <a:pt x="1373484" y="1260183"/>
                </a:lnTo>
                <a:lnTo>
                  <a:pt x="1378229" y="1258182"/>
                </a:lnTo>
                <a:lnTo>
                  <a:pt x="1383765" y="1256181"/>
                </a:lnTo>
                <a:lnTo>
                  <a:pt x="1389301" y="1253779"/>
                </a:lnTo>
                <a:lnTo>
                  <a:pt x="1395628" y="1252578"/>
                </a:lnTo>
                <a:lnTo>
                  <a:pt x="1401954" y="1250977"/>
                </a:lnTo>
                <a:lnTo>
                  <a:pt x="1415399" y="1248976"/>
                </a:lnTo>
                <a:lnTo>
                  <a:pt x="1428052" y="1248175"/>
                </a:lnTo>
                <a:lnTo>
                  <a:pt x="1433588" y="1247775"/>
                </a:lnTo>
                <a:close/>
                <a:moveTo>
                  <a:pt x="1155700" y="965200"/>
                </a:moveTo>
                <a:lnTo>
                  <a:pt x="1161653" y="965597"/>
                </a:lnTo>
                <a:lnTo>
                  <a:pt x="1167209" y="966787"/>
                </a:lnTo>
                <a:lnTo>
                  <a:pt x="1172766" y="968770"/>
                </a:lnTo>
                <a:lnTo>
                  <a:pt x="1177925" y="971944"/>
                </a:lnTo>
                <a:lnTo>
                  <a:pt x="1182687" y="975514"/>
                </a:lnTo>
                <a:lnTo>
                  <a:pt x="1187450" y="980274"/>
                </a:lnTo>
                <a:lnTo>
                  <a:pt x="1192213" y="985431"/>
                </a:lnTo>
                <a:lnTo>
                  <a:pt x="1196181" y="991381"/>
                </a:lnTo>
                <a:lnTo>
                  <a:pt x="1200150" y="998125"/>
                </a:lnTo>
                <a:lnTo>
                  <a:pt x="1204119" y="1005265"/>
                </a:lnTo>
                <a:lnTo>
                  <a:pt x="1207691" y="1012802"/>
                </a:lnTo>
                <a:lnTo>
                  <a:pt x="1211659" y="1021133"/>
                </a:lnTo>
                <a:lnTo>
                  <a:pt x="1214437" y="1029860"/>
                </a:lnTo>
                <a:lnTo>
                  <a:pt x="1217613" y="1038984"/>
                </a:lnTo>
                <a:lnTo>
                  <a:pt x="1220787" y="1048504"/>
                </a:lnTo>
                <a:lnTo>
                  <a:pt x="1225947" y="1068338"/>
                </a:lnTo>
                <a:lnTo>
                  <a:pt x="1230313" y="1089363"/>
                </a:lnTo>
                <a:lnTo>
                  <a:pt x="1234678" y="1111180"/>
                </a:lnTo>
                <a:lnTo>
                  <a:pt x="1237853" y="1133792"/>
                </a:lnTo>
                <a:lnTo>
                  <a:pt x="1241028" y="1155609"/>
                </a:lnTo>
                <a:lnTo>
                  <a:pt x="1243013" y="1177824"/>
                </a:lnTo>
                <a:lnTo>
                  <a:pt x="1245394" y="1198848"/>
                </a:lnTo>
                <a:lnTo>
                  <a:pt x="1246981" y="1219476"/>
                </a:lnTo>
                <a:lnTo>
                  <a:pt x="1246187" y="1186551"/>
                </a:lnTo>
                <a:lnTo>
                  <a:pt x="1342231" y="1244467"/>
                </a:lnTo>
                <a:lnTo>
                  <a:pt x="1323181" y="1340465"/>
                </a:lnTo>
                <a:lnTo>
                  <a:pt x="1248966" y="1309524"/>
                </a:lnTo>
                <a:lnTo>
                  <a:pt x="1245394" y="1284929"/>
                </a:lnTo>
                <a:lnTo>
                  <a:pt x="1239441" y="1242087"/>
                </a:lnTo>
                <a:lnTo>
                  <a:pt x="1231106" y="1373787"/>
                </a:lnTo>
                <a:lnTo>
                  <a:pt x="1230709" y="1379737"/>
                </a:lnTo>
                <a:lnTo>
                  <a:pt x="1230313" y="1386084"/>
                </a:lnTo>
                <a:lnTo>
                  <a:pt x="1230709" y="1392431"/>
                </a:lnTo>
                <a:lnTo>
                  <a:pt x="1232297" y="1399968"/>
                </a:lnTo>
                <a:lnTo>
                  <a:pt x="1234281" y="1407902"/>
                </a:lnTo>
                <a:lnTo>
                  <a:pt x="1237059" y="1417422"/>
                </a:lnTo>
                <a:lnTo>
                  <a:pt x="1241822" y="1428133"/>
                </a:lnTo>
                <a:lnTo>
                  <a:pt x="1247775" y="1440430"/>
                </a:lnTo>
                <a:lnTo>
                  <a:pt x="1231106" y="1440430"/>
                </a:lnTo>
                <a:lnTo>
                  <a:pt x="1242219" y="1446380"/>
                </a:lnTo>
                <a:lnTo>
                  <a:pt x="1256109" y="1453124"/>
                </a:lnTo>
                <a:lnTo>
                  <a:pt x="1287066" y="1467405"/>
                </a:lnTo>
                <a:lnTo>
                  <a:pt x="1313259" y="1479305"/>
                </a:lnTo>
                <a:lnTo>
                  <a:pt x="1323975" y="1483669"/>
                </a:lnTo>
                <a:lnTo>
                  <a:pt x="1501775" y="1720491"/>
                </a:lnTo>
                <a:lnTo>
                  <a:pt x="1401763" y="1798638"/>
                </a:lnTo>
                <a:lnTo>
                  <a:pt x="1210469" y="1576494"/>
                </a:lnTo>
                <a:lnTo>
                  <a:pt x="1080294" y="1561816"/>
                </a:lnTo>
                <a:lnTo>
                  <a:pt x="1080294" y="1563800"/>
                </a:lnTo>
                <a:lnTo>
                  <a:pt x="1080294" y="1567370"/>
                </a:lnTo>
                <a:lnTo>
                  <a:pt x="1079500" y="1575700"/>
                </a:lnTo>
                <a:lnTo>
                  <a:pt x="1077516" y="1587601"/>
                </a:lnTo>
                <a:lnTo>
                  <a:pt x="1074341" y="1601088"/>
                </a:lnTo>
                <a:lnTo>
                  <a:pt x="1066403" y="1633220"/>
                </a:lnTo>
                <a:lnTo>
                  <a:pt x="1056878" y="1669318"/>
                </a:lnTo>
                <a:lnTo>
                  <a:pt x="1046956" y="1703830"/>
                </a:lnTo>
                <a:lnTo>
                  <a:pt x="1038622" y="1733582"/>
                </a:lnTo>
                <a:lnTo>
                  <a:pt x="1030288" y="1762540"/>
                </a:lnTo>
                <a:lnTo>
                  <a:pt x="802481" y="1785548"/>
                </a:lnTo>
                <a:lnTo>
                  <a:pt x="770731" y="1731201"/>
                </a:lnTo>
                <a:lnTo>
                  <a:pt x="904081" y="1706210"/>
                </a:lnTo>
                <a:lnTo>
                  <a:pt x="903685" y="1489619"/>
                </a:lnTo>
                <a:lnTo>
                  <a:pt x="871935" y="1482479"/>
                </a:lnTo>
                <a:lnTo>
                  <a:pt x="869950" y="1471768"/>
                </a:lnTo>
                <a:lnTo>
                  <a:pt x="867966" y="1461851"/>
                </a:lnTo>
                <a:lnTo>
                  <a:pt x="866378" y="1453124"/>
                </a:lnTo>
                <a:lnTo>
                  <a:pt x="864791" y="1445190"/>
                </a:lnTo>
                <a:lnTo>
                  <a:pt x="863600" y="1428926"/>
                </a:lnTo>
                <a:lnTo>
                  <a:pt x="862806" y="1413455"/>
                </a:lnTo>
                <a:lnTo>
                  <a:pt x="862013" y="1373787"/>
                </a:lnTo>
                <a:lnTo>
                  <a:pt x="860822" y="1346812"/>
                </a:lnTo>
                <a:lnTo>
                  <a:pt x="858044" y="1312697"/>
                </a:lnTo>
                <a:lnTo>
                  <a:pt x="854472" y="1175444"/>
                </a:lnTo>
                <a:lnTo>
                  <a:pt x="843756" y="1181791"/>
                </a:lnTo>
                <a:lnTo>
                  <a:pt x="818753" y="1197658"/>
                </a:lnTo>
                <a:lnTo>
                  <a:pt x="802878" y="1208369"/>
                </a:lnTo>
                <a:lnTo>
                  <a:pt x="786606" y="1219476"/>
                </a:lnTo>
                <a:lnTo>
                  <a:pt x="770731" y="1230980"/>
                </a:lnTo>
                <a:lnTo>
                  <a:pt x="756841" y="1242087"/>
                </a:lnTo>
                <a:lnTo>
                  <a:pt x="754460" y="1250021"/>
                </a:lnTo>
                <a:lnTo>
                  <a:pt x="752872" y="1258351"/>
                </a:lnTo>
                <a:lnTo>
                  <a:pt x="752078" y="1266681"/>
                </a:lnTo>
                <a:lnTo>
                  <a:pt x="751285" y="1275805"/>
                </a:lnTo>
                <a:lnTo>
                  <a:pt x="751285" y="1284532"/>
                </a:lnTo>
                <a:lnTo>
                  <a:pt x="751681" y="1292863"/>
                </a:lnTo>
                <a:lnTo>
                  <a:pt x="752078" y="1301590"/>
                </a:lnTo>
                <a:lnTo>
                  <a:pt x="752872" y="1310317"/>
                </a:lnTo>
                <a:lnTo>
                  <a:pt x="754856" y="1325788"/>
                </a:lnTo>
                <a:lnTo>
                  <a:pt x="756444" y="1339275"/>
                </a:lnTo>
                <a:lnTo>
                  <a:pt x="758031" y="1350382"/>
                </a:lnTo>
                <a:lnTo>
                  <a:pt x="758031" y="1354349"/>
                </a:lnTo>
                <a:lnTo>
                  <a:pt x="756841" y="1357523"/>
                </a:lnTo>
                <a:lnTo>
                  <a:pt x="727869" y="1355539"/>
                </a:lnTo>
                <a:lnTo>
                  <a:pt x="715566" y="1354746"/>
                </a:lnTo>
                <a:lnTo>
                  <a:pt x="709613" y="1354746"/>
                </a:lnTo>
                <a:lnTo>
                  <a:pt x="704453" y="1355143"/>
                </a:lnTo>
                <a:lnTo>
                  <a:pt x="698897" y="1355539"/>
                </a:lnTo>
                <a:lnTo>
                  <a:pt x="693341" y="1356729"/>
                </a:lnTo>
                <a:lnTo>
                  <a:pt x="687785" y="1357919"/>
                </a:lnTo>
                <a:lnTo>
                  <a:pt x="682228" y="1359903"/>
                </a:lnTo>
                <a:lnTo>
                  <a:pt x="677069" y="1361886"/>
                </a:lnTo>
                <a:lnTo>
                  <a:pt x="671116" y="1364663"/>
                </a:lnTo>
                <a:lnTo>
                  <a:pt x="664766" y="1367836"/>
                </a:lnTo>
                <a:lnTo>
                  <a:pt x="658416" y="1372200"/>
                </a:lnTo>
                <a:lnTo>
                  <a:pt x="657225" y="1367043"/>
                </a:lnTo>
                <a:lnTo>
                  <a:pt x="655241" y="1361093"/>
                </a:lnTo>
                <a:lnTo>
                  <a:pt x="654050" y="1355143"/>
                </a:lnTo>
                <a:lnTo>
                  <a:pt x="653256" y="1348399"/>
                </a:lnTo>
                <a:lnTo>
                  <a:pt x="651669" y="1333325"/>
                </a:lnTo>
                <a:lnTo>
                  <a:pt x="650875" y="1316267"/>
                </a:lnTo>
                <a:lnTo>
                  <a:pt x="650875" y="1296830"/>
                </a:lnTo>
                <a:lnTo>
                  <a:pt x="651272" y="1274615"/>
                </a:lnTo>
                <a:lnTo>
                  <a:pt x="652066" y="1251211"/>
                </a:lnTo>
                <a:lnTo>
                  <a:pt x="653653" y="1225029"/>
                </a:lnTo>
                <a:lnTo>
                  <a:pt x="660797" y="1208369"/>
                </a:lnTo>
                <a:lnTo>
                  <a:pt x="667147" y="1194881"/>
                </a:lnTo>
                <a:lnTo>
                  <a:pt x="670322" y="1188931"/>
                </a:lnTo>
                <a:lnTo>
                  <a:pt x="673497" y="1183774"/>
                </a:lnTo>
                <a:lnTo>
                  <a:pt x="680244" y="1174254"/>
                </a:lnTo>
                <a:lnTo>
                  <a:pt x="687388" y="1164733"/>
                </a:lnTo>
                <a:lnTo>
                  <a:pt x="696119" y="1155213"/>
                </a:lnTo>
                <a:lnTo>
                  <a:pt x="706438" y="1143312"/>
                </a:lnTo>
                <a:lnTo>
                  <a:pt x="718741" y="1129031"/>
                </a:lnTo>
                <a:lnTo>
                  <a:pt x="738585" y="1108007"/>
                </a:lnTo>
                <a:lnTo>
                  <a:pt x="756047" y="1088966"/>
                </a:lnTo>
                <a:lnTo>
                  <a:pt x="785416" y="1057231"/>
                </a:lnTo>
                <a:lnTo>
                  <a:pt x="797719" y="1043744"/>
                </a:lnTo>
                <a:lnTo>
                  <a:pt x="809228" y="1032240"/>
                </a:lnTo>
                <a:lnTo>
                  <a:pt x="820738" y="1021926"/>
                </a:lnTo>
                <a:lnTo>
                  <a:pt x="831056" y="1012802"/>
                </a:lnTo>
                <a:lnTo>
                  <a:pt x="836613" y="1008439"/>
                </a:lnTo>
                <a:lnTo>
                  <a:pt x="842169" y="1004869"/>
                </a:lnTo>
                <a:lnTo>
                  <a:pt x="848122" y="1000902"/>
                </a:lnTo>
                <a:lnTo>
                  <a:pt x="854075" y="997331"/>
                </a:lnTo>
                <a:lnTo>
                  <a:pt x="860028" y="994555"/>
                </a:lnTo>
                <a:lnTo>
                  <a:pt x="866378" y="991381"/>
                </a:lnTo>
                <a:lnTo>
                  <a:pt x="873125" y="988208"/>
                </a:lnTo>
                <a:lnTo>
                  <a:pt x="880269" y="985828"/>
                </a:lnTo>
                <a:lnTo>
                  <a:pt x="895350" y="980274"/>
                </a:lnTo>
                <a:lnTo>
                  <a:pt x="912416" y="975117"/>
                </a:lnTo>
                <a:lnTo>
                  <a:pt x="932260" y="970753"/>
                </a:lnTo>
                <a:lnTo>
                  <a:pt x="954881" y="965597"/>
                </a:lnTo>
                <a:lnTo>
                  <a:pt x="963613" y="965993"/>
                </a:lnTo>
                <a:lnTo>
                  <a:pt x="979488" y="966787"/>
                </a:lnTo>
                <a:lnTo>
                  <a:pt x="1004491" y="968373"/>
                </a:lnTo>
                <a:lnTo>
                  <a:pt x="1089819" y="1240103"/>
                </a:lnTo>
                <a:lnTo>
                  <a:pt x="1081484" y="1159179"/>
                </a:lnTo>
                <a:lnTo>
                  <a:pt x="1077516" y="1013199"/>
                </a:lnTo>
                <a:lnTo>
                  <a:pt x="1071959" y="999315"/>
                </a:lnTo>
                <a:lnTo>
                  <a:pt x="1083072" y="980671"/>
                </a:lnTo>
                <a:lnTo>
                  <a:pt x="1107281" y="980671"/>
                </a:lnTo>
                <a:lnTo>
                  <a:pt x="1117600" y="999315"/>
                </a:lnTo>
                <a:lnTo>
                  <a:pt x="1112837" y="1015579"/>
                </a:lnTo>
                <a:lnTo>
                  <a:pt x="1142206" y="1228203"/>
                </a:lnTo>
                <a:lnTo>
                  <a:pt x="1137841" y="971944"/>
                </a:lnTo>
                <a:lnTo>
                  <a:pt x="1146572" y="967580"/>
                </a:lnTo>
                <a:lnTo>
                  <a:pt x="1148953" y="966390"/>
                </a:lnTo>
                <a:lnTo>
                  <a:pt x="1149350" y="965597"/>
                </a:lnTo>
                <a:lnTo>
                  <a:pt x="1155700" y="965200"/>
                </a:lnTo>
                <a:close/>
                <a:moveTo>
                  <a:pt x="931148" y="736601"/>
                </a:moveTo>
                <a:lnTo>
                  <a:pt x="929554" y="751285"/>
                </a:lnTo>
                <a:lnTo>
                  <a:pt x="928757" y="762794"/>
                </a:lnTo>
                <a:lnTo>
                  <a:pt x="929155" y="762794"/>
                </a:lnTo>
                <a:lnTo>
                  <a:pt x="929554" y="751285"/>
                </a:lnTo>
                <a:lnTo>
                  <a:pt x="930351" y="746126"/>
                </a:lnTo>
                <a:lnTo>
                  <a:pt x="931148" y="741363"/>
                </a:lnTo>
                <a:lnTo>
                  <a:pt x="931148" y="736601"/>
                </a:lnTo>
                <a:close/>
                <a:moveTo>
                  <a:pt x="949086" y="679054"/>
                </a:moveTo>
                <a:lnTo>
                  <a:pt x="948289" y="679847"/>
                </a:lnTo>
                <a:lnTo>
                  <a:pt x="945499" y="681435"/>
                </a:lnTo>
                <a:lnTo>
                  <a:pt x="943904" y="683419"/>
                </a:lnTo>
                <a:lnTo>
                  <a:pt x="941911" y="686991"/>
                </a:lnTo>
                <a:lnTo>
                  <a:pt x="945897" y="682625"/>
                </a:lnTo>
                <a:lnTo>
                  <a:pt x="948289" y="681038"/>
                </a:lnTo>
                <a:lnTo>
                  <a:pt x="950282" y="679054"/>
                </a:lnTo>
                <a:lnTo>
                  <a:pt x="949086" y="679054"/>
                </a:lnTo>
                <a:close/>
                <a:moveTo>
                  <a:pt x="1038375" y="620713"/>
                </a:moveTo>
                <a:lnTo>
                  <a:pt x="1049138" y="620713"/>
                </a:lnTo>
                <a:lnTo>
                  <a:pt x="1059502" y="621110"/>
                </a:lnTo>
                <a:lnTo>
                  <a:pt x="1069866" y="622300"/>
                </a:lnTo>
                <a:lnTo>
                  <a:pt x="1079432" y="623491"/>
                </a:lnTo>
                <a:lnTo>
                  <a:pt x="1088999" y="625872"/>
                </a:lnTo>
                <a:lnTo>
                  <a:pt x="1098167" y="627857"/>
                </a:lnTo>
                <a:lnTo>
                  <a:pt x="1106937" y="630238"/>
                </a:lnTo>
                <a:lnTo>
                  <a:pt x="1115307" y="633413"/>
                </a:lnTo>
                <a:lnTo>
                  <a:pt x="1123678" y="636191"/>
                </a:lnTo>
                <a:lnTo>
                  <a:pt x="1130853" y="639763"/>
                </a:lnTo>
                <a:lnTo>
                  <a:pt x="1138028" y="642938"/>
                </a:lnTo>
                <a:lnTo>
                  <a:pt x="1144805" y="646510"/>
                </a:lnTo>
                <a:lnTo>
                  <a:pt x="1156365" y="652860"/>
                </a:lnTo>
                <a:lnTo>
                  <a:pt x="1166729" y="659607"/>
                </a:lnTo>
                <a:lnTo>
                  <a:pt x="1174701" y="664766"/>
                </a:lnTo>
                <a:lnTo>
                  <a:pt x="1180680" y="669529"/>
                </a:lnTo>
                <a:lnTo>
                  <a:pt x="1185862" y="673497"/>
                </a:lnTo>
                <a:lnTo>
                  <a:pt x="1185862" y="676275"/>
                </a:lnTo>
                <a:lnTo>
                  <a:pt x="1185862" y="684213"/>
                </a:lnTo>
                <a:lnTo>
                  <a:pt x="1185065" y="688975"/>
                </a:lnTo>
                <a:lnTo>
                  <a:pt x="1183869" y="694532"/>
                </a:lnTo>
                <a:lnTo>
                  <a:pt x="1182274" y="700088"/>
                </a:lnTo>
                <a:lnTo>
                  <a:pt x="1180281" y="704850"/>
                </a:lnTo>
                <a:lnTo>
                  <a:pt x="1179086" y="707629"/>
                </a:lnTo>
                <a:lnTo>
                  <a:pt x="1177093" y="710010"/>
                </a:lnTo>
                <a:lnTo>
                  <a:pt x="1175498" y="711994"/>
                </a:lnTo>
                <a:lnTo>
                  <a:pt x="1173505" y="713979"/>
                </a:lnTo>
                <a:lnTo>
                  <a:pt x="1170715" y="715963"/>
                </a:lnTo>
                <a:lnTo>
                  <a:pt x="1168323" y="717154"/>
                </a:lnTo>
                <a:lnTo>
                  <a:pt x="1165533" y="718344"/>
                </a:lnTo>
                <a:lnTo>
                  <a:pt x="1161945" y="719138"/>
                </a:lnTo>
                <a:lnTo>
                  <a:pt x="1158756" y="719535"/>
                </a:lnTo>
                <a:lnTo>
                  <a:pt x="1154770" y="719535"/>
                </a:lnTo>
                <a:lnTo>
                  <a:pt x="1150784" y="719138"/>
                </a:lnTo>
                <a:lnTo>
                  <a:pt x="1146001" y="718344"/>
                </a:lnTo>
                <a:lnTo>
                  <a:pt x="1140819" y="717154"/>
                </a:lnTo>
                <a:lnTo>
                  <a:pt x="1135238" y="715566"/>
                </a:lnTo>
                <a:lnTo>
                  <a:pt x="1129259" y="712788"/>
                </a:lnTo>
                <a:lnTo>
                  <a:pt x="1123678" y="710010"/>
                </a:lnTo>
                <a:lnTo>
                  <a:pt x="1120091" y="708819"/>
                </a:lnTo>
                <a:lnTo>
                  <a:pt x="1114112" y="707629"/>
                </a:lnTo>
                <a:lnTo>
                  <a:pt x="1098964" y="704850"/>
                </a:lnTo>
                <a:lnTo>
                  <a:pt x="1083418" y="702072"/>
                </a:lnTo>
                <a:lnTo>
                  <a:pt x="1077439" y="700882"/>
                </a:lnTo>
                <a:lnTo>
                  <a:pt x="1073852" y="700088"/>
                </a:lnTo>
                <a:lnTo>
                  <a:pt x="1104545" y="714772"/>
                </a:lnTo>
                <a:lnTo>
                  <a:pt x="1118895" y="721122"/>
                </a:lnTo>
                <a:lnTo>
                  <a:pt x="1125671" y="723504"/>
                </a:lnTo>
                <a:lnTo>
                  <a:pt x="1132448" y="725885"/>
                </a:lnTo>
                <a:lnTo>
                  <a:pt x="1138826" y="728266"/>
                </a:lnTo>
                <a:lnTo>
                  <a:pt x="1144805" y="729457"/>
                </a:lnTo>
                <a:lnTo>
                  <a:pt x="1150784" y="730647"/>
                </a:lnTo>
                <a:lnTo>
                  <a:pt x="1155966" y="731044"/>
                </a:lnTo>
                <a:lnTo>
                  <a:pt x="1161148" y="730647"/>
                </a:lnTo>
                <a:lnTo>
                  <a:pt x="1165931" y="729457"/>
                </a:lnTo>
                <a:lnTo>
                  <a:pt x="1170316" y="727869"/>
                </a:lnTo>
                <a:lnTo>
                  <a:pt x="1174302" y="725091"/>
                </a:lnTo>
                <a:lnTo>
                  <a:pt x="1175498" y="735410"/>
                </a:lnTo>
                <a:lnTo>
                  <a:pt x="1175897" y="744935"/>
                </a:lnTo>
                <a:lnTo>
                  <a:pt x="1175498" y="753666"/>
                </a:lnTo>
                <a:lnTo>
                  <a:pt x="1175099" y="762397"/>
                </a:lnTo>
                <a:lnTo>
                  <a:pt x="1176694" y="761207"/>
                </a:lnTo>
                <a:lnTo>
                  <a:pt x="1177491" y="760413"/>
                </a:lnTo>
                <a:lnTo>
                  <a:pt x="1178687" y="760016"/>
                </a:lnTo>
                <a:lnTo>
                  <a:pt x="1179086" y="760413"/>
                </a:lnTo>
                <a:lnTo>
                  <a:pt x="1179484" y="761207"/>
                </a:lnTo>
                <a:lnTo>
                  <a:pt x="1179883" y="763985"/>
                </a:lnTo>
                <a:lnTo>
                  <a:pt x="1180281" y="767954"/>
                </a:lnTo>
                <a:lnTo>
                  <a:pt x="1180281" y="773113"/>
                </a:lnTo>
                <a:lnTo>
                  <a:pt x="1179086" y="785813"/>
                </a:lnTo>
                <a:lnTo>
                  <a:pt x="1177491" y="800498"/>
                </a:lnTo>
                <a:lnTo>
                  <a:pt x="1175498" y="814388"/>
                </a:lnTo>
                <a:lnTo>
                  <a:pt x="1173505" y="826294"/>
                </a:lnTo>
                <a:lnTo>
                  <a:pt x="1171911" y="833438"/>
                </a:lnTo>
                <a:lnTo>
                  <a:pt x="1170715" y="834629"/>
                </a:lnTo>
                <a:lnTo>
                  <a:pt x="1170316" y="834232"/>
                </a:lnTo>
                <a:lnTo>
                  <a:pt x="1169519" y="842169"/>
                </a:lnTo>
                <a:lnTo>
                  <a:pt x="1168323" y="849710"/>
                </a:lnTo>
                <a:lnTo>
                  <a:pt x="1166729" y="856854"/>
                </a:lnTo>
                <a:lnTo>
                  <a:pt x="1165134" y="863998"/>
                </a:lnTo>
                <a:lnTo>
                  <a:pt x="1162742" y="870744"/>
                </a:lnTo>
                <a:lnTo>
                  <a:pt x="1160351" y="877491"/>
                </a:lnTo>
                <a:lnTo>
                  <a:pt x="1157959" y="883841"/>
                </a:lnTo>
                <a:lnTo>
                  <a:pt x="1154770" y="890191"/>
                </a:lnTo>
                <a:lnTo>
                  <a:pt x="1151980" y="896541"/>
                </a:lnTo>
                <a:lnTo>
                  <a:pt x="1148791" y="902098"/>
                </a:lnTo>
                <a:lnTo>
                  <a:pt x="1145602" y="907654"/>
                </a:lnTo>
                <a:lnTo>
                  <a:pt x="1141616" y="913210"/>
                </a:lnTo>
                <a:lnTo>
                  <a:pt x="1138028" y="918370"/>
                </a:lnTo>
                <a:lnTo>
                  <a:pt x="1134042" y="923529"/>
                </a:lnTo>
                <a:lnTo>
                  <a:pt x="1126070" y="932260"/>
                </a:lnTo>
                <a:lnTo>
                  <a:pt x="1117699" y="940595"/>
                </a:lnTo>
                <a:lnTo>
                  <a:pt x="1108531" y="947738"/>
                </a:lnTo>
                <a:lnTo>
                  <a:pt x="1099762" y="954088"/>
                </a:lnTo>
                <a:lnTo>
                  <a:pt x="1090593" y="959248"/>
                </a:lnTo>
                <a:lnTo>
                  <a:pt x="1081027" y="963216"/>
                </a:lnTo>
                <a:lnTo>
                  <a:pt x="1077041" y="964804"/>
                </a:lnTo>
                <a:lnTo>
                  <a:pt x="1072257" y="966391"/>
                </a:lnTo>
                <a:lnTo>
                  <a:pt x="1067474" y="967185"/>
                </a:lnTo>
                <a:lnTo>
                  <a:pt x="1063488" y="967979"/>
                </a:lnTo>
                <a:lnTo>
                  <a:pt x="1059103" y="968376"/>
                </a:lnTo>
                <a:lnTo>
                  <a:pt x="1054719" y="968376"/>
                </a:lnTo>
                <a:lnTo>
                  <a:pt x="1051530" y="968376"/>
                </a:lnTo>
                <a:lnTo>
                  <a:pt x="1047543" y="967979"/>
                </a:lnTo>
                <a:lnTo>
                  <a:pt x="1043956" y="967185"/>
                </a:lnTo>
                <a:lnTo>
                  <a:pt x="1039970" y="965995"/>
                </a:lnTo>
                <a:lnTo>
                  <a:pt x="1031998" y="962820"/>
                </a:lnTo>
                <a:lnTo>
                  <a:pt x="1023627" y="958851"/>
                </a:lnTo>
                <a:lnTo>
                  <a:pt x="1014857" y="953295"/>
                </a:lnTo>
                <a:lnTo>
                  <a:pt x="1006088" y="947341"/>
                </a:lnTo>
                <a:lnTo>
                  <a:pt x="997318" y="939801"/>
                </a:lnTo>
                <a:lnTo>
                  <a:pt x="988549" y="931863"/>
                </a:lnTo>
                <a:lnTo>
                  <a:pt x="979779" y="922338"/>
                </a:lnTo>
                <a:lnTo>
                  <a:pt x="971807" y="912813"/>
                </a:lnTo>
                <a:lnTo>
                  <a:pt x="963835" y="902098"/>
                </a:lnTo>
                <a:lnTo>
                  <a:pt x="956660" y="890985"/>
                </a:lnTo>
                <a:lnTo>
                  <a:pt x="949883" y="878682"/>
                </a:lnTo>
                <a:lnTo>
                  <a:pt x="943904" y="865982"/>
                </a:lnTo>
                <a:lnTo>
                  <a:pt x="941512" y="859632"/>
                </a:lnTo>
                <a:lnTo>
                  <a:pt x="938722" y="852885"/>
                </a:lnTo>
                <a:lnTo>
                  <a:pt x="936729" y="846138"/>
                </a:lnTo>
                <a:lnTo>
                  <a:pt x="934736" y="839391"/>
                </a:lnTo>
                <a:lnTo>
                  <a:pt x="933540" y="843757"/>
                </a:lnTo>
                <a:lnTo>
                  <a:pt x="931547" y="847329"/>
                </a:lnTo>
                <a:lnTo>
                  <a:pt x="929554" y="849710"/>
                </a:lnTo>
                <a:lnTo>
                  <a:pt x="928757" y="850107"/>
                </a:lnTo>
                <a:lnTo>
                  <a:pt x="927960" y="850504"/>
                </a:lnTo>
                <a:lnTo>
                  <a:pt x="926764" y="850107"/>
                </a:lnTo>
                <a:lnTo>
                  <a:pt x="925568" y="849710"/>
                </a:lnTo>
                <a:lnTo>
                  <a:pt x="924372" y="848123"/>
                </a:lnTo>
                <a:lnTo>
                  <a:pt x="923575" y="846535"/>
                </a:lnTo>
                <a:lnTo>
                  <a:pt x="921582" y="842963"/>
                </a:lnTo>
                <a:lnTo>
                  <a:pt x="920386" y="837407"/>
                </a:lnTo>
                <a:lnTo>
                  <a:pt x="918791" y="831057"/>
                </a:lnTo>
                <a:lnTo>
                  <a:pt x="917596" y="823516"/>
                </a:lnTo>
                <a:lnTo>
                  <a:pt x="917197" y="815182"/>
                </a:lnTo>
                <a:lnTo>
                  <a:pt x="916798" y="806054"/>
                </a:lnTo>
                <a:lnTo>
                  <a:pt x="917197" y="798116"/>
                </a:lnTo>
                <a:lnTo>
                  <a:pt x="917596" y="790576"/>
                </a:lnTo>
                <a:lnTo>
                  <a:pt x="918393" y="783829"/>
                </a:lnTo>
                <a:lnTo>
                  <a:pt x="919987" y="777479"/>
                </a:lnTo>
                <a:lnTo>
                  <a:pt x="921183" y="772319"/>
                </a:lnTo>
                <a:lnTo>
                  <a:pt x="922379" y="767954"/>
                </a:lnTo>
                <a:lnTo>
                  <a:pt x="924372" y="764779"/>
                </a:lnTo>
                <a:lnTo>
                  <a:pt x="925169" y="763588"/>
                </a:lnTo>
                <a:lnTo>
                  <a:pt x="926365" y="763191"/>
                </a:lnTo>
                <a:lnTo>
                  <a:pt x="923176" y="759619"/>
                </a:lnTo>
                <a:lnTo>
                  <a:pt x="920785" y="756444"/>
                </a:lnTo>
                <a:lnTo>
                  <a:pt x="918393" y="752476"/>
                </a:lnTo>
                <a:lnTo>
                  <a:pt x="916798" y="748507"/>
                </a:lnTo>
                <a:lnTo>
                  <a:pt x="915204" y="744538"/>
                </a:lnTo>
                <a:lnTo>
                  <a:pt x="914407" y="739776"/>
                </a:lnTo>
                <a:lnTo>
                  <a:pt x="913609" y="735807"/>
                </a:lnTo>
                <a:lnTo>
                  <a:pt x="913211" y="731044"/>
                </a:lnTo>
                <a:lnTo>
                  <a:pt x="912812" y="727076"/>
                </a:lnTo>
                <a:lnTo>
                  <a:pt x="912812" y="721916"/>
                </a:lnTo>
                <a:lnTo>
                  <a:pt x="913609" y="712391"/>
                </a:lnTo>
                <a:lnTo>
                  <a:pt x="915204" y="703263"/>
                </a:lnTo>
                <a:lnTo>
                  <a:pt x="917197" y="694135"/>
                </a:lnTo>
                <a:lnTo>
                  <a:pt x="920386" y="685007"/>
                </a:lnTo>
                <a:lnTo>
                  <a:pt x="923575" y="676672"/>
                </a:lnTo>
                <a:lnTo>
                  <a:pt x="927162" y="668735"/>
                </a:lnTo>
                <a:lnTo>
                  <a:pt x="930750" y="661988"/>
                </a:lnTo>
                <a:lnTo>
                  <a:pt x="934337" y="656035"/>
                </a:lnTo>
                <a:lnTo>
                  <a:pt x="937526" y="651272"/>
                </a:lnTo>
                <a:lnTo>
                  <a:pt x="940715" y="647700"/>
                </a:lnTo>
                <a:lnTo>
                  <a:pt x="943107" y="646113"/>
                </a:lnTo>
                <a:lnTo>
                  <a:pt x="955862" y="639763"/>
                </a:lnTo>
                <a:lnTo>
                  <a:pt x="968219" y="634604"/>
                </a:lnTo>
                <a:lnTo>
                  <a:pt x="980178" y="630238"/>
                </a:lnTo>
                <a:lnTo>
                  <a:pt x="992535" y="627063"/>
                </a:lnTo>
                <a:lnTo>
                  <a:pt x="1004493" y="624285"/>
                </a:lnTo>
                <a:lnTo>
                  <a:pt x="1016053" y="622300"/>
                </a:lnTo>
                <a:lnTo>
                  <a:pt x="1027214" y="621110"/>
                </a:lnTo>
                <a:lnTo>
                  <a:pt x="1038375" y="620713"/>
                </a:lnTo>
                <a:close/>
                <a:moveTo>
                  <a:pt x="1043186" y="515586"/>
                </a:moveTo>
                <a:lnTo>
                  <a:pt x="1022934" y="515983"/>
                </a:lnTo>
                <a:lnTo>
                  <a:pt x="1002682" y="516777"/>
                </a:lnTo>
                <a:lnTo>
                  <a:pt x="982827" y="518364"/>
                </a:lnTo>
                <a:lnTo>
                  <a:pt x="962972" y="519952"/>
                </a:lnTo>
                <a:lnTo>
                  <a:pt x="943514" y="521937"/>
                </a:lnTo>
                <a:lnTo>
                  <a:pt x="924056" y="525113"/>
                </a:lnTo>
                <a:lnTo>
                  <a:pt x="904598" y="527891"/>
                </a:lnTo>
                <a:lnTo>
                  <a:pt x="885140" y="531861"/>
                </a:lnTo>
                <a:lnTo>
                  <a:pt x="866476" y="535830"/>
                </a:lnTo>
                <a:lnTo>
                  <a:pt x="847812" y="540594"/>
                </a:lnTo>
                <a:lnTo>
                  <a:pt x="829148" y="545754"/>
                </a:lnTo>
                <a:lnTo>
                  <a:pt x="810485" y="550914"/>
                </a:lnTo>
                <a:lnTo>
                  <a:pt x="792218" y="556869"/>
                </a:lnTo>
                <a:lnTo>
                  <a:pt x="774348" y="563220"/>
                </a:lnTo>
                <a:lnTo>
                  <a:pt x="756082" y="569968"/>
                </a:lnTo>
                <a:lnTo>
                  <a:pt x="738609" y="577113"/>
                </a:lnTo>
                <a:lnTo>
                  <a:pt x="721137" y="585449"/>
                </a:lnTo>
                <a:lnTo>
                  <a:pt x="704061" y="593388"/>
                </a:lnTo>
                <a:lnTo>
                  <a:pt x="686986" y="601724"/>
                </a:lnTo>
                <a:lnTo>
                  <a:pt x="670308" y="610457"/>
                </a:lnTo>
                <a:lnTo>
                  <a:pt x="653630" y="619587"/>
                </a:lnTo>
                <a:lnTo>
                  <a:pt x="637745" y="629114"/>
                </a:lnTo>
                <a:lnTo>
                  <a:pt x="621861" y="639037"/>
                </a:lnTo>
                <a:lnTo>
                  <a:pt x="605977" y="649755"/>
                </a:lnTo>
                <a:lnTo>
                  <a:pt x="590490" y="660473"/>
                </a:lnTo>
                <a:lnTo>
                  <a:pt x="575400" y="671190"/>
                </a:lnTo>
                <a:lnTo>
                  <a:pt x="559913" y="682702"/>
                </a:lnTo>
                <a:lnTo>
                  <a:pt x="545617" y="694610"/>
                </a:lnTo>
                <a:lnTo>
                  <a:pt x="531322" y="706519"/>
                </a:lnTo>
                <a:lnTo>
                  <a:pt x="517026" y="719221"/>
                </a:lnTo>
                <a:lnTo>
                  <a:pt x="503525" y="731924"/>
                </a:lnTo>
                <a:lnTo>
                  <a:pt x="490023" y="745023"/>
                </a:lnTo>
                <a:lnTo>
                  <a:pt x="476919" y="758520"/>
                </a:lnTo>
                <a:lnTo>
                  <a:pt x="464212" y="772413"/>
                </a:lnTo>
                <a:lnTo>
                  <a:pt x="451504" y="786306"/>
                </a:lnTo>
                <a:lnTo>
                  <a:pt x="439591" y="800596"/>
                </a:lnTo>
                <a:lnTo>
                  <a:pt x="427678" y="815680"/>
                </a:lnTo>
                <a:lnTo>
                  <a:pt x="416162" y="830368"/>
                </a:lnTo>
                <a:lnTo>
                  <a:pt x="405441" y="845452"/>
                </a:lnTo>
                <a:lnTo>
                  <a:pt x="394322" y="860933"/>
                </a:lnTo>
                <a:lnTo>
                  <a:pt x="383997" y="876811"/>
                </a:lnTo>
                <a:lnTo>
                  <a:pt x="374070" y="892689"/>
                </a:lnTo>
                <a:lnTo>
                  <a:pt x="364539" y="908964"/>
                </a:lnTo>
                <a:lnTo>
                  <a:pt x="355009" y="925636"/>
                </a:lnTo>
                <a:lnTo>
                  <a:pt x="346272" y="941911"/>
                </a:lnTo>
                <a:lnTo>
                  <a:pt x="337933" y="959377"/>
                </a:lnTo>
                <a:lnTo>
                  <a:pt x="329594" y="976048"/>
                </a:lnTo>
                <a:lnTo>
                  <a:pt x="322049" y="993911"/>
                </a:lnTo>
                <a:lnTo>
                  <a:pt x="314901" y="1011377"/>
                </a:lnTo>
                <a:lnTo>
                  <a:pt x="308151" y="1029240"/>
                </a:lnTo>
                <a:lnTo>
                  <a:pt x="301797" y="1047500"/>
                </a:lnTo>
                <a:lnTo>
                  <a:pt x="295840" y="1065362"/>
                </a:lnTo>
                <a:lnTo>
                  <a:pt x="290678" y="1084019"/>
                </a:lnTo>
                <a:lnTo>
                  <a:pt x="285516" y="1102676"/>
                </a:lnTo>
                <a:lnTo>
                  <a:pt x="280751" y="1121729"/>
                </a:lnTo>
                <a:lnTo>
                  <a:pt x="276780" y="1140783"/>
                </a:lnTo>
                <a:lnTo>
                  <a:pt x="272809" y="1159440"/>
                </a:lnTo>
                <a:lnTo>
                  <a:pt x="270029" y="1178890"/>
                </a:lnTo>
                <a:lnTo>
                  <a:pt x="266852" y="1198341"/>
                </a:lnTo>
                <a:lnTo>
                  <a:pt x="264867" y="1218188"/>
                </a:lnTo>
                <a:lnTo>
                  <a:pt x="263278" y="1237639"/>
                </a:lnTo>
                <a:lnTo>
                  <a:pt x="261690" y="1257883"/>
                </a:lnTo>
                <a:lnTo>
                  <a:pt x="260896" y="1277731"/>
                </a:lnTo>
                <a:lnTo>
                  <a:pt x="260498" y="1297975"/>
                </a:lnTo>
                <a:lnTo>
                  <a:pt x="260896" y="1318220"/>
                </a:lnTo>
                <a:lnTo>
                  <a:pt x="261690" y="1338067"/>
                </a:lnTo>
                <a:lnTo>
                  <a:pt x="263278" y="1357915"/>
                </a:lnTo>
                <a:lnTo>
                  <a:pt x="264867" y="1377763"/>
                </a:lnTo>
                <a:lnTo>
                  <a:pt x="266852" y="1397213"/>
                </a:lnTo>
                <a:lnTo>
                  <a:pt x="270029" y="1416664"/>
                </a:lnTo>
                <a:lnTo>
                  <a:pt x="272809" y="1436114"/>
                </a:lnTo>
                <a:lnTo>
                  <a:pt x="276780" y="1455168"/>
                </a:lnTo>
                <a:lnTo>
                  <a:pt x="280751" y="1474222"/>
                </a:lnTo>
                <a:lnTo>
                  <a:pt x="285516" y="1493275"/>
                </a:lnTo>
                <a:lnTo>
                  <a:pt x="290678" y="1511535"/>
                </a:lnTo>
                <a:lnTo>
                  <a:pt x="295840" y="1530192"/>
                </a:lnTo>
                <a:lnTo>
                  <a:pt x="301797" y="1548452"/>
                </a:lnTo>
                <a:lnTo>
                  <a:pt x="308151" y="1566314"/>
                </a:lnTo>
                <a:lnTo>
                  <a:pt x="314901" y="1584177"/>
                </a:lnTo>
                <a:lnTo>
                  <a:pt x="322049" y="1602040"/>
                </a:lnTo>
                <a:lnTo>
                  <a:pt x="329594" y="1619109"/>
                </a:lnTo>
                <a:lnTo>
                  <a:pt x="337933" y="1636575"/>
                </a:lnTo>
                <a:lnTo>
                  <a:pt x="346272" y="1653247"/>
                </a:lnTo>
                <a:lnTo>
                  <a:pt x="355009" y="1670316"/>
                </a:lnTo>
                <a:lnTo>
                  <a:pt x="364539" y="1686591"/>
                </a:lnTo>
                <a:lnTo>
                  <a:pt x="374070" y="1703262"/>
                </a:lnTo>
                <a:lnTo>
                  <a:pt x="383997" y="1719140"/>
                </a:lnTo>
                <a:lnTo>
                  <a:pt x="394322" y="1734622"/>
                </a:lnTo>
                <a:lnTo>
                  <a:pt x="405441" y="1750500"/>
                </a:lnTo>
                <a:lnTo>
                  <a:pt x="416162" y="1765584"/>
                </a:lnTo>
                <a:lnTo>
                  <a:pt x="427678" y="1780271"/>
                </a:lnTo>
                <a:lnTo>
                  <a:pt x="439591" y="1794958"/>
                </a:lnTo>
                <a:lnTo>
                  <a:pt x="451504" y="1809248"/>
                </a:lnTo>
                <a:lnTo>
                  <a:pt x="464212" y="1823142"/>
                </a:lnTo>
                <a:lnTo>
                  <a:pt x="476919" y="1837035"/>
                </a:lnTo>
                <a:lnTo>
                  <a:pt x="490023" y="1850531"/>
                </a:lnTo>
                <a:lnTo>
                  <a:pt x="503525" y="1863631"/>
                </a:lnTo>
                <a:lnTo>
                  <a:pt x="517026" y="1876333"/>
                </a:lnTo>
                <a:lnTo>
                  <a:pt x="531322" y="1889035"/>
                </a:lnTo>
                <a:lnTo>
                  <a:pt x="545617" y="1900944"/>
                </a:lnTo>
                <a:lnTo>
                  <a:pt x="559913" y="1912852"/>
                </a:lnTo>
                <a:lnTo>
                  <a:pt x="575400" y="1923967"/>
                </a:lnTo>
                <a:lnTo>
                  <a:pt x="590490" y="1935479"/>
                </a:lnTo>
                <a:lnTo>
                  <a:pt x="605977" y="1945799"/>
                </a:lnTo>
                <a:lnTo>
                  <a:pt x="621861" y="1956517"/>
                </a:lnTo>
                <a:lnTo>
                  <a:pt x="637745" y="1966044"/>
                </a:lnTo>
                <a:lnTo>
                  <a:pt x="653630" y="1975968"/>
                </a:lnTo>
                <a:lnTo>
                  <a:pt x="670308" y="1985097"/>
                </a:lnTo>
                <a:lnTo>
                  <a:pt x="686986" y="1994227"/>
                </a:lnTo>
                <a:lnTo>
                  <a:pt x="704061" y="2002563"/>
                </a:lnTo>
                <a:lnTo>
                  <a:pt x="721137" y="2010502"/>
                </a:lnTo>
                <a:lnTo>
                  <a:pt x="738609" y="2018044"/>
                </a:lnTo>
                <a:lnTo>
                  <a:pt x="756082" y="2025189"/>
                </a:lnTo>
                <a:lnTo>
                  <a:pt x="774348" y="2032335"/>
                </a:lnTo>
                <a:lnTo>
                  <a:pt x="792218" y="2038686"/>
                </a:lnTo>
                <a:lnTo>
                  <a:pt x="810485" y="2044640"/>
                </a:lnTo>
                <a:lnTo>
                  <a:pt x="829148" y="2050197"/>
                </a:lnTo>
                <a:lnTo>
                  <a:pt x="847812" y="2055358"/>
                </a:lnTo>
                <a:lnTo>
                  <a:pt x="866476" y="2059724"/>
                </a:lnTo>
                <a:lnTo>
                  <a:pt x="885140" y="2064091"/>
                </a:lnTo>
                <a:lnTo>
                  <a:pt x="904598" y="2067266"/>
                </a:lnTo>
                <a:lnTo>
                  <a:pt x="924056" y="2070839"/>
                </a:lnTo>
                <a:lnTo>
                  <a:pt x="943514" y="2073220"/>
                </a:lnTo>
                <a:lnTo>
                  <a:pt x="962972" y="2075999"/>
                </a:lnTo>
                <a:lnTo>
                  <a:pt x="982827" y="2077587"/>
                </a:lnTo>
                <a:lnTo>
                  <a:pt x="1002682" y="2078778"/>
                </a:lnTo>
                <a:lnTo>
                  <a:pt x="1022934" y="2079572"/>
                </a:lnTo>
                <a:lnTo>
                  <a:pt x="1043186" y="2079572"/>
                </a:lnTo>
                <a:lnTo>
                  <a:pt x="1063041" y="2079572"/>
                </a:lnTo>
                <a:lnTo>
                  <a:pt x="1083293" y="2078778"/>
                </a:lnTo>
                <a:lnTo>
                  <a:pt x="1103148" y="2077587"/>
                </a:lnTo>
                <a:lnTo>
                  <a:pt x="1122606" y="2075999"/>
                </a:lnTo>
                <a:lnTo>
                  <a:pt x="1142064" y="2073220"/>
                </a:lnTo>
                <a:lnTo>
                  <a:pt x="1161919" y="2070839"/>
                </a:lnTo>
                <a:lnTo>
                  <a:pt x="1180980" y="2067266"/>
                </a:lnTo>
                <a:lnTo>
                  <a:pt x="1200438" y="2064091"/>
                </a:lnTo>
                <a:lnTo>
                  <a:pt x="1219499" y="2059724"/>
                </a:lnTo>
                <a:lnTo>
                  <a:pt x="1237766" y="2055358"/>
                </a:lnTo>
                <a:lnTo>
                  <a:pt x="1256827" y="2050197"/>
                </a:lnTo>
                <a:lnTo>
                  <a:pt x="1275093" y="2044640"/>
                </a:lnTo>
                <a:lnTo>
                  <a:pt x="1293757" y="2038686"/>
                </a:lnTo>
                <a:lnTo>
                  <a:pt x="1311627" y="2032335"/>
                </a:lnTo>
                <a:lnTo>
                  <a:pt x="1329496" y="2025189"/>
                </a:lnTo>
                <a:lnTo>
                  <a:pt x="1347366" y="2018044"/>
                </a:lnTo>
                <a:lnTo>
                  <a:pt x="1364441" y="2010502"/>
                </a:lnTo>
                <a:lnTo>
                  <a:pt x="1381914" y="2002563"/>
                </a:lnTo>
                <a:lnTo>
                  <a:pt x="1398592" y="1994227"/>
                </a:lnTo>
                <a:lnTo>
                  <a:pt x="1415667" y="1985097"/>
                </a:lnTo>
                <a:lnTo>
                  <a:pt x="1431949" y="1975968"/>
                </a:lnTo>
                <a:lnTo>
                  <a:pt x="1447833" y="1966044"/>
                </a:lnTo>
                <a:lnTo>
                  <a:pt x="1464114" y="1956517"/>
                </a:lnTo>
                <a:lnTo>
                  <a:pt x="1479998" y="1945799"/>
                </a:lnTo>
                <a:lnTo>
                  <a:pt x="1495088" y="1935479"/>
                </a:lnTo>
                <a:lnTo>
                  <a:pt x="1510575" y="1923967"/>
                </a:lnTo>
                <a:lnTo>
                  <a:pt x="1525665" y="1912852"/>
                </a:lnTo>
                <a:lnTo>
                  <a:pt x="1539960" y="1900944"/>
                </a:lnTo>
                <a:lnTo>
                  <a:pt x="1554256" y="1889035"/>
                </a:lnTo>
                <a:lnTo>
                  <a:pt x="1568551" y="1876333"/>
                </a:lnTo>
                <a:lnTo>
                  <a:pt x="1582053" y="1863631"/>
                </a:lnTo>
                <a:lnTo>
                  <a:pt x="1595555" y="1850531"/>
                </a:lnTo>
                <a:lnTo>
                  <a:pt x="1608659" y="1837035"/>
                </a:lnTo>
                <a:lnTo>
                  <a:pt x="1621763" y="1823142"/>
                </a:lnTo>
                <a:lnTo>
                  <a:pt x="1634073" y="1809248"/>
                </a:lnTo>
                <a:lnTo>
                  <a:pt x="1646383" y="1794958"/>
                </a:lnTo>
                <a:lnTo>
                  <a:pt x="1657899" y="1780271"/>
                </a:lnTo>
                <a:lnTo>
                  <a:pt x="1669415" y="1765584"/>
                </a:lnTo>
                <a:lnTo>
                  <a:pt x="1680534" y="1750500"/>
                </a:lnTo>
                <a:lnTo>
                  <a:pt x="1691256" y="1734622"/>
                </a:lnTo>
                <a:lnTo>
                  <a:pt x="1701581" y="1719140"/>
                </a:lnTo>
                <a:lnTo>
                  <a:pt x="1711508" y="1703262"/>
                </a:lnTo>
                <a:lnTo>
                  <a:pt x="1721436" y="1686591"/>
                </a:lnTo>
                <a:lnTo>
                  <a:pt x="1730569" y="1670316"/>
                </a:lnTo>
                <a:lnTo>
                  <a:pt x="1739305" y="1653247"/>
                </a:lnTo>
                <a:lnTo>
                  <a:pt x="1748041" y="1636575"/>
                </a:lnTo>
                <a:lnTo>
                  <a:pt x="1755983" y="1619109"/>
                </a:lnTo>
                <a:lnTo>
                  <a:pt x="1763529" y="1602040"/>
                </a:lnTo>
                <a:lnTo>
                  <a:pt x="1770676" y="1584177"/>
                </a:lnTo>
                <a:lnTo>
                  <a:pt x="1777427" y="1566314"/>
                </a:lnTo>
                <a:lnTo>
                  <a:pt x="1783781" y="1548452"/>
                </a:lnTo>
                <a:lnTo>
                  <a:pt x="1789737" y="1530192"/>
                </a:lnTo>
                <a:lnTo>
                  <a:pt x="1795694" y="1511535"/>
                </a:lnTo>
                <a:lnTo>
                  <a:pt x="1800459" y="1493275"/>
                </a:lnTo>
                <a:lnTo>
                  <a:pt x="1804827" y="1474222"/>
                </a:lnTo>
                <a:lnTo>
                  <a:pt x="1809195" y="1455168"/>
                </a:lnTo>
                <a:lnTo>
                  <a:pt x="1812769" y="1436114"/>
                </a:lnTo>
                <a:lnTo>
                  <a:pt x="1816343" y="1416664"/>
                </a:lnTo>
                <a:lnTo>
                  <a:pt x="1818726" y="1397213"/>
                </a:lnTo>
                <a:lnTo>
                  <a:pt x="1820711" y="1377763"/>
                </a:lnTo>
                <a:lnTo>
                  <a:pt x="1823094" y="1357915"/>
                </a:lnTo>
                <a:lnTo>
                  <a:pt x="1824285" y="1338067"/>
                </a:lnTo>
                <a:lnTo>
                  <a:pt x="1824682" y="1318220"/>
                </a:lnTo>
                <a:lnTo>
                  <a:pt x="1825079" y="1297975"/>
                </a:lnTo>
                <a:lnTo>
                  <a:pt x="1824682" y="1277731"/>
                </a:lnTo>
                <a:lnTo>
                  <a:pt x="1824285" y="1257883"/>
                </a:lnTo>
                <a:lnTo>
                  <a:pt x="1823094" y="1237639"/>
                </a:lnTo>
                <a:lnTo>
                  <a:pt x="1820711" y="1218188"/>
                </a:lnTo>
                <a:lnTo>
                  <a:pt x="1818726" y="1198341"/>
                </a:lnTo>
                <a:lnTo>
                  <a:pt x="1816343" y="1178890"/>
                </a:lnTo>
                <a:lnTo>
                  <a:pt x="1812769" y="1159440"/>
                </a:lnTo>
                <a:lnTo>
                  <a:pt x="1809195" y="1140783"/>
                </a:lnTo>
                <a:lnTo>
                  <a:pt x="1804827" y="1121729"/>
                </a:lnTo>
                <a:lnTo>
                  <a:pt x="1800459" y="1102676"/>
                </a:lnTo>
                <a:lnTo>
                  <a:pt x="1795694" y="1084019"/>
                </a:lnTo>
                <a:lnTo>
                  <a:pt x="1789737" y="1065362"/>
                </a:lnTo>
                <a:lnTo>
                  <a:pt x="1783781" y="1047500"/>
                </a:lnTo>
                <a:lnTo>
                  <a:pt x="1777427" y="1029240"/>
                </a:lnTo>
                <a:lnTo>
                  <a:pt x="1770676" y="1011377"/>
                </a:lnTo>
                <a:lnTo>
                  <a:pt x="1763529" y="993911"/>
                </a:lnTo>
                <a:lnTo>
                  <a:pt x="1755983" y="976048"/>
                </a:lnTo>
                <a:lnTo>
                  <a:pt x="1748041" y="959377"/>
                </a:lnTo>
                <a:lnTo>
                  <a:pt x="1739305" y="941911"/>
                </a:lnTo>
                <a:lnTo>
                  <a:pt x="1730569" y="925636"/>
                </a:lnTo>
                <a:lnTo>
                  <a:pt x="1721436" y="908964"/>
                </a:lnTo>
                <a:lnTo>
                  <a:pt x="1711508" y="892689"/>
                </a:lnTo>
                <a:lnTo>
                  <a:pt x="1701581" y="876811"/>
                </a:lnTo>
                <a:lnTo>
                  <a:pt x="1691256" y="860933"/>
                </a:lnTo>
                <a:lnTo>
                  <a:pt x="1680534" y="845452"/>
                </a:lnTo>
                <a:lnTo>
                  <a:pt x="1669415" y="830368"/>
                </a:lnTo>
                <a:lnTo>
                  <a:pt x="1657899" y="815680"/>
                </a:lnTo>
                <a:lnTo>
                  <a:pt x="1646383" y="800596"/>
                </a:lnTo>
                <a:lnTo>
                  <a:pt x="1634073" y="786306"/>
                </a:lnTo>
                <a:lnTo>
                  <a:pt x="1621763" y="772413"/>
                </a:lnTo>
                <a:lnTo>
                  <a:pt x="1608659" y="758520"/>
                </a:lnTo>
                <a:lnTo>
                  <a:pt x="1595555" y="745023"/>
                </a:lnTo>
                <a:lnTo>
                  <a:pt x="1582053" y="731924"/>
                </a:lnTo>
                <a:lnTo>
                  <a:pt x="1568551" y="719221"/>
                </a:lnTo>
                <a:lnTo>
                  <a:pt x="1554256" y="706519"/>
                </a:lnTo>
                <a:lnTo>
                  <a:pt x="1539960" y="694610"/>
                </a:lnTo>
                <a:lnTo>
                  <a:pt x="1525665" y="682702"/>
                </a:lnTo>
                <a:lnTo>
                  <a:pt x="1510575" y="671190"/>
                </a:lnTo>
                <a:lnTo>
                  <a:pt x="1495088" y="660473"/>
                </a:lnTo>
                <a:lnTo>
                  <a:pt x="1479998" y="649755"/>
                </a:lnTo>
                <a:lnTo>
                  <a:pt x="1464114" y="639037"/>
                </a:lnTo>
                <a:lnTo>
                  <a:pt x="1447833" y="629114"/>
                </a:lnTo>
                <a:lnTo>
                  <a:pt x="1431949" y="619587"/>
                </a:lnTo>
                <a:lnTo>
                  <a:pt x="1415667" y="610457"/>
                </a:lnTo>
                <a:lnTo>
                  <a:pt x="1398592" y="601724"/>
                </a:lnTo>
                <a:lnTo>
                  <a:pt x="1381914" y="593388"/>
                </a:lnTo>
                <a:lnTo>
                  <a:pt x="1364441" y="585449"/>
                </a:lnTo>
                <a:lnTo>
                  <a:pt x="1347366" y="577113"/>
                </a:lnTo>
                <a:lnTo>
                  <a:pt x="1329496" y="569968"/>
                </a:lnTo>
                <a:lnTo>
                  <a:pt x="1311627" y="563220"/>
                </a:lnTo>
                <a:lnTo>
                  <a:pt x="1293757" y="556869"/>
                </a:lnTo>
                <a:lnTo>
                  <a:pt x="1275093" y="550914"/>
                </a:lnTo>
                <a:lnTo>
                  <a:pt x="1256827" y="545754"/>
                </a:lnTo>
                <a:lnTo>
                  <a:pt x="1237766" y="540594"/>
                </a:lnTo>
                <a:lnTo>
                  <a:pt x="1219499" y="535830"/>
                </a:lnTo>
                <a:lnTo>
                  <a:pt x="1200438" y="531861"/>
                </a:lnTo>
                <a:lnTo>
                  <a:pt x="1180980" y="527891"/>
                </a:lnTo>
                <a:lnTo>
                  <a:pt x="1161919" y="525113"/>
                </a:lnTo>
                <a:lnTo>
                  <a:pt x="1142064" y="521937"/>
                </a:lnTo>
                <a:lnTo>
                  <a:pt x="1122606" y="519952"/>
                </a:lnTo>
                <a:lnTo>
                  <a:pt x="1103148" y="518364"/>
                </a:lnTo>
                <a:lnTo>
                  <a:pt x="1083293" y="516777"/>
                </a:lnTo>
                <a:lnTo>
                  <a:pt x="1063041" y="515983"/>
                </a:lnTo>
                <a:lnTo>
                  <a:pt x="1043186" y="515586"/>
                </a:lnTo>
                <a:close/>
                <a:moveTo>
                  <a:pt x="803734" y="280988"/>
                </a:moveTo>
                <a:lnTo>
                  <a:pt x="862902" y="391340"/>
                </a:lnTo>
                <a:lnTo>
                  <a:pt x="884743" y="387371"/>
                </a:lnTo>
                <a:lnTo>
                  <a:pt x="906980" y="383798"/>
                </a:lnTo>
                <a:lnTo>
                  <a:pt x="929218" y="380622"/>
                </a:lnTo>
                <a:lnTo>
                  <a:pt x="951456" y="378241"/>
                </a:lnTo>
                <a:lnTo>
                  <a:pt x="974488" y="376256"/>
                </a:lnTo>
                <a:lnTo>
                  <a:pt x="997122" y="374668"/>
                </a:lnTo>
                <a:lnTo>
                  <a:pt x="1019757" y="373874"/>
                </a:lnTo>
                <a:lnTo>
                  <a:pt x="1043186" y="373477"/>
                </a:lnTo>
                <a:lnTo>
                  <a:pt x="1059865" y="373874"/>
                </a:lnTo>
                <a:lnTo>
                  <a:pt x="1076940" y="374271"/>
                </a:lnTo>
                <a:lnTo>
                  <a:pt x="1093618" y="375462"/>
                </a:lnTo>
                <a:lnTo>
                  <a:pt x="1110693" y="376256"/>
                </a:lnTo>
                <a:lnTo>
                  <a:pt x="1127372" y="377844"/>
                </a:lnTo>
                <a:lnTo>
                  <a:pt x="1144050" y="379432"/>
                </a:lnTo>
                <a:lnTo>
                  <a:pt x="1160331" y="381019"/>
                </a:lnTo>
                <a:lnTo>
                  <a:pt x="1176612" y="383798"/>
                </a:lnTo>
                <a:lnTo>
                  <a:pt x="1193291" y="386180"/>
                </a:lnTo>
                <a:lnTo>
                  <a:pt x="1209572" y="388958"/>
                </a:lnTo>
                <a:lnTo>
                  <a:pt x="1225853" y="392134"/>
                </a:lnTo>
                <a:lnTo>
                  <a:pt x="1241737" y="395310"/>
                </a:lnTo>
                <a:lnTo>
                  <a:pt x="1257621" y="399279"/>
                </a:lnTo>
                <a:lnTo>
                  <a:pt x="1273505" y="403249"/>
                </a:lnTo>
                <a:lnTo>
                  <a:pt x="1289389" y="407218"/>
                </a:lnTo>
                <a:lnTo>
                  <a:pt x="1304876" y="411982"/>
                </a:lnTo>
                <a:lnTo>
                  <a:pt x="1370398" y="304805"/>
                </a:lnTo>
                <a:lnTo>
                  <a:pt x="1611439" y="417142"/>
                </a:lnTo>
                <a:lnTo>
                  <a:pt x="1570140" y="539800"/>
                </a:lnTo>
                <a:lnTo>
                  <a:pt x="1592775" y="555678"/>
                </a:lnTo>
                <a:lnTo>
                  <a:pt x="1614615" y="572747"/>
                </a:lnTo>
                <a:lnTo>
                  <a:pt x="1636059" y="589815"/>
                </a:lnTo>
                <a:lnTo>
                  <a:pt x="1656708" y="608075"/>
                </a:lnTo>
                <a:lnTo>
                  <a:pt x="1676960" y="626732"/>
                </a:lnTo>
                <a:lnTo>
                  <a:pt x="1696815" y="645389"/>
                </a:lnTo>
                <a:lnTo>
                  <a:pt x="1715876" y="665236"/>
                </a:lnTo>
                <a:lnTo>
                  <a:pt x="1734540" y="685481"/>
                </a:lnTo>
                <a:lnTo>
                  <a:pt x="1752410" y="706519"/>
                </a:lnTo>
                <a:lnTo>
                  <a:pt x="1769882" y="728351"/>
                </a:lnTo>
                <a:lnTo>
                  <a:pt x="1786560" y="750184"/>
                </a:lnTo>
                <a:lnTo>
                  <a:pt x="1802841" y="772413"/>
                </a:lnTo>
                <a:lnTo>
                  <a:pt x="1818329" y="795436"/>
                </a:lnTo>
                <a:lnTo>
                  <a:pt x="1832624" y="818856"/>
                </a:lnTo>
                <a:lnTo>
                  <a:pt x="1846920" y="842673"/>
                </a:lnTo>
                <a:lnTo>
                  <a:pt x="1860024" y="866887"/>
                </a:lnTo>
                <a:lnTo>
                  <a:pt x="1994642" y="834337"/>
                </a:lnTo>
                <a:lnTo>
                  <a:pt x="2085975" y="1084019"/>
                </a:lnTo>
                <a:lnTo>
                  <a:pt x="1954931" y="1149516"/>
                </a:lnTo>
                <a:lnTo>
                  <a:pt x="1958108" y="1167776"/>
                </a:lnTo>
                <a:lnTo>
                  <a:pt x="1960491" y="1185638"/>
                </a:lnTo>
                <a:lnTo>
                  <a:pt x="1962476" y="1204295"/>
                </a:lnTo>
                <a:lnTo>
                  <a:pt x="1964462" y="1222952"/>
                </a:lnTo>
                <a:lnTo>
                  <a:pt x="1965653" y="1241212"/>
                </a:lnTo>
                <a:lnTo>
                  <a:pt x="1966447" y="1259868"/>
                </a:lnTo>
                <a:lnTo>
                  <a:pt x="1967242" y="1278922"/>
                </a:lnTo>
                <a:lnTo>
                  <a:pt x="1967242" y="1297975"/>
                </a:lnTo>
                <a:lnTo>
                  <a:pt x="1967242" y="1315441"/>
                </a:lnTo>
                <a:lnTo>
                  <a:pt x="1966845" y="1332907"/>
                </a:lnTo>
                <a:lnTo>
                  <a:pt x="1966050" y="1349976"/>
                </a:lnTo>
                <a:lnTo>
                  <a:pt x="1964859" y="1367839"/>
                </a:lnTo>
                <a:lnTo>
                  <a:pt x="1962873" y="1385305"/>
                </a:lnTo>
                <a:lnTo>
                  <a:pt x="1961285" y="1401977"/>
                </a:lnTo>
                <a:lnTo>
                  <a:pt x="1959300" y="1419442"/>
                </a:lnTo>
                <a:lnTo>
                  <a:pt x="1957314" y="1436114"/>
                </a:lnTo>
                <a:lnTo>
                  <a:pt x="1954137" y="1453183"/>
                </a:lnTo>
                <a:lnTo>
                  <a:pt x="1951357" y="1469855"/>
                </a:lnTo>
                <a:lnTo>
                  <a:pt x="1947784" y="1486527"/>
                </a:lnTo>
                <a:lnTo>
                  <a:pt x="1944210" y="1503199"/>
                </a:lnTo>
                <a:lnTo>
                  <a:pt x="1940239" y="1519871"/>
                </a:lnTo>
                <a:lnTo>
                  <a:pt x="1935871" y="1535749"/>
                </a:lnTo>
                <a:lnTo>
                  <a:pt x="1931899" y="1552024"/>
                </a:lnTo>
                <a:lnTo>
                  <a:pt x="1926737" y="1568299"/>
                </a:lnTo>
                <a:lnTo>
                  <a:pt x="2061355" y="1650468"/>
                </a:lnTo>
                <a:lnTo>
                  <a:pt x="1949372" y="1891020"/>
                </a:lnTo>
                <a:lnTo>
                  <a:pt x="1791723" y="1838623"/>
                </a:lnTo>
                <a:lnTo>
                  <a:pt x="1776633" y="1859264"/>
                </a:lnTo>
                <a:lnTo>
                  <a:pt x="1761146" y="1879112"/>
                </a:lnTo>
                <a:lnTo>
                  <a:pt x="1744468" y="1898165"/>
                </a:lnTo>
                <a:lnTo>
                  <a:pt x="1728186" y="1917219"/>
                </a:lnTo>
                <a:lnTo>
                  <a:pt x="1710714" y="1935876"/>
                </a:lnTo>
                <a:lnTo>
                  <a:pt x="1693241" y="1954135"/>
                </a:lnTo>
                <a:lnTo>
                  <a:pt x="1674975" y="1971204"/>
                </a:lnTo>
                <a:lnTo>
                  <a:pt x="1655914" y="1988670"/>
                </a:lnTo>
                <a:lnTo>
                  <a:pt x="1636853" y="2004945"/>
                </a:lnTo>
                <a:lnTo>
                  <a:pt x="1616998" y="2021220"/>
                </a:lnTo>
                <a:lnTo>
                  <a:pt x="1597143" y="2036701"/>
                </a:lnTo>
                <a:lnTo>
                  <a:pt x="1576494" y="2051388"/>
                </a:lnTo>
                <a:lnTo>
                  <a:pt x="1555844" y="2066075"/>
                </a:lnTo>
                <a:lnTo>
                  <a:pt x="1534401" y="2079572"/>
                </a:lnTo>
                <a:lnTo>
                  <a:pt x="1512957" y="2093068"/>
                </a:lnTo>
                <a:lnTo>
                  <a:pt x="1491117" y="2105770"/>
                </a:lnTo>
                <a:lnTo>
                  <a:pt x="1531621" y="2274474"/>
                </a:lnTo>
                <a:lnTo>
                  <a:pt x="1281844" y="2365376"/>
                </a:lnTo>
                <a:lnTo>
                  <a:pt x="1202821" y="2207787"/>
                </a:lnTo>
                <a:lnTo>
                  <a:pt x="1183363" y="2210962"/>
                </a:lnTo>
                <a:lnTo>
                  <a:pt x="1163508" y="2213741"/>
                </a:lnTo>
                <a:lnTo>
                  <a:pt x="1144050" y="2216123"/>
                </a:lnTo>
                <a:lnTo>
                  <a:pt x="1124195" y="2218504"/>
                </a:lnTo>
                <a:lnTo>
                  <a:pt x="1103943" y="2219695"/>
                </a:lnTo>
                <a:lnTo>
                  <a:pt x="1083690" y="2220886"/>
                </a:lnTo>
                <a:lnTo>
                  <a:pt x="1063438" y="2221680"/>
                </a:lnTo>
                <a:lnTo>
                  <a:pt x="1043186" y="2221680"/>
                </a:lnTo>
                <a:lnTo>
                  <a:pt x="1013007" y="2221283"/>
                </a:lnTo>
                <a:lnTo>
                  <a:pt x="983224" y="2220092"/>
                </a:lnTo>
                <a:lnTo>
                  <a:pt x="954235" y="2217711"/>
                </a:lnTo>
                <a:lnTo>
                  <a:pt x="924850" y="2214535"/>
                </a:lnTo>
                <a:lnTo>
                  <a:pt x="895862" y="2210565"/>
                </a:lnTo>
                <a:lnTo>
                  <a:pt x="867270" y="2205405"/>
                </a:lnTo>
                <a:lnTo>
                  <a:pt x="839076" y="2199451"/>
                </a:lnTo>
                <a:lnTo>
                  <a:pt x="810882" y="2192703"/>
                </a:lnTo>
                <a:lnTo>
                  <a:pt x="715180" y="2341162"/>
                </a:lnTo>
                <a:lnTo>
                  <a:pt x="474536" y="2229222"/>
                </a:lnTo>
                <a:lnTo>
                  <a:pt x="524968" y="2062900"/>
                </a:lnTo>
                <a:lnTo>
                  <a:pt x="504716" y="2049006"/>
                </a:lnTo>
                <a:lnTo>
                  <a:pt x="484464" y="2033525"/>
                </a:lnTo>
                <a:lnTo>
                  <a:pt x="465006" y="2018441"/>
                </a:lnTo>
                <a:lnTo>
                  <a:pt x="445945" y="2002960"/>
                </a:lnTo>
                <a:lnTo>
                  <a:pt x="427281" y="1986288"/>
                </a:lnTo>
                <a:lnTo>
                  <a:pt x="408617" y="1969616"/>
                </a:lnTo>
                <a:lnTo>
                  <a:pt x="390748" y="1952151"/>
                </a:lnTo>
                <a:lnTo>
                  <a:pt x="373672" y="1934685"/>
                </a:lnTo>
                <a:lnTo>
                  <a:pt x="356597" y="1916028"/>
                </a:lnTo>
                <a:lnTo>
                  <a:pt x="340316" y="1897371"/>
                </a:lnTo>
                <a:lnTo>
                  <a:pt x="324432" y="1878715"/>
                </a:lnTo>
                <a:lnTo>
                  <a:pt x="308548" y="1858867"/>
                </a:lnTo>
                <a:lnTo>
                  <a:pt x="293855" y="1839020"/>
                </a:lnTo>
                <a:lnTo>
                  <a:pt x="279559" y="1818775"/>
                </a:lnTo>
                <a:lnTo>
                  <a:pt x="265661" y="1797737"/>
                </a:lnTo>
                <a:lnTo>
                  <a:pt x="252556" y="1776301"/>
                </a:lnTo>
                <a:lnTo>
                  <a:pt x="91333" y="1811630"/>
                </a:lnTo>
                <a:lnTo>
                  <a:pt x="0" y="1562345"/>
                </a:lnTo>
                <a:lnTo>
                  <a:pt x="138191" y="1488512"/>
                </a:lnTo>
                <a:lnTo>
                  <a:pt x="133426" y="1465092"/>
                </a:lnTo>
                <a:lnTo>
                  <a:pt x="129852" y="1441672"/>
                </a:lnTo>
                <a:lnTo>
                  <a:pt x="126278" y="1418251"/>
                </a:lnTo>
                <a:lnTo>
                  <a:pt x="123498" y="1394434"/>
                </a:lnTo>
                <a:lnTo>
                  <a:pt x="121513" y="1370220"/>
                </a:lnTo>
                <a:lnTo>
                  <a:pt x="119527" y="1346403"/>
                </a:lnTo>
                <a:lnTo>
                  <a:pt x="118733" y="1322189"/>
                </a:lnTo>
                <a:lnTo>
                  <a:pt x="118336" y="1297975"/>
                </a:lnTo>
                <a:lnTo>
                  <a:pt x="118733" y="1269395"/>
                </a:lnTo>
                <a:lnTo>
                  <a:pt x="119924" y="1240418"/>
                </a:lnTo>
                <a:lnTo>
                  <a:pt x="122704" y="1211837"/>
                </a:lnTo>
                <a:lnTo>
                  <a:pt x="125484" y="1184051"/>
                </a:lnTo>
                <a:lnTo>
                  <a:pt x="129455" y="1155867"/>
                </a:lnTo>
                <a:lnTo>
                  <a:pt x="134220" y="1128478"/>
                </a:lnTo>
                <a:lnTo>
                  <a:pt x="139780" y="1101088"/>
                </a:lnTo>
                <a:lnTo>
                  <a:pt x="146133" y="1074095"/>
                </a:lnTo>
                <a:lnTo>
                  <a:pt x="24223" y="995896"/>
                </a:lnTo>
                <a:lnTo>
                  <a:pt x="136603" y="755344"/>
                </a:lnTo>
                <a:lnTo>
                  <a:pt x="268043" y="794642"/>
                </a:lnTo>
                <a:lnTo>
                  <a:pt x="283530" y="772016"/>
                </a:lnTo>
                <a:lnTo>
                  <a:pt x="299017" y="750184"/>
                </a:lnTo>
                <a:lnTo>
                  <a:pt x="315696" y="728351"/>
                </a:lnTo>
                <a:lnTo>
                  <a:pt x="332771" y="707313"/>
                </a:lnTo>
                <a:lnTo>
                  <a:pt x="350243" y="686274"/>
                </a:lnTo>
                <a:lnTo>
                  <a:pt x="368907" y="666824"/>
                </a:lnTo>
                <a:lnTo>
                  <a:pt x="387571" y="646976"/>
                </a:lnTo>
                <a:lnTo>
                  <a:pt x="407426" y="627923"/>
                </a:lnTo>
                <a:lnTo>
                  <a:pt x="427281" y="609266"/>
                </a:lnTo>
                <a:lnTo>
                  <a:pt x="447930" y="591403"/>
                </a:lnTo>
                <a:lnTo>
                  <a:pt x="468977" y="574334"/>
                </a:lnTo>
                <a:lnTo>
                  <a:pt x="490420" y="557662"/>
                </a:lnTo>
                <a:lnTo>
                  <a:pt x="512261" y="541784"/>
                </a:lnTo>
                <a:lnTo>
                  <a:pt x="535293" y="526303"/>
                </a:lnTo>
                <a:lnTo>
                  <a:pt x="557928" y="511616"/>
                </a:lnTo>
                <a:lnTo>
                  <a:pt x="581754" y="497723"/>
                </a:lnTo>
                <a:lnTo>
                  <a:pt x="554354" y="371890"/>
                </a:lnTo>
                <a:lnTo>
                  <a:pt x="803734" y="280988"/>
                </a:lnTo>
                <a:close/>
                <a:moveTo>
                  <a:pt x="2013752" y="186531"/>
                </a:moveTo>
                <a:lnTo>
                  <a:pt x="2001871" y="186928"/>
                </a:lnTo>
                <a:lnTo>
                  <a:pt x="1989594" y="188119"/>
                </a:lnTo>
                <a:lnTo>
                  <a:pt x="1978109" y="190103"/>
                </a:lnTo>
                <a:lnTo>
                  <a:pt x="1966624" y="192881"/>
                </a:lnTo>
                <a:lnTo>
                  <a:pt x="1955139" y="196453"/>
                </a:lnTo>
                <a:lnTo>
                  <a:pt x="1944050" y="200819"/>
                </a:lnTo>
                <a:lnTo>
                  <a:pt x="1932962" y="205978"/>
                </a:lnTo>
                <a:lnTo>
                  <a:pt x="1922269" y="211534"/>
                </a:lnTo>
                <a:lnTo>
                  <a:pt x="1914348" y="216297"/>
                </a:lnTo>
                <a:lnTo>
                  <a:pt x="1906823" y="221853"/>
                </a:lnTo>
                <a:lnTo>
                  <a:pt x="1899695" y="227409"/>
                </a:lnTo>
                <a:lnTo>
                  <a:pt x="1892962" y="233363"/>
                </a:lnTo>
                <a:lnTo>
                  <a:pt x="1886230" y="239713"/>
                </a:lnTo>
                <a:lnTo>
                  <a:pt x="1880289" y="246063"/>
                </a:lnTo>
                <a:lnTo>
                  <a:pt x="1874349" y="252809"/>
                </a:lnTo>
                <a:lnTo>
                  <a:pt x="1869200" y="259953"/>
                </a:lnTo>
                <a:lnTo>
                  <a:pt x="1864052" y="267097"/>
                </a:lnTo>
                <a:lnTo>
                  <a:pt x="1859300" y="274241"/>
                </a:lnTo>
                <a:lnTo>
                  <a:pt x="1855339" y="281781"/>
                </a:lnTo>
                <a:lnTo>
                  <a:pt x="1850983" y="289719"/>
                </a:lnTo>
                <a:lnTo>
                  <a:pt x="1847419" y="297656"/>
                </a:lnTo>
                <a:lnTo>
                  <a:pt x="1844646" y="305594"/>
                </a:lnTo>
                <a:lnTo>
                  <a:pt x="1841874" y="313928"/>
                </a:lnTo>
                <a:lnTo>
                  <a:pt x="1839102" y="322263"/>
                </a:lnTo>
                <a:lnTo>
                  <a:pt x="1837518" y="330597"/>
                </a:lnTo>
                <a:lnTo>
                  <a:pt x="1835934" y="339328"/>
                </a:lnTo>
                <a:lnTo>
                  <a:pt x="1834350" y="348059"/>
                </a:lnTo>
                <a:lnTo>
                  <a:pt x="1833557" y="356791"/>
                </a:lnTo>
                <a:lnTo>
                  <a:pt x="1833557" y="365125"/>
                </a:lnTo>
                <a:lnTo>
                  <a:pt x="1833557" y="373856"/>
                </a:lnTo>
                <a:lnTo>
                  <a:pt x="1833953" y="382984"/>
                </a:lnTo>
                <a:lnTo>
                  <a:pt x="1835142" y="391716"/>
                </a:lnTo>
                <a:lnTo>
                  <a:pt x="1836726" y="400050"/>
                </a:lnTo>
                <a:lnTo>
                  <a:pt x="1838310" y="409178"/>
                </a:lnTo>
                <a:lnTo>
                  <a:pt x="1840290" y="417513"/>
                </a:lnTo>
                <a:lnTo>
                  <a:pt x="1843458" y="426244"/>
                </a:lnTo>
                <a:lnTo>
                  <a:pt x="1846230" y="434578"/>
                </a:lnTo>
                <a:lnTo>
                  <a:pt x="1850191" y="443310"/>
                </a:lnTo>
                <a:lnTo>
                  <a:pt x="1853755" y="451247"/>
                </a:lnTo>
                <a:lnTo>
                  <a:pt x="1858507" y="459581"/>
                </a:lnTo>
                <a:lnTo>
                  <a:pt x="1864844" y="469503"/>
                </a:lnTo>
                <a:lnTo>
                  <a:pt x="1871973" y="479028"/>
                </a:lnTo>
                <a:lnTo>
                  <a:pt x="1879497" y="488156"/>
                </a:lnTo>
                <a:lnTo>
                  <a:pt x="1887418" y="496888"/>
                </a:lnTo>
                <a:lnTo>
                  <a:pt x="1896527" y="504428"/>
                </a:lnTo>
                <a:lnTo>
                  <a:pt x="1905239" y="511969"/>
                </a:lnTo>
                <a:lnTo>
                  <a:pt x="1914744" y="518716"/>
                </a:lnTo>
                <a:lnTo>
                  <a:pt x="1924645" y="524669"/>
                </a:lnTo>
                <a:lnTo>
                  <a:pt x="1934942" y="529828"/>
                </a:lnTo>
                <a:lnTo>
                  <a:pt x="1945635" y="534988"/>
                </a:lnTo>
                <a:lnTo>
                  <a:pt x="1956723" y="538956"/>
                </a:lnTo>
                <a:lnTo>
                  <a:pt x="1967812" y="542131"/>
                </a:lnTo>
                <a:lnTo>
                  <a:pt x="1979297" y="545306"/>
                </a:lnTo>
                <a:lnTo>
                  <a:pt x="1990782" y="546894"/>
                </a:lnTo>
                <a:lnTo>
                  <a:pt x="2002267" y="548085"/>
                </a:lnTo>
                <a:lnTo>
                  <a:pt x="2014544" y="548481"/>
                </a:lnTo>
                <a:lnTo>
                  <a:pt x="2026425" y="548085"/>
                </a:lnTo>
                <a:lnTo>
                  <a:pt x="2038306" y="546894"/>
                </a:lnTo>
                <a:lnTo>
                  <a:pt x="2049791" y="544910"/>
                </a:lnTo>
                <a:lnTo>
                  <a:pt x="2061672" y="542131"/>
                </a:lnTo>
                <a:lnTo>
                  <a:pt x="2073157" y="538560"/>
                </a:lnTo>
                <a:lnTo>
                  <a:pt x="2084246" y="534194"/>
                </a:lnTo>
                <a:lnTo>
                  <a:pt x="2095335" y="529035"/>
                </a:lnTo>
                <a:lnTo>
                  <a:pt x="2106028" y="523081"/>
                </a:lnTo>
                <a:lnTo>
                  <a:pt x="2113552" y="518716"/>
                </a:lnTo>
                <a:lnTo>
                  <a:pt x="2121077" y="513556"/>
                </a:lnTo>
                <a:lnTo>
                  <a:pt x="2128206" y="508000"/>
                </a:lnTo>
                <a:lnTo>
                  <a:pt x="2134938" y="502047"/>
                </a:lnTo>
                <a:lnTo>
                  <a:pt x="2141275" y="496491"/>
                </a:lnTo>
                <a:lnTo>
                  <a:pt x="2147215" y="490141"/>
                </a:lnTo>
                <a:lnTo>
                  <a:pt x="2153156" y="483394"/>
                </a:lnTo>
                <a:lnTo>
                  <a:pt x="2158304" y="476647"/>
                </a:lnTo>
                <a:lnTo>
                  <a:pt x="2163452" y="469503"/>
                </a:lnTo>
                <a:lnTo>
                  <a:pt x="2168601" y="461566"/>
                </a:lnTo>
                <a:lnTo>
                  <a:pt x="2172957" y="454025"/>
                </a:lnTo>
                <a:lnTo>
                  <a:pt x="2176917" y="446485"/>
                </a:lnTo>
                <a:lnTo>
                  <a:pt x="2180482" y="438150"/>
                </a:lnTo>
                <a:lnTo>
                  <a:pt x="2183650" y="430213"/>
                </a:lnTo>
                <a:lnTo>
                  <a:pt x="2186818" y="421481"/>
                </a:lnTo>
                <a:lnTo>
                  <a:pt x="2189195" y="412750"/>
                </a:lnTo>
                <a:lnTo>
                  <a:pt x="2191175" y="404019"/>
                </a:lnTo>
                <a:lnTo>
                  <a:pt x="2192363" y="395288"/>
                </a:lnTo>
                <a:lnTo>
                  <a:pt x="2193947" y="386159"/>
                </a:lnTo>
                <a:lnTo>
                  <a:pt x="2194739" y="377428"/>
                </a:lnTo>
                <a:lnTo>
                  <a:pt x="2194739" y="368697"/>
                </a:lnTo>
                <a:lnTo>
                  <a:pt x="2194739" y="359569"/>
                </a:lnTo>
                <a:lnTo>
                  <a:pt x="2194343" y="351234"/>
                </a:lnTo>
                <a:lnTo>
                  <a:pt x="2192759" y="342503"/>
                </a:lnTo>
                <a:lnTo>
                  <a:pt x="2191571" y="333375"/>
                </a:lnTo>
                <a:lnTo>
                  <a:pt x="2189591" y="325041"/>
                </a:lnTo>
                <a:lnTo>
                  <a:pt x="2187610" y="316706"/>
                </a:lnTo>
                <a:lnTo>
                  <a:pt x="2184838" y="308372"/>
                </a:lnTo>
                <a:lnTo>
                  <a:pt x="2181670" y="299641"/>
                </a:lnTo>
                <a:lnTo>
                  <a:pt x="2178106" y="291703"/>
                </a:lnTo>
                <a:lnTo>
                  <a:pt x="2174145" y="283766"/>
                </a:lnTo>
                <a:lnTo>
                  <a:pt x="2169789" y="275828"/>
                </a:lnTo>
                <a:lnTo>
                  <a:pt x="2163452" y="265509"/>
                </a:lnTo>
                <a:lnTo>
                  <a:pt x="2156324" y="255984"/>
                </a:lnTo>
                <a:lnTo>
                  <a:pt x="2148799" y="247253"/>
                </a:lnTo>
                <a:lnTo>
                  <a:pt x="2140879" y="238522"/>
                </a:lnTo>
                <a:lnTo>
                  <a:pt x="2131770" y="230584"/>
                </a:lnTo>
                <a:lnTo>
                  <a:pt x="2123057" y="223441"/>
                </a:lnTo>
                <a:lnTo>
                  <a:pt x="2113552" y="216694"/>
                </a:lnTo>
                <a:lnTo>
                  <a:pt x="2103255" y="210344"/>
                </a:lnTo>
                <a:lnTo>
                  <a:pt x="2093355" y="204788"/>
                </a:lnTo>
                <a:lnTo>
                  <a:pt x="2082662" y="200422"/>
                </a:lnTo>
                <a:lnTo>
                  <a:pt x="2071969" y="196056"/>
                </a:lnTo>
                <a:lnTo>
                  <a:pt x="2060484" y="192881"/>
                </a:lnTo>
                <a:lnTo>
                  <a:pt x="2048999" y="190103"/>
                </a:lnTo>
                <a:lnTo>
                  <a:pt x="2037118" y="188119"/>
                </a:lnTo>
                <a:lnTo>
                  <a:pt x="2025633" y="186928"/>
                </a:lnTo>
                <a:lnTo>
                  <a:pt x="2013752" y="186531"/>
                </a:lnTo>
                <a:close/>
                <a:moveTo>
                  <a:pt x="2066028" y="0"/>
                </a:moveTo>
                <a:lnTo>
                  <a:pt x="2156324" y="23812"/>
                </a:lnTo>
                <a:lnTo>
                  <a:pt x="2146027" y="100013"/>
                </a:lnTo>
                <a:lnTo>
                  <a:pt x="2140916" y="118533"/>
                </a:lnTo>
                <a:lnTo>
                  <a:pt x="2134542" y="115094"/>
                </a:lnTo>
                <a:lnTo>
                  <a:pt x="2132671" y="114357"/>
                </a:lnTo>
                <a:lnTo>
                  <a:pt x="2132562" y="114300"/>
                </a:lnTo>
                <a:lnTo>
                  <a:pt x="2123453" y="110728"/>
                </a:lnTo>
                <a:lnTo>
                  <a:pt x="2132671" y="114357"/>
                </a:lnTo>
                <a:lnTo>
                  <a:pt x="2140879" y="118666"/>
                </a:lnTo>
                <a:lnTo>
                  <a:pt x="2140916" y="118533"/>
                </a:lnTo>
                <a:lnTo>
                  <a:pt x="2144839" y="120650"/>
                </a:lnTo>
                <a:lnTo>
                  <a:pt x="2153552" y="125413"/>
                </a:lnTo>
                <a:lnTo>
                  <a:pt x="2167413" y="133747"/>
                </a:lnTo>
                <a:lnTo>
                  <a:pt x="2174145" y="138113"/>
                </a:lnTo>
                <a:lnTo>
                  <a:pt x="2180878" y="142875"/>
                </a:lnTo>
                <a:lnTo>
                  <a:pt x="2181274" y="143272"/>
                </a:lnTo>
                <a:lnTo>
                  <a:pt x="2187610" y="148034"/>
                </a:lnTo>
                <a:lnTo>
                  <a:pt x="2193947" y="153194"/>
                </a:lnTo>
                <a:lnTo>
                  <a:pt x="2205432" y="163909"/>
                </a:lnTo>
                <a:lnTo>
                  <a:pt x="2212560" y="170656"/>
                </a:lnTo>
                <a:lnTo>
                  <a:pt x="2221273" y="180181"/>
                </a:lnTo>
                <a:lnTo>
                  <a:pt x="2226433" y="186128"/>
                </a:lnTo>
                <a:lnTo>
                  <a:pt x="2226422" y="186134"/>
                </a:lnTo>
                <a:lnTo>
                  <a:pt x="2229194" y="189309"/>
                </a:lnTo>
                <a:lnTo>
                  <a:pt x="2226433" y="186128"/>
                </a:lnTo>
                <a:lnTo>
                  <a:pt x="2244639" y="175419"/>
                </a:lnTo>
                <a:lnTo>
                  <a:pt x="2315925" y="143669"/>
                </a:lnTo>
                <a:lnTo>
                  <a:pt x="2363053" y="224234"/>
                </a:lnTo>
                <a:lnTo>
                  <a:pt x="2302064" y="270669"/>
                </a:lnTo>
                <a:lnTo>
                  <a:pt x="2280282" y="283369"/>
                </a:lnTo>
                <a:lnTo>
                  <a:pt x="2284242" y="296466"/>
                </a:lnTo>
                <a:lnTo>
                  <a:pt x="2287015" y="309166"/>
                </a:lnTo>
                <a:lnTo>
                  <a:pt x="2289787" y="322263"/>
                </a:lnTo>
                <a:lnTo>
                  <a:pt x="2291371" y="335359"/>
                </a:lnTo>
                <a:lnTo>
                  <a:pt x="2292559" y="348456"/>
                </a:lnTo>
                <a:lnTo>
                  <a:pt x="2293351" y="361553"/>
                </a:lnTo>
                <a:lnTo>
                  <a:pt x="2293351" y="374650"/>
                </a:lnTo>
                <a:lnTo>
                  <a:pt x="2292559" y="387350"/>
                </a:lnTo>
                <a:lnTo>
                  <a:pt x="2318301" y="394097"/>
                </a:lnTo>
                <a:lnTo>
                  <a:pt x="2390775" y="422275"/>
                </a:lnTo>
                <a:lnTo>
                  <a:pt x="2367409" y="512763"/>
                </a:lnTo>
                <a:lnTo>
                  <a:pt x="2291371" y="502047"/>
                </a:lnTo>
                <a:lnTo>
                  <a:pt x="2262857" y="494506"/>
                </a:lnTo>
                <a:lnTo>
                  <a:pt x="2256916" y="506016"/>
                </a:lnTo>
                <a:lnTo>
                  <a:pt x="2250183" y="517128"/>
                </a:lnTo>
                <a:lnTo>
                  <a:pt x="2243451" y="527447"/>
                </a:lnTo>
                <a:lnTo>
                  <a:pt x="2235926" y="537766"/>
                </a:lnTo>
                <a:lnTo>
                  <a:pt x="2228006" y="547688"/>
                </a:lnTo>
                <a:lnTo>
                  <a:pt x="2219293" y="557610"/>
                </a:lnTo>
                <a:lnTo>
                  <a:pt x="2210580" y="566738"/>
                </a:lnTo>
                <a:lnTo>
                  <a:pt x="2201075" y="575469"/>
                </a:lnTo>
                <a:lnTo>
                  <a:pt x="2216125" y="601266"/>
                </a:lnTo>
                <a:lnTo>
                  <a:pt x="2247807" y="671910"/>
                </a:lnTo>
                <a:lnTo>
                  <a:pt x="2167413" y="719932"/>
                </a:lnTo>
                <a:lnTo>
                  <a:pt x="2121077" y="658416"/>
                </a:lnTo>
                <a:lnTo>
                  <a:pt x="2105632" y="632222"/>
                </a:lnTo>
                <a:lnTo>
                  <a:pt x="2110780" y="629841"/>
                </a:lnTo>
                <a:lnTo>
                  <a:pt x="2115929" y="627857"/>
                </a:lnTo>
                <a:lnTo>
                  <a:pt x="2104048" y="632222"/>
                </a:lnTo>
                <a:lnTo>
                  <a:pt x="2092563" y="635794"/>
                </a:lnTo>
                <a:lnTo>
                  <a:pt x="2083058" y="638969"/>
                </a:lnTo>
                <a:lnTo>
                  <a:pt x="2067217" y="642541"/>
                </a:lnTo>
                <a:lnTo>
                  <a:pt x="2059296" y="643732"/>
                </a:lnTo>
                <a:lnTo>
                  <a:pt x="2050583" y="644922"/>
                </a:lnTo>
                <a:lnTo>
                  <a:pt x="2048999" y="644922"/>
                </a:lnTo>
                <a:lnTo>
                  <a:pt x="2033554" y="646907"/>
                </a:lnTo>
                <a:lnTo>
                  <a:pt x="2018505" y="647303"/>
                </a:lnTo>
                <a:lnTo>
                  <a:pt x="2014544" y="647700"/>
                </a:lnTo>
                <a:lnTo>
                  <a:pt x="2008208" y="647303"/>
                </a:lnTo>
                <a:lnTo>
                  <a:pt x="2002617" y="647117"/>
                </a:lnTo>
                <a:lnTo>
                  <a:pt x="1994743" y="646510"/>
                </a:lnTo>
                <a:lnTo>
                  <a:pt x="1984842" y="645716"/>
                </a:lnTo>
                <a:lnTo>
                  <a:pt x="1996327" y="646907"/>
                </a:lnTo>
                <a:lnTo>
                  <a:pt x="2002617" y="647117"/>
                </a:lnTo>
                <a:lnTo>
                  <a:pt x="2005039" y="647303"/>
                </a:lnTo>
                <a:lnTo>
                  <a:pt x="1994347" y="687785"/>
                </a:lnTo>
                <a:lnTo>
                  <a:pt x="1970189" y="747713"/>
                </a:lnTo>
                <a:lnTo>
                  <a:pt x="1879497" y="724297"/>
                </a:lnTo>
                <a:lnTo>
                  <a:pt x="1886230" y="662385"/>
                </a:lnTo>
                <a:lnTo>
                  <a:pt x="1896923" y="621507"/>
                </a:lnTo>
                <a:lnTo>
                  <a:pt x="1904447" y="625078"/>
                </a:lnTo>
                <a:lnTo>
                  <a:pt x="1893754" y="619919"/>
                </a:lnTo>
                <a:lnTo>
                  <a:pt x="1883061" y="614363"/>
                </a:lnTo>
                <a:lnTo>
                  <a:pt x="1874745" y="609997"/>
                </a:lnTo>
                <a:lnTo>
                  <a:pt x="1860884" y="601663"/>
                </a:lnTo>
                <a:lnTo>
                  <a:pt x="1854151" y="596900"/>
                </a:lnTo>
                <a:lnTo>
                  <a:pt x="1847419" y="592535"/>
                </a:lnTo>
                <a:lnTo>
                  <a:pt x="1846627" y="592138"/>
                </a:lnTo>
                <a:lnTo>
                  <a:pt x="1840290" y="586978"/>
                </a:lnTo>
                <a:lnTo>
                  <a:pt x="1834350" y="581819"/>
                </a:lnTo>
                <a:lnTo>
                  <a:pt x="1822469" y="571103"/>
                </a:lnTo>
                <a:lnTo>
                  <a:pt x="1815736" y="564356"/>
                </a:lnTo>
                <a:lnTo>
                  <a:pt x="1809516" y="557841"/>
                </a:lnTo>
                <a:lnTo>
                  <a:pt x="1805439" y="553244"/>
                </a:lnTo>
                <a:lnTo>
                  <a:pt x="1799103" y="545703"/>
                </a:lnTo>
                <a:lnTo>
                  <a:pt x="1807023" y="555228"/>
                </a:lnTo>
                <a:lnTo>
                  <a:pt x="1809516" y="557841"/>
                </a:lnTo>
                <a:lnTo>
                  <a:pt x="1811776" y="560388"/>
                </a:lnTo>
                <a:lnTo>
                  <a:pt x="1779697" y="579438"/>
                </a:lnTo>
                <a:lnTo>
                  <a:pt x="1720292" y="604044"/>
                </a:lnTo>
                <a:lnTo>
                  <a:pt x="1673164" y="523875"/>
                </a:lnTo>
                <a:lnTo>
                  <a:pt x="1721480" y="484585"/>
                </a:lnTo>
                <a:lnTo>
                  <a:pt x="1752767" y="465931"/>
                </a:lnTo>
                <a:lnTo>
                  <a:pt x="1748410" y="452835"/>
                </a:lnTo>
                <a:lnTo>
                  <a:pt x="1744450" y="439341"/>
                </a:lnTo>
                <a:lnTo>
                  <a:pt x="1741282" y="425847"/>
                </a:lnTo>
                <a:lnTo>
                  <a:pt x="1738510" y="412353"/>
                </a:lnTo>
                <a:lnTo>
                  <a:pt x="1736530" y="398860"/>
                </a:lnTo>
                <a:lnTo>
                  <a:pt x="1735737" y="385366"/>
                </a:lnTo>
                <a:lnTo>
                  <a:pt x="1734945" y="371475"/>
                </a:lnTo>
                <a:lnTo>
                  <a:pt x="1735341" y="357981"/>
                </a:lnTo>
                <a:lnTo>
                  <a:pt x="1704451" y="350441"/>
                </a:lnTo>
                <a:lnTo>
                  <a:pt x="1644650" y="325438"/>
                </a:lnTo>
                <a:lnTo>
                  <a:pt x="1668412" y="235347"/>
                </a:lnTo>
                <a:lnTo>
                  <a:pt x="1730193" y="242094"/>
                </a:lnTo>
                <a:lnTo>
                  <a:pt x="1760687" y="250031"/>
                </a:lnTo>
                <a:lnTo>
                  <a:pt x="1766628" y="237331"/>
                </a:lnTo>
                <a:lnTo>
                  <a:pt x="1773361" y="225028"/>
                </a:lnTo>
                <a:lnTo>
                  <a:pt x="1781281" y="213519"/>
                </a:lnTo>
                <a:lnTo>
                  <a:pt x="1789202" y="201613"/>
                </a:lnTo>
                <a:lnTo>
                  <a:pt x="1797915" y="190500"/>
                </a:lnTo>
                <a:lnTo>
                  <a:pt x="1807023" y="179784"/>
                </a:lnTo>
                <a:lnTo>
                  <a:pt x="1816924" y="169069"/>
                </a:lnTo>
                <a:lnTo>
                  <a:pt x="1827221" y="159544"/>
                </a:lnTo>
                <a:lnTo>
                  <a:pt x="1812964" y="135334"/>
                </a:lnTo>
                <a:lnTo>
                  <a:pt x="1788410" y="75406"/>
                </a:lnTo>
                <a:lnTo>
                  <a:pt x="1868804" y="27781"/>
                </a:lnTo>
                <a:lnTo>
                  <a:pt x="1907219" y="76994"/>
                </a:lnTo>
                <a:lnTo>
                  <a:pt x="1923061" y="102791"/>
                </a:lnTo>
                <a:lnTo>
                  <a:pt x="1917516" y="105172"/>
                </a:lnTo>
                <a:lnTo>
                  <a:pt x="1912368" y="107156"/>
                </a:lnTo>
                <a:lnTo>
                  <a:pt x="1924249" y="102791"/>
                </a:lnTo>
                <a:lnTo>
                  <a:pt x="1935734" y="99219"/>
                </a:lnTo>
                <a:lnTo>
                  <a:pt x="1945239" y="96044"/>
                </a:lnTo>
                <a:lnTo>
                  <a:pt x="1961080" y="92869"/>
                </a:lnTo>
                <a:lnTo>
                  <a:pt x="1969001" y="91281"/>
                </a:lnTo>
                <a:lnTo>
                  <a:pt x="1977317" y="89694"/>
                </a:lnTo>
                <a:lnTo>
                  <a:pt x="1979297" y="89694"/>
                </a:lnTo>
                <a:lnTo>
                  <a:pt x="1994347" y="88106"/>
                </a:lnTo>
                <a:lnTo>
                  <a:pt x="2009792" y="87709"/>
                </a:lnTo>
                <a:lnTo>
                  <a:pt x="2013752" y="87709"/>
                </a:lnTo>
                <a:lnTo>
                  <a:pt x="2019693" y="87709"/>
                </a:lnTo>
                <a:lnTo>
                  <a:pt x="2031970" y="88503"/>
                </a:lnTo>
                <a:lnTo>
                  <a:pt x="2043455" y="89297"/>
                </a:lnTo>
                <a:lnTo>
                  <a:pt x="2034346" y="88503"/>
                </a:lnTo>
                <a:lnTo>
                  <a:pt x="2038306" y="72628"/>
                </a:lnTo>
                <a:lnTo>
                  <a:pt x="2066028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  <a:extLst/>
        </p:spPr>
        <p:txBody>
          <a:bodyPr anchor="ctr">
            <a:scene3d>
              <a:camera prst="orthographicFront"/>
              <a:lightRig dir="t" rig="threeP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altLang="en-US" lang="zh-CN">
              <a:solidFill>
                <a:srgbClr val="FFFFFF"/>
              </a:solidFill>
              <a:ea charset="-122" panose="02010600030101010101" pitchFamily="2" typeface="宋体"/>
            </a:endParaRPr>
          </a:p>
        </p:txBody>
      </p:sp>
    </p:spTree>
    <p:extLst>
      <p:ext uri="{BB962C8B-B14F-4D97-AF65-F5344CB8AC3E}">
        <p14:creationId val="437133463"/>
      </p:ext>
    </p:extLst>
  </p:cSld>
  <p:clrMapOvr>
    <a:masterClrMapping/>
  </p:clrMapOvr>
  <mc:AlternateContent>
    <mc:Choice Requires="p14">
      <p:transition advClick="0" p14:dur="1600" spd="slow">
        <p:blinds dir="vert"/>
      </p:transition>
    </mc:Choice>
    <mc:Fallback>
      <p:transition advClick="0" spd="slow">
        <p:blinds dir="vert"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6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290" id="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911" id="8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10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66" id="11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82" id="1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13" id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83" id="14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15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83" id="16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17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83" id="18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19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83" id="2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fill="hold" grpId="0" id="21" nodeType="withEffect" presetClass="entr" presetID="26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290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911" id="2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2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26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66" id="27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82" id="28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13" id="29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83" id="3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31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83" id="32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3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83" id="34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35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83" id="36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fill="hold" grpId="0" id="37" nodeType="withEffect" presetClass="entr" presetID="26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290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911" id="40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41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4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66" id="43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82" id="44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13" id="45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83" id="46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47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83" id="48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49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83" id="5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51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83" id="52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fill="hold" grpId="0" id="53" nodeType="withEffect" presetClass="entr" presetID="26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290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911" id="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57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58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66" id="59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82" id="60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13" id="61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83" id="62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6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83" id="64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65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83" id="66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67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83" id="68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9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70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00" fill="hold" id="72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00" fill="hold" id="73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00" fill="hold" id="74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00" id="75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6" nodeType="afterGroup">
                            <p:stCondLst>
                              <p:cond delay="1700"/>
                            </p:stCondLst>
                            <p:childTnLst>
                              <p:par>
                                <p:cTn fill="hold" grpId="0" id="77" nodeType="afterEffect" presetClass="entr" presetID="26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290" id="7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911" id="80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81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8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66" id="83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82" id="84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13" id="85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83" id="86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87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83" id="88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89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83" id="9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91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83" id="92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fill="hold" grpId="0" id="93" nodeType="withEffect" presetClass="entr" presetID="26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290" id="9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911" id="9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97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98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66" id="99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82" id="100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13" id="101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83" id="102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10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83" id="104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105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83" id="106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107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83" id="108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fill="hold" grpId="0" id="109" nodeType="withEffect" presetClass="entr" presetID="26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290" id="1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911" id="11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113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114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66" id="115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82" id="116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13" id="117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83" id="118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119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83" id="12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121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83" id="122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12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83" id="124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fill="hold" grpId="0" id="125" nodeType="withEffect" presetClass="entr" presetID="26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290" id="1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911" id="128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12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130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66" id="131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82" id="13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13" id="13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83" id="134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135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83" id="136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137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83" id="138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139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83" id="14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1" nodeType="afterGroup">
                            <p:stCondLst>
                              <p:cond delay="2700"/>
                            </p:stCondLst>
                            <p:childTnLst>
                              <p:par>
                                <p:cTn fill="hold" id="142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00" fill="hold" id="144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00" fill="hold" id="145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00" fill="hold" id="146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00" id="147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8" nodeType="afterGroup">
                            <p:stCondLst>
                              <p:cond delay="3400"/>
                            </p:stCondLst>
                            <p:childTnLst>
                              <p:par>
                                <p:cTn fill="hold" grpId="0" id="149" nodeType="afterEffect" presetClass="entr" presetID="26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290" id="1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911" id="15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153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154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66" id="155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82" id="156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13" id="157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83" id="158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159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83" id="16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161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83" id="162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16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83" id="164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fill="hold" grpId="0" id="165" nodeType="withEffect" presetClass="entr" presetID="26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290" id="16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911" id="168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16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170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66" id="171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82" id="17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13" id="17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83" id="174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175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83" id="176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177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83" id="178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179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83" id="18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fill="hold" grpId="0" id="181" nodeType="withEffect" presetClass="entr" presetID="26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290" id="18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911" id="18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18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186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66" id="187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82" id="188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13" id="189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83" id="19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191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83" id="192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19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83" id="194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195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83" id="196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fill="hold" grpId="0" id="197" nodeType="withEffect" presetClass="entr" presetID="26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290" id="19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911" id="200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201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20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66" id="203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82" id="204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13" id="205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83" id="206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207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83" id="208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209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83" id="21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211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83" id="212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3" nodeType="afterGroup">
                            <p:stCondLst>
                              <p:cond delay="4400"/>
                            </p:stCondLst>
                            <p:childTnLst>
                              <p:par>
                                <p:cTn fill="hold" grpId="0" id="214" nodeType="afterEffect" presetClass="entr" presetID="16" presetSubtype="2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Horizontal)" transition="in">
                                      <p:cBhvr>
                                        <p:cTn dur="500" id="216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17" nodeType="withEffect" presetClass="entr" presetID="16" presetSubtype="2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Horizontal)" transition="in">
                                      <p:cBhvr>
                                        <p:cTn dur="500" id="219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0" nodeType="afterGroup">
                            <p:stCondLst>
                              <p:cond delay="4900"/>
                            </p:stCondLst>
                            <p:childTnLst>
                              <p:par>
                                <p:cTn fill="hold" grpId="0" id="221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223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"/>
      <p:bldP grpId="0" spid="4"/>
      <p:bldP grpId="0" spid="5"/>
      <p:bldP grpId="0" spid="6"/>
      <p:bldP grpId="0" spid="7"/>
      <p:bldP grpId="0" spid="8"/>
      <p:bldP grpId="0" spid="9"/>
      <p:bldP grpId="0" spid="11"/>
      <p:bldP grpId="0" spid="13"/>
      <p:bldP grpId="0" spid="25"/>
      <p:bldP grpId="0" spid="26"/>
      <p:bldP grpId="0" spid="27"/>
      <p:bldP grpId="0" spid="32"/>
      <p:bldP grpId="0" spid="33"/>
      <p:bldP grpId="0" spid="34"/>
    </p:bldLst>
  </p:timing>
</p:sld>
</file>

<file path=ppt/slides/slide1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en-US" lang="zh-CN" smtClean="0"/>
              <a:t>网络营销方案</a:t>
            </a:r>
          </a:p>
        </p:txBody>
      </p:sp>
      <p:sp>
        <p:nvSpPr>
          <p:cNvPr id="7" name="Freeform 5"/>
          <p:cNvSpPr/>
          <p:nvPr/>
        </p:nvSpPr>
        <p:spPr bwMode="auto">
          <a:xfrm>
            <a:off x="3831275" y="982663"/>
            <a:ext cx="1536700" cy="3668713"/>
          </a:xfrm>
          <a:custGeom>
            <a:rect b="b" l="l" r="r" t="t"/>
            <a:pathLst>
              <a:path h="3668713" w="1536700">
                <a:moveTo>
                  <a:pt x="196789" y="0"/>
                </a:moveTo>
                <a:lnTo>
                  <a:pt x="978699" y="0"/>
                </a:lnTo>
                <a:lnTo>
                  <a:pt x="982663" y="0"/>
                </a:lnTo>
                <a:lnTo>
                  <a:pt x="982663" y="401"/>
                </a:lnTo>
                <a:cubicBezTo>
                  <a:pt x="1135160" y="1079"/>
                  <a:pt x="1273070" y="63504"/>
                  <a:pt x="1373318" y="163655"/>
                </a:cubicBezTo>
                <a:cubicBezTo>
                  <a:pt x="1474168" y="264940"/>
                  <a:pt x="1536700" y="404607"/>
                  <a:pt x="1536700" y="558933"/>
                </a:cubicBezTo>
                <a:cubicBezTo>
                  <a:pt x="1536700" y="712993"/>
                  <a:pt x="1474168" y="852926"/>
                  <a:pt x="1373318" y="953945"/>
                </a:cubicBezTo>
                <a:cubicBezTo>
                  <a:pt x="1272202" y="1054963"/>
                  <a:pt x="1132768" y="1117600"/>
                  <a:pt x="978699" y="1117600"/>
                </a:cubicBezTo>
                <a:lnTo>
                  <a:pt x="977900" y="1117600"/>
                </a:lnTo>
                <a:lnTo>
                  <a:pt x="556679" y="1117600"/>
                </a:lnTo>
                <a:cubicBezTo>
                  <a:pt x="476645" y="1117871"/>
                  <a:pt x="404309" y="1150571"/>
                  <a:pt x="351679" y="1202999"/>
                </a:cubicBezTo>
                <a:cubicBezTo>
                  <a:pt x="298967" y="1256040"/>
                  <a:pt x="266222" y="1329072"/>
                  <a:pt x="266222" y="1409833"/>
                </a:cubicBezTo>
                <a:cubicBezTo>
                  <a:pt x="266222" y="1490595"/>
                  <a:pt x="298967" y="1563627"/>
                  <a:pt x="351679" y="1616401"/>
                </a:cubicBezTo>
                <a:cubicBezTo>
                  <a:pt x="404427" y="1669212"/>
                  <a:pt x="476967" y="1701677"/>
                  <a:pt x="557213" y="1701855"/>
                </a:cubicBezTo>
                <a:lnTo>
                  <a:pt x="557213" y="1701800"/>
                </a:lnTo>
                <a:lnTo>
                  <a:pt x="978699" y="1701800"/>
                </a:lnTo>
                <a:lnTo>
                  <a:pt x="982663" y="1701800"/>
                </a:lnTo>
                <a:lnTo>
                  <a:pt x="982663" y="1702201"/>
                </a:lnTo>
                <a:cubicBezTo>
                  <a:pt x="1135160" y="1702879"/>
                  <a:pt x="1273070" y="1765289"/>
                  <a:pt x="1373318" y="1865416"/>
                </a:cubicBezTo>
                <a:cubicBezTo>
                  <a:pt x="1474168" y="1966677"/>
                  <a:pt x="1536700" y="2106311"/>
                  <a:pt x="1536700" y="2260600"/>
                </a:cubicBezTo>
                <a:cubicBezTo>
                  <a:pt x="1536700" y="2414890"/>
                  <a:pt x="1474168" y="2554523"/>
                  <a:pt x="1373318" y="2655517"/>
                </a:cubicBezTo>
                <a:cubicBezTo>
                  <a:pt x="1272202" y="2756778"/>
                  <a:pt x="1132768" y="2819400"/>
                  <a:pt x="978699" y="2819400"/>
                </a:cubicBezTo>
                <a:lnTo>
                  <a:pt x="977900" y="2819400"/>
                </a:lnTo>
                <a:lnTo>
                  <a:pt x="552450" y="2819400"/>
                </a:lnTo>
                <a:lnTo>
                  <a:pt x="552450" y="2819385"/>
                </a:lnTo>
                <a:cubicBezTo>
                  <a:pt x="474092" y="2820390"/>
                  <a:pt x="403379" y="2852806"/>
                  <a:pt x="351679" y="2904481"/>
                </a:cubicBezTo>
                <a:cubicBezTo>
                  <a:pt x="298967" y="2957168"/>
                  <a:pt x="266222" y="3030079"/>
                  <a:pt x="266222" y="3110707"/>
                </a:cubicBezTo>
                <a:cubicBezTo>
                  <a:pt x="266222" y="3191334"/>
                  <a:pt x="298967" y="3264245"/>
                  <a:pt x="351679" y="3316932"/>
                </a:cubicBezTo>
                <a:cubicBezTo>
                  <a:pt x="404658" y="3369886"/>
                  <a:pt x="477602" y="3402616"/>
                  <a:pt x="558268" y="3402616"/>
                </a:cubicBezTo>
                <a:lnTo>
                  <a:pt x="558800" y="3402616"/>
                </a:lnTo>
                <a:lnTo>
                  <a:pt x="558800" y="3403600"/>
                </a:lnTo>
                <a:lnTo>
                  <a:pt x="1343112" y="3403600"/>
                </a:lnTo>
                <a:lnTo>
                  <a:pt x="1428750" y="3536157"/>
                </a:lnTo>
                <a:lnTo>
                  <a:pt x="1343112" y="3668713"/>
                </a:lnTo>
                <a:lnTo>
                  <a:pt x="558800" y="3668713"/>
                </a:lnTo>
                <a:lnTo>
                  <a:pt x="558268" y="3668713"/>
                </a:lnTo>
                <a:lnTo>
                  <a:pt x="557212" y="3668713"/>
                </a:lnTo>
                <a:lnTo>
                  <a:pt x="557212" y="3668607"/>
                </a:lnTo>
                <a:cubicBezTo>
                  <a:pt x="403488" y="3668427"/>
                  <a:pt x="264394" y="3605950"/>
                  <a:pt x="163460" y="3505329"/>
                </a:cubicBezTo>
                <a:cubicBezTo>
                  <a:pt x="62562" y="3404212"/>
                  <a:pt x="0" y="3264777"/>
                  <a:pt x="0" y="3110707"/>
                </a:cubicBezTo>
                <a:cubicBezTo>
                  <a:pt x="0" y="2956636"/>
                  <a:pt x="62562" y="2817201"/>
                  <a:pt x="163460" y="2716350"/>
                </a:cubicBezTo>
                <a:cubicBezTo>
                  <a:pt x="263349" y="2616508"/>
                  <a:pt x="400614" y="2554283"/>
                  <a:pt x="552450" y="2553287"/>
                </a:cubicBezTo>
                <a:lnTo>
                  <a:pt x="552450" y="2552700"/>
                </a:lnTo>
                <a:lnTo>
                  <a:pt x="558268" y="2552700"/>
                </a:lnTo>
                <a:lnTo>
                  <a:pt x="977900" y="2552700"/>
                </a:lnTo>
                <a:lnTo>
                  <a:pt x="977900" y="2552924"/>
                </a:lnTo>
                <a:lnTo>
                  <a:pt x="978699" y="2552924"/>
                </a:lnTo>
                <a:cubicBezTo>
                  <a:pt x="1059325" y="2552924"/>
                  <a:pt x="1132235" y="2520148"/>
                  <a:pt x="1185188" y="2467119"/>
                </a:cubicBezTo>
                <a:cubicBezTo>
                  <a:pt x="1237875" y="2414357"/>
                  <a:pt x="1270605" y="2341342"/>
                  <a:pt x="1270605" y="2260600"/>
                </a:cubicBezTo>
                <a:cubicBezTo>
                  <a:pt x="1270605" y="2179858"/>
                  <a:pt x="1237875" y="2106844"/>
                  <a:pt x="1185188" y="2054081"/>
                </a:cubicBezTo>
                <a:cubicBezTo>
                  <a:pt x="1132721" y="2001539"/>
                  <a:pt x="1060661" y="1968879"/>
                  <a:pt x="980914" y="1968500"/>
                </a:cubicBezTo>
                <a:lnTo>
                  <a:pt x="558800" y="1968500"/>
                </a:lnTo>
                <a:lnTo>
                  <a:pt x="558268" y="1968500"/>
                </a:lnTo>
                <a:lnTo>
                  <a:pt x="557213" y="1968500"/>
                </a:lnTo>
                <a:lnTo>
                  <a:pt x="557213" y="1968394"/>
                </a:lnTo>
                <a:cubicBezTo>
                  <a:pt x="403489" y="1968215"/>
                  <a:pt x="264394" y="1905899"/>
                  <a:pt x="163460" y="1804845"/>
                </a:cubicBezTo>
                <a:cubicBezTo>
                  <a:pt x="62562" y="1703826"/>
                  <a:pt x="0" y="1564160"/>
                  <a:pt x="0" y="1409833"/>
                </a:cubicBezTo>
                <a:cubicBezTo>
                  <a:pt x="0" y="1255507"/>
                  <a:pt x="62562" y="1115840"/>
                  <a:pt x="163460" y="1014555"/>
                </a:cubicBezTo>
                <a:cubicBezTo>
                  <a:pt x="263349" y="914810"/>
                  <a:pt x="400614" y="852486"/>
                  <a:pt x="552450" y="851488"/>
                </a:cubicBezTo>
                <a:lnTo>
                  <a:pt x="552450" y="850900"/>
                </a:lnTo>
                <a:lnTo>
                  <a:pt x="558268" y="850900"/>
                </a:lnTo>
                <a:lnTo>
                  <a:pt x="977900" y="850900"/>
                </a:lnTo>
                <a:lnTo>
                  <a:pt x="977900" y="851061"/>
                </a:lnTo>
                <a:lnTo>
                  <a:pt x="978699" y="851061"/>
                </a:lnTo>
                <a:cubicBezTo>
                  <a:pt x="1059325" y="851061"/>
                  <a:pt x="1132235" y="818276"/>
                  <a:pt x="1185188" y="765501"/>
                </a:cubicBezTo>
                <a:cubicBezTo>
                  <a:pt x="1237875" y="712726"/>
                  <a:pt x="1270605" y="639428"/>
                  <a:pt x="1270605" y="558933"/>
                </a:cubicBezTo>
                <a:cubicBezTo>
                  <a:pt x="1270605" y="478172"/>
                  <a:pt x="1237875" y="405140"/>
                  <a:pt x="1185188" y="352099"/>
                </a:cubicBezTo>
                <a:cubicBezTo>
                  <a:pt x="1132583" y="299671"/>
                  <a:pt x="1060283" y="266971"/>
                  <a:pt x="980287" y="266700"/>
                </a:cubicBezTo>
                <a:lnTo>
                  <a:pt x="196789" y="266700"/>
                </a:lnTo>
                <a:lnTo>
                  <a:pt x="111125" y="13335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5" name="Oval 13"/>
          <p:cNvSpPr>
            <a:spLocks noChangeArrowheads="1"/>
          </p:cNvSpPr>
          <p:nvPr/>
        </p:nvSpPr>
        <p:spPr bwMode="auto">
          <a:xfrm>
            <a:off x="4888549" y="1226821"/>
            <a:ext cx="629288" cy="629286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bg1"/>
            </a:solidFill>
          </a:ln>
        </p:spPr>
        <p:txBody>
          <a:bodyPr anchor="t" anchorCtr="0" bIns="0" compatLnSpc="1" lIns="0" numCol="1" rIns="0" tIns="0" vert="horz" wrap="square">
            <a:prstTxWarp prst="textNoShape">
              <a:avLst/>
            </a:prstTxWarp>
          </a:bodyPr>
          <a:lstStyle/>
          <a:p>
            <a:pPr algn="ctr">
              <a:lnSpc>
                <a:spcPct val="150000"/>
              </a:lnSpc>
            </a:pPr>
            <a:endParaRPr altLang="zh-CN" b="1" lang="en-US" smtClean="0">
              <a:solidFill>
                <a:schemeClr val="bg1"/>
              </a:solidFill>
              <a:latin charset="-122" pitchFamily="34" typeface="微软雅黑"/>
              <a:ea charset="-122" pitchFamily="34" typeface="微软雅黑"/>
            </a:endParaRPr>
          </a:p>
        </p:txBody>
      </p:sp>
      <p:sp>
        <p:nvSpPr>
          <p:cNvPr id="21" name="Oval 13"/>
          <p:cNvSpPr>
            <a:spLocks noChangeArrowheads="1"/>
          </p:cNvSpPr>
          <p:nvPr/>
        </p:nvSpPr>
        <p:spPr bwMode="auto">
          <a:xfrm>
            <a:off x="3665539" y="2057401"/>
            <a:ext cx="629288" cy="629286"/>
          </a:xfrm>
          <a:prstGeom prst="ellipse">
            <a:avLst/>
          </a:prstGeom>
          <a:solidFill>
            <a:schemeClr val="accent2"/>
          </a:solidFill>
          <a:ln w="19050">
            <a:solidFill>
              <a:schemeClr val="bg1"/>
            </a:solidFill>
          </a:ln>
        </p:spPr>
        <p:txBody>
          <a:bodyPr anchor="t" anchorCtr="0" bIns="0" compatLnSpc="1" lIns="0" numCol="1" rIns="0" tIns="0" vert="horz" wrap="square">
            <a:prstTxWarp prst="textNoShape">
              <a:avLst/>
            </a:prstTxWarp>
          </a:bodyPr>
          <a:lstStyle/>
          <a:p>
            <a:pPr algn="ctr">
              <a:lnSpc>
                <a:spcPct val="150000"/>
              </a:lnSpc>
            </a:pPr>
            <a:endParaRPr altLang="zh-CN" b="1" lang="en-US" smtClean="0">
              <a:solidFill>
                <a:schemeClr val="bg1"/>
              </a:solidFill>
              <a:latin charset="-122" pitchFamily="34" typeface="微软雅黑"/>
              <a:ea charset="-122" pitchFamily="34" typeface="微软雅黑"/>
            </a:endParaRPr>
          </a:p>
        </p:txBody>
      </p:sp>
      <p:sp>
        <p:nvSpPr>
          <p:cNvPr id="22" name="Oval 13"/>
          <p:cNvSpPr>
            <a:spLocks noChangeArrowheads="1"/>
          </p:cNvSpPr>
          <p:nvPr/>
        </p:nvSpPr>
        <p:spPr bwMode="auto">
          <a:xfrm>
            <a:off x="4888549" y="2971801"/>
            <a:ext cx="629288" cy="629286"/>
          </a:xfrm>
          <a:prstGeom prst="ellipse">
            <a:avLst/>
          </a:prstGeom>
          <a:solidFill>
            <a:schemeClr val="accent6"/>
          </a:solidFill>
          <a:ln w="19050">
            <a:solidFill>
              <a:schemeClr val="bg1"/>
            </a:solidFill>
          </a:ln>
        </p:spPr>
        <p:txBody>
          <a:bodyPr anchor="t" anchorCtr="0" bIns="0" compatLnSpc="1" lIns="0" numCol="1" rIns="0" tIns="0" vert="horz" wrap="square">
            <a:prstTxWarp prst="textNoShape">
              <a:avLst/>
            </a:prstTxWarp>
          </a:bodyPr>
          <a:lstStyle/>
          <a:p>
            <a:pPr algn="ctr">
              <a:lnSpc>
                <a:spcPct val="150000"/>
              </a:lnSpc>
            </a:pPr>
            <a:endParaRPr altLang="zh-CN" b="1" lang="en-US" smtClean="0">
              <a:solidFill>
                <a:schemeClr val="bg1"/>
              </a:solidFill>
              <a:latin charset="-122" pitchFamily="34" typeface="微软雅黑"/>
              <a:ea charset="-122" pitchFamily="34" typeface="微软雅黑"/>
            </a:endParaRPr>
          </a:p>
        </p:txBody>
      </p:sp>
      <p:sp>
        <p:nvSpPr>
          <p:cNvPr id="23" name="Oval 13"/>
          <p:cNvSpPr>
            <a:spLocks noChangeArrowheads="1"/>
          </p:cNvSpPr>
          <p:nvPr/>
        </p:nvSpPr>
        <p:spPr bwMode="auto">
          <a:xfrm>
            <a:off x="3665539" y="3764281"/>
            <a:ext cx="629288" cy="629286"/>
          </a:xfrm>
          <a:prstGeom prst="ellipse">
            <a:avLst/>
          </a:prstGeom>
          <a:solidFill>
            <a:schemeClr val="accent3"/>
          </a:solidFill>
          <a:ln w="19050">
            <a:solidFill>
              <a:schemeClr val="bg1"/>
            </a:solidFill>
          </a:ln>
        </p:spPr>
        <p:txBody>
          <a:bodyPr anchor="t" anchorCtr="0" bIns="0" compatLnSpc="1" lIns="0" numCol="1" rIns="0" tIns="0" vert="horz" wrap="square">
            <a:prstTxWarp prst="textNoShape">
              <a:avLst/>
            </a:prstTxWarp>
          </a:bodyPr>
          <a:lstStyle/>
          <a:p>
            <a:pPr algn="ctr">
              <a:lnSpc>
                <a:spcPct val="150000"/>
              </a:lnSpc>
            </a:pPr>
            <a:endParaRPr altLang="zh-CN" b="1" lang="en-US" smtClean="0">
              <a:solidFill>
                <a:schemeClr val="bg1"/>
              </a:solidFill>
              <a:latin charset="-122" pitchFamily="34" typeface="微软雅黑"/>
              <a:ea charset="-122" pitchFamily="34" typeface="微软雅黑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657967" y="1522682"/>
            <a:ext cx="2344788" cy="33020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pPr algn="just">
              <a:lnSpc>
                <a:spcPts val="1300"/>
              </a:lnSpc>
            </a:pPr>
            <a:r>
              <a:rPr altLang="en-US" lang="zh-CN" smtClean="0" sz="1000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微软雅黑"/>
                <a:ea charset="-122" pitchFamily="34" typeface="微软雅黑"/>
              </a:rPr>
              <a:t>点击输入简要文字内容，文字内容需概括精炼，言简意赅的说明分项内容……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657966" y="1226821"/>
            <a:ext cx="2322652" cy="21336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r>
              <a:rPr altLang="en-US" b="1" lang="zh-CN" smtClean="0" sz="1400">
                <a:latin charset="-122" pitchFamily="34" typeface="微软雅黑"/>
                <a:ea charset="-122" pitchFamily="34" typeface="微软雅黑"/>
              </a:rPr>
              <a:t>朋友圈推广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193470" y="2353262"/>
            <a:ext cx="2344788" cy="33020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pPr algn="r">
              <a:lnSpc>
                <a:spcPts val="1300"/>
              </a:lnSpc>
            </a:pPr>
            <a:r>
              <a:rPr altLang="en-US" lang="zh-CN" smtClean="0" sz="1000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微软雅黑"/>
                <a:ea charset="-122" pitchFamily="34" typeface="微软雅黑"/>
              </a:rPr>
              <a:t>点击输入简要文字内容，文字内容需概括精炼，言简意赅的说明分项内容……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193470" y="2057401"/>
            <a:ext cx="2322652" cy="21336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pPr algn="r"/>
            <a:r>
              <a:rPr altLang="en-US" b="1" lang="zh-CN" smtClean="0" sz="1400">
                <a:latin charset="-122" pitchFamily="34" typeface="微软雅黑"/>
                <a:ea charset="-122" pitchFamily="34" typeface="微软雅黑"/>
              </a:rPr>
              <a:t>人人网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657967" y="3290523"/>
            <a:ext cx="2344788" cy="33020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pPr algn="just">
              <a:lnSpc>
                <a:spcPts val="1300"/>
              </a:lnSpc>
            </a:pPr>
            <a:r>
              <a:rPr altLang="en-US" lang="zh-CN" smtClean="0" sz="1000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微软雅黑"/>
                <a:ea charset="-122" pitchFamily="34" typeface="微软雅黑"/>
              </a:rPr>
              <a:t>点击输入简要文字内容，文字内容需概括精炼，言简意赅的说明分项内容……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657966" y="2994662"/>
            <a:ext cx="2322652" cy="21336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r>
              <a:rPr altLang="en-US" b="1" lang="zh-CN" smtClean="0" sz="1400">
                <a:latin charset="-122" pitchFamily="34" typeface="微软雅黑"/>
                <a:ea charset="-122" pitchFamily="34" typeface="微软雅黑"/>
              </a:rPr>
              <a:t>微博营销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193470" y="4121103"/>
            <a:ext cx="2344788" cy="33020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pPr algn="r">
              <a:lnSpc>
                <a:spcPts val="1300"/>
              </a:lnSpc>
            </a:pPr>
            <a:r>
              <a:rPr altLang="en-US" lang="zh-CN" smtClean="0" sz="1000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微软雅黑"/>
                <a:ea charset="-122" pitchFamily="34" typeface="微软雅黑"/>
              </a:rPr>
              <a:t>点击输入简要文字内容，文字内容需概括精炼，言简意赅的说明分项内容……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193470" y="3825242"/>
            <a:ext cx="2322652" cy="21336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pPr algn="r"/>
            <a:r>
              <a:rPr altLang="en-US" b="1" lang="zh-CN" smtClean="0" sz="1400">
                <a:latin charset="-122" pitchFamily="34" typeface="微软雅黑"/>
                <a:ea charset="-122" pitchFamily="34" typeface="微软雅黑"/>
              </a:rPr>
              <a:t>微信营销</a:t>
            </a:r>
          </a:p>
        </p:txBody>
      </p:sp>
      <p:sp>
        <p:nvSpPr>
          <p:cNvPr id="19" name="Freeform 7"/>
          <p:cNvSpPr>
            <a:spLocks noEditPoints="1"/>
          </p:cNvSpPr>
          <p:nvPr/>
        </p:nvSpPr>
        <p:spPr bwMode="auto">
          <a:xfrm>
            <a:off x="5021024" y="3142073"/>
            <a:ext cx="364338" cy="288742"/>
          </a:xfrm>
          <a:custGeom>
            <a:gdLst>
              <a:gd fmla="*/ 1544 w 3234" name="T0"/>
              <a:gd fmla="*/ 1510 h 2566" name="T1"/>
              <a:gd fmla="*/ 1705 w 3234" name="T2"/>
              <a:gd fmla="*/ 1803 h 2566" name="T3"/>
              <a:gd fmla="*/ 1577 w 3234" name="T4"/>
              <a:gd fmla="*/ 2111 h 2566" name="T5"/>
              <a:gd fmla="*/ 1236 w 3234" name="T6"/>
              <a:gd fmla="*/ 2250 h 2566" name="T7"/>
              <a:gd fmla="*/ 878 w 3234" name="T8"/>
              <a:gd fmla="*/ 2140 h 2566" name="T9"/>
              <a:gd fmla="*/ 716 w 3234" name="T10"/>
              <a:gd fmla="*/ 1847 h 2566" name="T11"/>
              <a:gd fmla="*/ 845 w 3234" name="T12"/>
              <a:gd fmla="*/ 1539 h 2566" name="T13"/>
              <a:gd fmla="*/ 1186 w 3234" name="T14"/>
              <a:gd fmla="*/ 1400 h 2566" name="T15"/>
              <a:gd fmla="*/ 1970 w 3234" name="T16"/>
              <a:gd fmla="*/ 743 h 2566" name="T17"/>
              <a:gd fmla="*/ 2318 w 3234" name="T18"/>
              <a:gd fmla="*/ 824 h 2566" name="T19"/>
              <a:gd fmla="*/ 2351 w 3234" name="T20"/>
              <a:gd fmla="*/ 1079 h 2566" name="T21"/>
              <a:gd fmla="*/ 2310 w 3234" name="T22"/>
              <a:gd fmla="*/ 1229 h 2566" name="T23"/>
              <a:gd fmla="*/ 2669 w 3234" name="T24"/>
              <a:gd fmla="*/ 1458 h 2566" name="T25"/>
              <a:gd fmla="*/ 2697 w 3234" name="T26"/>
              <a:gd fmla="*/ 1893 h 2566" name="T27"/>
              <a:gd fmla="*/ 2009 w 3234" name="T28"/>
              <a:gd fmla="*/ 2454 h 2566" name="T29"/>
              <a:gd fmla="*/ 749 w 3234" name="T30"/>
              <a:gd fmla="*/ 2480 h 2566" name="T31"/>
              <a:gd fmla="*/ 70 w 3234" name="T32"/>
              <a:gd fmla="*/ 1960 h 2566" name="T33"/>
              <a:gd fmla="*/ 104 w 3234" name="T34"/>
              <a:gd fmla="*/ 1357 h 2566" name="T35"/>
              <a:gd fmla="*/ 619 w 3234" name="T36"/>
              <a:gd fmla="*/ 701 h 2566" name="T37"/>
              <a:gd fmla="*/ 1122 w 3234" name="T38"/>
              <a:gd fmla="*/ 398 h 2566" name="T39"/>
              <a:gd fmla="*/ 1472 w 3234" name="T40"/>
              <a:gd fmla="*/ 425 h 2566" name="T41"/>
              <a:gd fmla="*/ 1588 w 3234" name="T42"/>
              <a:gd fmla="*/ 601 h 2566" name="T43"/>
              <a:gd fmla="*/ 2277 w 3234" name="T44"/>
              <a:gd fmla="*/ 678 h 2566" name="T45"/>
              <a:gd fmla="*/ 2208 w 3234" name="T46"/>
              <a:gd fmla="*/ 565 h 2566" name="T47"/>
              <a:gd fmla="*/ 2300 w 3234" name="T48"/>
              <a:gd fmla="*/ 492 h 2566" name="T49"/>
              <a:gd fmla="*/ 2505 w 3234" name="T50"/>
              <a:gd fmla="*/ 533 h 2566" name="T51"/>
              <a:gd fmla="*/ 2715 w 3234" name="T52"/>
              <a:gd fmla="*/ 764 h 2566" name="T53"/>
              <a:gd fmla="*/ 2739 w 3234" name="T54"/>
              <a:gd fmla="*/ 953 h 2566" name="T55"/>
              <a:gd fmla="*/ 2675 w 3234" name="T56"/>
              <a:gd fmla="*/ 1063 h 2566" name="T57"/>
              <a:gd fmla="*/ 2553 w 3234" name="T58"/>
              <a:gd fmla="*/ 1011 h 2566" name="T59"/>
              <a:gd fmla="*/ 2554 w 3234" name="T60"/>
              <a:gd fmla="*/ 907 h 2566" name="T61"/>
              <a:gd fmla="*/ 2486 w 3234" name="T62"/>
              <a:gd fmla="*/ 746 h 2566" name="T63"/>
              <a:gd fmla="*/ 2325 w 3234" name="T64"/>
              <a:gd fmla="*/ 679 h 2566" name="T65"/>
              <a:gd fmla="*/ 2102 w 3234" name="T66"/>
              <a:gd fmla="*/ 298 h 2566" name="T67"/>
              <a:gd fmla="*/ 2038 w 3234" name="T68"/>
              <a:gd fmla="*/ 95 h 2566" name="T69"/>
              <a:gd fmla="*/ 2227 w 3234" name="T70"/>
              <a:gd fmla="*/ 6 h 2566" name="T71"/>
              <a:gd fmla="*/ 2574 w 3234" name="T72"/>
              <a:gd fmla="*/ 35 h 2566" name="T73"/>
              <a:gd fmla="*/ 2886 w 3234" name="T74"/>
              <a:gd fmla="*/ 194 h 2566" name="T75"/>
              <a:gd fmla="*/ 3113 w 3234" name="T76"/>
              <a:gd fmla="*/ 456 h 2566" name="T77"/>
              <a:gd fmla="*/ 3226 w 3234" name="T78"/>
              <a:gd fmla="*/ 791 h 2566" name="T79"/>
              <a:gd fmla="*/ 3225 w 3234" name="T80"/>
              <a:gd fmla="*/ 1029 h 2566" name="T81"/>
              <a:gd fmla="*/ 3090 w 3234" name="T82"/>
              <a:gd fmla="*/ 1227 h 2566" name="T83"/>
              <a:gd fmla="*/ 2916 w 3234" name="T84"/>
              <a:gd fmla="*/ 1107 h 2566" name="T85"/>
              <a:gd fmla="*/ 2933 w 3234" name="T86"/>
              <a:gd fmla="*/ 908 h 2566" name="T87"/>
              <a:gd fmla="*/ 2813 w 3234" name="T88"/>
              <a:gd fmla="*/ 544 h 2566" name="T89"/>
              <a:gd fmla="*/ 2417 w 3234" name="T90"/>
              <a:gd fmla="*/ 306 h 2566" name="T91"/>
              <a:gd fmla="*/ 1278 w 3234" name="T92"/>
              <a:gd fmla="*/ 1152 h 2566" name="T93"/>
              <a:gd fmla="*/ 1943 w 3234" name="T94"/>
              <a:gd fmla="*/ 1302 h 2566" name="T95"/>
              <a:gd fmla="*/ 2218 w 3234" name="T96"/>
              <a:gd fmla="*/ 1719 h 2566" name="T97"/>
              <a:gd fmla="*/ 1937 w 3234" name="T98"/>
              <a:gd fmla="*/ 2152 h 2566" name="T99"/>
              <a:gd fmla="*/ 1263 w 3234" name="T100"/>
              <a:gd fmla="*/ 2353 h 2566" name="T101"/>
              <a:gd fmla="*/ 598 w 3234" name="T102"/>
              <a:gd fmla="*/ 2202 h 2566" name="T103"/>
              <a:gd fmla="*/ 324 w 3234" name="T104"/>
              <a:gd fmla="*/ 1786 h 2566" name="T105"/>
              <a:gd fmla="*/ 604 w 3234" name="T106"/>
              <a:gd fmla="*/ 1353 h 2566" name="T107"/>
              <a:gd fmla="*/ 1306 w 3234" name="T108"/>
              <a:gd fmla="*/ 1702 h 2566" name="T109"/>
              <a:gd fmla="*/ 1363 w 3234" name="T110"/>
              <a:gd fmla="*/ 1760 h 2566" name="T111"/>
              <a:gd fmla="*/ 1306 w 3234" name="T112"/>
              <a:gd fmla="*/ 1818 h 2566" name="T113"/>
              <a:gd fmla="*/ 1248 w 3234" name="T114"/>
              <a:gd fmla="*/ 1760 h 2566" name="T115"/>
              <a:gd fmla="*/ 1306 w 3234" name="T116"/>
              <a:gd fmla="*/ 1702 h 2566" name="T117"/>
              <a:gd fmla="*/ 1192 w 3234" name="T118"/>
              <a:gd fmla="*/ 1900 h 2566" name="T119"/>
              <a:gd fmla="*/ 1060 w 3234" name="T120"/>
              <a:gd fmla="*/ 2062 h 2566" name="T121"/>
              <a:gd fmla="*/ 897 w 3234" name="T122"/>
              <a:gd fmla="*/ 1930 h 2566" name="T123"/>
              <a:gd fmla="*/ 1029 w 3234" name="T124"/>
              <a:gd fmla="*/ 1768 h 2566" name="T12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b="b" l="0" r="r" t="0"/>
            <a:pathLst>
              <a:path h="2566" w="3234">
                <a:moveTo>
                  <a:pt x="1211" y="1400"/>
                </a:moveTo>
                <a:lnTo>
                  <a:pt x="1236" y="1400"/>
                </a:lnTo>
                <a:lnTo>
                  <a:pt x="1261" y="1402"/>
                </a:lnTo>
                <a:lnTo>
                  <a:pt x="1287" y="1405"/>
                </a:lnTo>
                <a:lnTo>
                  <a:pt x="1311" y="1408"/>
                </a:lnTo>
                <a:lnTo>
                  <a:pt x="1334" y="1413"/>
                </a:lnTo>
                <a:lnTo>
                  <a:pt x="1358" y="1419"/>
                </a:lnTo>
                <a:lnTo>
                  <a:pt x="1380" y="1426"/>
                </a:lnTo>
                <a:lnTo>
                  <a:pt x="1404" y="1433"/>
                </a:lnTo>
                <a:lnTo>
                  <a:pt x="1425" y="1442"/>
                </a:lnTo>
                <a:lnTo>
                  <a:pt x="1447" y="1451"/>
                </a:lnTo>
                <a:lnTo>
                  <a:pt x="1467" y="1461"/>
                </a:lnTo>
                <a:lnTo>
                  <a:pt x="1487" y="1472"/>
                </a:lnTo>
                <a:lnTo>
                  <a:pt x="1507" y="1484"/>
                </a:lnTo>
                <a:lnTo>
                  <a:pt x="1526" y="1496"/>
                </a:lnTo>
                <a:lnTo>
                  <a:pt x="1544" y="1510"/>
                </a:lnTo>
                <a:lnTo>
                  <a:pt x="1561" y="1525"/>
                </a:lnTo>
                <a:lnTo>
                  <a:pt x="1577" y="1539"/>
                </a:lnTo>
                <a:lnTo>
                  <a:pt x="1592" y="1555"/>
                </a:lnTo>
                <a:lnTo>
                  <a:pt x="1607" y="1571"/>
                </a:lnTo>
                <a:lnTo>
                  <a:pt x="1621" y="1587"/>
                </a:lnTo>
                <a:lnTo>
                  <a:pt x="1634" y="1604"/>
                </a:lnTo>
                <a:lnTo>
                  <a:pt x="1646" y="1622"/>
                </a:lnTo>
                <a:lnTo>
                  <a:pt x="1657" y="1640"/>
                </a:lnTo>
                <a:lnTo>
                  <a:pt x="1667" y="1660"/>
                </a:lnTo>
                <a:lnTo>
                  <a:pt x="1675" y="1679"/>
                </a:lnTo>
                <a:lnTo>
                  <a:pt x="1683" y="1699"/>
                </a:lnTo>
                <a:lnTo>
                  <a:pt x="1690" y="1719"/>
                </a:lnTo>
                <a:lnTo>
                  <a:pt x="1695" y="1739"/>
                </a:lnTo>
                <a:lnTo>
                  <a:pt x="1700" y="1760"/>
                </a:lnTo>
                <a:lnTo>
                  <a:pt x="1703" y="1781"/>
                </a:lnTo>
                <a:lnTo>
                  <a:pt x="1705" y="1803"/>
                </a:lnTo>
                <a:lnTo>
                  <a:pt x="1705" y="1825"/>
                </a:lnTo>
                <a:lnTo>
                  <a:pt x="1705" y="1847"/>
                </a:lnTo>
                <a:lnTo>
                  <a:pt x="1703" y="1868"/>
                </a:lnTo>
                <a:lnTo>
                  <a:pt x="1700" y="1890"/>
                </a:lnTo>
                <a:lnTo>
                  <a:pt x="1695" y="1910"/>
                </a:lnTo>
                <a:lnTo>
                  <a:pt x="1690" y="1931"/>
                </a:lnTo>
                <a:lnTo>
                  <a:pt x="1683" y="1952"/>
                </a:lnTo>
                <a:lnTo>
                  <a:pt x="1675" y="1971"/>
                </a:lnTo>
                <a:lnTo>
                  <a:pt x="1667" y="1991"/>
                </a:lnTo>
                <a:lnTo>
                  <a:pt x="1657" y="2009"/>
                </a:lnTo>
                <a:lnTo>
                  <a:pt x="1646" y="2028"/>
                </a:lnTo>
                <a:lnTo>
                  <a:pt x="1634" y="2045"/>
                </a:lnTo>
                <a:lnTo>
                  <a:pt x="1621" y="2062"/>
                </a:lnTo>
                <a:lnTo>
                  <a:pt x="1607" y="2080"/>
                </a:lnTo>
                <a:lnTo>
                  <a:pt x="1592" y="2096"/>
                </a:lnTo>
                <a:lnTo>
                  <a:pt x="1577" y="2111"/>
                </a:lnTo>
                <a:lnTo>
                  <a:pt x="1561" y="2126"/>
                </a:lnTo>
                <a:lnTo>
                  <a:pt x="1544" y="2140"/>
                </a:lnTo>
                <a:lnTo>
                  <a:pt x="1526" y="2153"/>
                </a:lnTo>
                <a:lnTo>
                  <a:pt x="1507" y="2166"/>
                </a:lnTo>
                <a:lnTo>
                  <a:pt x="1487" y="2177"/>
                </a:lnTo>
                <a:lnTo>
                  <a:pt x="1467" y="2188"/>
                </a:lnTo>
                <a:lnTo>
                  <a:pt x="1447" y="2199"/>
                </a:lnTo>
                <a:lnTo>
                  <a:pt x="1425" y="2208"/>
                </a:lnTo>
                <a:lnTo>
                  <a:pt x="1404" y="2217"/>
                </a:lnTo>
                <a:lnTo>
                  <a:pt x="1380" y="2225"/>
                </a:lnTo>
                <a:lnTo>
                  <a:pt x="1358" y="2232"/>
                </a:lnTo>
                <a:lnTo>
                  <a:pt x="1334" y="2237"/>
                </a:lnTo>
                <a:lnTo>
                  <a:pt x="1311" y="2242"/>
                </a:lnTo>
                <a:lnTo>
                  <a:pt x="1287" y="2246"/>
                </a:lnTo>
                <a:lnTo>
                  <a:pt x="1261" y="2248"/>
                </a:lnTo>
                <a:lnTo>
                  <a:pt x="1236" y="2250"/>
                </a:lnTo>
                <a:lnTo>
                  <a:pt x="1211" y="2250"/>
                </a:lnTo>
                <a:lnTo>
                  <a:pt x="1186" y="2250"/>
                </a:lnTo>
                <a:lnTo>
                  <a:pt x="1160" y="2248"/>
                </a:lnTo>
                <a:lnTo>
                  <a:pt x="1135" y="2246"/>
                </a:lnTo>
                <a:lnTo>
                  <a:pt x="1111" y="2242"/>
                </a:lnTo>
                <a:lnTo>
                  <a:pt x="1087" y="2237"/>
                </a:lnTo>
                <a:lnTo>
                  <a:pt x="1064" y="2232"/>
                </a:lnTo>
                <a:lnTo>
                  <a:pt x="1040" y="2225"/>
                </a:lnTo>
                <a:lnTo>
                  <a:pt x="1018" y="2217"/>
                </a:lnTo>
                <a:lnTo>
                  <a:pt x="996" y="2208"/>
                </a:lnTo>
                <a:lnTo>
                  <a:pt x="975" y="2199"/>
                </a:lnTo>
                <a:lnTo>
                  <a:pt x="955" y="2188"/>
                </a:lnTo>
                <a:lnTo>
                  <a:pt x="934" y="2177"/>
                </a:lnTo>
                <a:lnTo>
                  <a:pt x="914" y="2166"/>
                </a:lnTo>
                <a:lnTo>
                  <a:pt x="896" y="2153"/>
                </a:lnTo>
                <a:lnTo>
                  <a:pt x="878" y="2140"/>
                </a:lnTo>
                <a:lnTo>
                  <a:pt x="861" y="2126"/>
                </a:lnTo>
                <a:lnTo>
                  <a:pt x="845" y="2111"/>
                </a:lnTo>
                <a:lnTo>
                  <a:pt x="828" y="2096"/>
                </a:lnTo>
                <a:lnTo>
                  <a:pt x="814" y="2080"/>
                </a:lnTo>
                <a:lnTo>
                  <a:pt x="800" y="2062"/>
                </a:lnTo>
                <a:lnTo>
                  <a:pt x="787" y="2045"/>
                </a:lnTo>
                <a:lnTo>
                  <a:pt x="776" y="2028"/>
                </a:lnTo>
                <a:lnTo>
                  <a:pt x="765" y="2009"/>
                </a:lnTo>
                <a:lnTo>
                  <a:pt x="755" y="1991"/>
                </a:lnTo>
                <a:lnTo>
                  <a:pt x="746" y="1971"/>
                </a:lnTo>
                <a:lnTo>
                  <a:pt x="739" y="1952"/>
                </a:lnTo>
                <a:lnTo>
                  <a:pt x="732" y="1931"/>
                </a:lnTo>
                <a:lnTo>
                  <a:pt x="726" y="1910"/>
                </a:lnTo>
                <a:lnTo>
                  <a:pt x="721" y="1890"/>
                </a:lnTo>
                <a:lnTo>
                  <a:pt x="718" y="1868"/>
                </a:lnTo>
                <a:lnTo>
                  <a:pt x="716" y="1847"/>
                </a:lnTo>
                <a:lnTo>
                  <a:pt x="716" y="1825"/>
                </a:lnTo>
                <a:lnTo>
                  <a:pt x="716" y="1803"/>
                </a:lnTo>
                <a:lnTo>
                  <a:pt x="718" y="1781"/>
                </a:lnTo>
                <a:lnTo>
                  <a:pt x="721" y="1760"/>
                </a:lnTo>
                <a:lnTo>
                  <a:pt x="726" y="1739"/>
                </a:lnTo>
                <a:lnTo>
                  <a:pt x="732" y="1719"/>
                </a:lnTo>
                <a:lnTo>
                  <a:pt x="739" y="1699"/>
                </a:lnTo>
                <a:lnTo>
                  <a:pt x="746" y="1679"/>
                </a:lnTo>
                <a:lnTo>
                  <a:pt x="755" y="1660"/>
                </a:lnTo>
                <a:lnTo>
                  <a:pt x="765" y="1640"/>
                </a:lnTo>
                <a:lnTo>
                  <a:pt x="776" y="1622"/>
                </a:lnTo>
                <a:lnTo>
                  <a:pt x="787" y="1604"/>
                </a:lnTo>
                <a:lnTo>
                  <a:pt x="800" y="1587"/>
                </a:lnTo>
                <a:lnTo>
                  <a:pt x="814" y="1571"/>
                </a:lnTo>
                <a:lnTo>
                  <a:pt x="828" y="1555"/>
                </a:lnTo>
                <a:lnTo>
                  <a:pt x="845" y="1539"/>
                </a:lnTo>
                <a:lnTo>
                  <a:pt x="861" y="1525"/>
                </a:lnTo>
                <a:lnTo>
                  <a:pt x="878" y="1510"/>
                </a:lnTo>
                <a:lnTo>
                  <a:pt x="896" y="1496"/>
                </a:lnTo>
                <a:lnTo>
                  <a:pt x="914" y="1484"/>
                </a:lnTo>
                <a:lnTo>
                  <a:pt x="934" y="1472"/>
                </a:lnTo>
                <a:lnTo>
                  <a:pt x="955" y="1461"/>
                </a:lnTo>
                <a:lnTo>
                  <a:pt x="975" y="1451"/>
                </a:lnTo>
                <a:lnTo>
                  <a:pt x="996" y="1442"/>
                </a:lnTo>
                <a:lnTo>
                  <a:pt x="1018" y="1433"/>
                </a:lnTo>
                <a:lnTo>
                  <a:pt x="1040" y="1426"/>
                </a:lnTo>
                <a:lnTo>
                  <a:pt x="1064" y="1419"/>
                </a:lnTo>
                <a:lnTo>
                  <a:pt x="1087" y="1413"/>
                </a:lnTo>
                <a:lnTo>
                  <a:pt x="1111" y="1408"/>
                </a:lnTo>
                <a:lnTo>
                  <a:pt x="1135" y="1405"/>
                </a:lnTo>
                <a:lnTo>
                  <a:pt x="1160" y="1402"/>
                </a:lnTo>
                <a:lnTo>
                  <a:pt x="1186" y="1400"/>
                </a:lnTo>
                <a:lnTo>
                  <a:pt x="1211" y="1400"/>
                </a:lnTo>
                <a:close/>
                <a:moveTo>
                  <a:pt x="1573" y="848"/>
                </a:moveTo>
                <a:lnTo>
                  <a:pt x="1575" y="850"/>
                </a:lnTo>
                <a:lnTo>
                  <a:pt x="1579" y="851"/>
                </a:lnTo>
                <a:lnTo>
                  <a:pt x="1585" y="851"/>
                </a:lnTo>
                <a:lnTo>
                  <a:pt x="1591" y="851"/>
                </a:lnTo>
                <a:lnTo>
                  <a:pt x="1608" y="847"/>
                </a:lnTo>
                <a:lnTo>
                  <a:pt x="1629" y="840"/>
                </a:lnTo>
                <a:lnTo>
                  <a:pt x="1682" y="821"/>
                </a:lnTo>
                <a:lnTo>
                  <a:pt x="1751" y="796"/>
                </a:lnTo>
                <a:lnTo>
                  <a:pt x="1789" y="783"/>
                </a:lnTo>
                <a:lnTo>
                  <a:pt x="1830" y="771"/>
                </a:lnTo>
                <a:lnTo>
                  <a:pt x="1875" y="760"/>
                </a:lnTo>
                <a:lnTo>
                  <a:pt x="1921" y="751"/>
                </a:lnTo>
                <a:lnTo>
                  <a:pt x="1945" y="747"/>
                </a:lnTo>
                <a:lnTo>
                  <a:pt x="1970" y="743"/>
                </a:lnTo>
                <a:lnTo>
                  <a:pt x="1995" y="741"/>
                </a:lnTo>
                <a:lnTo>
                  <a:pt x="2020" y="739"/>
                </a:lnTo>
                <a:lnTo>
                  <a:pt x="2045" y="737"/>
                </a:lnTo>
                <a:lnTo>
                  <a:pt x="2072" y="737"/>
                </a:lnTo>
                <a:lnTo>
                  <a:pt x="2098" y="738"/>
                </a:lnTo>
                <a:lnTo>
                  <a:pt x="2125" y="739"/>
                </a:lnTo>
                <a:lnTo>
                  <a:pt x="2152" y="742"/>
                </a:lnTo>
                <a:lnTo>
                  <a:pt x="2178" y="746"/>
                </a:lnTo>
                <a:lnTo>
                  <a:pt x="2202" y="752"/>
                </a:lnTo>
                <a:lnTo>
                  <a:pt x="2223" y="759"/>
                </a:lnTo>
                <a:lnTo>
                  <a:pt x="2243" y="767"/>
                </a:lnTo>
                <a:lnTo>
                  <a:pt x="2261" y="776"/>
                </a:lnTo>
                <a:lnTo>
                  <a:pt x="2277" y="787"/>
                </a:lnTo>
                <a:lnTo>
                  <a:pt x="2293" y="798"/>
                </a:lnTo>
                <a:lnTo>
                  <a:pt x="2306" y="810"/>
                </a:lnTo>
                <a:lnTo>
                  <a:pt x="2318" y="824"/>
                </a:lnTo>
                <a:lnTo>
                  <a:pt x="2328" y="837"/>
                </a:lnTo>
                <a:lnTo>
                  <a:pt x="2337" y="852"/>
                </a:lnTo>
                <a:lnTo>
                  <a:pt x="2345" y="866"/>
                </a:lnTo>
                <a:lnTo>
                  <a:pt x="2351" y="882"/>
                </a:lnTo>
                <a:lnTo>
                  <a:pt x="2356" y="898"/>
                </a:lnTo>
                <a:lnTo>
                  <a:pt x="2360" y="914"/>
                </a:lnTo>
                <a:lnTo>
                  <a:pt x="2363" y="930"/>
                </a:lnTo>
                <a:lnTo>
                  <a:pt x="2365" y="947"/>
                </a:lnTo>
                <a:lnTo>
                  <a:pt x="2366" y="965"/>
                </a:lnTo>
                <a:lnTo>
                  <a:pt x="2366" y="981"/>
                </a:lnTo>
                <a:lnTo>
                  <a:pt x="2365" y="998"/>
                </a:lnTo>
                <a:lnTo>
                  <a:pt x="2364" y="1015"/>
                </a:lnTo>
                <a:lnTo>
                  <a:pt x="2361" y="1031"/>
                </a:lnTo>
                <a:lnTo>
                  <a:pt x="2359" y="1048"/>
                </a:lnTo>
                <a:lnTo>
                  <a:pt x="2355" y="1064"/>
                </a:lnTo>
                <a:lnTo>
                  <a:pt x="2351" y="1079"/>
                </a:lnTo>
                <a:lnTo>
                  <a:pt x="2347" y="1094"/>
                </a:lnTo>
                <a:lnTo>
                  <a:pt x="2342" y="1110"/>
                </a:lnTo>
                <a:lnTo>
                  <a:pt x="2336" y="1124"/>
                </a:lnTo>
                <a:lnTo>
                  <a:pt x="2331" y="1137"/>
                </a:lnTo>
                <a:lnTo>
                  <a:pt x="2325" y="1149"/>
                </a:lnTo>
                <a:lnTo>
                  <a:pt x="2319" y="1161"/>
                </a:lnTo>
                <a:lnTo>
                  <a:pt x="2313" y="1172"/>
                </a:lnTo>
                <a:lnTo>
                  <a:pt x="2306" y="1182"/>
                </a:lnTo>
                <a:lnTo>
                  <a:pt x="2301" y="1192"/>
                </a:lnTo>
                <a:lnTo>
                  <a:pt x="2298" y="1201"/>
                </a:lnTo>
                <a:lnTo>
                  <a:pt x="2298" y="1206"/>
                </a:lnTo>
                <a:lnTo>
                  <a:pt x="2298" y="1211"/>
                </a:lnTo>
                <a:lnTo>
                  <a:pt x="2300" y="1215"/>
                </a:lnTo>
                <a:lnTo>
                  <a:pt x="2302" y="1220"/>
                </a:lnTo>
                <a:lnTo>
                  <a:pt x="2306" y="1224"/>
                </a:lnTo>
                <a:lnTo>
                  <a:pt x="2310" y="1229"/>
                </a:lnTo>
                <a:lnTo>
                  <a:pt x="2316" y="1234"/>
                </a:lnTo>
                <a:lnTo>
                  <a:pt x="2324" y="1240"/>
                </a:lnTo>
                <a:lnTo>
                  <a:pt x="2356" y="1255"/>
                </a:lnTo>
                <a:lnTo>
                  <a:pt x="2407" y="1277"/>
                </a:lnTo>
                <a:lnTo>
                  <a:pt x="2437" y="1290"/>
                </a:lnTo>
                <a:lnTo>
                  <a:pt x="2469" y="1306"/>
                </a:lnTo>
                <a:lnTo>
                  <a:pt x="2503" y="1324"/>
                </a:lnTo>
                <a:lnTo>
                  <a:pt x="2538" y="1344"/>
                </a:lnTo>
                <a:lnTo>
                  <a:pt x="2555" y="1356"/>
                </a:lnTo>
                <a:lnTo>
                  <a:pt x="2572" y="1368"/>
                </a:lnTo>
                <a:lnTo>
                  <a:pt x="2589" y="1382"/>
                </a:lnTo>
                <a:lnTo>
                  <a:pt x="2606" y="1395"/>
                </a:lnTo>
                <a:lnTo>
                  <a:pt x="2623" y="1410"/>
                </a:lnTo>
                <a:lnTo>
                  <a:pt x="2639" y="1425"/>
                </a:lnTo>
                <a:lnTo>
                  <a:pt x="2654" y="1441"/>
                </a:lnTo>
                <a:lnTo>
                  <a:pt x="2669" y="1458"/>
                </a:lnTo>
                <a:lnTo>
                  <a:pt x="2682" y="1476"/>
                </a:lnTo>
                <a:lnTo>
                  <a:pt x="2695" y="1495"/>
                </a:lnTo>
                <a:lnTo>
                  <a:pt x="2707" y="1516"/>
                </a:lnTo>
                <a:lnTo>
                  <a:pt x="2719" y="1537"/>
                </a:lnTo>
                <a:lnTo>
                  <a:pt x="2728" y="1559"/>
                </a:lnTo>
                <a:lnTo>
                  <a:pt x="2738" y="1582"/>
                </a:lnTo>
                <a:lnTo>
                  <a:pt x="2746" y="1606"/>
                </a:lnTo>
                <a:lnTo>
                  <a:pt x="2752" y="1631"/>
                </a:lnTo>
                <a:lnTo>
                  <a:pt x="2756" y="1659"/>
                </a:lnTo>
                <a:lnTo>
                  <a:pt x="2757" y="1688"/>
                </a:lnTo>
                <a:lnTo>
                  <a:pt x="2754" y="1719"/>
                </a:lnTo>
                <a:lnTo>
                  <a:pt x="2749" y="1751"/>
                </a:lnTo>
                <a:lnTo>
                  <a:pt x="2741" y="1784"/>
                </a:lnTo>
                <a:lnTo>
                  <a:pt x="2729" y="1820"/>
                </a:lnTo>
                <a:lnTo>
                  <a:pt x="2715" y="1856"/>
                </a:lnTo>
                <a:lnTo>
                  <a:pt x="2697" y="1893"/>
                </a:lnTo>
                <a:lnTo>
                  <a:pt x="2677" y="1930"/>
                </a:lnTo>
                <a:lnTo>
                  <a:pt x="2654" y="1969"/>
                </a:lnTo>
                <a:lnTo>
                  <a:pt x="2628" y="2007"/>
                </a:lnTo>
                <a:lnTo>
                  <a:pt x="2597" y="2046"/>
                </a:lnTo>
                <a:lnTo>
                  <a:pt x="2565" y="2085"/>
                </a:lnTo>
                <a:lnTo>
                  <a:pt x="2530" y="2123"/>
                </a:lnTo>
                <a:lnTo>
                  <a:pt x="2491" y="2161"/>
                </a:lnTo>
                <a:lnTo>
                  <a:pt x="2450" y="2198"/>
                </a:lnTo>
                <a:lnTo>
                  <a:pt x="2405" y="2235"/>
                </a:lnTo>
                <a:lnTo>
                  <a:pt x="2357" y="2271"/>
                </a:lnTo>
                <a:lnTo>
                  <a:pt x="2307" y="2305"/>
                </a:lnTo>
                <a:lnTo>
                  <a:pt x="2253" y="2338"/>
                </a:lnTo>
                <a:lnTo>
                  <a:pt x="2197" y="2370"/>
                </a:lnTo>
                <a:lnTo>
                  <a:pt x="2137" y="2400"/>
                </a:lnTo>
                <a:lnTo>
                  <a:pt x="2075" y="2428"/>
                </a:lnTo>
                <a:lnTo>
                  <a:pt x="2009" y="2454"/>
                </a:lnTo>
                <a:lnTo>
                  <a:pt x="1940" y="2478"/>
                </a:lnTo>
                <a:lnTo>
                  <a:pt x="1869" y="2500"/>
                </a:lnTo>
                <a:lnTo>
                  <a:pt x="1794" y="2518"/>
                </a:lnTo>
                <a:lnTo>
                  <a:pt x="1716" y="2534"/>
                </a:lnTo>
                <a:lnTo>
                  <a:pt x="1636" y="2547"/>
                </a:lnTo>
                <a:lnTo>
                  <a:pt x="1552" y="2557"/>
                </a:lnTo>
                <a:lnTo>
                  <a:pt x="1466" y="2563"/>
                </a:lnTo>
                <a:lnTo>
                  <a:pt x="1376" y="2566"/>
                </a:lnTo>
                <a:lnTo>
                  <a:pt x="1287" y="2565"/>
                </a:lnTo>
                <a:lnTo>
                  <a:pt x="1201" y="2562"/>
                </a:lnTo>
                <a:lnTo>
                  <a:pt x="1117" y="2555"/>
                </a:lnTo>
                <a:lnTo>
                  <a:pt x="1037" y="2545"/>
                </a:lnTo>
                <a:lnTo>
                  <a:pt x="961" y="2533"/>
                </a:lnTo>
                <a:lnTo>
                  <a:pt x="887" y="2518"/>
                </a:lnTo>
                <a:lnTo>
                  <a:pt x="816" y="2501"/>
                </a:lnTo>
                <a:lnTo>
                  <a:pt x="749" y="2480"/>
                </a:lnTo>
                <a:lnTo>
                  <a:pt x="684" y="2458"/>
                </a:lnTo>
                <a:lnTo>
                  <a:pt x="623" y="2434"/>
                </a:lnTo>
                <a:lnTo>
                  <a:pt x="564" y="2409"/>
                </a:lnTo>
                <a:lnTo>
                  <a:pt x="509" y="2381"/>
                </a:lnTo>
                <a:lnTo>
                  <a:pt x="456" y="2351"/>
                </a:lnTo>
                <a:lnTo>
                  <a:pt x="406" y="2320"/>
                </a:lnTo>
                <a:lnTo>
                  <a:pt x="359" y="2288"/>
                </a:lnTo>
                <a:lnTo>
                  <a:pt x="316" y="2255"/>
                </a:lnTo>
                <a:lnTo>
                  <a:pt x="274" y="2220"/>
                </a:lnTo>
                <a:lnTo>
                  <a:pt x="237" y="2184"/>
                </a:lnTo>
                <a:lnTo>
                  <a:pt x="202" y="2148"/>
                </a:lnTo>
                <a:lnTo>
                  <a:pt x="170" y="2111"/>
                </a:lnTo>
                <a:lnTo>
                  <a:pt x="140" y="2073"/>
                </a:lnTo>
                <a:lnTo>
                  <a:pt x="114" y="2036"/>
                </a:lnTo>
                <a:lnTo>
                  <a:pt x="91" y="1998"/>
                </a:lnTo>
                <a:lnTo>
                  <a:pt x="70" y="1960"/>
                </a:lnTo>
                <a:lnTo>
                  <a:pt x="51" y="1921"/>
                </a:lnTo>
                <a:lnTo>
                  <a:pt x="36" y="1883"/>
                </a:lnTo>
                <a:lnTo>
                  <a:pt x="23" y="1846"/>
                </a:lnTo>
                <a:lnTo>
                  <a:pt x="13" y="1808"/>
                </a:lnTo>
                <a:lnTo>
                  <a:pt x="6" y="1771"/>
                </a:lnTo>
                <a:lnTo>
                  <a:pt x="2" y="1735"/>
                </a:lnTo>
                <a:lnTo>
                  <a:pt x="0" y="1701"/>
                </a:lnTo>
                <a:lnTo>
                  <a:pt x="1" y="1667"/>
                </a:lnTo>
                <a:lnTo>
                  <a:pt x="4" y="1632"/>
                </a:lnTo>
                <a:lnTo>
                  <a:pt x="11" y="1596"/>
                </a:lnTo>
                <a:lnTo>
                  <a:pt x="20" y="1559"/>
                </a:lnTo>
                <a:lnTo>
                  <a:pt x="32" y="1521"/>
                </a:lnTo>
                <a:lnTo>
                  <a:pt x="47" y="1481"/>
                </a:lnTo>
                <a:lnTo>
                  <a:pt x="64" y="1441"/>
                </a:lnTo>
                <a:lnTo>
                  <a:pt x="83" y="1400"/>
                </a:lnTo>
                <a:lnTo>
                  <a:pt x="104" y="1357"/>
                </a:lnTo>
                <a:lnTo>
                  <a:pt x="127" y="1315"/>
                </a:lnTo>
                <a:lnTo>
                  <a:pt x="152" y="1272"/>
                </a:lnTo>
                <a:lnTo>
                  <a:pt x="179" y="1228"/>
                </a:lnTo>
                <a:lnTo>
                  <a:pt x="207" y="1185"/>
                </a:lnTo>
                <a:lnTo>
                  <a:pt x="237" y="1142"/>
                </a:lnTo>
                <a:lnTo>
                  <a:pt x="267" y="1099"/>
                </a:lnTo>
                <a:lnTo>
                  <a:pt x="300" y="1056"/>
                </a:lnTo>
                <a:lnTo>
                  <a:pt x="333" y="1013"/>
                </a:lnTo>
                <a:lnTo>
                  <a:pt x="367" y="971"/>
                </a:lnTo>
                <a:lnTo>
                  <a:pt x="402" y="929"/>
                </a:lnTo>
                <a:lnTo>
                  <a:pt x="437" y="889"/>
                </a:lnTo>
                <a:lnTo>
                  <a:pt x="473" y="849"/>
                </a:lnTo>
                <a:lnTo>
                  <a:pt x="510" y="810"/>
                </a:lnTo>
                <a:lnTo>
                  <a:pt x="546" y="772"/>
                </a:lnTo>
                <a:lnTo>
                  <a:pt x="582" y="736"/>
                </a:lnTo>
                <a:lnTo>
                  <a:pt x="619" y="701"/>
                </a:lnTo>
                <a:lnTo>
                  <a:pt x="655" y="667"/>
                </a:lnTo>
                <a:lnTo>
                  <a:pt x="690" y="636"/>
                </a:lnTo>
                <a:lnTo>
                  <a:pt x="726" y="606"/>
                </a:lnTo>
                <a:lnTo>
                  <a:pt x="761" y="579"/>
                </a:lnTo>
                <a:lnTo>
                  <a:pt x="794" y="553"/>
                </a:lnTo>
                <a:lnTo>
                  <a:pt x="827" y="529"/>
                </a:lnTo>
                <a:lnTo>
                  <a:pt x="860" y="508"/>
                </a:lnTo>
                <a:lnTo>
                  <a:pt x="891" y="490"/>
                </a:lnTo>
                <a:lnTo>
                  <a:pt x="921" y="473"/>
                </a:lnTo>
                <a:lnTo>
                  <a:pt x="951" y="458"/>
                </a:lnTo>
                <a:lnTo>
                  <a:pt x="981" y="445"/>
                </a:lnTo>
                <a:lnTo>
                  <a:pt x="1010" y="433"/>
                </a:lnTo>
                <a:lnTo>
                  <a:pt x="1038" y="422"/>
                </a:lnTo>
                <a:lnTo>
                  <a:pt x="1067" y="413"/>
                </a:lnTo>
                <a:lnTo>
                  <a:pt x="1095" y="405"/>
                </a:lnTo>
                <a:lnTo>
                  <a:pt x="1122" y="398"/>
                </a:lnTo>
                <a:lnTo>
                  <a:pt x="1149" y="391"/>
                </a:lnTo>
                <a:lnTo>
                  <a:pt x="1176" y="387"/>
                </a:lnTo>
                <a:lnTo>
                  <a:pt x="1202" y="384"/>
                </a:lnTo>
                <a:lnTo>
                  <a:pt x="1227" y="381"/>
                </a:lnTo>
                <a:lnTo>
                  <a:pt x="1251" y="380"/>
                </a:lnTo>
                <a:lnTo>
                  <a:pt x="1275" y="380"/>
                </a:lnTo>
                <a:lnTo>
                  <a:pt x="1299" y="381"/>
                </a:lnTo>
                <a:lnTo>
                  <a:pt x="1321" y="383"/>
                </a:lnTo>
                <a:lnTo>
                  <a:pt x="1343" y="385"/>
                </a:lnTo>
                <a:lnTo>
                  <a:pt x="1364" y="389"/>
                </a:lnTo>
                <a:lnTo>
                  <a:pt x="1384" y="393"/>
                </a:lnTo>
                <a:lnTo>
                  <a:pt x="1404" y="399"/>
                </a:lnTo>
                <a:lnTo>
                  <a:pt x="1423" y="404"/>
                </a:lnTo>
                <a:lnTo>
                  <a:pt x="1440" y="411"/>
                </a:lnTo>
                <a:lnTo>
                  <a:pt x="1457" y="418"/>
                </a:lnTo>
                <a:lnTo>
                  <a:pt x="1472" y="425"/>
                </a:lnTo>
                <a:lnTo>
                  <a:pt x="1487" y="433"/>
                </a:lnTo>
                <a:lnTo>
                  <a:pt x="1501" y="442"/>
                </a:lnTo>
                <a:lnTo>
                  <a:pt x="1514" y="451"/>
                </a:lnTo>
                <a:lnTo>
                  <a:pt x="1526" y="460"/>
                </a:lnTo>
                <a:lnTo>
                  <a:pt x="1536" y="470"/>
                </a:lnTo>
                <a:lnTo>
                  <a:pt x="1546" y="480"/>
                </a:lnTo>
                <a:lnTo>
                  <a:pt x="1554" y="490"/>
                </a:lnTo>
                <a:lnTo>
                  <a:pt x="1561" y="501"/>
                </a:lnTo>
                <a:lnTo>
                  <a:pt x="1567" y="512"/>
                </a:lnTo>
                <a:lnTo>
                  <a:pt x="1572" y="523"/>
                </a:lnTo>
                <a:lnTo>
                  <a:pt x="1576" y="536"/>
                </a:lnTo>
                <a:lnTo>
                  <a:pt x="1580" y="549"/>
                </a:lnTo>
                <a:lnTo>
                  <a:pt x="1583" y="561"/>
                </a:lnTo>
                <a:lnTo>
                  <a:pt x="1585" y="574"/>
                </a:lnTo>
                <a:lnTo>
                  <a:pt x="1587" y="588"/>
                </a:lnTo>
                <a:lnTo>
                  <a:pt x="1588" y="601"/>
                </a:lnTo>
                <a:lnTo>
                  <a:pt x="1590" y="629"/>
                </a:lnTo>
                <a:lnTo>
                  <a:pt x="1590" y="656"/>
                </a:lnTo>
                <a:lnTo>
                  <a:pt x="1589" y="685"/>
                </a:lnTo>
                <a:lnTo>
                  <a:pt x="1586" y="711"/>
                </a:lnTo>
                <a:lnTo>
                  <a:pt x="1580" y="761"/>
                </a:lnTo>
                <a:lnTo>
                  <a:pt x="1574" y="802"/>
                </a:lnTo>
                <a:lnTo>
                  <a:pt x="1572" y="820"/>
                </a:lnTo>
                <a:lnTo>
                  <a:pt x="1571" y="833"/>
                </a:lnTo>
                <a:lnTo>
                  <a:pt x="1571" y="838"/>
                </a:lnTo>
                <a:lnTo>
                  <a:pt x="1571" y="842"/>
                </a:lnTo>
                <a:lnTo>
                  <a:pt x="1572" y="845"/>
                </a:lnTo>
                <a:lnTo>
                  <a:pt x="1573" y="848"/>
                </a:lnTo>
                <a:close/>
                <a:moveTo>
                  <a:pt x="2306" y="680"/>
                </a:moveTo>
                <a:lnTo>
                  <a:pt x="2296" y="680"/>
                </a:lnTo>
                <a:lnTo>
                  <a:pt x="2287" y="679"/>
                </a:lnTo>
                <a:lnTo>
                  <a:pt x="2277" y="678"/>
                </a:lnTo>
                <a:lnTo>
                  <a:pt x="2268" y="675"/>
                </a:lnTo>
                <a:lnTo>
                  <a:pt x="2260" y="671"/>
                </a:lnTo>
                <a:lnTo>
                  <a:pt x="2252" y="667"/>
                </a:lnTo>
                <a:lnTo>
                  <a:pt x="2244" y="662"/>
                </a:lnTo>
                <a:lnTo>
                  <a:pt x="2238" y="656"/>
                </a:lnTo>
                <a:lnTo>
                  <a:pt x="2231" y="650"/>
                </a:lnTo>
                <a:lnTo>
                  <a:pt x="2225" y="643"/>
                </a:lnTo>
                <a:lnTo>
                  <a:pt x="2220" y="636"/>
                </a:lnTo>
                <a:lnTo>
                  <a:pt x="2216" y="628"/>
                </a:lnTo>
                <a:lnTo>
                  <a:pt x="2212" y="620"/>
                </a:lnTo>
                <a:lnTo>
                  <a:pt x="2209" y="611"/>
                </a:lnTo>
                <a:lnTo>
                  <a:pt x="2207" y="602"/>
                </a:lnTo>
                <a:lnTo>
                  <a:pt x="2206" y="593"/>
                </a:lnTo>
                <a:lnTo>
                  <a:pt x="2206" y="583"/>
                </a:lnTo>
                <a:lnTo>
                  <a:pt x="2206" y="574"/>
                </a:lnTo>
                <a:lnTo>
                  <a:pt x="2208" y="565"/>
                </a:lnTo>
                <a:lnTo>
                  <a:pt x="2210" y="556"/>
                </a:lnTo>
                <a:lnTo>
                  <a:pt x="2214" y="548"/>
                </a:lnTo>
                <a:lnTo>
                  <a:pt x="2218" y="540"/>
                </a:lnTo>
                <a:lnTo>
                  <a:pt x="2223" y="531"/>
                </a:lnTo>
                <a:lnTo>
                  <a:pt x="2228" y="524"/>
                </a:lnTo>
                <a:lnTo>
                  <a:pt x="2234" y="518"/>
                </a:lnTo>
                <a:lnTo>
                  <a:pt x="2241" y="512"/>
                </a:lnTo>
                <a:lnTo>
                  <a:pt x="2248" y="507"/>
                </a:lnTo>
                <a:lnTo>
                  <a:pt x="2256" y="502"/>
                </a:lnTo>
                <a:lnTo>
                  <a:pt x="2265" y="499"/>
                </a:lnTo>
                <a:lnTo>
                  <a:pt x="2273" y="496"/>
                </a:lnTo>
                <a:lnTo>
                  <a:pt x="2282" y="494"/>
                </a:lnTo>
                <a:lnTo>
                  <a:pt x="2293" y="493"/>
                </a:lnTo>
                <a:lnTo>
                  <a:pt x="2295" y="492"/>
                </a:lnTo>
                <a:lnTo>
                  <a:pt x="2297" y="492"/>
                </a:lnTo>
                <a:lnTo>
                  <a:pt x="2300" y="492"/>
                </a:lnTo>
                <a:lnTo>
                  <a:pt x="2301" y="492"/>
                </a:lnTo>
                <a:lnTo>
                  <a:pt x="2304" y="492"/>
                </a:lnTo>
                <a:lnTo>
                  <a:pt x="2305" y="492"/>
                </a:lnTo>
                <a:lnTo>
                  <a:pt x="2317" y="492"/>
                </a:lnTo>
                <a:lnTo>
                  <a:pt x="2325" y="491"/>
                </a:lnTo>
                <a:lnTo>
                  <a:pt x="2325" y="491"/>
                </a:lnTo>
                <a:lnTo>
                  <a:pt x="2325" y="492"/>
                </a:lnTo>
                <a:lnTo>
                  <a:pt x="2346" y="492"/>
                </a:lnTo>
                <a:lnTo>
                  <a:pt x="2367" y="494"/>
                </a:lnTo>
                <a:lnTo>
                  <a:pt x="2388" y="497"/>
                </a:lnTo>
                <a:lnTo>
                  <a:pt x="2409" y="500"/>
                </a:lnTo>
                <a:lnTo>
                  <a:pt x="2429" y="505"/>
                </a:lnTo>
                <a:lnTo>
                  <a:pt x="2448" y="510"/>
                </a:lnTo>
                <a:lnTo>
                  <a:pt x="2468" y="517"/>
                </a:lnTo>
                <a:lnTo>
                  <a:pt x="2486" y="524"/>
                </a:lnTo>
                <a:lnTo>
                  <a:pt x="2505" y="533"/>
                </a:lnTo>
                <a:lnTo>
                  <a:pt x="2524" y="543"/>
                </a:lnTo>
                <a:lnTo>
                  <a:pt x="2541" y="553"/>
                </a:lnTo>
                <a:lnTo>
                  <a:pt x="2558" y="563"/>
                </a:lnTo>
                <a:lnTo>
                  <a:pt x="2574" y="575"/>
                </a:lnTo>
                <a:lnTo>
                  <a:pt x="2589" y="587"/>
                </a:lnTo>
                <a:lnTo>
                  <a:pt x="2604" y="600"/>
                </a:lnTo>
                <a:lnTo>
                  <a:pt x="2619" y="614"/>
                </a:lnTo>
                <a:lnTo>
                  <a:pt x="2633" y="628"/>
                </a:lnTo>
                <a:lnTo>
                  <a:pt x="2646" y="643"/>
                </a:lnTo>
                <a:lnTo>
                  <a:pt x="2659" y="659"/>
                </a:lnTo>
                <a:lnTo>
                  <a:pt x="2670" y="676"/>
                </a:lnTo>
                <a:lnTo>
                  <a:pt x="2681" y="692"/>
                </a:lnTo>
                <a:lnTo>
                  <a:pt x="2691" y="710"/>
                </a:lnTo>
                <a:lnTo>
                  <a:pt x="2700" y="727"/>
                </a:lnTo>
                <a:lnTo>
                  <a:pt x="2708" y="746"/>
                </a:lnTo>
                <a:lnTo>
                  <a:pt x="2715" y="764"/>
                </a:lnTo>
                <a:lnTo>
                  <a:pt x="2722" y="784"/>
                </a:lnTo>
                <a:lnTo>
                  <a:pt x="2727" y="803"/>
                </a:lnTo>
                <a:lnTo>
                  <a:pt x="2733" y="824"/>
                </a:lnTo>
                <a:lnTo>
                  <a:pt x="2737" y="844"/>
                </a:lnTo>
                <a:lnTo>
                  <a:pt x="2739" y="865"/>
                </a:lnTo>
                <a:lnTo>
                  <a:pt x="2741" y="886"/>
                </a:lnTo>
                <a:lnTo>
                  <a:pt x="2741" y="907"/>
                </a:lnTo>
                <a:lnTo>
                  <a:pt x="2742" y="907"/>
                </a:lnTo>
                <a:lnTo>
                  <a:pt x="2742" y="908"/>
                </a:lnTo>
                <a:lnTo>
                  <a:pt x="2742" y="909"/>
                </a:lnTo>
                <a:lnTo>
                  <a:pt x="2741" y="909"/>
                </a:lnTo>
                <a:lnTo>
                  <a:pt x="2741" y="920"/>
                </a:lnTo>
                <a:lnTo>
                  <a:pt x="2741" y="932"/>
                </a:lnTo>
                <a:lnTo>
                  <a:pt x="2740" y="942"/>
                </a:lnTo>
                <a:lnTo>
                  <a:pt x="2739" y="953"/>
                </a:lnTo>
                <a:lnTo>
                  <a:pt x="2739" y="953"/>
                </a:lnTo>
                <a:lnTo>
                  <a:pt x="2739" y="959"/>
                </a:lnTo>
                <a:lnTo>
                  <a:pt x="2738" y="961"/>
                </a:lnTo>
                <a:lnTo>
                  <a:pt x="2737" y="971"/>
                </a:lnTo>
                <a:lnTo>
                  <a:pt x="2735" y="980"/>
                </a:lnTo>
                <a:lnTo>
                  <a:pt x="2734" y="989"/>
                </a:lnTo>
                <a:lnTo>
                  <a:pt x="2731" y="996"/>
                </a:lnTo>
                <a:lnTo>
                  <a:pt x="2729" y="1006"/>
                </a:lnTo>
                <a:lnTo>
                  <a:pt x="2725" y="1014"/>
                </a:lnTo>
                <a:lnTo>
                  <a:pt x="2721" y="1023"/>
                </a:lnTo>
                <a:lnTo>
                  <a:pt x="2716" y="1030"/>
                </a:lnTo>
                <a:lnTo>
                  <a:pt x="2711" y="1037"/>
                </a:lnTo>
                <a:lnTo>
                  <a:pt x="2705" y="1044"/>
                </a:lnTo>
                <a:lnTo>
                  <a:pt x="2698" y="1050"/>
                </a:lnTo>
                <a:lnTo>
                  <a:pt x="2691" y="1055"/>
                </a:lnTo>
                <a:lnTo>
                  <a:pt x="2683" y="1059"/>
                </a:lnTo>
                <a:lnTo>
                  <a:pt x="2675" y="1063"/>
                </a:lnTo>
                <a:lnTo>
                  <a:pt x="2666" y="1066"/>
                </a:lnTo>
                <a:lnTo>
                  <a:pt x="2658" y="1068"/>
                </a:lnTo>
                <a:lnTo>
                  <a:pt x="2649" y="1069"/>
                </a:lnTo>
                <a:lnTo>
                  <a:pt x="2640" y="1070"/>
                </a:lnTo>
                <a:lnTo>
                  <a:pt x="2630" y="1069"/>
                </a:lnTo>
                <a:lnTo>
                  <a:pt x="2620" y="1068"/>
                </a:lnTo>
                <a:lnTo>
                  <a:pt x="2611" y="1065"/>
                </a:lnTo>
                <a:lnTo>
                  <a:pt x="2602" y="1062"/>
                </a:lnTo>
                <a:lnTo>
                  <a:pt x="2594" y="1058"/>
                </a:lnTo>
                <a:lnTo>
                  <a:pt x="2586" y="1053"/>
                </a:lnTo>
                <a:lnTo>
                  <a:pt x="2579" y="1047"/>
                </a:lnTo>
                <a:lnTo>
                  <a:pt x="2572" y="1041"/>
                </a:lnTo>
                <a:lnTo>
                  <a:pt x="2567" y="1034"/>
                </a:lnTo>
                <a:lnTo>
                  <a:pt x="2561" y="1027"/>
                </a:lnTo>
                <a:lnTo>
                  <a:pt x="2557" y="1019"/>
                </a:lnTo>
                <a:lnTo>
                  <a:pt x="2553" y="1011"/>
                </a:lnTo>
                <a:lnTo>
                  <a:pt x="2550" y="1003"/>
                </a:lnTo>
                <a:lnTo>
                  <a:pt x="2548" y="994"/>
                </a:lnTo>
                <a:lnTo>
                  <a:pt x="2547" y="985"/>
                </a:lnTo>
                <a:lnTo>
                  <a:pt x="2547" y="976"/>
                </a:lnTo>
                <a:lnTo>
                  <a:pt x="2547" y="967"/>
                </a:lnTo>
                <a:lnTo>
                  <a:pt x="2549" y="957"/>
                </a:lnTo>
                <a:lnTo>
                  <a:pt x="2551" y="946"/>
                </a:lnTo>
                <a:lnTo>
                  <a:pt x="2552" y="937"/>
                </a:lnTo>
                <a:lnTo>
                  <a:pt x="2552" y="937"/>
                </a:lnTo>
                <a:lnTo>
                  <a:pt x="2553" y="932"/>
                </a:lnTo>
                <a:lnTo>
                  <a:pt x="2554" y="919"/>
                </a:lnTo>
                <a:lnTo>
                  <a:pt x="2554" y="909"/>
                </a:lnTo>
                <a:lnTo>
                  <a:pt x="2554" y="909"/>
                </a:lnTo>
                <a:lnTo>
                  <a:pt x="2554" y="908"/>
                </a:lnTo>
                <a:lnTo>
                  <a:pt x="2554" y="907"/>
                </a:lnTo>
                <a:lnTo>
                  <a:pt x="2554" y="907"/>
                </a:lnTo>
                <a:lnTo>
                  <a:pt x="2554" y="896"/>
                </a:lnTo>
                <a:lnTo>
                  <a:pt x="2553" y="884"/>
                </a:lnTo>
                <a:lnTo>
                  <a:pt x="2552" y="873"/>
                </a:lnTo>
                <a:lnTo>
                  <a:pt x="2550" y="862"/>
                </a:lnTo>
                <a:lnTo>
                  <a:pt x="2547" y="851"/>
                </a:lnTo>
                <a:lnTo>
                  <a:pt x="2544" y="840"/>
                </a:lnTo>
                <a:lnTo>
                  <a:pt x="2540" y="829"/>
                </a:lnTo>
                <a:lnTo>
                  <a:pt x="2536" y="819"/>
                </a:lnTo>
                <a:lnTo>
                  <a:pt x="2532" y="808"/>
                </a:lnTo>
                <a:lnTo>
                  <a:pt x="2527" y="798"/>
                </a:lnTo>
                <a:lnTo>
                  <a:pt x="2521" y="789"/>
                </a:lnTo>
                <a:lnTo>
                  <a:pt x="2515" y="779"/>
                </a:lnTo>
                <a:lnTo>
                  <a:pt x="2508" y="770"/>
                </a:lnTo>
                <a:lnTo>
                  <a:pt x="2501" y="762"/>
                </a:lnTo>
                <a:lnTo>
                  <a:pt x="2494" y="753"/>
                </a:lnTo>
                <a:lnTo>
                  <a:pt x="2486" y="746"/>
                </a:lnTo>
                <a:lnTo>
                  <a:pt x="2478" y="738"/>
                </a:lnTo>
                <a:lnTo>
                  <a:pt x="2470" y="731"/>
                </a:lnTo>
                <a:lnTo>
                  <a:pt x="2462" y="724"/>
                </a:lnTo>
                <a:lnTo>
                  <a:pt x="2453" y="718"/>
                </a:lnTo>
                <a:lnTo>
                  <a:pt x="2443" y="712"/>
                </a:lnTo>
                <a:lnTo>
                  <a:pt x="2434" y="706"/>
                </a:lnTo>
                <a:lnTo>
                  <a:pt x="2424" y="701"/>
                </a:lnTo>
                <a:lnTo>
                  <a:pt x="2414" y="697"/>
                </a:lnTo>
                <a:lnTo>
                  <a:pt x="2404" y="693"/>
                </a:lnTo>
                <a:lnTo>
                  <a:pt x="2392" y="689"/>
                </a:lnTo>
                <a:lnTo>
                  <a:pt x="2381" y="686"/>
                </a:lnTo>
                <a:lnTo>
                  <a:pt x="2370" y="684"/>
                </a:lnTo>
                <a:lnTo>
                  <a:pt x="2359" y="682"/>
                </a:lnTo>
                <a:lnTo>
                  <a:pt x="2348" y="680"/>
                </a:lnTo>
                <a:lnTo>
                  <a:pt x="2336" y="679"/>
                </a:lnTo>
                <a:lnTo>
                  <a:pt x="2325" y="679"/>
                </a:lnTo>
                <a:lnTo>
                  <a:pt x="2325" y="679"/>
                </a:lnTo>
                <a:lnTo>
                  <a:pt x="2325" y="679"/>
                </a:lnTo>
                <a:lnTo>
                  <a:pt x="2314" y="679"/>
                </a:lnTo>
                <a:lnTo>
                  <a:pt x="2311" y="679"/>
                </a:lnTo>
                <a:lnTo>
                  <a:pt x="2311" y="679"/>
                </a:lnTo>
                <a:lnTo>
                  <a:pt x="2309" y="680"/>
                </a:lnTo>
                <a:lnTo>
                  <a:pt x="2309" y="680"/>
                </a:lnTo>
                <a:lnTo>
                  <a:pt x="2306" y="680"/>
                </a:lnTo>
                <a:close/>
                <a:moveTo>
                  <a:pt x="2202" y="312"/>
                </a:moveTo>
                <a:lnTo>
                  <a:pt x="2187" y="314"/>
                </a:lnTo>
                <a:lnTo>
                  <a:pt x="2171" y="315"/>
                </a:lnTo>
                <a:lnTo>
                  <a:pt x="2156" y="314"/>
                </a:lnTo>
                <a:lnTo>
                  <a:pt x="2142" y="312"/>
                </a:lnTo>
                <a:lnTo>
                  <a:pt x="2128" y="309"/>
                </a:lnTo>
                <a:lnTo>
                  <a:pt x="2115" y="304"/>
                </a:lnTo>
                <a:lnTo>
                  <a:pt x="2102" y="298"/>
                </a:lnTo>
                <a:lnTo>
                  <a:pt x="2089" y="290"/>
                </a:lnTo>
                <a:lnTo>
                  <a:pt x="2078" y="282"/>
                </a:lnTo>
                <a:lnTo>
                  <a:pt x="2067" y="273"/>
                </a:lnTo>
                <a:lnTo>
                  <a:pt x="2056" y="262"/>
                </a:lnTo>
                <a:lnTo>
                  <a:pt x="2048" y="250"/>
                </a:lnTo>
                <a:lnTo>
                  <a:pt x="2040" y="237"/>
                </a:lnTo>
                <a:lnTo>
                  <a:pt x="2034" y="224"/>
                </a:lnTo>
                <a:lnTo>
                  <a:pt x="2028" y="210"/>
                </a:lnTo>
                <a:lnTo>
                  <a:pt x="2025" y="196"/>
                </a:lnTo>
                <a:lnTo>
                  <a:pt x="2022" y="181"/>
                </a:lnTo>
                <a:lnTo>
                  <a:pt x="2021" y="166"/>
                </a:lnTo>
                <a:lnTo>
                  <a:pt x="2022" y="151"/>
                </a:lnTo>
                <a:lnTo>
                  <a:pt x="2024" y="137"/>
                </a:lnTo>
                <a:lnTo>
                  <a:pt x="2028" y="123"/>
                </a:lnTo>
                <a:lnTo>
                  <a:pt x="2032" y="108"/>
                </a:lnTo>
                <a:lnTo>
                  <a:pt x="2038" y="95"/>
                </a:lnTo>
                <a:lnTo>
                  <a:pt x="2046" y="83"/>
                </a:lnTo>
                <a:lnTo>
                  <a:pt x="2054" y="72"/>
                </a:lnTo>
                <a:lnTo>
                  <a:pt x="2065" y="61"/>
                </a:lnTo>
                <a:lnTo>
                  <a:pt x="2075" y="51"/>
                </a:lnTo>
                <a:lnTo>
                  <a:pt x="2086" y="42"/>
                </a:lnTo>
                <a:lnTo>
                  <a:pt x="2099" y="35"/>
                </a:lnTo>
                <a:lnTo>
                  <a:pt x="2112" y="28"/>
                </a:lnTo>
                <a:lnTo>
                  <a:pt x="2126" y="23"/>
                </a:lnTo>
                <a:lnTo>
                  <a:pt x="2141" y="19"/>
                </a:lnTo>
                <a:lnTo>
                  <a:pt x="2142" y="19"/>
                </a:lnTo>
                <a:lnTo>
                  <a:pt x="2143" y="19"/>
                </a:lnTo>
                <a:lnTo>
                  <a:pt x="2161" y="15"/>
                </a:lnTo>
                <a:lnTo>
                  <a:pt x="2167" y="14"/>
                </a:lnTo>
                <a:lnTo>
                  <a:pt x="2178" y="12"/>
                </a:lnTo>
                <a:lnTo>
                  <a:pt x="2194" y="10"/>
                </a:lnTo>
                <a:lnTo>
                  <a:pt x="2227" y="6"/>
                </a:lnTo>
                <a:lnTo>
                  <a:pt x="2259" y="3"/>
                </a:lnTo>
                <a:lnTo>
                  <a:pt x="2293" y="1"/>
                </a:lnTo>
                <a:lnTo>
                  <a:pt x="2325" y="0"/>
                </a:lnTo>
                <a:lnTo>
                  <a:pt x="2325" y="0"/>
                </a:lnTo>
                <a:lnTo>
                  <a:pt x="2325" y="1"/>
                </a:lnTo>
                <a:lnTo>
                  <a:pt x="2348" y="1"/>
                </a:lnTo>
                <a:lnTo>
                  <a:pt x="2371" y="2"/>
                </a:lnTo>
                <a:lnTo>
                  <a:pt x="2394" y="3"/>
                </a:lnTo>
                <a:lnTo>
                  <a:pt x="2418" y="5"/>
                </a:lnTo>
                <a:lnTo>
                  <a:pt x="2441" y="8"/>
                </a:lnTo>
                <a:lnTo>
                  <a:pt x="2463" y="11"/>
                </a:lnTo>
                <a:lnTo>
                  <a:pt x="2485" y="15"/>
                </a:lnTo>
                <a:lnTo>
                  <a:pt x="2507" y="19"/>
                </a:lnTo>
                <a:lnTo>
                  <a:pt x="2530" y="24"/>
                </a:lnTo>
                <a:lnTo>
                  <a:pt x="2552" y="29"/>
                </a:lnTo>
                <a:lnTo>
                  <a:pt x="2574" y="35"/>
                </a:lnTo>
                <a:lnTo>
                  <a:pt x="2595" y="41"/>
                </a:lnTo>
                <a:lnTo>
                  <a:pt x="2616" y="48"/>
                </a:lnTo>
                <a:lnTo>
                  <a:pt x="2638" y="55"/>
                </a:lnTo>
                <a:lnTo>
                  <a:pt x="2658" y="63"/>
                </a:lnTo>
                <a:lnTo>
                  <a:pt x="2679" y="72"/>
                </a:lnTo>
                <a:lnTo>
                  <a:pt x="2699" y="80"/>
                </a:lnTo>
                <a:lnTo>
                  <a:pt x="2719" y="90"/>
                </a:lnTo>
                <a:lnTo>
                  <a:pt x="2739" y="99"/>
                </a:lnTo>
                <a:lnTo>
                  <a:pt x="2758" y="109"/>
                </a:lnTo>
                <a:lnTo>
                  <a:pt x="2777" y="121"/>
                </a:lnTo>
                <a:lnTo>
                  <a:pt x="2796" y="132"/>
                </a:lnTo>
                <a:lnTo>
                  <a:pt x="2815" y="144"/>
                </a:lnTo>
                <a:lnTo>
                  <a:pt x="2833" y="155"/>
                </a:lnTo>
                <a:lnTo>
                  <a:pt x="2852" y="168"/>
                </a:lnTo>
                <a:lnTo>
                  <a:pt x="2869" y="181"/>
                </a:lnTo>
                <a:lnTo>
                  <a:pt x="2886" y="194"/>
                </a:lnTo>
                <a:lnTo>
                  <a:pt x="2903" y="207"/>
                </a:lnTo>
                <a:lnTo>
                  <a:pt x="2920" y="221"/>
                </a:lnTo>
                <a:lnTo>
                  <a:pt x="2936" y="236"/>
                </a:lnTo>
                <a:lnTo>
                  <a:pt x="2951" y="250"/>
                </a:lnTo>
                <a:lnTo>
                  <a:pt x="2968" y="266"/>
                </a:lnTo>
                <a:lnTo>
                  <a:pt x="2983" y="282"/>
                </a:lnTo>
                <a:lnTo>
                  <a:pt x="2998" y="298"/>
                </a:lnTo>
                <a:lnTo>
                  <a:pt x="3012" y="314"/>
                </a:lnTo>
                <a:lnTo>
                  <a:pt x="3026" y="330"/>
                </a:lnTo>
                <a:lnTo>
                  <a:pt x="3039" y="347"/>
                </a:lnTo>
                <a:lnTo>
                  <a:pt x="3053" y="364"/>
                </a:lnTo>
                <a:lnTo>
                  <a:pt x="3065" y="382"/>
                </a:lnTo>
                <a:lnTo>
                  <a:pt x="3079" y="400"/>
                </a:lnTo>
                <a:lnTo>
                  <a:pt x="3091" y="419"/>
                </a:lnTo>
                <a:lnTo>
                  <a:pt x="3102" y="437"/>
                </a:lnTo>
                <a:lnTo>
                  <a:pt x="3113" y="456"/>
                </a:lnTo>
                <a:lnTo>
                  <a:pt x="3124" y="475"/>
                </a:lnTo>
                <a:lnTo>
                  <a:pt x="3134" y="494"/>
                </a:lnTo>
                <a:lnTo>
                  <a:pt x="3144" y="514"/>
                </a:lnTo>
                <a:lnTo>
                  <a:pt x="3153" y="533"/>
                </a:lnTo>
                <a:lnTo>
                  <a:pt x="3162" y="554"/>
                </a:lnTo>
                <a:lnTo>
                  <a:pt x="3170" y="575"/>
                </a:lnTo>
                <a:lnTo>
                  <a:pt x="3179" y="595"/>
                </a:lnTo>
                <a:lnTo>
                  <a:pt x="3186" y="616"/>
                </a:lnTo>
                <a:lnTo>
                  <a:pt x="3193" y="637"/>
                </a:lnTo>
                <a:lnTo>
                  <a:pt x="3199" y="658"/>
                </a:lnTo>
                <a:lnTo>
                  <a:pt x="3205" y="681"/>
                </a:lnTo>
                <a:lnTo>
                  <a:pt x="3210" y="703"/>
                </a:lnTo>
                <a:lnTo>
                  <a:pt x="3215" y="725"/>
                </a:lnTo>
                <a:lnTo>
                  <a:pt x="3219" y="747"/>
                </a:lnTo>
                <a:lnTo>
                  <a:pt x="3223" y="769"/>
                </a:lnTo>
                <a:lnTo>
                  <a:pt x="3226" y="791"/>
                </a:lnTo>
                <a:lnTo>
                  <a:pt x="3229" y="815"/>
                </a:lnTo>
                <a:lnTo>
                  <a:pt x="3231" y="838"/>
                </a:lnTo>
                <a:lnTo>
                  <a:pt x="3232" y="861"/>
                </a:lnTo>
                <a:lnTo>
                  <a:pt x="3233" y="884"/>
                </a:lnTo>
                <a:lnTo>
                  <a:pt x="3233" y="907"/>
                </a:lnTo>
                <a:lnTo>
                  <a:pt x="3234" y="907"/>
                </a:lnTo>
                <a:lnTo>
                  <a:pt x="3234" y="908"/>
                </a:lnTo>
                <a:lnTo>
                  <a:pt x="3234" y="908"/>
                </a:lnTo>
                <a:lnTo>
                  <a:pt x="3233" y="908"/>
                </a:lnTo>
                <a:lnTo>
                  <a:pt x="3233" y="936"/>
                </a:lnTo>
                <a:lnTo>
                  <a:pt x="3232" y="963"/>
                </a:lnTo>
                <a:lnTo>
                  <a:pt x="3230" y="988"/>
                </a:lnTo>
                <a:lnTo>
                  <a:pt x="3228" y="1012"/>
                </a:lnTo>
                <a:lnTo>
                  <a:pt x="3228" y="1013"/>
                </a:lnTo>
                <a:lnTo>
                  <a:pt x="3226" y="1027"/>
                </a:lnTo>
                <a:lnTo>
                  <a:pt x="3225" y="1029"/>
                </a:lnTo>
                <a:lnTo>
                  <a:pt x="3222" y="1050"/>
                </a:lnTo>
                <a:lnTo>
                  <a:pt x="3219" y="1072"/>
                </a:lnTo>
                <a:lnTo>
                  <a:pt x="3215" y="1092"/>
                </a:lnTo>
                <a:lnTo>
                  <a:pt x="3210" y="1114"/>
                </a:lnTo>
                <a:lnTo>
                  <a:pt x="3206" y="1128"/>
                </a:lnTo>
                <a:lnTo>
                  <a:pt x="3201" y="1142"/>
                </a:lnTo>
                <a:lnTo>
                  <a:pt x="3194" y="1155"/>
                </a:lnTo>
                <a:lnTo>
                  <a:pt x="3186" y="1168"/>
                </a:lnTo>
                <a:lnTo>
                  <a:pt x="3176" y="1179"/>
                </a:lnTo>
                <a:lnTo>
                  <a:pt x="3166" y="1189"/>
                </a:lnTo>
                <a:lnTo>
                  <a:pt x="3155" y="1198"/>
                </a:lnTo>
                <a:lnTo>
                  <a:pt x="3143" y="1206"/>
                </a:lnTo>
                <a:lnTo>
                  <a:pt x="3131" y="1213"/>
                </a:lnTo>
                <a:lnTo>
                  <a:pt x="3118" y="1219"/>
                </a:lnTo>
                <a:lnTo>
                  <a:pt x="3104" y="1224"/>
                </a:lnTo>
                <a:lnTo>
                  <a:pt x="3090" y="1227"/>
                </a:lnTo>
                <a:lnTo>
                  <a:pt x="3076" y="1229"/>
                </a:lnTo>
                <a:lnTo>
                  <a:pt x="3060" y="1229"/>
                </a:lnTo>
                <a:lnTo>
                  <a:pt x="3045" y="1228"/>
                </a:lnTo>
                <a:lnTo>
                  <a:pt x="3030" y="1225"/>
                </a:lnTo>
                <a:lnTo>
                  <a:pt x="3016" y="1221"/>
                </a:lnTo>
                <a:lnTo>
                  <a:pt x="3002" y="1216"/>
                </a:lnTo>
                <a:lnTo>
                  <a:pt x="2989" y="1209"/>
                </a:lnTo>
                <a:lnTo>
                  <a:pt x="2977" y="1201"/>
                </a:lnTo>
                <a:lnTo>
                  <a:pt x="2965" y="1192"/>
                </a:lnTo>
                <a:lnTo>
                  <a:pt x="2954" y="1182"/>
                </a:lnTo>
                <a:lnTo>
                  <a:pt x="2945" y="1171"/>
                </a:lnTo>
                <a:lnTo>
                  <a:pt x="2937" y="1160"/>
                </a:lnTo>
                <a:lnTo>
                  <a:pt x="2930" y="1147"/>
                </a:lnTo>
                <a:lnTo>
                  <a:pt x="2924" y="1134"/>
                </a:lnTo>
                <a:lnTo>
                  <a:pt x="2919" y="1121"/>
                </a:lnTo>
                <a:lnTo>
                  <a:pt x="2916" y="1107"/>
                </a:lnTo>
                <a:lnTo>
                  <a:pt x="2914" y="1091"/>
                </a:lnTo>
                <a:lnTo>
                  <a:pt x="2914" y="1076"/>
                </a:lnTo>
                <a:lnTo>
                  <a:pt x="2915" y="1062"/>
                </a:lnTo>
                <a:lnTo>
                  <a:pt x="2918" y="1047"/>
                </a:lnTo>
                <a:lnTo>
                  <a:pt x="2921" y="1032"/>
                </a:lnTo>
                <a:lnTo>
                  <a:pt x="2924" y="1018"/>
                </a:lnTo>
                <a:lnTo>
                  <a:pt x="2926" y="1005"/>
                </a:lnTo>
                <a:lnTo>
                  <a:pt x="2928" y="991"/>
                </a:lnTo>
                <a:lnTo>
                  <a:pt x="2928" y="991"/>
                </a:lnTo>
                <a:lnTo>
                  <a:pt x="2930" y="977"/>
                </a:lnTo>
                <a:lnTo>
                  <a:pt x="2930" y="977"/>
                </a:lnTo>
                <a:lnTo>
                  <a:pt x="2932" y="959"/>
                </a:lnTo>
                <a:lnTo>
                  <a:pt x="2933" y="941"/>
                </a:lnTo>
                <a:lnTo>
                  <a:pt x="2934" y="924"/>
                </a:lnTo>
                <a:lnTo>
                  <a:pt x="2934" y="908"/>
                </a:lnTo>
                <a:lnTo>
                  <a:pt x="2933" y="908"/>
                </a:lnTo>
                <a:lnTo>
                  <a:pt x="2933" y="908"/>
                </a:lnTo>
                <a:lnTo>
                  <a:pt x="2933" y="907"/>
                </a:lnTo>
                <a:lnTo>
                  <a:pt x="2934" y="907"/>
                </a:lnTo>
                <a:lnTo>
                  <a:pt x="2933" y="876"/>
                </a:lnTo>
                <a:lnTo>
                  <a:pt x="2931" y="846"/>
                </a:lnTo>
                <a:lnTo>
                  <a:pt x="2927" y="816"/>
                </a:lnTo>
                <a:lnTo>
                  <a:pt x="2922" y="785"/>
                </a:lnTo>
                <a:lnTo>
                  <a:pt x="2915" y="756"/>
                </a:lnTo>
                <a:lnTo>
                  <a:pt x="2907" y="727"/>
                </a:lnTo>
                <a:lnTo>
                  <a:pt x="2897" y="699"/>
                </a:lnTo>
                <a:lnTo>
                  <a:pt x="2886" y="671"/>
                </a:lnTo>
                <a:lnTo>
                  <a:pt x="2874" y="644"/>
                </a:lnTo>
                <a:lnTo>
                  <a:pt x="2861" y="618"/>
                </a:lnTo>
                <a:lnTo>
                  <a:pt x="2846" y="593"/>
                </a:lnTo>
                <a:lnTo>
                  <a:pt x="2830" y="568"/>
                </a:lnTo>
                <a:lnTo>
                  <a:pt x="2813" y="544"/>
                </a:lnTo>
                <a:lnTo>
                  <a:pt x="2795" y="521"/>
                </a:lnTo>
                <a:lnTo>
                  <a:pt x="2776" y="499"/>
                </a:lnTo>
                <a:lnTo>
                  <a:pt x="2756" y="478"/>
                </a:lnTo>
                <a:lnTo>
                  <a:pt x="2735" y="458"/>
                </a:lnTo>
                <a:lnTo>
                  <a:pt x="2712" y="439"/>
                </a:lnTo>
                <a:lnTo>
                  <a:pt x="2689" y="421"/>
                </a:lnTo>
                <a:lnTo>
                  <a:pt x="2665" y="404"/>
                </a:lnTo>
                <a:lnTo>
                  <a:pt x="2640" y="387"/>
                </a:lnTo>
                <a:lnTo>
                  <a:pt x="2614" y="372"/>
                </a:lnTo>
                <a:lnTo>
                  <a:pt x="2588" y="359"/>
                </a:lnTo>
                <a:lnTo>
                  <a:pt x="2561" y="347"/>
                </a:lnTo>
                <a:lnTo>
                  <a:pt x="2534" y="336"/>
                </a:lnTo>
                <a:lnTo>
                  <a:pt x="2505" y="326"/>
                </a:lnTo>
                <a:lnTo>
                  <a:pt x="2476" y="318"/>
                </a:lnTo>
                <a:lnTo>
                  <a:pt x="2447" y="311"/>
                </a:lnTo>
                <a:lnTo>
                  <a:pt x="2417" y="306"/>
                </a:lnTo>
                <a:lnTo>
                  <a:pt x="2386" y="302"/>
                </a:lnTo>
                <a:lnTo>
                  <a:pt x="2356" y="300"/>
                </a:lnTo>
                <a:lnTo>
                  <a:pt x="2325" y="299"/>
                </a:lnTo>
                <a:lnTo>
                  <a:pt x="2325" y="300"/>
                </a:lnTo>
                <a:lnTo>
                  <a:pt x="2325" y="300"/>
                </a:lnTo>
                <a:lnTo>
                  <a:pt x="2302" y="300"/>
                </a:lnTo>
                <a:lnTo>
                  <a:pt x="2279" y="301"/>
                </a:lnTo>
                <a:lnTo>
                  <a:pt x="2257" y="303"/>
                </a:lnTo>
                <a:lnTo>
                  <a:pt x="2236" y="306"/>
                </a:lnTo>
                <a:lnTo>
                  <a:pt x="2219" y="309"/>
                </a:lnTo>
                <a:lnTo>
                  <a:pt x="2207" y="311"/>
                </a:lnTo>
                <a:lnTo>
                  <a:pt x="2203" y="311"/>
                </a:lnTo>
                <a:lnTo>
                  <a:pt x="2203" y="311"/>
                </a:lnTo>
                <a:lnTo>
                  <a:pt x="2202" y="312"/>
                </a:lnTo>
                <a:close/>
                <a:moveTo>
                  <a:pt x="1230" y="1154"/>
                </a:moveTo>
                <a:lnTo>
                  <a:pt x="1278" y="1152"/>
                </a:lnTo>
                <a:lnTo>
                  <a:pt x="1327" y="1151"/>
                </a:lnTo>
                <a:lnTo>
                  <a:pt x="1374" y="1151"/>
                </a:lnTo>
                <a:lnTo>
                  <a:pt x="1421" y="1153"/>
                </a:lnTo>
                <a:lnTo>
                  <a:pt x="1467" y="1157"/>
                </a:lnTo>
                <a:lnTo>
                  <a:pt x="1513" y="1162"/>
                </a:lnTo>
                <a:lnTo>
                  <a:pt x="1557" y="1168"/>
                </a:lnTo>
                <a:lnTo>
                  <a:pt x="1601" y="1176"/>
                </a:lnTo>
                <a:lnTo>
                  <a:pt x="1644" y="1185"/>
                </a:lnTo>
                <a:lnTo>
                  <a:pt x="1685" y="1195"/>
                </a:lnTo>
                <a:lnTo>
                  <a:pt x="1726" y="1207"/>
                </a:lnTo>
                <a:lnTo>
                  <a:pt x="1766" y="1220"/>
                </a:lnTo>
                <a:lnTo>
                  <a:pt x="1804" y="1234"/>
                </a:lnTo>
                <a:lnTo>
                  <a:pt x="1841" y="1250"/>
                </a:lnTo>
                <a:lnTo>
                  <a:pt x="1877" y="1266"/>
                </a:lnTo>
                <a:lnTo>
                  <a:pt x="1910" y="1284"/>
                </a:lnTo>
                <a:lnTo>
                  <a:pt x="1943" y="1302"/>
                </a:lnTo>
                <a:lnTo>
                  <a:pt x="1975" y="1322"/>
                </a:lnTo>
                <a:lnTo>
                  <a:pt x="2004" y="1342"/>
                </a:lnTo>
                <a:lnTo>
                  <a:pt x="2032" y="1364"/>
                </a:lnTo>
                <a:lnTo>
                  <a:pt x="2058" y="1387"/>
                </a:lnTo>
                <a:lnTo>
                  <a:pt x="2083" y="1411"/>
                </a:lnTo>
                <a:lnTo>
                  <a:pt x="2106" y="1435"/>
                </a:lnTo>
                <a:lnTo>
                  <a:pt x="2126" y="1460"/>
                </a:lnTo>
                <a:lnTo>
                  <a:pt x="2145" y="1486"/>
                </a:lnTo>
                <a:lnTo>
                  <a:pt x="2162" y="1512"/>
                </a:lnTo>
                <a:lnTo>
                  <a:pt x="2177" y="1541"/>
                </a:lnTo>
                <a:lnTo>
                  <a:pt x="2190" y="1569"/>
                </a:lnTo>
                <a:lnTo>
                  <a:pt x="2200" y="1597"/>
                </a:lnTo>
                <a:lnTo>
                  <a:pt x="2208" y="1627"/>
                </a:lnTo>
                <a:lnTo>
                  <a:pt x="2214" y="1658"/>
                </a:lnTo>
                <a:lnTo>
                  <a:pt x="2217" y="1688"/>
                </a:lnTo>
                <a:lnTo>
                  <a:pt x="2218" y="1719"/>
                </a:lnTo>
                <a:lnTo>
                  <a:pt x="2216" y="1749"/>
                </a:lnTo>
                <a:lnTo>
                  <a:pt x="2212" y="1779"/>
                </a:lnTo>
                <a:lnTo>
                  <a:pt x="2206" y="1810"/>
                </a:lnTo>
                <a:lnTo>
                  <a:pt x="2197" y="1840"/>
                </a:lnTo>
                <a:lnTo>
                  <a:pt x="2187" y="1869"/>
                </a:lnTo>
                <a:lnTo>
                  <a:pt x="2173" y="1897"/>
                </a:lnTo>
                <a:lnTo>
                  <a:pt x="2158" y="1925"/>
                </a:lnTo>
                <a:lnTo>
                  <a:pt x="2141" y="1954"/>
                </a:lnTo>
                <a:lnTo>
                  <a:pt x="2122" y="1981"/>
                </a:lnTo>
                <a:lnTo>
                  <a:pt x="2101" y="2007"/>
                </a:lnTo>
                <a:lnTo>
                  <a:pt x="2079" y="2033"/>
                </a:lnTo>
                <a:lnTo>
                  <a:pt x="2053" y="2058"/>
                </a:lnTo>
                <a:lnTo>
                  <a:pt x="2027" y="2084"/>
                </a:lnTo>
                <a:lnTo>
                  <a:pt x="1999" y="2107"/>
                </a:lnTo>
                <a:lnTo>
                  <a:pt x="1969" y="2130"/>
                </a:lnTo>
                <a:lnTo>
                  <a:pt x="1937" y="2152"/>
                </a:lnTo>
                <a:lnTo>
                  <a:pt x="1904" y="2173"/>
                </a:lnTo>
                <a:lnTo>
                  <a:pt x="1870" y="2193"/>
                </a:lnTo>
                <a:lnTo>
                  <a:pt x="1833" y="2212"/>
                </a:lnTo>
                <a:lnTo>
                  <a:pt x="1796" y="2231"/>
                </a:lnTo>
                <a:lnTo>
                  <a:pt x="1758" y="2248"/>
                </a:lnTo>
                <a:lnTo>
                  <a:pt x="1718" y="2264"/>
                </a:lnTo>
                <a:lnTo>
                  <a:pt x="1677" y="2279"/>
                </a:lnTo>
                <a:lnTo>
                  <a:pt x="1635" y="2292"/>
                </a:lnTo>
                <a:lnTo>
                  <a:pt x="1591" y="2305"/>
                </a:lnTo>
                <a:lnTo>
                  <a:pt x="1547" y="2316"/>
                </a:lnTo>
                <a:lnTo>
                  <a:pt x="1501" y="2325"/>
                </a:lnTo>
                <a:lnTo>
                  <a:pt x="1455" y="2334"/>
                </a:lnTo>
                <a:lnTo>
                  <a:pt x="1409" y="2341"/>
                </a:lnTo>
                <a:lnTo>
                  <a:pt x="1360" y="2346"/>
                </a:lnTo>
                <a:lnTo>
                  <a:pt x="1312" y="2350"/>
                </a:lnTo>
                <a:lnTo>
                  <a:pt x="1263" y="2353"/>
                </a:lnTo>
                <a:lnTo>
                  <a:pt x="1215" y="2354"/>
                </a:lnTo>
                <a:lnTo>
                  <a:pt x="1167" y="2353"/>
                </a:lnTo>
                <a:lnTo>
                  <a:pt x="1120" y="2351"/>
                </a:lnTo>
                <a:lnTo>
                  <a:pt x="1075" y="2348"/>
                </a:lnTo>
                <a:lnTo>
                  <a:pt x="1029" y="2343"/>
                </a:lnTo>
                <a:lnTo>
                  <a:pt x="984" y="2337"/>
                </a:lnTo>
                <a:lnTo>
                  <a:pt x="940" y="2329"/>
                </a:lnTo>
                <a:lnTo>
                  <a:pt x="898" y="2320"/>
                </a:lnTo>
                <a:lnTo>
                  <a:pt x="856" y="2309"/>
                </a:lnTo>
                <a:lnTo>
                  <a:pt x="815" y="2298"/>
                </a:lnTo>
                <a:lnTo>
                  <a:pt x="776" y="2285"/>
                </a:lnTo>
                <a:lnTo>
                  <a:pt x="738" y="2271"/>
                </a:lnTo>
                <a:lnTo>
                  <a:pt x="701" y="2256"/>
                </a:lnTo>
                <a:lnTo>
                  <a:pt x="665" y="2239"/>
                </a:lnTo>
                <a:lnTo>
                  <a:pt x="631" y="2222"/>
                </a:lnTo>
                <a:lnTo>
                  <a:pt x="598" y="2202"/>
                </a:lnTo>
                <a:lnTo>
                  <a:pt x="567" y="2183"/>
                </a:lnTo>
                <a:lnTo>
                  <a:pt x="538" y="2162"/>
                </a:lnTo>
                <a:lnTo>
                  <a:pt x="510" y="2141"/>
                </a:lnTo>
                <a:lnTo>
                  <a:pt x="483" y="2118"/>
                </a:lnTo>
                <a:lnTo>
                  <a:pt x="459" y="2095"/>
                </a:lnTo>
                <a:lnTo>
                  <a:pt x="436" y="2070"/>
                </a:lnTo>
                <a:lnTo>
                  <a:pt x="416" y="2045"/>
                </a:lnTo>
                <a:lnTo>
                  <a:pt x="397" y="2019"/>
                </a:lnTo>
                <a:lnTo>
                  <a:pt x="379" y="1992"/>
                </a:lnTo>
                <a:lnTo>
                  <a:pt x="365" y="1965"/>
                </a:lnTo>
                <a:lnTo>
                  <a:pt x="352" y="1937"/>
                </a:lnTo>
                <a:lnTo>
                  <a:pt x="342" y="1907"/>
                </a:lnTo>
                <a:lnTo>
                  <a:pt x="334" y="1878"/>
                </a:lnTo>
                <a:lnTo>
                  <a:pt x="328" y="1848"/>
                </a:lnTo>
                <a:lnTo>
                  <a:pt x="325" y="1818"/>
                </a:lnTo>
                <a:lnTo>
                  <a:pt x="324" y="1786"/>
                </a:lnTo>
                <a:lnTo>
                  <a:pt x="326" y="1756"/>
                </a:lnTo>
                <a:lnTo>
                  <a:pt x="330" y="1725"/>
                </a:lnTo>
                <a:lnTo>
                  <a:pt x="336" y="1696"/>
                </a:lnTo>
                <a:lnTo>
                  <a:pt x="344" y="1666"/>
                </a:lnTo>
                <a:lnTo>
                  <a:pt x="355" y="1636"/>
                </a:lnTo>
                <a:lnTo>
                  <a:pt x="368" y="1607"/>
                </a:lnTo>
                <a:lnTo>
                  <a:pt x="383" y="1579"/>
                </a:lnTo>
                <a:lnTo>
                  <a:pt x="401" y="1552"/>
                </a:lnTo>
                <a:lnTo>
                  <a:pt x="420" y="1525"/>
                </a:lnTo>
                <a:lnTo>
                  <a:pt x="441" y="1497"/>
                </a:lnTo>
                <a:lnTo>
                  <a:pt x="463" y="1472"/>
                </a:lnTo>
                <a:lnTo>
                  <a:pt x="488" y="1446"/>
                </a:lnTo>
                <a:lnTo>
                  <a:pt x="515" y="1422"/>
                </a:lnTo>
                <a:lnTo>
                  <a:pt x="543" y="1399"/>
                </a:lnTo>
                <a:lnTo>
                  <a:pt x="573" y="1376"/>
                </a:lnTo>
                <a:lnTo>
                  <a:pt x="604" y="1353"/>
                </a:lnTo>
                <a:lnTo>
                  <a:pt x="638" y="1332"/>
                </a:lnTo>
                <a:lnTo>
                  <a:pt x="672" y="1312"/>
                </a:lnTo>
                <a:lnTo>
                  <a:pt x="708" y="1293"/>
                </a:lnTo>
                <a:lnTo>
                  <a:pt x="746" y="1275"/>
                </a:lnTo>
                <a:lnTo>
                  <a:pt x="784" y="1258"/>
                </a:lnTo>
                <a:lnTo>
                  <a:pt x="823" y="1242"/>
                </a:lnTo>
                <a:lnTo>
                  <a:pt x="865" y="1226"/>
                </a:lnTo>
                <a:lnTo>
                  <a:pt x="907" y="1212"/>
                </a:lnTo>
                <a:lnTo>
                  <a:pt x="951" y="1200"/>
                </a:lnTo>
                <a:lnTo>
                  <a:pt x="995" y="1189"/>
                </a:lnTo>
                <a:lnTo>
                  <a:pt x="1040" y="1179"/>
                </a:lnTo>
                <a:lnTo>
                  <a:pt x="1086" y="1171"/>
                </a:lnTo>
                <a:lnTo>
                  <a:pt x="1133" y="1164"/>
                </a:lnTo>
                <a:lnTo>
                  <a:pt x="1182" y="1158"/>
                </a:lnTo>
                <a:lnTo>
                  <a:pt x="1230" y="1154"/>
                </a:lnTo>
                <a:close/>
                <a:moveTo>
                  <a:pt x="1306" y="1702"/>
                </a:moveTo>
                <a:lnTo>
                  <a:pt x="1312" y="1703"/>
                </a:lnTo>
                <a:lnTo>
                  <a:pt x="1317" y="1704"/>
                </a:lnTo>
                <a:lnTo>
                  <a:pt x="1323" y="1705"/>
                </a:lnTo>
                <a:lnTo>
                  <a:pt x="1328" y="1707"/>
                </a:lnTo>
                <a:lnTo>
                  <a:pt x="1333" y="1709"/>
                </a:lnTo>
                <a:lnTo>
                  <a:pt x="1338" y="1712"/>
                </a:lnTo>
                <a:lnTo>
                  <a:pt x="1342" y="1716"/>
                </a:lnTo>
                <a:lnTo>
                  <a:pt x="1347" y="1719"/>
                </a:lnTo>
                <a:lnTo>
                  <a:pt x="1350" y="1723"/>
                </a:lnTo>
                <a:lnTo>
                  <a:pt x="1354" y="1728"/>
                </a:lnTo>
                <a:lnTo>
                  <a:pt x="1356" y="1733"/>
                </a:lnTo>
                <a:lnTo>
                  <a:pt x="1359" y="1738"/>
                </a:lnTo>
                <a:lnTo>
                  <a:pt x="1361" y="1743"/>
                </a:lnTo>
                <a:lnTo>
                  <a:pt x="1362" y="1748"/>
                </a:lnTo>
                <a:lnTo>
                  <a:pt x="1363" y="1754"/>
                </a:lnTo>
                <a:lnTo>
                  <a:pt x="1363" y="1760"/>
                </a:lnTo>
                <a:lnTo>
                  <a:pt x="1363" y="1766"/>
                </a:lnTo>
                <a:lnTo>
                  <a:pt x="1362" y="1771"/>
                </a:lnTo>
                <a:lnTo>
                  <a:pt x="1361" y="1777"/>
                </a:lnTo>
                <a:lnTo>
                  <a:pt x="1359" y="1782"/>
                </a:lnTo>
                <a:lnTo>
                  <a:pt x="1356" y="1787"/>
                </a:lnTo>
                <a:lnTo>
                  <a:pt x="1354" y="1792"/>
                </a:lnTo>
                <a:lnTo>
                  <a:pt x="1350" y="1797"/>
                </a:lnTo>
                <a:lnTo>
                  <a:pt x="1347" y="1801"/>
                </a:lnTo>
                <a:lnTo>
                  <a:pt x="1342" y="1805"/>
                </a:lnTo>
                <a:lnTo>
                  <a:pt x="1338" y="1808"/>
                </a:lnTo>
                <a:lnTo>
                  <a:pt x="1333" y="1811"/>
                </a:lnTo>
                <a:lnTo>
                  <a:pt x="1328" y="1814"/>
                </a:lnTo>
                <a:lnTo>
                  <a:pt x="1323" y="1816"/>
                </a:lnTo>
                <a:lnTo>
                  <a:pt x="1317" y="1817"/>
                </a:lnTo>
                <a:lnTo>
                  <a:pt x="1312" y="1818"/>
                </a:lnTo>
                <a:lnTo>
                  <a:pt x="1306" y="1818"/>
                </a:lnTo>
                <a:lnTo>
                  <a:pt x="1300" y="1818"/>
                </a:lnTo>
                <a:lnTo>
                  <a:pt x="1294" y="1817"/>
                </a:lnTo>
                <a:lnTo>
                  <a:pt x="1289" y="1816"/>
                </a:lnTo>
                <a:lnTo>
                  <a:pt x="1284" y="1814"/>
                </a:lnTo>
                <a:lnTo>
                  <a:pt x="1278" y="1811"/>
                </a:lnTo>
                <a:lnTo>
                  <a:pt x="1273" y="1808"/>
                </a:lnTo>
                <a:lnTo>
                  <a:pt x="1268" y="1805"/>
                </a:lnTo>
                <a:lnTo>
                  <a:pt x="1264" y="1801"/>
                </a:lnTo>
                <a:lnTo>
                  <a:pt x="1261" y="1797"/>
                </a:lnTo>
                <a:lnTo>
                  <a:pt x="1257" y="1792"/>
                </a:lnTo>
                <a:lnTo>
                  <a:pt x="1254" y="1787"/>
                </a:lnTo>
                <a:lnTo>
                  <a:pt x="1252" y="1782"/>
                </a:lnTo>
                <a:lnTo>
                  <a:pt x="1250" y="1777"/>
                </a:lnTo>
                <a:lnTo>
                  <a:pt x="1249" y="1771"/>
                </a:lnTo>
                <a:lnTo>
                  <a:pt x="1248" y="1766"/>
                </a:lnTo>
                <a:lnTo>
                  <a:pt x="1248" y="1760"/>
                </a:lnTo>
                <a:lnTo>
                  <a:pt x="1248" y="1754"/>
                </a:lnTo>
                <a:lnTo>
                  <a:pt x="1249" y="1748"/>
                </a:lnTo>
                <a:lnTo>
                  <a:pt x="1250" y="1743"/>
                </a:lnTo>
                <a:lnTo>
                  <a:pt x="1252" y="1738"/>
                </a:lnTo>
                <a:lnTo>
                  <a:pt x="1254" y="1733"/>
                </a:lnTo>
                <a:lnTo>
                  <a:pt x="1257" y="1728"/>
                </a:lnTo>
                <a:lnTo>
                  <a:pt x="1261" y="1723"/>
                </a:lnTo>
                <a:lnTo>
                  <a:pt x="1264" y="1719"/>
                </a:lnTo>
                <a:lnTo>
                  <a:pt x="1268" y="1716"/>
                </a:lnTo>
                <a:lnTo>
                  <a:pt x="1273" y="1712"/>
                </a:lnTo>
                <a:lnTo>
                  <a:pt x="1278" y="1709"/>
                </a:lnTo>
                <a:lnTo>
                  <a:pt x="1284" y="1707"/>
                </a:lnTo>
                <a:lnTo>
                  <a:pt x="1289" y="1705"/>
                </a:lnTo>
                <a:lnTo>
                  <a:pt x="1294" y="1704"/>
                </a:lnTo>
                <a:lnTo>
                  <a:pt x="1300" y="1703"/>
                </a:lnTo>
                <a:lnTo>
                  <a:pt x="1306" y="1702"/>
                </a:lnTo>
                <a:close/>
                <a:moveTo>
                  <a:pt x="1044" y="1767"/>
                </a:moveTo>
                <a:lnTo>
                  <a:pt x="1060" y="1768"/>
                </a:lnTo>
                <a:lnTo>
                  <a:pt x="1075" y="1770"/>
                </a:lnTo>
                <a:lnTo>
                  <a:pt x="1089" y="1774"/>
                </a:lnTo>
                <a:lnTo>
                  <a:pt x="1102" y="1778"/>
                </a:lnTo>
                <a:lnTo>
                  <a:pt x="1115" y="1785"/>
                </a:lnTo>
                <a:lnTo>
                  <a:pt x="1127" y="1792"/>
                </a:lnTo>
                <a:lnTo>
                  <a:pt x="1139" y="1801"/>
                </a:lnTo>
                <a:lnTo>
                  <a:pt x="1149" y="1811"/>
                </a:lnTo>
                <a:lnTo>
                  <a:pt x="1158" y="1821"/>
                </a:lnTo>
                <a:lnTo>
                  <a:pt x="1167" y="1833"/>
                </a:lnTo>
                <a:lnTo>
                  <a:pt x="1175" y="1845"/>
                </a:lnTo>
                <a:lnTo>
                  <a:pt x="1181" y="1858"/>
                </a:lnTo>
                <a:lnTo>
                  <a:pt x="1186" y="1871"/>
                </a:lnTo>
                <a:lnTo>
                  <a:pt x="1190" y="1885"/>
                </a:lnTo>
                <a:lnTo>
                  <a:pt x="1192" y="1900"/>
                </a:lnTo>
                <a:lnTo>
                  <a:pt x="1193" y="1915"/>
                </a:lnTo>
                <a:lnTo>
                  <a:pt x="1192" y="1930"/>
                </a:lnTo>
                <a:lnTo>
                  <a:pt x="1190" y="1945"/>
                </a:lnTo>
                <a:lnTo>
                  <a:pt x="1186" y="1959"/>
                </a:lnTo>
                <a:lnTo>
                  <a:pt x="1181" y="1973"/>
                </a:lnTo>
                <a:lnTo>
                  <a:pt x="1175" y="1986"/>
                </a:lnTo>
                <a:lnTo>
                  <a:pt x="1167" y="1998"/>
                </a:lnTo>
                <a:lnTo>
                  <a:pt x="1158" y="2009"/>
                </a:lnTo>
                <a:lnTo>
                  <a:pt x="1149" y="2019"/>
                </a:lnTo>
                <a:lnTo>
                  <a:pt x="1139" y="2029"/>
                </a:lnTo>
                <a:lnTo>
                  <a:pt x="1127" y="2037"/>
                </a:lnTo>
                <a:lnTo>
                  <a:pt x="1115" y="2045"/>
                </a:lnTo>
                <a:lnTo>
                  <a:pt x="1102" y="2051"/>
                </a:lnTo>
                <a:lnTo>
                  <a:pt x="1089" y="2056"/>
                </a:lnTo>
                <a:lnTo>
                  <a:pt x="1075" y="2059"/>
                </a:lnTo>
                <a:lnTo>
                  <a:pt x="1060" y="2062"/>
                </a:lnTo>
                <a:lnTo>
                  <a:pt x="1044" y="2062"/>
                </a:lnTo>
                <a:lnTo>
                  <a:pt x="1029" y="2062"/>
                </a:lnTo>
                <a:lnTo>
                  <a:pt x="1015" y="2059"/>
                </a:lnTo>
                <a:lnTo>
                  <a:pt x="1001" y="2056"/>
                </a:lnTo>
                <a:lnTo>
                  <a:pt x="987" y="2051"/>
                </a:lnTo>
                <a:lnTo>
                  <a:pt x="974" y="2045"/>
                </a:lnTo>
                <a:lnTo>
                  <a:pt x="962" y="2037"/>
                </a:lnTo>
                <a:lnTo>
                  <a:pt x="951" y="2029"/>
                </a:lnTo>
                <a:lnTo>
                  <a:pt x="939" y="2019"/>
                </a:lnTo>
                <a:lnTo>
                  <a:pt x="930" y="2009"/>
                </a:lnTo>
                <a:lnTo>
                  <a:pt x="922" y="1998"/>
                </a:lnTo>
                <a:lnTo>
                  <a:pt x="914" y="1986"/>
                </a:lnTo>
                <a:lnTo>
                  <a:pt x="908" y="1973"/>
                </a:lnTo>
                <a:lnTo>
                  <a:pt x="903" y="1959"/>
                </a:lnTo>
                <a:lnTo>
                  <a:pt x="899" y="1945"/>
                </a:lnTo>
                <a:lnTo>
                  <a:pt x="897" y="1930"/>
                </a:lnTo>
                <a:lnTo>
                  <a:pt x="897" y="1915"/>
                </a:lnTo>
                <a:lnTo>
                  <a:pt x="897" y="1900"/>
                </a:lnTo>
                <a:lnTo>
                  <a:pt x="899" y="1885"/>
                </a:lnTo>
                <a:lnTo>
                  <a:pt x="903" y="1871"/>
                </a:lnTo>
                <a:lnTo>
                  <a:pt x="908" y="1858"/>
                </a:lnTo>
                <a:lnTo>
                  <a:pt x="914" y="1845"/>
                </a:lnTo>
                <a:lnTo>
                  <a:pt x="922" y="1833"/>
                </a:lnTo>
                <a:lnTo>
                  <a:pt x="930" y="1821"/>
                </a:lnTo>
                <a:lnTo>
                  <a:pt x="939" y="1811"/>
                </a:lnTo>
                <a:lnTo>
                  <a:pt x="951" y="1801"/>
                </a:lnTo>
                <a:lnTo>
                  <a:pt x="962" y="1792"/>
                </a:lnTo>
                <a:lnTo>
                  <a:pt x="974" y="1785"/>
                </a:lnTo>
                <a:lnTo>
                  <a:pt x="987" y="1778"/>
                </a:lnTo>
                <a:lnTo>
                  <a:pt x="1001" y="1774"/>
                </a:lnTo>
                <a:lnTo>
                  <a:pt x="1015" y="1770"/>
                </a:lnTo>
                <a:lnTo>
                  <a:pt x="1029" y="1768"/>
                </a:lnTo>
                <a:lnTo>
                  <a:pt x="1044" y="176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grpSp>
        <p:nvGrpSpPr>
          <p:cNvPr id="33" name="组合 32"/>
          <p:cNvGrpSpPr/>
          <p:nvPr/>
        </p:nvGrpSpPr>
        <p:grpSpPr>
          <a:xfrm>
            <a:off x="3797940" y="3926436"/>
            <a:ext cx="364486" cy="304976"/>
            <a:chOff x="4178300" y="4422775"/>
            <a:chExt cx="388938" cy="325438"/>
          </a:xfrm>
          <a:solidFill>
            <a:srgbClr val="1E90B4"/>
          </a:solidFill>
        </p:grpSpPr>
        <p:sp>
          <p:nvSpPr>
            <p:cNvPr id="34" name="Freeform 5"/>
            <p:cNvSpPr>
              <a:spLocks noEditPoints="1"/>
            </p:cNvSpPr>
            <p:nvPr/>
          </p:nvSpPr>
          <p:spPr bwMode="auto">
            <a:xfrm>
              <a:off x="4330700" y="4530725"/>
              <a:ext cx="236538" cy="217488"/>
            </a:xfrm>
            <a:custGeom>
              <a:gdLst>
                <a:gd fmla="*/ 742 w 744" name="T0"/>
                <a:gd fmla="*/ 283 h 683" name="T1"/>
                <a:gd fmla="*/ 727 w 744" name="T2"/>
                <a:gd fmla="*/ 221 h 683" name="T3"/>
                <a:gd fmla="*/ 699 w 744" name="T4"/>
                <a:gd fmla="*/ 164 h 683" name="T5"/>
                <a:gd fmla="*/ 659 w 744" name="T6"/>
                <a:gd fmla="*/ 114 h 683" name="T7"/>
                <a:gd fmla="*/ 608 w 744" name="T8"/>
                <a:gd fmla="*/ 72 h 683" name="T9"/>
                <a:gd fmla="*/ 549 w 744" name="T10"/>
                <a:gd fmla="*/ 37 h 683" name="T11"/>
                <a:gd fmla="*/ 483 w 744" name="T12"/>
                <a:gd fmla="*/ 14 h 683" name="T13"/>
                <a:gd fmla="*/ 410 w 744" name="T14"/>
                <a:gd fmla="*/ 1 h 683" name="T15"/>
                <a:gd fmla="*/ 353 w 744" name="T16"/>
                <a:gd fmla="*/ 0 h 683" name="T17"/>
                <a:gd fmla="*/ 278 w 744" name="T18"/>
                <a:gd fmla="*/ 9 h 683" name="T19"/>
                <a:gd fmla="*/ 210 w 744" name="T20"/>
                <a:gd fmla="*/ 30 h 683" name="T21"/>
                <a:gd fmla="*/ 148 w 744" name="T22"/>
                <a:gd fmla="*/ 63 h 683" name="T23"/>
                <a:gd fmla="*/ 96 w 744" name="T24"/>
                <a:gd fmla="*/ 102 h 683" name="T25"/>
                <a:gd fmla="*/ 53 w 744" name="T26"/>
                <a:gd fmla="*/ 151 h 683" name="T27"/>
                <a:gd fmla="*/ 22 w 744" name="T28"/>
                <a:gd fmla="*/ 206 h 683" name="T29"/>
                <a:gd fmla="*/ 3 w 744" name="T30"/>
                <a:gd fmla="*/ 267 h 683" name="T31"/>
                <a:gd fmla="*/ 0 w 744" name="T32"/>
                <a:gd fmla="*/ 316 h 683" name="T33"/>
                <a:gd fmla="*/ 7 w 744" name="T34"/>
                <a:gd fmla="*/ 379 h 683" name="T35"/>
                <a:gd fmla="*/ 29 w 744" name="T36"/>
                <a:gd fmla="*/ 438 h 683" name="T37"/>
                <a:gd fmla="*/ 62 w 744" name="T38"/>
                <a:gd fmla="*/ 492 h 683" name="T39"/>
                <a:gd fmla="*/ 108 w 744" name="T40"/>
                <a:gd fmla="*/ 538 h 683" name="T41"/>
                <a:gd fmla="*/ 163 w 744" name="T42"/>
                <a:gd fmla="*/ 577 h 683" name="T43"/>
                <a:gd fmla="*/ 226 w 744" name="T44"/>
                <a:gd fmla="*/ 606 h 683" name="T45"/>
                <a:gd fmla="*/ 297 w 744" name="T46"/>
                <a:gd fmla="*/ 625 h 683" name="T47"/>
                <a:gd fmla="*/ 371 w 744" name="T48"/>
                <a:gd fmla="*/ 631 h 683" name="T49"/>
                <a:gd fmla="*/ 462 w 744" name="T50"/>
                <a:gd fmla="*/ 621 h 683" name="T51"/>
                <a:gd fmla="*/ 593 w 744" name="T52"/>
                <a:gd fmla="*/ 569 h 683" name="T53"/>
                <a:gd fmla="*/ 656 w 744" name="T54"/>
                <a:gd fmla="*/ 520 h 683" name="T55"/>
                <a:gd fmla="*/ 703 w 744" name="T56"/>
                <a:gd fmla="*/ 459 h 683" name="T57"/>
                <a:gd fmla="*/ 734 w 744" name="T58"/>
                <a:gd fmla="*/ 390 h 683" name="T59"/>
                <a:gd fmla="*/ 744 w 744" name="T60"/>
                <a:gd fmla="*/ 316 h 683" name="T61"/>
                <a:gd fmla="*/ 248 w 744" name="T62"/>
                <a:gd fmla="*/ 273 h 683" name="T63"/>
                <a:gd fmla="*/ 217 w 744" name="T64"/>
                <a:gd fmla="*/ 252 h 683" name="T65"/>
                <a:gd fmla="*/ 208 w 744" name="T66"/>
                <a:gd fmla="*/ 224 h 683" name="T67"/>
                <a:gd fmla="*/ 223 w 744" name="T68"/>
                <a:gd fmla="*/ 187 h 683" name="T69"/>
                <a:gd fmla="*/ 257 w 744" name="T70"/>
                <a:gd fmla="*/ 173 h 683" name="T71"/>
                <a:gd fmla="*/ 285 w 744" name="T72"/>
                <a:gd fmla="*/ 182 h 683" name="T73"/>
                <a:gd fmla="*/ 306 w 744" name="T74"/>
                <a:gd fmla="*/ 213 h 683" name="T75"/>
                <a:gd fmla="*/ 304 w 744" name="T76"/>
                <a:gd fmla="*/ 242 h 683" name="T77"/>
                <a:gd fmla="*/ 277 w 744" name="T78"/>
                <a:gd fmla="*/ 269 h 683" name="T79"/>
                <a:gd fmla="*/ 499 w 744" name="T80"/>
                <a:gd fmla="*/ 274 h 683" name="T81"/>
                <a:gd fmla="*/ 471 w 744" name="T82"/>
                <a:gd fmla="*/ 264 h 683" name="T83"/>
                <a:gd fmla="*/ 450 w 744" name="T84"/>
                <a:gd fmla="*/ 233 h 683" name="T85"/>
                <a:gd fmla="*/ 453 w 744" name="T86"/>
                <a:gd fmla="*/ 204 h 683" name="T87"/>
                <a:gd fmla="*/ 479 w 744" name="T88"/>
                <a:gd fmla="*/ 177 h 683" name="T89"/>
                <a:gd fmla="*/ 509 w 744" name="T90"/>
                <a:gd fmla="*/ 173 h 683" name="T91"/>
                <a:gd fmla="*/ 541 w 744" name="T92"/>
                <a:gd fmla="*/ 194 h 683" name="T93"/>
                <a:gd fmla="*/ 549 w 744" name="T94"/>
                <a:gd fmla="*/ 224 h 683" name="T95"/>
                <a:gd fmla="*/ 534 w 744" name="T96"/>
                <a:gd fmla="*/ 259 h 683" name="T97"/>
                <a:gd fmla="*/ 499 w 744" name="T98"/>
                <a:gd fmla="*/ 274 h 683" name="T9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b="b" l="0" r="r" t="0"/>
              <a:pathLst>
                <a:path h="683" w="744">
                  <a:moveTo>
                    <a:pt x="744" y="316"/>
                  </a:moveTo>
                  <a:lnTo>
                    <a:pt x="744" y="316"/>
                  </a:lnTo>
                  <a:lnTo>
                    <a:pt x="743" y="299"/>
                  </a:lnTo>
                  <a:lnTo>
                    <a:pt x="742" y="283"/>
                  </a:lnTo>
                  <a:lnTo>
                    <a:pt x="739" y="267"/>
                  </a:lnTo>
                  <a:lnTo>
                    <a:pt x="736" y="252"/>
                  </a:lnTo>
                  <a:lnTo>
                    <a:pt x="732" y="236"/>
                  </a:lnTo>
                  <a:lnTo>
                    <a:pt x="727" y="221"/>
                  </a:lnTo>
                  <a:lnTo>
                    <a:pt x="721" y="206"/>
                  </a:lnTo>
                  <a:lnTo>
                    <a:pt x="715" y="192"/>
                  </a:lnTo>
                  <a:lnTo>
                    <a:pt x="707" y="178"/>
                  </a:lnTo>
                  <a:lnTo>
                    <a:pt x="699" y="164"/>
                  </a:lnTo>
                  <a:lnTo>
                    <a:pt x="689" y="151"/>
                  </a:lnTo>
                  <a:lnTo>
                    <a:pt x="680" y="138"/>
                  </a:lnTo>
                  <a:lnTo>
                    <a:pt x="670" y="127"/>
                  </a:lnTo>
                  <a:lnTo>
                    <a:pt x="659" y="114"/>
                  </a:lnTo>
                  <a:lnTo>
                    <a:pt x="648" y="102"/>
                  </a:lnTo>
                  <a:lnTo>
                    <a:pt x="635" y="92"/>
                  </a:lnTo>
                  <a:lnTo>
                    <a:pt x="622" y="81"/>
                  </a:lnTo>
                  <a:lnTo>
                    <a:pt x="608" y="72"/>
                  </a:lnTo>
                  <a:lnTo>
                    <a:pt x="594" y="63"/>
                  </a:lnTo>
                  <a:lnTo>
                    <a:pt x="579" y="53"/>
                  </a:lnTo>
                  <a:lnTo>
                    <a:pt x="564" y="45"/>
                  </a:lnTo>
                  <a:lnTo>
                    <a:pt x="549" y="37"/>
                  </a:lnTo>
                  <a:lnTo>
                    <a:pt x="533" y="30"/>
                  </a:lnTo>
                  <a:lnTo>
                    <a:pt x="516" y="24"/>
                  </a:lnTo>
                  <a:lnTo>
                    <a:pt x="499" y="18"/>
                  </a:lnTo>
                  <a:lnTo>
                    <a:pt x="483" y="14"/>
                  </a:lnTo>
                  <a:lnTo>
                    <a:pt x="464" y="9"/>
                  </a:lnTo>
                  <a:lnTo>
                    <a:pt x="447" y="5"/>
                  </a:lnTo>
                  <a:lnTo>
                    <a:pt x="428" y="3"/>
                  </a:lnTo>
                  <a:lnTo>
                    <a:pt x="410" y="1"/>
                  </a:lnTo>
                  <a:lnTo>
                    <a:pt x="391" y="0"/>
                  </a:lnTo>
                  <a:lnTo>
                    <a:pt x="371" y="0"/>
                  </a:lnTo>
                  <a:lnTo>
                    <a:pt x="371" y="0"/>
                  </a:lnTo>
                  <a:lnTo>
                    <a:pt x="353" y="0"/>
                  </a:lnTo>
                  <a:lnTo>
                    <a:pt x="333" y="1"/>
                  </a:lnTo>
                  <a:lnTo>
                    <a:pt x="314" y="3"/>
                  </a:lnTo>
                  <a:lnTo>
                    <a:pt x="297" y="5"/>
                  </a:lnTo>
                  <a:lnTo>
                    <a:pt x="278" y="9"/>
                  </a:lnTo>
                  <a:lnTo>
                    <a:pt x="261" y="14"/>
                  </a:lnTo>
                  <a:lnTo>
                    <a:pt x="244" y="18"/>
                  </a:lnTo>
                  <a:lnTo>
                    <a:pt x="226" y="24"/>
                  </a:lnTo>
                  <a:lnTo>
                    <a:pt x="210" y="30"/>
                  </a:lnTo>
                  <a:lnTo>
                    <a:pt x="194" y="37"/>
                  </a:lnTo>
                  <a:lnTo>
                    <a:pt x="179" y="45"/>
                  </a:lnTo>
                  <a:lnTo>
                    <a:pt x="163" y="53"/>
                  </a:lnTo>
                  <a:lnTo>
                    <a:pt x="148" y="63"/>
                  </a:lnTo>
                  <a:lnTo>
                    <a:pt x="134" y="72"/>
                  </a:lnTo>
                  <a:lnTo>
                    <a:pt x="122" y="81"/>
                  </a:lnTo>
                  <a:lnTo>
                    <a:pt x="108" y="92"/>
                  </a:lnTo>
                  <a:lnTo>
                    <a:pt x="96" y="102"/>
                  </a:lnTo>
                  <a:lnTo>
                    <a:pt x="84" y="114"/>
                  </a:lnTo>
                  <a:lnTo>
                    <a:pt x="73" y="127"/>
                  </a:lnTo>
                  <a:lnTo>
                    <a:pt x="62" y="138"/>
                  </a:lnTo>
                  <a:lnTo>
                    <a:pt x="53" y="151"/>
                  </a:lnTo>
                  <a:lnTo>
                    <a:pt x="44" y="164"/>
                  </a:lnTo>
                  <a:lnTo>
                    <a:pt x="36" y="178"/>
                  </a:lnTo>
                  <a:lnTo>
                    <a:pt x="29" y="192"/>
                  </a:lnTo>
                  <a:lnTo>
                    <a:pt x="22" y="206"/>
                  </a:lnTo>
                  <a:lnTo>
                    <a:pt x="16" y="221"/>
                  </a:lnTo>
                  <a:lnTo>
                    <a:pt x="11" y="236"/>
                  </a:lnTo>
                  <a:lnTo>
                    <a:pt x="7" y="252"/>
                  </a:lnTo>
                  <a:lnTo>
                    <a:pt x="3" y="267"/>
                  </a:lnTo>
                  <a:lnTo>
                    <a:pt x="1" y="283"/>
                  </a:lnTo>
                  <a:lnTo>
                    <a:pt x="0" y="299"/>
                  </a:lnTo>
                  <a:lnTo>
                    <a:pt x="0" y="316"/>
                  </a:lnTo>
                  <a:lnTo>
                    <a:pt x="0" y="316"/>
                  </a:lnTo>
                  <a:lnTo>
                    <a:pt x="0" y="331"/>
                  </a:lnTo>
                  <a:lnTo>
                    <a:pt x="1" y="347"/>
                  </a:lnTo>
                  <a:lnTo>
                    <a:pt x="3" y="363"/>
                  </a:lnTo>
                  <a:lnTo>
                    <a:pt x="7" y="379"/>
                  </a:lnTo>
                  <a:lnTo>
                    <a:pt x="11" y="394"/>
                  </a:lnTo>
                  <a:lnTo>
                    <a:pt x="16" y="409"/>
                  </a:lnTo>
                  <a:lnTo>
                    <a:pt x="22" y="424"/>
                  </a:lnTo>
                  <a:lnTo>
                    <a:pt x="29" y="438"/>
                  </a:lnTo>
                  <a:lnTo>
                    <a:pt x="36" y="452"/>
                  </a:lnTo>
                  <a:lnTo>
                    <a:pt x="44" y="466"/>
                  </a:lnTo>
                  <a:lnTo>
                    <a:pt x="53" y="479"/>
                  </a:lnTo>
                  <a:lnTo>
                    <a:pt x="62" y="492"/>
                  </a:lnTo>
                  <a:lnTo>
                    <a:pt x="73" y="505"/>
                  </a:lnTo>
                  <a:lnTo>
                    <a:pt x="84" y="516"/>
                  </a:lnTo>
                  <a:lnTo>
                    <a:pt x="96" y="528"/>
                  </a:lnTo>
                  <a:lnTo>
                    <a:pt x="108" y="538"/>
                  </a:lnTo>
                  <a:lnTo>
                    <a:pt x="122" y="549"/>
                  </a:lnTo>
                  <a:lnTo>
                    <a:pt x="134" y="559"/>
                  </a:lnTo>
                  <a:lnTo>
                    <a:pt x="148" y="569"/>
                  </a:lnTo>
                  <a:lnTo>
                    <a:pt x="163" y="577"/>
                  </a:lnTo>
                  <a:lnTo>
                    <a:pt x="179" y="585"/>
                  </a:lnTo>
                  <a:lnTo>
                    <a:pt x="194" y="593"/>
                  </a:lnTo>
                  <a:lnTo>
                    <a:pt x="210" y="600"/>
                  </a:lnTo>
                  <a:lnTo>
                    <a:pt x="226" y="606"/>
                  </a:lnTo>
                  <a:lnTo>
                    <a:pt x="244" y="612"/>
                  </a:lnTo>
                  <a:lnTo>
                    <a:pt x="261" y="617"/>
                  </a:lnTo>
                  <a:lnTo>
                    <a:pt x="278" y="621"/>
                  </a:lnTo>
                  <a:lnTo>
                    <a:pt x="297" y="625"/>
                  </a:lnTo>
                  <a:lnTo>
                    <a:pt x="314" y="627"/>
                  </a:lnTo>
                  <a:lnTo>
                    <a:pt x="333" y="629"/>
                  </a:lnTo>
                  <a:lnTo>
                    <a:pt x="353" y="631"/>
                  </a:lnTo>
                  <a:lnTo>
                    <a:pt x="371" y="631"/>
                  </a:lnTo>
                  <a:lnTo>
                    <a:pt x="371" y="631"/>
                  </a:lnTo>
                  <a:lnTo>
                    <a:pt x="403" y="629"/>
                  </a:lnTo>
                  <a:lnTo>
                    <a:pt x="433" y="627"/>
                  </a:lnTo>
                  <a:lnTo>
                    <a:pt x="462" y="621"/>
                  </a:lnTo>
                  <a:lnTo>
                    <a:pt x="491" y="614"/>
                  </a:lnTo>
                  <a:lnTo>
                    <a:pt x="635" y="683"/>
                  </a:lnTo>
                  <a:lnTo>
                    <a:pt x="593" y="569"/>
                  </a:lnTo>
                  <a:lnTo>
                    <a:pt x="593" y="569"/>
                  </a:lnTo>
                  <a:lnTo>
                    <a:pt x="610" y="557"/>
                  </a:lnTo>
                  <a:lnTo>
                    <a:pt x="626" y="545"/>
                  </a:lnTo>
                  <a:lnTo>
                    <a:pt x="641" y="533"/>
                  </a:lnTo>
                  <a:lnTo>
                    <a:pt x="656" y="520"/>
                  </a:lnTo>
                  <a:lnTo>
                    <a:pt x="669" y="506"/>
                  </a:lnTo>
                  <a:lnTo>
                    <a:pt x="681" y="491"/>
                  </a:lnTo>
                  <a:lnTo>
                    <a:pt x="693" y="475"/>
                  </a:lnTo>
                  <a:lnTo>
                    <a:pt x="703" y="459"/>
                  </a:lnTo>
                  <a:lnTo>
                    <a:pt x="713" y="443"/>
                  </a:lnTo>
                  <a:lnTo>
                    <a:pt x="721" y="425"/>
                  </a:lnTo>
                  <a:lnTo>
                    <a:pt x="728" y="408"/>
                  </a:lnTo>
                  <a:lnTo>
                    <a:pt x="734" y="390"/>
                  </a:lnTo>
                  <a:lnTo>
                    <a:pt x="738" y="372"/>
                  </a:lnTo>
                  <a:lnTo>
                    <a:pt x="741" y="353"/>
                  </a:lnTo>
                  <a:lnTo>
                    <a:pt x="743" y="334"/>
                  </a:lnTo>
                  <a:lnTo>
                    <a:pt x="744" y="316"/>
                  </a:lnTo>
                  <a:lnTo>
                    <a:pt x="744" y="316"/>
                  </a:lnTo>
                  <a:close/>
                  <a:moveTo>
                    <a:pt x="257" y="274"/>
                  </a:moveTo>
                  <a:lnTo>
                    <a:pt x="257" y="274"/>
                  </a:lnTo>
                  <a:lnTo>
                    <a:pt x="248" y="273"/>
                  </a:lnTo>
                  <a:lnTo>
                    <a:pt x="239" y="269"/>
                  </a:lnTo>
                  <a:lnTo>
                    <a:pt x="230" y="264"/>
                  </a:lnTo>
                  <a:lnTo>
                    <a:pt x="223" y="259"/>
                  </a:lnTo>
                  <a:lnTo>
                    <a:pt x="217" y="252"/>
                  </a:lnTo>
                  <a:lnTo>
                    <a:pt x="212" y="242"/>
                  </a:lnTo>
                  <a:lnTo>
                    <a:pt x="209" y="233"/>
                  </a:lnTo>
                  <a:lnTo>
                    <a:pt x="208" y="224"/>
                  </a:lnTo>
                  <a:lnTo>
                    <a:pt x="208" y="224"/>
                  </a:lnTo>
                  <a:lnTo>
                    <a:pt x="209" y="213"/>
                  </a:lnTo>
                  <a:lnTo>
                    <a:pt x="212" y="204"/>
                  </a:lnTo>
                  <a:lnTo>
                    <a:pt x="217" y="194"/>
                  </a:lnTo>
                  <a:lnTo>
                    <a:pt x="223" y="187"/>
                  </a:lnTo>
                  <a:lnTo>
                    <a:pt x="230" y="182"/>
                  </a:lnTo>
                  <a:lnTo>
                    <a:pt x="239" y="177"/>
                  </a:lnTo>
                  <a:lnTo>
                    <a:pt x="248" y="173"/>
                  </a:lnTo>
                  <a:lnTo>
                    <a:pt x="257" y="173"/>
                  </a:lnTo>
                  <a:lnTo>
                    <a:pt x="257" y="173"/>
                  </a:lnTo>
                  <a:lnTo>
                    <a:pt x="268" y="173"/>
                  </a:lnTo>
                  <a:lnTo>
                    <a:pt x="277" y="177"/>
                  </a:lnTo>
                  <a:lnTo>
                    <a:pt x="285" y="182"/>
                  </a:lnTo>
                  <a:lnTo>
                    <a:pt x="293" y="187"/>
                  </a:lnTo>
                  <a:lnTo>
                    <a:pt x="299" y="194"/>
                  </a:lnTo>
                  <a:lnTo>
                    <a:pt x="304" y="204"/>
                  </a:lnTo>
                  <a:lnTo>
                    <a:pt x="306" y="213"/>
                  </a:lnTo>
                  <a:lnTo>
                    <a:pt x="307" y="224"/>
                  </a:lnTo>
                  <a:lnTo>
                    <a:pt x="307" y="224"/>
                  </a:lnTo>
                  <a:lnTo>
                    <a:pt x="306" y="233"/>
                  </a:lnTo>
                  <a:lnTo>
                    <a:pt x="304" y="242"/>
                  </a:lnTo>
                  <a:lnTo>
                    <a:pt x="299" y="252"/>
                  </a:lnTo>
                  <a:lnTo>
                    <a:pt x="293" y="259"/>
                  </a:lnTo>
                  <a:lnTo>
                    <a:pt x="285" y="264"/>
                  </a:lnTo>
                  <a:lnTo>
                    <a:pt x="277" y="269"/>
                  </a:lnTo>
                  <a:lnTo>
                    <a:pt x="268" y="273"/>
                  </a:lnTo>
                  <a:lnTo>
                    <a:pt x="257" y="274"/>
                  </a:lnTo>
                  <a:lnTo>
                    <a:pt x="257" y="274"/>
                  </a:lnTo>
                  <a:close/>
                  <a:moveTo>
                    <a:pt x="499" y="274"/>
                  </a:moveTo>
                  <a:lnTo>
                    <a:pt x="499" y="274"/>
                  </a:lnTo>
                  <a:lnTo>
                    <a:pt x="489" y="273"/>
                  </a:lnTo>
                  <a:lnTo>
                    <a:pt x="479" y="269"/>
                  </a:lnTo>
                  <a:lnTo>
                    <a:pt x="471" y="264"/>
                  </a:lnTo>
                  <a:lnTo>
                    <a:pt x="464" y="259"/>
                  </a:lnTo>
                  <a:lnTo>
                    <a:pt x="457" y="252"/>
                  </a:lnTo>
                  <a:lnTo>
                    <a:pt x="453" y="242"/>
                  </a:lnTo>
                  <a:lnTo>
                    <a:pt x="450" y="233"/>
                  </a:lnTo>
                  <a:lnTo>
                    <a:pt x="449" y="224"/>
                  </a:lnTo>
                  <a:lnTo>
                    <a:pt x="449" y="224"/>
                  </a:lnTo>
                  <a:lnTo>
                    <a:pt x="450" y="213"/>
                  </a:lnTo>
                  <a:lnTo>
                    <a:pt x="453" y="204"/>
                  </a:lnTo>
                  <a:lnTo>
                    <a:pt x="457" y="194"/>
                  </a:lnTo>
                  <a:lnTo>
                    <a:pt x="464" y="187"/>
                  </a:lnTo>
                  <a:lnTo>
                    <a:pt x="471" y="182"/>
                  </a:lnTo>
                  <a:lnTo>
                    <a:pt x="479" y="177"/>
                  </a:lnTo>
                  <a:lnTo>
                    <a:pt x="489" y="173"/>
                  </a:lnTo>
                  <a:lnTo>
                    <a:pt x="499" y="173"/>
                  </a:lnTo>
                  <a:lnTo>
                    <a:pt x="499" y="173"/>
                  </a:lnTo>
                  <a:lnTo>
                    <a:pt x="509" y="173"/>
                  </a:lnTo>
                  <a:lnTo>
                    <a:pt x="519" y="177"/>
                  </a:lnTo>
                  <a:lnTo>
                    <a:pt x="527" y="182"/>
                  </a:lnTo>
                  <a:lnTo>
                    <a:pt x="534" y="187"/>
                  </a:lnTo>
                  <a:lnTo>
                    <a:pt x="541" y="194"/>
                  </a:lnTo>
                  <a:lnTo>
                    <a:pt x="545" y="204"/>
                  </a:lnTo>
                  <a:lnTo>
                    <a:pt x="548" y="213"/>
                  </a:lnTo>
                  <a:lnTo>
                    <a:pt x="549" y="224"/>
                  </a:lnTo>
                  <a:lnTo>
                    <a:pt x="549" y="224"/>
                  </a:lnTo>
                  <a:lnTo>
                    <a:pt x="548" y="233"/>
                  </a:lnTo>
                  <a:lnTo>
                    <a:pt x="545" y="242"/>
                  </a:lnTo>
                  <a:lnTo>
                    <a:pt x="541" y="252"/>
                  </a:lnTo>
                  <a:lnTo>
                    <a:pt x="534" y="259"/>
                  </a:lnTo>
                  <a:lnTo>
                    <a:pt x="527" y="264"/>
                  </a:lnTo>
                  <a:lnTo>
                    <a:pt x="519" y="269"/>
                  </a:lnTo>
                  <a:lnTo>
                    <a:pt x="509" y="273"/>
                  </a:lnTo>
                  <a:lnTo>
                    <a:pt x="499" y="274"/>
                  </a:lnTo>
                  <a:lnTo>
                    <a:pt x="499" y="27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5" name="Freeform 6"/>
            <p:cNvSpPr>
              <a:spLocks noEditPoints="1"/>
            </p:cNvSpPr>
            <p:nvPr/>
          </p:nvSpPr>
          <p:spPr bwMode="auto">
            <a:xfrm>
              <a:off x="4178300" y="4422775"/>
              <a:ext cx="282575" cy="260350"/>
            </a:xfrm>
            <a:custGeom>
              <a:gdLst>
                <a:gd fmla="*/ 456 w 889" name="T0"/>
                <a:gd fmla="*/ 620 h 821" name="T1"/>
                <a:gd fmla="*/ 473 w 889" name="T2"/>
                <a:gd fmla="*/ 555 h 821" name="T3"/>
                <a:gd fmla="*/ 503 w 889" name="T4"/>
                <a:gd fmla="*/ 494 h 821" name="T5"/>
                <a:gd fmla="*/ 546 w 889" name="T6"/>
                <a:gd fmla="*/ 441 h 821" name="T7"/>
                <a:gd fmla="*/ 599 w 889" name="T8"/>
                <a:gd fmla="*/ 395 h 821" name="T9"/>
                <a:gd fmla="*/ 663 w 889" name="T10"/>
                <a:gd fmla="*/ 358 h 821" name="T11"/>
                <a:gd fmla="*/ 734 w 889" name="T12"/>
                <a:gd fmla="*/ 334 h 821" name="T13"/>
                <a:gd fmla="*/ 812 w 889" name="T14"/>
                <a:gd fmla="*/ 320 h 821" name="T15"/>
                <a:gd fmla="*/ 871 w 889" name="T16"/>
                <a:gd fmla="*/ 318 h 821" name="T17"/>
                <a:gd fmla="*/ 881 w 889" name="T18"/>
                <a:gd fmla="*/ 286 h 821" name="T19"/>
                <a:gd fmla="*/ 855 w 889" name="T20"/>
                <a:gd fmla="*/ 223 h 821" name="T21"/>
                <a:gd fmla="*/ 816 w 889" name="T22"/>
                <a:gd fmla="*/ 166 h 821" name="T23"/>
                <a:gd fmla="*/ 768 w 889" name="T24"/>
                <a:gd fmla="*/ 114 h 821" name="T25"/>
                <a:gd fmla="*/ 708 w 889" name="T26"/>
                <a:gd fmla="*/ 71 h 821" name="T27"/>
                <a:gd fmla="*/ 642 w 889" name="T28"/>
                <a:gd fmla="*/ 37 h 821" name="T29"/>
                <a:gd fmla="*/ 568 w 889" name="T30"/>
                <a:gd fmla="*/ 14 h 821" name="T31"/>
                <a:gd fmla="*/ 489 w 889" name="T32"/>
                <a:gd fmla="*/ 1 h 821" name="T33"/>
                <a:gd fmla="*/ 424 w 889" name="T34"/>
                <a:gd fmla="*/ 0 h 821" name="T35"/>
                <a:gd fmla="*/ 336 w 889" name="T36"/>
                <a:gd fmla="*/ 12 h 821" name="T37"/>
                <a:gd fmla="*/ 253 w 889" name="T38"/>
                <a:gd fmla="*/ 37 h 821" name="T39"/>
                <a:gd fmla="*/ 180 w 889" name="T40"/>
                <a:gd fmla="*/ 76 h 821" name="T41"/>
                <a:gd fmla="*/ 116 w 889" name="T42"/>
                <a:gd fmla="*/ 125 h 821" name="T43"/>
                <a:gd fmla="*/ 65 w 889" name="T44"/>
                <a:gd fmla="*/ 183 h 821" name="T45"/>
                <a:gd fmla="*/ 27 w 889" name="T46"/>
                <a:gd fmla="*/ 248 h 821" name="T47"/>
                <a:gd fmla="*/ 5 w 889" name="T48"/>
                <a:gd fmla="*/ 322 h 821" name="T49"/>
                <a:gd fmla="*/ 0 w 889" name="T50"/>
                <a:gd fmla="*/ 379 h 821" name="T51"/>
                <a:gd fmla="*/ 13 w 889" name="T52"/>
                <a:gd fmla="*/ 470 h 821" name="T53"/>
                <a:gd fmla="*/ 49 w 889" name="T54"/>
                <a:gd fmla="*/ 553 h 821" name="T55"/>
                <a:gd fmla="*/ 106 w 889" name="T56"/>
                <a:gd fmla="*/ 625 h 821" name="T57"/>
                <a:gd fmla="*/ 180 w 889" name="T58"/>
                <a:gd fmla="*/ 684 h 821" name="T59"/>
                <a:gd fmla="*/ 339 w 889" name="T60"/>
                <a:gd fmla="*/ 747 h 821" name="T61"/>
                <a:gd fmla="*/ 447 w 889" name="T62"/>
                <a:gd fmla="*/ 759 h 821" name="T63"/>
                <a:gd fmla="*/ 460 w 889" name="T64"/>
                <a:gd fmla="*/ 708 h 821" name="T65"/>
                <a:gd fmla="*/ 584 w 889" name="T66"/>
                <a:gd fmla="*/ 209 h 821" name="T67"/>
                <a:gd fmla="*/ 618 w 889" name="T68"/>
                <a:gd fmla="*/ 219 h 821" name="T69"/>
                <a:gd fmla="*/ 642 w 889" name="T70"/>
                <a:gd fmla="*/ 257 h 821" name="T71"/>
                <a:gd fmla="*/ 639 w 889" name="T72"/>
                <a:gd fmla="*/ 293 h 821" name="T73"/>
                <a:gd fmla="*/ 607 w 889" name="T74"/>
                <a:gd fmla="*/ 324 h 821" name="T75"/>
                <a:gd fmla="*/ 571 w 889" name="T76"/>
                <a:gd fmla="*/ 328 h 821" name="T77"/>
                <a:gd fmla="*/ 534 w 889" name="T78"/>
                <a:gd fmla="*/ 302 h 821" name="T79"/>
                <a:gd fmla="*/ 524 w 889" name="T80"/>
                <a:gd fmla="*/ 268 h 821" name="T81"/>
                <a:gd fmla="*/ 541 w 889" name="T82"/>
                <a:gd fmla="*/ 226 h 821" name="T83"/>
                <a:gd fmla="*/ 584 w 889" name="T84"/>
                <a:gd fmla="*/ 209 h 821" name="T85"/>
                <a:gd fmla="*/ 282 w 889" name="T86"/>
                <a:gd fmla="*/ 328 h 821" name="T87"/>
                <a:gd fmla="*/ 244 w 889" name="T88"/>
                <a:gd fmla="*/ 302 h 821" name="T89"/>
                <a:gd fmla="*/ 235 w 889" name="T90"/>
                <a:gd fmla="*/ 268 h 821" name="T91"/>
                <a:gd fmla="*/ 252 w 889" name="T92"/>
                <a:gd fmla="*/ 226 h 821" name="T93"/>
                <a:gd fmla="*/ 294 w 889" name="T94"/>
                <a:gd fmla="*/ 209 h 821" name="T95"/>
                <a:gd fmla="*/ 327 w 889" name="T96"/>
                <a:gd fmla="*/ 219 h 821" name="T97"/>
                <a:gd fmla="*/ 353 w 889" name="T98"/>
                <a:gd fmla="*/ 257 h 821" name="T99"/>
                <a:gd fmla="*/ 350 w 889" name="T100"/>
                <a:gd fmla="*/ 293 h 821" name="T101"/>
                <a:gd fmla="*/ 317 w 889" name="T102"/>
                <a:gd fmla="*/ 324 h 821" name="T10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b="b" l="0" r="r" t="0"/>
              <a:pathLst>
                <a:path h="821" w="889">
                  <a:moveTo>
                    <a:pt x="454" y="655"/>
                  </a:moveTo>
                  <a:lnTo>
                    <a:pt x="454" y="655"/>
                  </a:lnTo>
                  <a:lnTo>
                    <a:pt x="455" y="638"/>
                  </a:lnTo>
                  <a:lnTo>
                    <a:pt x="456" y="620"/>
                  </a:lnTo>
                  <a:lnTo>
                    <a:pt x="459" y="604"/>
                  </a:lnTo>
                  <a:lnTo>
                    <a:pt x="462" y="588"/>
                  </a:lnTo>
                  <a:lnTo>
                    <a:pt x="467" y="571"/>
                  </a:lnTo>
                  <a:lnTo>
                    <a:pt x="473" y="555"/>
                  </a:lnTo>
                  <a:lnTo>
                    <a:pt x="478" y="539"/>
                  </a:lnTo>
                  <a:lnTo>
                    <a:pt x="485" y="524"/>
                  </a:lnTo>
                  <a:lnTo>
                    <a:pt x="493" y="510"/>
                  </a:lnTo>
                  <a:lnTo>
                    <a:pt x="503" y="494"/>
                  </a:lnTo>
                  <a:lnTo>
                    <a:pt x="512" y="480"/>
                  </a:lnTo>
                  <a:lnTo>
                    <a:pt x="523" y="466"/>
                  </a:lnTo>
                  <a:lnTo>
                    <a:pt x="534" y="454"/>
                  </a:lnTo>
                  <a:lnTo>
                    <a:pt x="546" y="441"/>
                  </a:lnTo>
                  <a:lnTo>
                    <a:pt x="557" y="428"/>
                  </a:lnTo>
                  <a:lnTo>
                    <a:pt x="571" y="416"/>
                  </a:lnTo>
                  <a:lnTo>
                    <a:pt x="585" y="406"/>
                  </a:lnTo>
                  <a:lnTo>
                    <a:pt x="599" y="395"/>
                  </a:lnTo>
                  <a:lnTo>
                    <a:pt x="614" y="385"/>
                  </a:lnTo>
                  <a:lnTo>
                    <a:pt x="630" y="375"/>
                  </a:lnTo>
                  <a:lnTo>
                    <a:pt x="646" y="366"/>
                  </a:lnTo>
                  <a:lnTo>
                    <a:pt x="663" y="358"/>
                  </a:lnTo>
                  <a:lnTo>
                    <a:pt x="680" y="351"/>
                  </a:lnTo>
                  <a:lnTo>
                    <a:pt x="698" y="344"/>
                  </a:lnTo>
                  <a:lnTo>
                    <a:pt x="715" y="338"/>
                  </a:lnTo>
                  <a:lnTo>
                    <a:pt x="734" y="334"/>
                  </a:lnTo>
                  <a:lnTo>
                    <a:pt x="754" y="329"/>
                  </a:lnTo>
                  <a:lnTo>
                    <a:pt x="772" y="324"/>
                  </a:lnTo>
                  <a:lnTo>
                    <a:pt x="792" y="322"/>
                  </a:lnTo>
                  <a:lnTo>
                    <a:pt x="812" y="320"/>
                  </a:lnTo>
                  <a:lnTo>
                    <a:pt x="833" y="318"/>
                  </a:lnTo>
                  <a:lnTo>
                    <a:pt x="852" y="318"/>
                  </a:lnTo>
                  <a:lnTo>
                    <a:pt x="852" y="318"/>
                  </a:lnTo>
                  <a:lnTo>
                    <a:pt x="871" y="318"/>
                  </a:lnTo>
                  <a:lnTo>
                    <a:pt x="889" y="320"/>
                  </a:lnTo>
                  <a:lnTo>
                    <a:pt x="889" y="320"/>
                  </a:lnTo>
                  <a:lnTo>
                    <a:pt x="885" y="302"/>
                  </a:lnTo>
                  <a:lnTo>
                    <a:pt x="881" y="286"/>
                  </a:lnTo>
                  <a:lnTo>
                    <a:pt x="875" y="269"/>
                  </a:lnTo>
                  <a:lnTo>
                    <a:pt x="870" y="254"/>
                  </a:lnTo>
                  <a:lnTo>
                    <a:pt x="863" y="238"/>
                  </a:lnTo>
                  <a:lnTo>
                    <a:pt x="855" y="223"/>
                  </a:lnTo>
                  <a:lnTo>
                    <a:pt x="846" y="208"/>
                  </a:lnTo>
                  <a:lnTo>
                    <a:pt x="837" y="194"/>
                  </a:lnTo>
                  <a:lnTo>
                    <a:pt x="827" y="178"/>
                  </a:lnTo>
                  <a:lnTo>
                    <a:pt x="816" y="166"/>
                  </a:lnTo>
                  <a:lnTo>
                    <a:pt x="805" y="152"/>
                  </a:lnTo>
                  <a:lnTo>
                    <a:pt x="793" y="139"/>
                  </a:lnTo>
                  <a:lnTo>
                    <a:pt x="780" y="126"/>
                  </a:lnTo>
                  <a:lnTo>
                    <a:pt x="768" y="114"/>
                  </a:lnTo>
                  <a:lnTo>
                    <a:pt x="754" y="103"/>
                  </a:lnTo>
                  <a:lnTo>
                    <a:pt x="738" y="92"/>
                  </a:lnTo>
                  <a:lnTo>
                    <a:pt x="725" y="82"/>
                  </a:lnTo>
                  <a:lnTo>
                    <a:pt x="708" y="71"/>
                  </a:lnTo>
                  <a:lnTo>
                    <a:pt x="692" y="62"/>
                  </a:lnTo>
                  <a:lnTo>
                    <a:pt x="676" y="54"/>
                  </a:lnTo>
                  <a:lnTo>
                    <a:pt x="660" y="45"/>
                  </a:lnTo>
                  <a:lnTo>
                    <a:pt x="642" y="37"/>
                  </a:lnTo>
                  <a:lnTo>
                    <a:pt x="624" y="30"/>
                  </a:lnTo>
                  <a:lnTo>
                    <a:pt x="606" y="24"/>
                  </a:lnTo>
                  <a:lnTo>
                    <a:pt x="586" y="19"/>
                  </a:lnTo>
                  <a:lnTo>
                    <a:pt x="568" y="14"/>
                  </a:lnTo>
                  <a:lnTo>
                    <a:pt x="548" y="9"/>
                  </a:lnTo>
                  <a:lnTo>
                    <a:pt x="528" y="6"/>
                  </a:lnTo>
                  <a:lnTo>
                    <a:pt x="509" y="3"/>
                  </a:lnTo>
                  <a:lnTo>
                    <a:pt x="489" y="1"/>
                  </a:lnTo>
                  <a:lnTo>
                    <a:pt x="468" y="0"/>
                  </a:lnTo>
                  <a:lnTo>
                    <a:pt x="447" y="0"/>
                  </a:lnTo>
                  <a:lnTo>
                    <a:pt x="447" y="0"/>
                  </a:lnTo>
                  <a:lnTo>
                    <a:pt x="424" y="0"/>
                  </a:lnTo>
                  <a:lnTo>
                    <a:pt x="402" y="2"/>
                  </a:lnTo>
                  <a:lnTo>
                    <a:pt x="380" y="5"/>
                  </a:lnTo>
                  <a:lnTo>
                    <a:pt x="358" y="8"/>
                  </a:lnTo>
                  <a:lnTo>
                    <a:pt x="336" y="12"/>
                  </a:lnTo>
                  <a:lnTo>
                    <a:pt x="315" y="17"/>
                  </a:lnTo>
                  <a:lnTo>
                    <a:pt x="294" y="23"/>
                  </a:lnTo>
                  <a:lnTo>
                    <a:pt x="273" y="30"/>
                  </a:lnTo>
                  <a:lnTo>
                    <a:pt x="253" y="37"/>
                  </a:lnTo>
                  <a:lnTo>
                    <a:pt x="235" y="45"/>
                  </a:lnTo>
                  <a:lnTo>
                    <a:pt x="215" y="55"/>
                  </a:lnTo>
                  <a:lnTo>
                    <a:pt x="197" y="65"/>
                  </a:lnTo>
                  <a:lnTo>
                    <a:pt x="180" y="76"/>
                  </a:lnTo>
                  <a:lnTo>
                    <a:pt x="163" y="86"/>
                  </a:lnTo>
                  <a:lnTo>
                    <a:pt x="146" y="99"/>
                  </a:lnTo>
                  <a:lnTo>
                    <a:pt x="131" y="111"/>
                  </a:lnTo>
                  <a:lnTo>
                    <a:pt x="116" y="125"/>
                  </a:lnTo>
                  <a:lnTo>
                    <a:pt x="102" y="138"/>
                  </a:lnTo>
                  <a:lnTo>
                    <a:pt x="89" y="153"/>
                  </a:lnTo>
                  <a:lnTo>
                    <a:pt x="77" y="167"/>
                  </a:lnTo>
                  <a:lnTo>
                    <a:pt x="65" y="183"/>
                  </a:lnTo>
                  <a:lnTo>
                    <a:pt x="53" y="198"/>
                  </a:lnTo>
                  <a:lnTo>
                    <a:pt x="44" y="215"/>
                  </a:lnTo>
                  <a:lnTo>
                    <a:pt x="35" y="232"/>
                  </a:lnTo>
                  <a:lnTo>
                    <a:pt x="27" y="248"/>
                  </a:lnTo>
                  <a:lnTo>
                    <a:pt x="20" y="267"/>
                  </a:lnTo>
                  <a:lnTo>
                    <a:pt x="14" y="285"/>
                  </a:lnTo>
                  <a:lnTo>
                    <a:pt x="9" y="303"/>
                  </a:lnTo>
                  <a:lnTo>
                    <a:pt x="5" y="322"/>
                  </a:lnTo>
                  <a:lnTo>
                    <a:pt x="2" y="341"/>
                  </a:lnTo>
                  <a:lnTo>
                    <a:pt x="0" y="360"/>
                  </a:lnTo>
                  <a:lnTo>
                    <a:pt x="0" y="379"/>
                  </a:lnTo>
                  <a:lnTo>
                    <a:pt x="0" y="379"/>
                  </a:lnTo>
                  <a:lnTo>
                    <a:pt x="1" y="402"/>
                  </a:lnTo>
                  <a:lnTo>
                    <a:pt x="3" y="426"/>
                  </a:lnTo>
                  <a:lnTo>
                    <a:pt x="7" y="448"/>
                  </a:lnTo>
                  <a:lnTo>
                    <a:pt x="13" y="470"/>
                  </a:lnTo>
                  <a:lnTo>
                    <a:pt x="20" y="491"/>
                  </a:lnTo>
                  <a:lnTo>
                    <a:pt x="28" y="512"/>
                  </a:lnTo>
                  <a:lnTo>
                    <a:pt x="38" y="533"/>
                  </a:lnTo>
                  <a:lnTo>
                    <a:pt x="49" y="553"/>
                  </a:lnTo>
                  <a:lnTo>
                    <a:pt x="62" y="571"/>
                  </a:lnTo>
                  <a:lnTo>
                    <a:pt x="75" y="590"/>
                  </a:lnTo>
                  <a:lnTo>
                    <a:pt x="91" y="608"/>
                  </a:lnTo>
                  <a:lnTo>
                    <a:pt x="106" y="625"/>
                  </a:lnTo>
                  <a:lnTo>
                    <a:pt x="123" y="641"/>
                  </a:lnTo>
                  <a:lnTo>
                    <a:pt x="142" y="657"/>
                  </a:lnTo>
                  <a:lnTo>
                    <a:pt x="160" y="671"/>
                  </a:lnTo>
                  <a:lnTo>
                    <a:pt x="180" y="684"/>
                  </a:lnTo>
                  <a:lnTo>
                    <a:pt x="131" y="821"/>
                  </a:lnTo>
                  <a:lnTo>
                    <a:pt x="304" y="739"/>
                  </a:lnTo>
                  <a:lnTo>
                    <a:pt x="304" y="739"/>
                  </a:lnTo>
                  <a:lnTo>
                    <a:pt x="339" y="747"/>
                  </a:lnTo>
                  <a:lnTo>
                    <a:pt x="374" y="753"/>
                  </a:lnTo>
                  <a:lnTo>
                    <a:pt x="410" y="758"/>
                  </a:lnTo>
                  <a:lnTo>
                    <a:pt x="447" y="759"/>
                  </a:lnTo>
                  <a:lnTo>
                    <a:pt x="447" y="759"/>
                  </a:lnTo>
                  <a:lnTo>
                    <a:pt x="474" y="758"/>
                  </a:lnTo>
                  <a:lnTo>
                    <a:pt x="474" y="758"/>
                  </a:lnTo>
                  <a:lnTo>
                    <a:pt x="466" y="733"/>
                  </a:lnTo>
                  <a:lnTo>
                    <a:pt x="460" y="708"/>
                  </a:lnTo>
                  <a:lnTo>
                    <a:pt x="455" y="682"/>
                  </a:lnTo>
                  <a:lnTo>
                    <a:pt x="454" y="655"/>
                  </a:lnTo>
                  <a:lnTo>
                    <a:pt x="454" y="655"/>
                  </a:lnTo>
                  <a:close/>
                  <a:moveTo>
                    <a:pt x="584" y="209"/>
                  </a:moveTo>
                  <a:lnTo>
                    <a:pt x="584" y="209"/>
                  </a:lnTo>
                  <a:lnTo>
                    <a:pt x="596" y="210"/>
                  </a:lnTo>
                  <a:lnTo>
                    <a:pt x="607" y="213"/>
                  </a:lnTo>
                  <a:lnTo>
                    <a:pt x="618" y="219"/>
                  </a:lnTo>
                  <a:lnTo>
                    <a:pt x="626" y="226"/>
                  </a:lnTo>
                  <a:lnTo>
                    <a:pt x="634" y="236"/>
                  </a:lnTo>
                  <a:lnTo>
                    <a:pt x="639" y="245"/>
                  </a:lnTo>
                  <a:lnTo>
                    <a:pt x="642" y="257"/>
                  </a:lnTo>
                  <a:lnTo>
                    <a:pt x="643" y="268"/>
                  </a:lnTo>
                  <a:lnTo>
                    <a:pt x="643" y="268"/>
                  </a:lnTo>
                  <a:lnTo>
                    <a:pt x="642" y="281"/>
                  </a:lnTo>
                  <a:lnTo>
                    <a:pt x="639" y="293"/>
                  </a:lnTo>
                  <a:lnTo>
                    <a:pt x="634" y="302"/>
                  </a:lnTo>
                  <a:lnTo>
                    <a:pt x="626" y="311"/>
                  </a:lnTo>
                  <a:lnTo>
                    <a:pt x="618" y="318"/>
                  </a:lnTo>
                  <a:lnTo>
                    <a:pt x="607" y="324"/>
                  </a:lnTo>
                  <a:lnTo>
                    <a:pt x="596" y="328"/>
                  </a:lnTo>
                  <a:lnTo>
                    <a:pt x="584" y="329"/>
                  </a:lnTo>
                  <a:lnTo>
                    <a:pt x="584" y="329"/>
                  </a:lnTo>
                  <a:lnTo>
                    <a:pt x="571" y="328"/>
                  </a:lnTo>
                  <a:lnTo>
                    <a:pt x="561" y="324"/>
                  </a:lnTo>
                  <a:lnTo>
                    <a:pt x="550" y="318"/>
                  </a:lnTo>
                  <a:lnTo>
                    <a:pt x="541" y="311"/>
                  </a:lnTo>
                  <a:lnTo>
                    <a:pt x="534" y="302"/>
                  </a:lnTo>
                  <a:lnTo>
                    <a:pt x="528" y="293"/>
                  </a:lnTo>
                  <a:lnTo>
                    <a:pt x="525" y="281"/>
                  </a:lnTo>
                  <a:lnTo>
                    <a:pt x="524" y="268"/>
                  </a:lnTo>
                  <a:lnTo>
                    <a:pt x="524" y="268"/>
                  </a:lnTo>
                  <a:lnTo>
                    <a:pt x="525" y="257"/>
                  </a:lnTo>
                  <a:lnTo>
                    <a:pt x="528" y="245"/>
                  </a:lnTo>
                  <a:lnTo>
                    <a:pt x="534" y="236"/>
                  </a:lnTo>
                  <a:lnTo>
                    <a:pt x="541" y="226"/>
                  </a:lnTo>
                  <a:lnTo>
                    <a:pt x="550" y="219"/>
                  </a:lnTo>
                  <a:lnTo>
                    <a:pt x="561" y="213"/>
                  </a:lnTo>
                  <a:lnTo>
                    <a:pt x="571" y="210"/>
                  </a:lnTo>
                  <a:lnTo>
                    <a:pt x="584" y="209"/>
                  </a:lnTo>
                  <a:lnTo>
                    <a:pt x="584" y="209"/>
                  </a:lnTo>
                  <a:close/>
                  <a:moveTo>
                    <a:pt x="294" y="329"/>
                  </a:moveTo>
                  <a:lnTo>
                    <a:pt x="294" y="329"/>
                  </a:lnTo>
                  <a:lnTo>
                    <a:pt x="282" y="328"/>
                  </a:lnTo>
                  <a:lnTo>
                    <a:pt x="271" y="324"/>
                  </a:lnTo>
                  <a:lnTo>
                    <a:pt x="260" y="318"/>
                  </a:lnTo>
                  <a:lnTo>
                    <a:pt x="252" y="311"/>
                  </a:lnTo>
                  <a:lnTo>
                    <a:pt x="244" y="302"/>
                  </a:lnTo>
                  <a:lnTo>
                    <a:pt x="239" y="293"/>
                  </a:lnTo>
                  <a:lnTo>
                    <a:pt x="236" y="281"/>
                  </a:lnTo>
                  <a:lnTo>
                    <a:pt x="235" y="268"/>
                  </a:lnTo>
                  <a:lnTo>
                    <a:pt x="235" y="268"/>
                  </a:lnTo>
                  <a:lnTo>
                    <a:pt x="236" y="257"/>
                  </a:lnTo>
                  <a:lnTo>
                    <a:pt x="239" y="245"/>
                  </a:lnTo>
                  <a:lnTo>
                    <a:pt x="244" y="236"/>
                  </a:lnTo>
                  <a:lnTo>
                    <a:pt x="252" y="226"/>
                  </a:lnTo>
                  <a:lnTo>
                    <a:pt x="260" y="219"/>
                  </a:lnTo>
                  <a:lnTo>
                    <a:pt x="271" y="213"/>
                  </a:lnTo>
                  <a:lnTo>
                    <a:pt x="282" y="210"/>
                  </a:lnTo>
                  <a:lnTo>
                    <a:pt x="294" y="209"/>
                  </a:lnTo>
                  <a:lnTo>
                    <a:pt x="294" y="209"/>
                  </a:lnTo>
                  <a:lnTo>
                    <a:pt x="307" y="210"/>
                  </a:lnTo>
                  <a:lnTo>
                    <a:pt x="317" y="213"/>
                  </a:lnTo>
                  <a:lnTo>
                    <a:pt x="327" y="219"/>
                  </a:lnTo>
                  <a:lnTo>
                    <a:pt x="337" y="226"/>
                  </a:lnTo>
                  <a:lnTo>
                    <a:pt x="344" y="236"/>
                  </a:lnTo>
                  <a:lnTo>
                    <a:pt x="350" y="245"/>
                  </a:lnTo>
                  <a:lnTo>
                    <a:pt x="353" y="257"/>
                  </a:lnTo>
                  <a:lnTo>
                    <a:pt x="354" y="268"/>
                  </a:lnTo>
                  <a:lnTo>
                    <a:pt x="354" y="268"/>
                  </a:lnTo>
                  <a:lnTo>
                    <a:pt x="353" y="281"/>
                  </a:lnTo>
                  <a:lnTo>
                    <a:pt x="350" y="293"/>
                  </a:lnTo>
                  <a:lnTo>
                    <a:pt x="344" y="302"/>
                  </a:lnTo>
                  <a:lnTo>
                    <a:pt x="337" y="311"/>
                  </a:lnTo>
                  <a:lnTo>
                    <a:pt x="327" y="318"/>
                  </a:lnTo>
                  <a:lnTo>
                    <a:pt x="317" y="324"/>
                  </a:lnTo>
                  <a:lnTo>
                    <a:pt x="307" y="328"/>
                  </a:lnTo>
                  <a:lnTo>
                    <a:pt x="294" y="329"/>
                  </a:lnTo>
                  <a:lnTo>
                    <a:pt x="294" y="32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sp>
        <p:nvSpPr>
          <p:cNvPr id="8" name="Freeform 5"/>
          <p:cNvSpPr/>
          <p:nvPr/>
        </p:nvSpPr>
        <p:spPr bwMode="auto">
          <a:xfrm>
            <a:off x="5025445" y="1362035"/>
            <a:ext cx="355496" cy="358859"/>
          </a:xfrm>
          <a:custGeom>
            <a:rect b="b" l="l" r="r" t="t"/>
            <a:pathLst>
              <a:path h="1019105" w="1009550">
                <a:moveTo>
                  <a:pt x="506769" y="481673"/>
                </a:moveTo>
                <a:cubicBezTo>
                  <a:pt x="512508" y="481836"/>
                  <a:pt x="515618" y="482073"/>
                  <a:pt x="515622" y="482073"/>
                </a:cubicBezTo>
                <a:cubicBezTo>
                  <a:pt x="500600" y="550346"/>
                  <a:pt x="583221" y="743787"/>
                  <a:pt x="564444" y="887919"/>
                </a:cubicBezTo>
                <a:cubicBezTo>
                  <a:pt x="553177" y="967571"/>
                  <a:pt x="448023" y="1032051"/>
                  <a:pt x="376668" y="1016879"/>
                </a:cubicBezTo>
                <a:cubicBezTo>
                  <a:pt x="271530" y="1001710"/>
                  <a:pt x="264005" y="887954"/>
                  <a:pt x="264003" y="887919"/>
                </a:cubicBezTo>
                <a:cubicBezTo>
                  <a:pt x="196404" y="895505"/>
                  <a:pt x="136316" y="868954"/>
                  <a:pt x="113783" y="823439"/>
                </a:cubicBezTo>
                <a:cubicBezTo>
                  <a:pt x="83738" y="762751"/>
                  <a:pt x="79983" y="660342"/>
                  <a:pt x="162604" y="595861"/>
                </a:cubicBezTo>
                <a:cubicBezTo>
                  <a:pt x="297333" y="483021"/>
                  <a:pt x="466566" y="480532"/>
                  <a:pt x="506769" y="481673"/>
                </a:cubicBezTo>
                <a:close/>
                <a:moveTo>
                  <a:pt x="803569" y="458221"/>
                </a:moveTo>
                <a:cubicBezTo>
                  <a:pt x="843740" y="458754"/>
                  <a:pt x="880387" y="462305"/>
                  <a:pt x="906697" y="470827"/>
                </a:cubicBezTo>
                <a:cubicBezTo>
                  <a:pt x="1008180" y="508702"/>
                  <a:pt x="1042008" y="629902"/>
                  <a:pt x="974353" y="705652"/>
                </a:cubicBezTo>
                <a:cubicBezTo>
                  <a:pt x="948047" y="735947"/>
                  <a:pt x="869138" y="728379"/>
                  <a:pt x="869111" y="728377"/>
                </a:cubicBezTo>
                <a:cubicBezTo>
                  <a:pt x="869118" y="728406"/>
                  <a:pt x="891655" y="811711"/>
                  <a:pt x="846559" y="860940"/>
                </a:cubicBezTo>
                <a:cubicBezTo>
                  <a:pt x="797696" y="910177"/>
                  <a:pt x="707489" y="917752"/>
                  <a:pt x="662385" y="860940"/>
                </a:cubicBezTo>
                <a:cubicBezTo>
                  <a:pt x="583454" y="766252"/>
                  <a:pt x="530833" y="501127"/>
                  <a:pt x="530833" y="482189"/>
                </a:cubicBezTo>
                <a:cubicBezTo>
                  <a:pt x="530874" y="482182"/>
                  <a:pt x="683074" y="456624"/>
                  <a:pt x="803569" y="458221"/>
                </a:cubicBezTo>
                <a:close/>
                <a:moveTo>
                  <a:pt x="324738" y="38090"/>
                </a:moveTo>
                <a:cubicBezTo>
                  <a:pt x="343703" y="39805"/>
                  <a:pt x="361496" y="44772"/>
                  <a:pt x="376480" y="53287"/>
                </a:cubicBezTo>
                <a:cubicBezTo>
                  <a:pt x="503838" y="128975"/>
                  <a:pt x="500100" y="458200"/>
                  <a:pt x="500100" y="458240"/>
                </a:cubicBezTo>
                <a:cubicBezTo>
                  <a:pt x="500072" y="458238"/>
                  <a:pt x="436405" y="454456"/>
                  <a:pt x="380227" y="458240"/>
                </a:cubicBezTo>
                <a:cubicBezTo>
                  <a:pt x="275337" y="465809"/>
                  <a:pt x="192924" y="492301"/>
                  <a:pt x="121750" y="484732"/>
                </a:cubicBezTo>
                <a:cubicBezTo>
                  <a:pt x="110511" y="484732"/>
                  <a:pt x="-16854" y="450670"/>
                  <a:pt x="1876" y="329563"/>
                </a:cubicBezTo>
                <a:cubicBezTo>
                  <a:pt x="20603" y="216044"/>
                  <a:pt x="140441" y="223592"/>
                  <a:pt x="140480" y="223594"/>
                </a:cubicBezTo>
                <a:cubicBezTo>
                  <a:pt x="129242" y="193318"/>
                  <a:pt x="132988" y="140333"/>
                  <a:pt x="166702" y="102487"/>
                </a:cubicBezTo>
                <a:cubicBezTo>
                  <a:pt x="200416" y="57072"/>
                  <a:pt x="267845" y="32945"/>
                  <a:pt x="324738" y="38090"/>
                </a:cubicBezTo>
                <a:close/>
                <a:moveTo>
                  <a:pt x="648144" y="11"/>
                </a:moveTo>
                <a:cubicBezTo>
                  <a:pt x="658363" y="-115"/>
                  <a:pt x="669305" y="893"/>
                  <a:pt x="681009" y="3263"/>
                </a:cubicBezTo>
                <a:cubicBezTo>
                  <a:pt x="763390" y="18430"/>
                  <a:pt x="755914" y="109422"/>
                  <a:pt x="755912" y="109449"/>
                </a:cubicBezTo>
                <a:cubicBezTo>
                  <a:pt x="755935" y="109439"/>
                  <a:pt x="819591" y="82909"/>
                  <a:pt x="879503" y="117034"/>
                </a:cubicBezTo>
                <a:cubicBezTo>
                  <a:pt x="920699" y="143580"/>
                  <a:pt x="1029309" y="348368"/>
                  <a:pt x="800854" y="397669"/>
                </a:cubicBezTo>
                <a:cubicBezTo>
                  <a:pt x="587423" y="443168"/>
                  <a:pt x="531225" y="462131"/>
                  <a:pt x="531202" y="462139"/>
                </a:cubicBezTo>
                <a:cubicBezTo>
                  <a:pt x="531197" y="462089"/>
                  <a:pt x="497499" y="166328"/>
                  <a:pt x="527457" y="90487"/>
                </a:cubicBezTo>
                <a:cubicBezTo>
                  <a:pt x="540565" y="57304"/>
                  <a:pt x="576613" y="893"/>
                  <a:pt x="648144" y="1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2" name="Freeform 9"/>
          <p:cNvSpPr/>
          <p:nvPr/>
        </p:nvSpPr>
        <p:spPr bwMode="auto">
          <a:xfrm>
            <a:off x="3726503" y="2225734"/>
            <a:ext cx="507360" cy="292620"/>
          </a:xfrm>
          <a:custGeom>
            <a:rect b="b" l="l" r="r" t="t"/>
            <a:pathLst>
              <a:path h="811213" w="1406526">
                <a:moveTo>
                  <a:pt x="998157" y="511175"/>
                </a:moveTo>
                <a:cubicBezTo>
                  <a:pt x="998166" y="511211"/>
                  <a:pt x="1016984" y="583355"/>
                  <a:pt x="1077167" y="659295"/>
                </a:cubicBezTo>
                <a:cubicBezTo>
                  <a:pt x="1099742" y="685881"/>
                  <a:pt x="1159940" y="735254"/>
                  <a:pt x="1193801" y="761840"/>
                </a:cubicBezTo>
                <a:cubicBezTo>
                  <a:pt x="1137365" y="792223"/>
                  <a:pt x="1073405" y="811213"/>
                  <a:pt x="1005682" y="811213"/>
                </a:cubicBezTo>
                <a:cubicBezTo>
                  <a:pt x="937959" y="811213"/>
                  <a:pt x="873999" y="792223"/>
                  <a:pt x="817563" y="761840"/>
                </a:cubicBezTo>
                <a:cubicBezTo>
                  <a:pt x="847662" y="739052"/>
                  <a:pt x="907860" y="689679"/>
                  <a:pt x="937959" y="651699"/>
                </a:cubicBezTo>
                <a:cubicBezTo>
                  <a:pt x="986858" y="587150"/>
                  <a:pt x="998151" y="511213"/>
                  <a:pt x="998157" y="511175"/>
                </a:cubicBezTo>
                <a:close/>
                <a:moveTo>
                  <a:pt x="393319" y="508000"/>
                </a:moveTo>
                <a:cubicBezTo>
                  <a:pt x="393333" y="508068"/>
                  <a:pt x="408396" y="583992"/>
                  <a:pt x="468567" y="656120"/>
                </a:cubicBezTo>
                <a:cubicBezTo>
                  <a:pt x="491141" y="686504"/>
                  <a:pt x="551339" y="732079"/>
                  <a:pt x="588963" y="762463"/>
                </a:cubicBezTo>
                <a:cubicBezTo>
                  <a:pt x="532528" y="789048"/>
                  <a:pt x="468567" y="808038"/>
                  <a:pt x="400844" y="808038"/>
                </a:cubicBezTo>
                <a:cubicBezTo>
                  <a:pt x="333121" y="808038"/>
                  <a:pt x="269160" y="789048"/>
                  <a:pt x="212725" y="758665"/>
                </a:cubicBezTo>
                <a:cubicBezTo>
                  <a:pt x="242824" y="735877"/>
                  <a:pt x="303022" y="690302"/>
                  <a:pt x="333121" y="648524"/>
                </a:cubicBezTo>
                <a:cubicBezTo>
                  <a:pt x="382018" y="583977"/>
                  <a:pt x="393313" y="508041"/>
                  <a:pt x="393319" y="508000"/>
                </a:cubicBezTo>
                <a:close/>
                <a:moveTo>
                  <a:pt x="1065213" y="3175"/>
                </a:moveTo>
                <a:cubicBezTo>
                  <a:pt x="1260249" y="29757"/>
                  <a:pt x="1406526" y="200639"/>
                  <a:pt x="1406526" y="405697"/>
                </a:cubicBezTo>
                <a:cubicBezTo>
                  <a:pt x="1406526" y="508226"/>
                  <a:pt x="1369019" y="599363"/>
                  <a:pt x="1305257" y="671513"/>
                </a:cubicBezTo>
                <a:cubicBezTo>
                  <a:pt x="1275252" y="660121"/>
                  <a:pt x="1211490" y="622147"/>
                  <a:pt x="1143978" y="519618"/>
                </a:cubicBezTo>
                <a:cubicBezTo>
                  <a:pt x="1072733" y="417116"/>
                  <a:pt x="1065217" y="295637"/>
                  <a:pt x="1065213" y="295573"/>
                </a:cubicBezTo>
                <a:cubicBezTo>
                  <a:pt x="1065213" y="295547"/>
                  <a:pt x="1065213" y="292795"/>
                  <a:pt x="1065213" y="3175"/>
                </a:cubicBezTo>
                <a:close/>
                <a:moveTo>
                  <a:pt x="933450" y="3175"/>
                </a:moveTo>
                <a:cubicBezTo>
                  <a:pt x="933450" y="3175"/>
                  <a:pt x="933450" y="3175"/>
                  <a:pt x="933450" y="299370"/>
                </a:cubicBezTo>
                <a:cubicBezTo>
                  <a:pt x="933450" y="299370"/>
                  <a:pt x="918497" y="432278"/>
                  <a:pt x="847469" y="534808"/>
                </a:cubicBezTo>
                <a:cubicBezTo>
                  <a:pt x="802609" y="603160"/>
                  <a:pt x="735320" y="648729"/>
                  <a:pt x="701675" y="671513"/>
                </a:cubicBezTo>
                <a:cubicBezTo>
                  <a:pt x="765226" y="599363"/>
                  <a:pt x="802609" y="504429"/>
                  <a:pt x="802609" y="401899"/>
                </a:cubicBezTo>
                <a:cubicBezTo>
                  <a:pt x="802609" y="299370"/>
                  <a:pt x="765226" y="208233"/>
                  <a:pt x="705414" y="136083"/>
                </a:cubicBezTo>
                <a:cubicBezTo>
                  <a:pt x="761488" y="67730"/>
                  <a:pt x="843731" y="22162"/>
                  <a:pt x="933450" y="3175"/>
                </a:cubicBezTo>
                <a:close/>
                <a:moveTo>
                  <a:pt x="330200" y="3175"/>
                </a:moveTo>
                <a:cubicBezTo>
                  <a:pt x="330200" y="3192"/>
                  <a:pt x="330200" y="5407"/>
                  <a:pt x="330200" y="298940"/>
                </a:cubicBezTo>
                <a:cubicBezTo>
                  <a:pt x="330189" y="299031"/>
                  <a:pt x="315165" y="427899"/>
                  <a:pt x="243897" y="530243"/>
                </a:cubicBezTo>
                <a:cubicBezTo>
                  <a:pt x="198870" y="598497"/>
                  <a:pt x="131329" y="647791"/>
                  <a:pt x="97559" y="666750"/>
                </a:cubicBezTo>
                <a:cubicBezTo>
                  <a:pt x="37522" y="594705"/>
                  <a:pt x="0" y="503700"/>
                  <a:pt x="0" y="401320"/>
                </a:cubicBezTo>
                <a:cubicBezTo>
                  <a:pt x="0" y="200352"/>
                  <a:pt x="142586" y="37302"/>
                  <a:pt x="330200" y="3175"/>
                </a:cubicBezTo>
                <a:close/>
                <a:moveTo>
                  <a:pt x="460375" y="0"/>
                </a:moveTo>
                <a:cubicBezTo>
                  <a:pt x="558165" y="15175"/>
                  <a:pt x="644672" y="64496"/>
                  <a:pt x="704850" y="136579"/>
                </a:cubicBezTo>
                <a:cubicBezTo>
                  <a:pt x="640911" y="208662"/>
                  <a:pt x="603299" y="299715"/>
                  <a:pt x="603299" y="405943"/>
                </a:cubicBezTo>
                <a:cubicBezTo>
                  <a:pt x="603299" y="504583"/>
                  <a:pt x="640911" y="599430"/>
                  <a:pt x="701089" y="671513"/>
                </a:cubicBezTo>
                <a:cubicBezTo>
                  <a:pt x="667239" y="656338"/>
                  <a:pt x="603299" y="618399"/>
                  <a:pt x="539359" y="519759"/>
                </a:cubicBezTo>
                <a:cubicBezTo>
                  <a:pt x="467917" y="413559"/>
                  <a:pt x="460379" y="292193"/>
                  <a:pt x="460375" y="292127"/>
                </a:cubicBezTo>
                <a:cubicBezTo>
                  <a:pt x="460375" y="292093"/>
                  <a:pt x="460375" y="288969"/>
                  <a:pt x="46037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32" name="KSO_Shape"/>
          <p:cNvSpPr/>
          <p:nvPr/>
        </p:nvSpPr>
        <p:spPr bwMode="auto">
          <a:xfrm>
            <a:off x="256394" y="142875"/>
            <a:ext cx="293904" cy="290966"/>
          </a:xfrm>
          <a:custGeom>
            <a:gdLst>
              <a:gd fmla="*/ 615878 w 2390775" name="T0"/>
              <a:gd fmla="*/ 1467970 h 2365376" name="T1"/>
              <a:gd fmla="*/ 587250 w 2390775" name="T2"/>
              <a:gd fmla="*/ 1401697 h 2365376" name="T3"/>
              <a:gd fmla="*/ 1282649 w 2390775" name="T4"/>
              <a:gd fmla="*/ 1393474 h 2365376" name="T5"/>
              <a:gd fmla="*/ 1180915 w 2390775" name="T6"/>
              <a:gd fmla="*/ 1446870 h 2365376" name="T7"/>
              <a:gd fmla="*/ 1210073 w 2390775" name="T8"/>
              <a:gd fmla="*/ 1382167 h 2365376" name="T9"/>
              <a:gd fmla="*/ 653657 w 2390775" name="T10"/>
              <a:gd fmla="*/ 1314699 h 2365376" name="T11"/>
              <a:gd fmla="*/ 646041 w 2390775" name="T12"/>
              <a:gd fmla="*/ 1180275 h 2365376" name="T13"/>
              <a:gd fmla="*/ 589870 w 2390775" name="T14"/>
              <a:gd fmla="*/ 1105327 h 2365376" name="T15"/>
              <a:gd fmla="*/ 599516 w 2390775" name="T16"/>
              <a:gd fmla="*/ 1141280 h 2365376" name="T17"/>
              <a:gd fmla="*/ 579914 w 2390775" name="T18"/>
              <a:gd fmla="*/ 1158779 h 2365376" name="T19"/>
              <a:gd fmla="*/ 541333 w 2390775" name="T20"/>
              <a:gd fmla="*/ 1105965 h 2365376" name="T21"/>
              <a:gd fmla="*/ 1137260 w 2390775" name="T22"/>
              <a:gd fmla="*/ 1009231 h 2365376" name="T23"/>
              <a:gd fmla="*/ 1143562 w 2390775" name="T24"/>
              <a:gd fmla="*/ 1026145 h 2365376" name="T25"/>
              <a:gd fmla="*/ 1096615 w 2390775" name="T26"/>
              <a:gd fmla="*/ 1069549 h 2365376" name="T27"/>
              <a:gd fmla="*/ 1102602 w 2390775" name="T28"/>
              <a:gd fmla="*/ 1001572 h 2365376" name="T29"/>
              <a:gd fmla="*/ 972739 w 2390775" name="T30"/>
              <a:gd fmla="*/ 835988 h 2365376" name="T31"/>
              <a:gd fmla="*/ 989500 w 2390775" name="T32"/>
              <a:gd fmla="*/ 1138672 h 2365376" name="T33"/>
              <a:gd fmla="*/ 639427 w 2390775" name="T34"/>
              <a:gd fmla="*/ 1423644 h 2365376" name="T35"/>
              <a:gd fmla="*/ 599898 w 2390775" name="T36"/>
              <a:gd fmla="*/ 1003302 h 2365376" name="T37"/>
              <a:gd fmla="*/ 529694 w 2390775" name="T38"/>
              <a:gd fmla="*/ 1090596 h 2365376" name="T39"/>
              <a:gd fmla="*/ 602428 w 2390775" name="T40"/>
              <a:gd fmla="*/ 868249 h 2365376" name="T41"/>
              <a:gd fmla="*/ 861740 w 2390775" name="T42"/>
              <a:gd fmla="*/ 924231 h 2365376" name="T43"/>
              <a:gd fmla="*/ 755609 w 2390775" name="T44"/>
              <a:gd fmla="*/ 542052 h 2365376" name="T45"/>
              <a:gd fmla="*/ 929665 w 2390775" name="T46"/>
              <a:gd fmla="*/ 525915 h 2365376" name="T47"/>
              <a:gd fmla="*/ 909019 w 2390775" name="T48"/>
              <a:gd fmla="*/ 571798 h 2365376" name="T49"/>
              <a:gd fmla="*/ 936652 w 2390775" name="T50"/>
              <a:gd fmla="*/ 586353 h 2365376" name="T51"/>
              <a:gd fmla="*/ 928394 w 2390775" name="T52"/>
              <a:gd fmla="*/ 688879 h 2365376" name="T53"/>
              <a:gd fmla="*/ 840414 w 2390775" name="T54"/>
              <a:gd fmla="*/ 772101 h 2365376" name="T55"/>
              <a:gd fmla="*/ 742269 w 2390775" name="T56"/>
              <a:gd fmla="*/ 675588 h 2365376" name="T57"/>
              <a:gd fmla="*/ 738139 w 2390775" name="T58"/>
              <a:gd fmla="*/ 608504 h 2365376" name="T59"/>
              <a:gd fmla="*/ 761643 w 2390775" name="T60"/>
              <a:gd fmla="*/ 510093 h 2365376" name="T61"/>
              <a:gd fmla="*/ 617010 w 2390775" name="T62"/>
              <a:gd fmla="*/ 449064 h 2365376" name="T63"/>
              <a:gd fmla="*/ 350272 w 2390775" name="T64"/>
              <a:gd fmla="*/ 638327 h 2365376" name="T65"/>
              <a:gd fmla="*/ 215163 w 2390775" name="T66"/>
              <a:gd fmla="*/ 939947 h 2365376" name="T67"/>
              <a:gd fmla="*/ 256613 w 2390775" name="T68"/>
              <a:gd fmla="*/ 1277331 h 2365376" name="T69"/>
              <a:gd fmla="*/ 458486 w 2390775" name="T70"/>
              <a:gd fmla="*/ 1534008 h 2365376" name="T71"/>
              <a:gd fmla="*/ 767308 w 2390775" name="T72"/>
              <a:gd fmla="*/ 1655225 h 2365376" name="T73"/>
              <a:gd fmla="*/ 1101127 w 2390775" name="T74"/>
              <a:gd fmla="*/ 1596674 h 2365376" name="T75"/>
              <a:gd fmla="*/ 1347614 w 2390775" name="T76"/>
              <a:gd fmla="*/ 1383040 h 2365376" name="T77"/>
              <a:gd fmla="*/ 1453614 w 2390775" name="T78"/>
              <a:gd fmla="*/ 1066861 h 2365376" name="T79"/>
              <a:gd fmla="*/ 1378939 w 2390775" name="T80"/>
              <a:gd fmla="*/ 738024 h 2365376" name="T81"/>
              <a:gd fmla="*/ 1153652 w 2390775" name="T82"/>
              <a:gd fmla="*/ 501602 h 2365376" name="T83"/>
              <a:gd fmla="*/ 831224 w 2390775" name="T84"/>
              <a:gd fmla="*/ 411085 h 2365376" name="T85"/>
              <a:gd fmla="*/ 989432 w 2390775" name="T86"/>
              <a:gd fmla="*/ 315187 h 2365376" name="T87"/>
              <a:gd fmla="*/ 1471649 w 2390775" name="T88"/>
              <a:gd fmla="*/ 671876 h 2365376" name="T89"/>
              <a:gd fmla="*/ 1554866 w 2390775" name="T90"/>
              <a:gd fmla="*/ 1171938 h 2365376" name="T91"/>
              <a:gd fmla="*/ 1239716 w 2390775" name="T92"/>
              <a:gd fmla="*/ 1647313 h 2365376" name="T93"/>
              <a:gd fmla="*/ 646121 w 2390775" name="T94"/>
              <a:gd fmla="*/ 1748275 h 2365376" name="T95"/>
              <a:gd fmla="*/ 110112 w 2390775" name="T96"/>
              <a:gd fmla="*/ 1186813 h 2365376" name="T97"/>
              <a:gd fmla="*/ 251551 w 2390775" name="T98"/>
              <a:gd fmla="*/ 580725 h 2365376" name="T99"/>
              <a:gd fmla="*/ 1549044 w 2390775" name="T100"/>
              <a:gd fmla="*/ 160116 h 2365376" name="T101"/>
              <a:gd fmla="*/ 1461002 w 2390775" name="T102"/>
              <a:gd fmla="*/ 284475 h 2365376" name="T103"/>
              <a:gd fmla="*/ 1550307 w 2390775" name="T104"/>
              <a:gd fmla="*/ 426554 h 2365376" name="T105"/>
              <a:gd fmla="*/ 1719764 w 2390775" name="T106"/>
              <a:gd fmla="*/ 380038 h 2365376" name="T107"/>
              <a:gd fmla="*/ 1735543 w 2390775" name="T108"/>
              <a:gd fmla="*/ 232579 h 2365376" name="T109"/>
              <a:gd fmla="*/ 1705909 w 2390775" name="T110"/>
              <a:gd fmla="*/ 94508 h 2365376" name="T111"/>
              <a:gd fmla="*/ 1774050 w 2390775" name="T112"/>
              <a:gd fmla="*/ 148403 h 2365376" name="T113"/>
              <a:gd fmla="*/ 1781614 w 2390775" name="T114"/>
              <a:gd fmla="*/ 428769 h 2365376" name="T115"/>
              <a:gd fmla="*/ 1600166 w 2390775" name="T116"/>
              <a:gd fmla="*/ 516104 h 2365376" name="T117"/>
              <a:gd fmla="*/ 1452167 w 2390775" name="T118"/>
              <a:gd fmla="*/ 455349 h 2365376" name="T119"/>
              <a:gd fmla="*/ 1310478 w 2390775" name="T120"/>
              <a:gd fmla="*/ 259477 h 2365376" name="T121"/>
              <a:gd fmla="*/ 1562614 w 2390775" name="T122"/>
              <a:gd fmla="*/ 74046 h 236537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  <a:gd fmla="*/ 0 60000 65536" name="T147"/>
              <a:gd fmla="*/ 0 60000 65536" name="T148"/>
              <a:gd fmla="*/ 0 60000 65536" name="T149"/>
              <a:gd fmla="*/ 0 60000 65536" name="T150"/>
              <a:gd fmla="*/ 0 60000 65536" name="T151"/>
              <a:gd fmla="*/ 0 60000 65536" name="T152"/>
              <a:gd fmla="*/ 0 60000 65536" name="T153"/>
              <a:gd fmla="*/ 0 60000 65536" name="T154"/>
              <a:gd fmla="*/ 0 60000 65536" name="T155"/>
              <a:gd fmla="*/ 0 60000 65536" name="T156"/>
              <a:gd fmla="*/ 0 60000 65536" name="T157"/>
              <a:gd fmla="*/ 0 60000 65536" name="T158"/>
              <a:gd fmla="*/ 0 60000 65536" name="T159"/>
              <a:gd fmla="*/ 0 60000 65536" name="T160"/>
              <a:gd fmla="*/ 0 60000 65536" name="T161"/>
              <a:gd fmla="*/ 0 60000 65536" name="T162"/>
              <a:gd fmla="*/ 0 60000 65536" name="T163"/>
              <a:gd fmla="*/ 0 60000 65536" name="T164"/>
              <a:gd fmla="*/ 0 60000 65536" name="T165"/>
              <a:gd fmla="*/ 0 60000 65536" name="T166"/>
              <a:gd fmla="*/ 0 60000 65536" name="T167"/>
              <a:gd fmla="*/ 0 60000 65536" name="T168"/>
              <a:gd fmla="*/ 0 60000 65536" name="T169"/>
              <a:gd fmla="*/ 0 60000 65536" name="T170"/>
              <a:gd fmla="*/ 0 60000 65536" name="T171"/>
              <a:gd fmla="*/ 0 60000 65536" name="T172"/>
              <a:gd fmla="*/ 0 60000 65536" name="T173"/>
              <a:gd fmla="*/ 0 60000 65536" name="T174"/>
              <a:gd fmla="*/ 0 60000 65536" name="T175"/>
              <a:gd fmla="*/ 0 60000 65536" name="T176"/>
              <a:gd fmla="*/ 0 60000 65536" name="T177"/>
              <a:gd fmla="*/ 0 60000 65536" name="T178"/>
              <a:gd fmla="*/ 0 60000 65536" name="T179"/>
              <a:gd fmla="*/ 0 60000 65536" name="T180"/>
              <a:gd fmla="*/ 0 60000 65536" name="T181"/>
              <a:gd fmla="*/ 0 60000 65536" name="T182"/>
              <a:gd fmla="*/ 0 60000 65536" name="T183"/>
              <a:gd fmla="*/ 0 60000 65536" name="T184"/>
              <a:gd fmla="*/ 0 60000 65536" name="T185"/>
            </a:gdLst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b="b" l="0" r="r" t="0"/>
            <a:pathLst>
              <a:path h="2365376" w="2390775">
                <a:moveTo>
                  <a:pt x="761351" y="1739900"/>
                </a:moveTo>
                <a:lnTo>
                  <a:pt x="791690" y="1805294"/>
                </a:lnTo>
                <a:lnTo>
                  <a:pt x="794883" y="1808051"/>
                </a:lnTo>
                <a:lnTo>
                  <a:pt x="797278" y="1811991"/>
                </a:lnTo>
                <a:lnTo>
                  <a:pt x="800871" y="1817112"/>
                </a:lnTo>
                <a:lnTo>
                  <a:pt x="803266" y="1822233"/>
                </a:lnTo>
                <a:lnTo>
                  <a:pt x="804065" y="1825384"/>
                </a:lnTo>
                <a:lnTo>
                  <a:pt x="804863" y="1828536"/>
                </a:lnTo>
                <a:lnTo>
                  <a:pt x="804863" y="1831687"/>
                </a:lnTo>
                <a:lnTo>
                  <a:pt x="804863" y="1834839"/>
                </a:lnTo>
                <a:lnTo>
                  <a:pt x="804065" y="1837990"/>
                </a:lnTo>
                <a:lnTo>
                  <a:pt x="802867" y="1841142"/>
                </a:lnTo>
                <a:lnTo>
                  <a:pt x="801670" y="1842718"/>
                </a:lnTo>
                <a:lnTo>
                  <a:pt x="799674" y="1844687"/>
                </a:lnTo>
                <a:lnTo>
                  <a:pt x="797278" y="1845475"/>
                </a:lnTo>
                <a:lnTo>
                  <a:pt x="794484" y="1845869"/>
                </a:lnTo>
                <a:lnTo>
                  <a:pt x="790891" y="1846263"/>
                </a:lnTo>
                <a:lnTo>
                  <a:pt x="787698" y="1845869"/>
                </a:lnTo>
                <a:lnTo>
                  <a:pt x="784105" y="1845475"/>
                </a:lnTo>
                <a:lnTo>
                  <a:pt x="780512" y="1844293"/>
                </a:lnTo>
                <a:lnTo>
                  <a:pt x="776520" y="1842718"/>
                </a:lnTo>
                <a:lnTo>
                  <a:pt x="772927" y="1841142"/>
                </a:lnTo>
                <a:lnTo>
                  <a:pt x="768935" y="1839172"/>
                </a:lnTo>
                <a:lnTo>
                  <a:pt x="765343" y="1836809"/>
                </a:lnTo>
                <a:lnTo>
                  <a:pt x="761750" y="1834051"/>
                </a:lnTo>
                <a:lnTo>
                  <a:pt x="758955" y="1831294"/>
                </a:lnTo>
                <a:lnTo>
                  <a:pt x="756161" y="1827748"/>
                </a:lnTo>
                <a:lnTo>
                  <a:pt x="754165" y="1824597"/>
                </a:lnTo>
                <a:lnTo>
                  <a:pt x="748975" y="1815536"/>
                </a:lnTo>
                <a:lnTo>
                  <a:pt x="745782" y="1808839"/>
                </a:lnTo>
                <a:lnTo>
                  <a:pt x="743387" y="1803718"/>
                </a:lnTo>
                <a:lnTo>
                  <a:pt x="742588" y="1799385"/>
                </a:lnTo>
                <a:lnTo>
                  <a:pt x="742588" y="1795051"/>
                </a:lnTo>
                <a:lnTo>
                  <a:pt x="743387" y="1790718"/>
                </a:lnTo>
                <a:lnTo>
                  <a:pt x="746181" y="1778112"/>
                </a:lnTo>
                <a:lnTo>
                  <a:pt x="746979" y="1774173"/>
                </a:lnTo>
                <a:lnTo>
                  <a:pt x="746979" y="1772203"/>
                </a:lnTo>
                <a:lnTo>
                  <a:pt x="746181" y="1771021"/>
                </a:lnTo>
                <a:lnTo>
                  <a:pt x="745383" y="1770627"/>
                </a:lnTo>
                <a:lnTo>
                  <a:pt x="742987" y="1770627"/>
                </a:lnTo>
                <a:lnTo>
                  <a:pt x="742189" y="1770233"/>
                </a:lnTo>
                <a:lnTo>
                  <a:pt x="741790" y="1769839"/>
                </a:lnTo>
                <a:lnTo>
                  <a:pt x="738596" y="1761961"/>
                </a:lnTo>
                <a:lnTo>
                  <a:pt x="736999" y="1758021"/>
                </a:lnTo>
                <a:lnTo>
                  <a:pt x="736600" y="1756052"/>
                </a:lnTo>
                <a:lnTo>
                  <a:pt x="736600" y="1754476"/>
                </a:lnTo>
                <a:lnTo>
                  <a:pt x="742189" y="1750536"/>
                </a:lnTo>
                <a:lnTo>
                  <a:pt x="747379" y="1747385"/>
                </a:lnTo>
                <a:lnTo>
                  <a:pt x="750971" y="1745021"/>
                </a:lnTo>
                <a:lnTo>
                  <a:pt x="754165" y="1743839"/>
                </a:lnTo>
                <a:lnTo>
                  <a:pt x="758556" y="1741870"/>
                </a:lnTo>
                <a:lnTo>
                  <a:pt x="759754" y="1741870"/>
                </a:lnTo>
                <a:lnTo>
                  <a:pt x="761351" y="1739900"/>
                </a:lnTo>
                <a:close/>
                <a:moveTo>
                  <a:pt x="1554438" y="1730375"/>
                </a:moveTo>
                <a:lnTo>
                  <a:pt x="1565575" y="1730375"/>
                </a:lnTo>
                <a:lnTo>
                  <a:pt x="1575916" y="1730375"/>
                </a:lnTo>
                <a:lnTo>
                  <a:pt x="1586258" y="1731163"/>
                </a:lnTo>
                <a:lnTo>
                  <a:pt x="1591031" y="1731951"/>
                </a:lnTo>
                <a:lnTo>
                  <a:pt x="1595008" y="1733133"/>
                </a:lnTo>
                <a:lnTo>
                  <a:pt x="1598986" y="1734314"/>
                </a:lnTo>
                <a:lnTo>
                  <a:pt x="1602168" y="1735890"/>
                </a:lnTo>
                <a:lnTo>
                  <a:pt x="1605350" y="1737860"/>
                </a:lnTo>
                <a:lnTo>
                  <a:pt x="1607339" y="1739830"/>
                </a:lnTo>
                <a:lnTo>
                  <a:pt x="1608929" y="1741799"/>
                </a:lnTo>
                <a:lnTo>
                  <a:pt x="1609725" y="1744951"/>
                </a:lnTo>
                <a:lnTo>
                  <a:pt x="1609725" y="1747708"/>
                </a:lnTo>
                <a:lnTo>
                  <a:pt x="1608929" y="1751648"/>
                </a:lnTo>
                <a:lnTo>
                  <a:pt x="1607339" y="1755193"/>
                </a:lnTo>
                <a:lnTo>
                  <a:pt x="1604554" y="1759920"/>
                </a:lnTo>
                <a:lnTo>
                  <a:pt x="1600577" y="1764648"/>
                </a:lnTo>
                <a:lnTo>
                  <a:pt x="1595804" y="1769769"/>
                </a:lnTo>
                <a:lnTo>
                  <a:pt x="1589042" y="1776072"/>
                </a:lnTo>
                <a:lnTo>
                  <a:pt x="1582678" y="1781193"/>
                </a:lnTo>
                <a:lnTo>
                  <a:pt x="1576314" y="1786314"/>
                </a:lnTo>
                <a:lnTo>
                  <a:pt x="1570348" y="1790647"/>
                </a:lnTo>
                <a:lnTo>
                  <a:pt x="1563586" y="1794193"/>
                </a:lnTo>
                <a:lnTo>
                  <a:pt x="1557222" y="1797738"/>
                </a:lnTo>
                <a:lnTo>
                  <a:pt x="1550461" y="1800496"/>
                </a:lnTo>
                <a:lnTo>
                  <a:pt x="1544097" y="1802466"/>
                </a:lnTo>
                <a:lnTo>
                  <a:pt x="1537733" y="1804829"/>
                </a:lnTo>
                <a:lnTo>
                  <a:pt x="1530971" y="1806799"/>
                </a:lnTo>
                <a:lnTo>
                  <a:pt x="1524607" y="1807981"/>
                </a:lnTo>
                <a:lnTo>
                  <a:pt x="1518243" y="1809163"/>
                </a:lnTo>
                <a:lnTo>
                  <a:pt x="1505117" y="1811132"/>
                </a:lnTo>
                <a:lnTo>
                  <a:pt x="1491992" y="1812314"/>
                </a:lnTo>
                <a:lnTo>
                  <a:pt x="1486026" y="1813102"/>
                </a:lnTo>
                <a:lnTo>
                  <a:pt x="1483241" y="1813890"/>
                </a:lnTo>
                <a:lnTo>
                  <a:pt x="1482048" y="1814678"/>
                </a:lnTo>
                <a:lnTo>
                  <a:pt x="1481253" y="1815072"/>
                </a:lnTo>
                <a:lnTo>
                  <a:pt x="1480855" y="1815859"/>
                </a:lnTo>
                <a:lnTo>
                  <a:pt x="1480855" y="1817041"/>
                </a:lnTo>
                <a:lnTo>
                  <a:pt x="1481253" y="1818617"/>
                </a:lnTo>
                <a:lnTo>
                  <a:pt x="1482048" y="1819799"/>
                </a:lnTo>
                <a:lnTo>
                  <a:pt x="1482048" y="1821375"/>
                </a:lnTo>
                <a:lnTo>
                  <a:pt x="1482048" y="1821769"/>
                </a:lnTo>
                <a:lnTo>
                  <a:pt x="1480855" y="1822556"/>
                </a:lnTo>
                <a:lnTo>
                  <a:pt x="1471309" y="1830829"/>
                </a:lnTo>
                <a:lnTo>
                  <a:pt x="1465343" y="1834375"/>
                </a:lnTo>
                <a:lnTo>
                  <a:pt x="1463354" y="1835556"/>
                </a:lnTo>
                <a:lnTo>
                  <a:pt x="1461365" y="1836738"/>
                </a:lnTo>
                <a:lnTo>
                  <a:pt x="1452615" y="1830041"/>
                </a:lnTo>
                <a:lnTo>
                  <a:pt x="1445853" y="1824132"/>
                </a:lnTo>
                <a:lnTo>
                  <a:pt x="1440285" y="1819405"/>
                </a:lnTo>
                <a:lnTo>
                  <a:pt x="1437103" y="1815072"/>
                </a:lnTo>
                <a:lnTo>
                  <a:pt x="1434716" y="1812314"/>
                </a:lnTo>
                <a:lnTo>
                  <a:pt x="1433125" y="1810344"/>
                </a:lnTo>
                <a:lnTo>
                  <a:pt x="1432330" y="1808375"/>
                </a:lnTo>
                <a:lnTo>
                  <a:pt x="1428750" y="1806799"/>
                </a:lnTo>
                <a:lnTo>
                  <a:pt x="1512675" y="1734314"/>
                </a:lnTo>
                <a:lnTo>
                  <a:pt x="1518641" y="1733527"/>
                </a:lnTo>
                <a:lnTo>
                  <a:pt x="1533755" y="1731951"/>
                </a:lnTo>
                <a:lnTo>
                  <a:pt x="1543699" y="1731163"/>
                </a:lnTo>
                <a:lnTo>
                  <a:pt x="1554438" y="1730375"/>
                </a:lnTo>
                <a:close/>
                <a:moveTo>
                  <a:pt x="588962" y="1535113"/>
                </a:moveTo>
                <a:lnTo>
                  <a:pt x="694496" y="1535113"/>
                </a:lnTo>
                <a:lnTo>
                  <a:pt x="694496" y="1557872"/>
                </a:lnTo>
                <a:lnTo>
                  <a:pt x="694894" y="1558271"/>
                </a:lnTo>
                <a:lnTo>
                  <a:pt x="696885" y="1560268"/>
                </a:lnTo>
                <a:lnTo>
                  <a:pt x="698478" y="1560667"/>
                </a:lnTo>
                <a:lnTo>
                  <a:pt x="700469" y="1561466"/>
                </a:lnTo>
                <a:lnTo>
                  <a:pt x="704053" y="1561865"/>
                </a:lnTo>
                <a:lnTo>
                  <a:pt x="707239" y="1561865"/>
                </a:lnTo>
                <a:lnTo>
                  <a:pt x="711222" y="1561865"/>
                </a:lnTo>
                <a:lnTo>
                  <a:pt x="714407" y="1561466"/>
                </a:lnTo>
                <a:lnTo>
                  <a:pt x="716797" y="1560667"/>
                </a:lnTo>
                <a:lnTo>
                  <a:pt x="718390" y="1560268"/>
                </a:lnTo>
                <a:lnTo>
                  <a:pt x="720381" y="1558271"/>
                </a:lnTo>
                <a:lnTo>
                  <a:pt x="720779" y="1557872"/>
                </a:lnTo>
                <a:lnTo>
                  <a:pt x="720779" y="1535113"/>
                </a:lnTo>
                <a:lnTo>
                  <a:pt x="820737" y="1535113"/>
                </a:lnTo>
                <a:lnTo>
                  <a:pt x="820737" y="1644117"/>
                </a:lnTo>
                <a:lnTo>
                  <a:pt x="820339" y="1648908"/>
                </a:lnTo>
                <a:lnTo>
                  <a:pt x="819144" y="1652901"/>
                </a:lnTo>
                <a:lnTo>
                  <a:pt x="816755" y="1656894"/>
                </a:lnTo>
                <a:lnTo>
                  <a:pt x="814365" y="1660088"/>
                </a:lnTo>
                <a:lnTo>
                  <a:pt x="810781" y="1663283"/>
                </a:lnTo>
                <a:lnTo>
                  <a:pt x="806799" y="1665279"/>
                </a:lnTo>
                <a:lnTo>
                  <a:pt x="802418" y="1666477"/>
                </a:lnTo>
                <a:lnTo>
                  <a:pt x="797639" y="1666876"/>
                </a:lnTo>
                <a:lnTo>
                  <a:pt x="612060" y="1666876"/>
                </a:lnTo>
                <a:lnTo>
                  <a:pt x="607281" y="1666477"/>
                </a:lnTo>
                <a:lnTo>
                  <a:pt x="602901" y="1665279"/>
                </a:lnTo>
                <a:lnTo>
                  <a:pt x="598918" y="1663283"/>
                </a:lnTo>
                <a:lnTo>
                  <a:pt x="595732" y="1660088"/>
                </a:lnTo>
                <a:lnTo>
                  <a:pt x="592546" y="1656894"/>
                </a:lnTo>
                <a:lnTo>
                  <a:pt x="590555" y="1652901"/>
                </a:lnTo>
                <a:lnTo>
                  <a:pt x="589360" y="1648908"/>
                </a:lnTo>
                <a:lnTo>
                  <a:pt x="588962" y="1644117"/>
                </a:lnTo>
                <a:lnTo>
                  <a:pt x="588962" y="1535113"/>
                </a:lnTo>
                <a:close/>
                <a:moveTo>
                  <a:pt x="612060" y="1476375"/>
                </a:moveTo>
                <a:lnTo>
                  <a:pt x="797639" y="1476375"/>
                </a:lnTo>
                <a:lnTo>
                  <a:pt x="802418" y="1476769"/>
                </a:lnTo>
                <a:lnTo>
                  <a:pt x="806799" y="1477950"/>
                </a:lnTo>
                <a:lnTo>
                  <a:pt x="810781" y="1480312"/>
                </a:lnTo>
                <a:lnTo>
                  <a:pt x="814365" y="1483068"/>
                </a:lnTo>
                <a:lnTo>
                  <a:pt x="816755" y="1486611"/>
                </a:lnTo>
                <a:lnTo>
                  <a:pt x="819144" y="1490155"/>
                </a:lnTo>
                <a:lnTo>
                  <a:pt x="820339" y="1494485"/>
                </a:lnTo>
                <a:lnTo>
                  <a:pt x="820737" y="1498816"/>
                </a:lnTo>
                <a:lnTo>
                  <a:pt x="820737" y="1525588"/>
                </a:lnTo>
                <a:lnTo>
                  <a:pt x="588962" y="1525588"/>
                </a:lnTo>
                <a:lnTo>
                  <a:pt x="588962" y="1498816"/>
                </a:lnTo>
                <a:lnTo>
                  <a:pt x="589360" y="1494485"/>
                </a:lnTo>
                <a:lnTo>
                  <a:pt x="590555" y="1490155"/>
                </a:lnTo>
                <a:lnTo>
                  <a:pt x="592546" y="1486611"/>
                </a:lnTo>
                <a:lnTo>
                  <a:pt x="595732" y="1483068"/>
                </a:lnTo>
                <a:lnTo>
                  <a:pt x="598918" y="1480312"/>
                </a:lnTo>
                <a:lnTo>
                  <a:pt x="602901" y="1477950"/>
                </a:lnTo>
                <a:lnTo>
                  <a:pt x="607281" y="1476769"/>
                </a:lnTo>
                <a:lnTo>
                  <a:pt x="612060" y="1476375"/>
                </a:lnTo>
                <a:close/>
                <a:moveTo>
                  <a:pt x="725449" y="1381125"/>
                </a:moveTo>
                <a:lnTo>
                  <a:pt x="730525" y="1381524"/>
                </a:lnTo>
                <a:lnTo>
                  <a:pt x="732087" y="1381524"/>
                </a:lnTo>
                <a:lnTo>
                  <a:pt x="734430" y="1382322"/>
                </a:lnTo>
                <a:lnTo>
                  <a:pt x="737554" y="1384317"/>
                </a:lnTo>
                <a:lnTo>
                  <a:pt x="740287" y="1386312"/>
                </a:lnTo>
                <a:lnTo>
                  <a:pt x="743411" y="1389505"/>
                </a:lnTo>
                <a:lnTo>
                  <a:pt x="746535" y="1393096"/>
                </a:lnTo>
                <a:lnTo>
                  <a:pt x="749659" y="1397486"/>
                </a:lnTo>
                <a:lnTo>
                  <a:pt x="755906" y="1407063"/>
                </a:lnTo>
                <a:lnTo>
                  <a:pt x="761373" y="1417837"/>
                </a:lnTo>
                <a:lnTo>
                  <a:pt x="766059" y="1427813"/>
                </a:lnTo>
                <a:lnTo>
                  <a:pt x="769182" y="1437390"/>
                </a:lnTo>
                <a:lnTo>
                  <a:pt x="770744" y="1441780"/>
                </a:lnTo>
                <a:lnTo>
                  <a:pt x="771525" y="1445770"/>
                </a:lnTo>
                <a:lnTo>
                  <a:pt x="771525" y="1448164"/>
                </a:lnTo>
                <a:lnTo>
                  <a:pt x="771525" y="1450159"/>
                </a:lnTo>
                <a:lnTo>
                  <a:pt x="770744" y="1451357"/>
                </a:lnTo>
                <a:lnTo>
                  <a:pt x="769182" y="1452155"/>
                </a:lnTo>
                <a:lnTo>
                  <a:pt x="768011" y="1452155"/>
                </a:lnTo>
                <a:lnTo>
                  <a:pt x="766449" y="1450958"/>
                </a:lnTo>
                <a:lnTo>
                  <a:pt x="764887" y="1449760"/>
                </a:lnTo>
                <a:lnTo>
                  <a:pt x="762544" y="1448563"/>
                </a:lnTo>
                <a:lnTo>
                  <a:pt x="759030" y="1444174"/>
                </a:lnTo>
                <a:lnTo>
                  <a:pt x="755516" y="1439784"/>
                </a:lnTo>
                <a:lnTo>
                  <a:pt x="753173" y="1434996"/>
                </a:lnTo>
                <a:lnTo>
                  <a:pt x="752392" y="1433400"/>
                </a:lnTo>
                <a:lnTo>
                  <a:pt x="752392" y="1431404"/>
                </a:lnTo>
                <a:lnTo>
                  <a:pt x="752001" y="1428611"/>
                </a:lnTo>
                <a:lnTo>
                  <a:pt x="750830" y="1426616"/>
                </a:lnTo>
                <a:lnTo>
                  <a:pt x="748878" y="1425419"/>
                </a:lnTo>
                <a:lnTo>
                  <a:pt x="746925" y="1425020"/>
                </a:lnTo>
                <a:lnTo>
                  <a:pt x="746144" y="1425419"/>
                </a:lnTo>
                <a:lnTo>
                  <a:pt x="745363" y="1425818"/>
                </a:lnTo>
                <a:lnTo>
                  <a:pt x="744582" y="1426616"/>
                </a:lnTo>
                <a:lnTo>
                  <a:pt x="743411" y="1427414"/>
                </a:lnTo>
                <a:lnTo>
                  <a:pt x="742630" y="1428611"/>
                </a:lnTo>
                <a:lnTo>
                  <a:pt x="742240" y="1430207"/>
                </a:lnTo>
                <a:lnTo>
                  <a:pt x="741849" y="1432602"/>
                </a:lnTo>
                <a:lnTo>
                  <a:pt x="741849" y="1434597"/>
                </a:lnTo>
                <a:lnTo>
                  <a:pt x="741459" y="1439385"/>
                </a:lnTo>
                <a:lnTo>
                  <a:pt x="740678" y="1443376"/>
                </a:lnTo>
                <a:lnTo>
                  <a:pt x="739897" y="1445371"/>
                </a:lnTo>
                <a:lnTo>
                  <a:pt x="739116" y="1446967"/>
                </a:lnTo>
                <a:lnTo>
                  <a:pt x="737944" y="1448164"/>
                </a:lnTo>
                <a:lnTo>
                  <a:pt x="735992" y="1449361"/>
                </a:lnTo>
                <a:lnTo>
                  <a:pt x="734430" y="1450558"/>
                </a:lnTo>
                <a:lnTo>
                  <a:pt x="732868" y="1452155"/>
                </a:lnTo>
                <a:lnTo>
                  <a:pt x="730525" y="1452953"/>
                </a:lnTo>
                <a:lnTo>
                  <a:pt x="727792" y="1453352"/>
                </a:lnTo>
                <a:lnTo>
                  <a:pt x="721935" y="1454150"/>
                </a:lnTo>
                <a:lnTo>
                  <a:pt x="715297" y="1454150"/>
                </a:lnTo>
                <a:lnTo>
                  <a:pt x="712173" y="1453751"/>
                </a:lnTo>
                <a:lnTo>
                  <a:pt x="709049" y="1452953"/>
                </a:lnTo>
                <a:lnTo>
                  <a:pt x="706706" y="1452155"/>
                </a:lnTo>
                <a:lnTo>
                  <a:pt x="703973" y="1450558"/>
                </a:lnTo>
                <a:lnTo>
                  <a:pt x="701240" y="1448962"/>
                </a:lnTo>
                <a:lnTo>
                  <a:pt x="699287" y="1447366"/>
                </a:lnTo>
                <a:lnTo>
                  <a:pt x="694992" y="1442977"/>
                </a:lnTo>
                <a:lnTo>
                  <a:pt x="691478" y="1438188"/>
                </a:lnTo>
                <a:lnTo>
                  <a:pt x="687963" y="1432602"/>
                </a:lnTo>
                <a:lnTo>
                  <a:pt x="685230" y="1427015"/>
                </a:lnTo>
                <a:lnTo>
                  <a:pt x="682497" y="1421029"/>
                </a:lnTo>
                <a:lnTo>
                  <a:pt x="680544" y="1415044"/>
                </a:lnTo>
                <a:lnTo>
                  <a:pt x="678982" y="1409058"/>
                </a:lnTo>
                <a:lnTo>
                  <a:pt x="676249" y="1399082"/>
                </a:lnTo>
                <a:lnTo>
                  <a:pt x="675078" y="1392298"/>
                </a:lnTo>
                <a:lnTo>
                  <a:pt x="674687" y="1389106"/>
                </a:lnTo>
                <a:lnTo>
                  <a:pt x="674687" y="1388707"/>
                </a:lnTo>
                <a:lnTo>
                  <a:pt x="675078" y="1388308"/>
                </a:lnTo>
                <a:lnTo>
                  <a:pt x="676249" y="1387909"/>
                </a:lnTo>
                <a:lnTo>
                  <a:pt x="679373" y="1387111"/>
                </a:lnTo>
                <a:lnTo>
                  <a:pt x="683278" y="1385913"/>
                </a:lnTo>
                <a:lnTo>
                  <a:pt x="689525" y="1384716"/>
                </a:lnTo>
                <a:lnTo>
                  <a:pt x="698897" y="1383120"/>
                </a:lnTo>
                <a:lnTo>
                  <a:pt x="715297" y="1381524"/>
                </a:lnTo>
                <a:lnTo>
                  <a:pt x="725449" y="1381125"/>
                </a:lnTo>
                <a:close/>
                <a:moveTo>
                  <a:pt x="1433588" y="1247775"/>
                </a:moveTo>
                <a:lnTo>
                  <a:pt x="1439124" y="1247775"/>
                </a:lnTo>
                <a:lnTo>
                  <a:pt x="1444264" y="1248175"/>
                </a:lnTo>
                <a:lnTo>
                  <a:pt x="1448614" y="1248976"/>
                </a:lnTo>
                <a:lnTo>
                  <a:pt x="1451382" y="1249776"/>
                </a:lnTo>
                <a:lnTo>
                  <a:pt x="1453359" y="1250977"/>
                </a:lnTo>
                <a:lnTo>
                  <a:pt x="1454150" y="1252178"/>
                </a:lnTo>
                <a:lnTo>
                  <a:pt x="1454150" y="1253779"/>
                </a:lnTo>
                <a:lnTo>
                  <a:pt x="1453359" y="1255380"/>
                </a:lnTo>
                <a:lnTo>
                  <a:pt x="1452173" y="1256981"/>
                </a:lnTo>
                <a:lnTo>
                  <a:pt x="1450196" y="1258582"/>
                </a:lnTo>
                <a:lnTo>
                  <a:pt x="1447428" y="1260183"/>
                </a:lnTo>
                <a:lnTo>
                  <a:pt x="1441892" y="1262985"/>
                </a:lnTo>
                <a:lnTo>
                  <a:pt x="1435565" y="1264986"/>
                </a:lnTo>
                <a:lnTo>
                  <a:pt x="1432402" y="1265387"/>
                </a:lnTo>
                <a:lnTo>
                  <a:pt x="1429634" y="1265787"/>
                </a:lnTo>
                <a:lnTo>
                  <a:pt x="1427261" y="1265787"/>
                </a:lnTo>
                <a:lnTo>
                  <a:pt x="1425284" y="1265387"/>
                </a:lnTo>
                <a:lnTo>
                  <a:pt x="1423703" y="1264986"/>
                </a:lnTo>
                <a:lnTo>
                  <a:pt x="1422516" y="1264586"/>
                </a:lnTo>
                <a:lnTo>
                  <a:pt x="1420539" y="1264586"/>
                </a:lnTo>
                <a:lnTo>
                  <a:pt x="1419353" y="1264986"/>
                </a:lnTo>
                <a:lnTo>
                  <a:pt x="1418562" y="1265787"/>
                </a:lnTo>
                <a:lnTo>
                  <a:pt x="1417376" y="1266588"/>
                </a:lnTo>
                <a:lnTo>
                  <a:pt x="1416980" y="1267388"/>
                </a:lnTo>
                <a:lnTo>
                  <a:pt x="1416585" y="1268589"/>
                </a:lnTo>
                <a:lnTo>
                  <a:pt x="1416190" y="1269790"/>
                </a:lnTo>
                <a:lnTo>
                  <a:pt x="1416585" y="1270990"/>
                </a:lnTo>
                <a:lnTo>
                  <a:pt x="1416585" y="1272191"/>
                </a:lnTo>
                <a:lnTo>
                  <a:pt x="1417376" y="1273392"/>
                </a:lnTo>
                <a:lnTo>
                  <a:pt x="1418562" y="1274993"/>
                </a:lnTo>
                <a:lnTo>
                  <a:pt x="1419748" y="1276194"/>
                </a:lnTo>
                <a:lnTo>
                  <a:pt x="1422121" y="1277395"/>
                </a:lnTo>
                <a:lnTo>
                  <a:pt x="1424098" y="1278596"/>
                </a:lnTo>
                <a:lnTo>
                  <a:pt x="1428843" y="1280597"/>
                </a:lnTo>
                <a:lnTo>
                  <a:pt x="1430820" y="1282198"/>
                </a:lnTo>
                <a:lnTo>
                  <a:pt x="1432402" y="1283799"/>
                </a:lnTo>
                <a:lnTo>
                  <a:pt x="1433588" y="1285000"/>
                </a:lnTo>
                <a:lnTo>
                  <a:pt x="1435170" y="1287001"/>
                </a:lnTo>
                <a:lnTo>
                  <a:pt x="1436356" y="1289003"/>
                </a:lnTo>
                <a:lnTo>
                  <a:pt x="1436751" y="1291404"/>
                </a:lnTo>
                <a:lnTo>
                  <a:pt x="1437542" y="1293406"/>
                </a:lnTo>
                <a:lnTo>
                  <a:pt x="1437542" y="1296608"/>
                </a:lnTo>
                <a:lnTo>
                  <a:pt x="1437542" y="1299009"/>
                </a:lnTo>
                <a:lnTo>
                  <a:pt x="1437147" y="1302612"/>
                </a:lnTo>
                <a:lnTo>
                  <a:pt x="1436356" y="1305414"/>
                </a:lnTo>
                <a:lnTo>
                  <a:pt x="1435170" y="1309416"/>
                </a:lnTo>
                <a:lnTo>
                  <a:pt x="1431611" y="1317422"/>
                </a:lnTo>
                <a:lnTo>
                  <a:pt x="1430029" y="1320624"/>
                </a:lnTo>
                <a:lnTo>
                  <a:pt x="1428052" y="1323826"/>
                </a:lnTo>
                <a:lnTo>
                  <a:pt x="1425680" y="1326628"/>
                </a:lnTo>
                <a:lnTo>
                  <a:pt x="1423307" y="1328629"/>
                </a:lnTo>
                <a:lnTo>
                  <a:pt x="1420539" y="1331431"/>
                </a:lnTo>
                <a:lnTo>
                  <a:pt x="1417771" y="1333032"/>
                </a:lnTo>
                <a:lnTo>
                  <a:pt x="1414608" y="1334633"/>
                </a:lnTo>
                <a:lnTo>
                  <a:pt x="1411445" y="1336635"/>
                </a:lnTo>
                <a:lnTo>
                  <a:pt x="1404722" y="1338636"/>
                </a:lnTo>
                <a:lnTo>
                  <a:pt x="1397605" y="1340237"/>
                </a:lnTo>
                <a:lnTo>
                  <a:pt x="1390487" y="1341038"/>
                </a:lnTo>
                <a:lnTo>
                  <a:pt x="1383370" y="1341438"/>
                </a:lnTo>
                <a:lnTo>
                  <a:pt x="1376252" y="1341438"/>
                </a:lnTo>
                <a:lnTo>
                  <a:pt x="1369530" y="1341038"/>
                </a:lnTo>
                <a:lnTo>
                  <a:pt x="1358063" y="1339437"/>
                </a:lnTo>
                <a:lnTo>
                  <a:pt x="1350154" y="1338236"/>
                </a:lnTo>
                <a:lnTo>
                  <a:pt x="1347386" y="1337435"/>
                </a:lnTo>
                <a:lnTo>
                  <a:pt x="1347386" y="1337835"/>
                </a:lnTo>
                <a:lnTo>
                  <a:pt x="1346991" y="1337435"/>
                </a:lnTo>
                <a:lnTo>
                  <a:pt x="1346200" y="1337035"/>
                </a:lnTo>
                <a:lnTo>
                  <a:pt x="1346200" y="1334633"/>
                </a:lnTo>
                <a:lnTo>
                  <a:pt x="1346991" y="1331831"/>
                </a:lnTo>
                <a:lnTo>
                  <a:pt x="1347782" y="1326228"/>
                </a:lnTo>
                <a:lnTo>
                  <a:pt x="1349363" y="1318623"/>
                </a:lnTo>
                <a:lnTo>
                  <a:pt x="1351736" y="1307415"/>
                </a:lnTo>
                <a:lnTo>
                  <a:pt x="1355295" y="1296608"/>
                </a:lnTo>
                <a:lnTo>
                  <a:pt x="1357667" y="1287402"/>
                </a:lnTo>
                <a:lnTo>
                  <a:pt x="1361621" y="1275794"/>
                </a:lnTo>
                <a:lnTo>
                  <a:pt x="1363994" y="1270190"/>
                </a:lnTo>
                <a:lnTo>
                  <a:pt x="1364785" y="1268589"/>
                </a:lnTo>
                <a:lnTo>
                  <a:pt x="1366762" y="1265787"/>
                </a:lnTo>
                <a:lnTo>
                  <a:pt x="1369925" y="1262985"/>
                </a:lnTo>
                <a:lnTo>
                  <a:pt x="1373484" y="1260183"/>
                </a:lnTo>
                <a:lnTo>
                  <a:pt x="1378229" y="1258182"/>
                </a:lnTo>
                <a:lnTo>
                  <a:pt x="1383765" y="1256181"/>
                </a:lnTo>
                <a:lnTo>
                  <a:pt x="1389301" y="1253779"/>
                </a:lnTo>
                <a:lnTo>
                  <a:pt x="1395628" y="1252578"/>
                </a:lnTo>
                <a:lnTo>
                  <a:pt x="1401954" y="1250977"/>
                </a:lnTo>
                <a:lnTo>
                  <a:pt x="1415399" y="1248976"/>
                </a:lnTo>
                <a:lnTo>
                  <a:pt x="1428052" y="1248175"/>
                </a:lnTo>
                <a:lnTo>
                  <a:pt x="1433588" y="1247775"/>
                </a:lnTo>
                <a:close/>
                <a:moveTo>
                  <a:pt x="1155700" y="965200"/>
                </a:moveTo>
                <a:lnTo>
                  <a:pt x="1161653" y="965597"/>
                </a:lnTo>
                <a:lnTo>
                  <a:pt x="1167209" y="966787"/>
                </a:lnTo>
                <a:lnTo>
                  <a:pt x="1172766" y="968770"/>
                </a:lnTo>
                <a:lnTo>
                  <a:pt x="1177925" y="971944"/>
                </a:lnTo>
                <a:lnTo>
                  <a:pt x="1182687" y="975514"/>
                </a:lnTo>
                <a:lnTo>
                  <a:pt x="1187450" y="980274"/>
                </a:lnTo>
                <a:lnTo>
                  <a:pt x="1192213" y="985431"/>
                </a:lnTo>
                <a:lnTo>
                  <a:pt x="1196181" y="991381"/>
                </a:lnTo>
                <a:lnTo>
                  <a:pt x="1200150" y="998125"/>
                </a:lnTo>
                <a:lnTo>
                  <a:pt x="1204119" y="1005265"/>
                </a:lnTo>
                <a:lnTo>
                  <a:pt x="1207691" y="1012802"/>
                </a:lnTo>
                <a:lnTo>
                  <a:pt x="1211659" y="1021133"/>
                </a:lnTo>
                <a:lnTo>
                  <a:pt x="1214437" y="1029860"/>
                </a:lnTo>
                <a:lnTo>
                  <a:pt x="1217613" y="1038984"/>
                </a:lnTo>
                <a:lnTo>
                  <a:pt x="1220787" y="1048504"/>
                </a:lnTo>
                <a:lnTo>
                  <a:pt x="1225947" y="1068338"/>
                </a:lnTo>
                <a:lnTo>
                  <a:pt x="1230313" y="1089363"/>
                </a:lnTo>
                <a:lnTo>
                  <a:pt x="1234678" y="1111180"/>
                </a:lnTo>
                <a:lnTo>
                  <a:pt x="1237853" y="1133792"/>
                </a:lnTo>
                <a:lnTo>
                  <a:pt x="1241028" y="1155609"/>
                </a:lnTo>
                <a:lnTo>
                  <a:pt x="1243013" y="1177824"/>
                </a:lnTo>
                <a:lnTo>
                  <a:pt x="1245394" y="1198848"/>
                </a:lnTo>
                <a:lnTo>
                  <a:pt x="1246981" y="1219476"/>
                </a:lnTo>
                <a:lnTo>
                  <a:pt x="1246187" y="1186551"/>
                </a:lnTo>
                <a:lnTo>
                  <a:pt x="1342231" y="1244467"/>
                </a:lnTo>
                <a:lnTo>
                  <a:pt x="1323181" y="1340465"/>
                </a:lnTo>
                <a:lnTo>
                  <a:pt x="1248966" y="1309524"/>
                </a:lnTo>
                <a:lnTo>
                  <a:pt x="1245394" y="1284929"/>
                </a:lnTo>
                <a:lnTo>
                  <a:pt x="1239441" y="1242087"/>
                </a:lnTo>
                <a:lnTo>
                  <a:pt x="1231106" y="1373787"/>
                </a:lnTo>
                <a:lnTo>
                  <a:pt x="1230709" y="1379737"/>
                </a:lnTo>
                <a:lnTo>
                  <a:pt x="1230313" y="1386084"/>
                </a:lnTo>
                <a:lnTo>
                  <a:pt x="1230709" y="1392431"/>
                </a:lnTo>
                <a:lnTo>
                  <a:pt x="1232297" y="1399968"/>
                </a:lnTo>
                <a:lnTo>
                  <a:pt x="1234281" y="1407902"/>
                </a:lnTo>
                <a:lnTo>
                  <a:pt x="1237059" y="1417422"/>
                </a:lnTo>
                <a:lnTo>
                  <a:pt x="1241822" y="1428133"/>
                </a:lnTo>
                <a:lnTo>
                  <a:pt x="1247775" y="1440430"/>
                </a:lnTo>
                <a:lnTo>
                  <a:pt x="1231106" y="1440430"/>
                </a:lnTo>
                <a:lnTo>
                  <a:pt x="1242219" y="1446380"/>
                </a:lnTo>
                <a:lnTo>
                  <a:pt x="1256109" y="1453124"/>
                </a:lnTo>
                <a:lnTo>
                  <a:pt x="1287066" y="1467405"/>
                </a:lnTo>
                <a:lnTo>
                  <a:pt x="1313259" y="1479305"/>
                </a:lnTo>
                <a:lnTo>
                  <a:pt x="1323975" y="1483669"/>
                </a:lnTo>
                <a:lnTo>
                  <a:pt x="1501775" y="1720491"/>
                </a:lnTo>
                <a:lnTo>
                  <a:pt x="1401763" y="1798638"/>
                </a:lnTo>
                <a:lnTo>
                  <a:pt x="1210469" y="1576494"/>
                </a:lnTo>
                <a:lnTo>
                  <a:pt x="1080294" y="1561816"/>
                </a:lnTo>
                <a:lnTo>
                  <a:pt x="1080294" y="1563800"/>
                </a:lnTo>
                <a:lnTo>
                  <a:pt x="1080294" y="1567370"/>
                </a:lnTo>
                <a:lnTo>
                  <a:pt x="1079500" y="1575700"/>
                </a:lnTo>
                <a:lnTo>
                  <a:pt x="1077516" y="1587601"/>
                </a:lnTo>
                <a:lnTo>
                  <a:pt x="1074341" y="1601088"/>
                </a:lnTo>
                <a:lnTo>
                  <a:pt x="1066403" y="1633220"/>
                </a:lnTo>
                <a:lnTo>
                  <a:pt x="1056878" y="1669318"/>
                </a:lnTo>
                <a:lnTo>
                  <a:pt x="1046956" y="1703830"/>
                </a:lnTo>
                <a:lnTo>
                  <a:pt x="1038622" y="1733582"/>
                </a:lnTo>
                <a:lnTo>
                  <a:pt x="1030288" y="1762540"/>
                </a:lnTo>
                <a:lnTo>
                  <a:pt x="802481" y="1785548"/>
                </a:lnTo>
                <a:lnTo>
                  <a:pt x="770731" y="1731201"/>
                </a:lnTo>
                <a:lnTo>
                  <a:pt x="904081" y="1706210"/>
                </a:lnTo>
                <a:lnTo>
                  <a:pt x="903685" y="1489619"/>
                </a:lnTo>
                <a:lnTo>
                  <a:pt x="871935" y="1482479"/>
                </a:lnTo>
                <a:lnTo>
                  <a:pt x="869950" y="1471768"/>
                </a:lnTo>
                <a:lnTo>
                  <a:pt x="867966" y="1461851"/>
                </a:lnTo>
                <a:lnTo>
                  <a:pt x="866378" y="1453124"/>
                </a:lnTo>
                <a:lnTo>
                  <a:pt x="864791" y="1445190"/>
                </a:lnTo>
                <a:lnTo>
                  <a:pt x="863600" y="1428926"/>
                </a:lnTo>
                <a:lnTo>
                  <a:pt x="862806" y="1413455"/>
                </a:lnTo>
                <a:lnTo>
                  <a:pt x="862013" y="1373787"/>
                </a:lnTo>
                <a:lnTo>
                  <a:pt x="860822" y="1346812"/>
                </a:lnTo>
                <a:lnTo>
                  <a:pt x="858044" y="1312697"/>
                </a:lnTo>
                <a:lnTo>
                  <a:pt x="854472" y="1175444"/>
                </a:lnTo>
                <a:lnTo>
                  <a:pt x="843756" y="1181791"/>
                </a:lnTo>
                <a:lnTo>
                  <a:pt x="818753" y="1197658"/>
                </a:lnTo>
                <a:lnTo>
                  <a:pt x="802878" y="1208369"/>
                </a:lnTo>
                <a:lnTo>
                  <a:pt x="786606" y="1219476"/>
                </a:lnTo>
                <a:lnTo>
                  <a:pt x="770731" y="1230980"/>
                </a:lnTo>
                <a:lnTo>
                  <a:pt x="756841" y="1242087"/>
                </a:lnTo>
                <a:lnTo>
                  <a:pt x="754460" y="1250021"/>
                </a:lnTo>
                <a:lnTo>
                  <a:pt x="752872" y="1258351"/>
                </a:lnTo>
                <a:lnTo>
                  <a:pt x="752078" y="1266681"/>
                </a:lnTo>
                <a:lnTo>
                  <a:pt x="751285" y="1275805"/>
                </a:lnTo>
                <a:lnTo>
                  <a:pt x="751285" y="1284532"/>
                </a:lnTo>
                <a:lnTo>
                  <a:pt x="751681" y="1292863"/>
                </a:lnTo>
                <a:lnTo>
                  <a:pt x="752078" y="1301590"/>
                </a:lnTo>
                <a:lnTo>
                  <a:pt x="752872" y="1310317"/>
                </a:lnTo>
                <a:lnTo>
                  <a:pt x="754856" y="1325788"/>
                </a:lnTo>
                <a:lnTo>
                  <a:pt x="756444" y="1339275"/>
                </a:lnTo>
                <a:lnTo>
                  <a:pt x="758031" y="1350382"/>
                </a:lnTo>
                <a:lnTo>
                  <a:pt x="758031" y="1354349"/>
                </a:lnTo>
                <a:lnTo>
                  <a:pt x="756841" y="1357523"/>
                </a:lnTo>
                <a:lnTo>
                  <a:pt x="727869" y="1355539"/>
                </a:lnTo>
                <a:lnTo>
                  <a:pt x="715566" y="1354746"/>
                </a:lnTo>
                <a:lnTo>
                  <a:pt x="709613" y="1354746"/>
                </a:lnTo>
                <a:lnTo>
                  <a:pt x="704453" y="1355143"/>
                </a:lnTo>
                <a:lnTo>
                  <a:pt x="698897" y="1355539"/>
                </a:lnTo>
                <a:lnTo>
                  <a:pt x="693341" y="1356729"/>
                </a:lnTo>
                <a:lnTo>
                  <a:pt x="687785" y="1357919"/>
                </a:lnTo>
                <a:lnTo>
                  <a:pt x="682228" y="1359903"/>
                </a:lnTo>
                <a:lnTo>
                  <a:pt x="677069" y="1361886"/>
                </a:lnTo>
                <a:lnTo>
                  <a:pt x="671116" y="1364663"/>
                </a:lnTo>
                <a:lnTo>
                  <a:pt x="664766" y="1367836"/>
                </a:lnTo>
                <a:lnTo>
                  <a:pt x="658416" y="1372200"/>
                </a:lnTo>
                <a:lnTo>
                  <a:pt x="657225" y="1367043"/>
                </a:lnTo>
                <a:lnTo>
                  <a:pt x="655241" y="1361093"/>
                </a:lnTo>
                <a:lnTo>
                  <a:pt x="654050" y="1355143"/>
                </a:lnTo>
                <a:lnTo>
                  <a:pt x="653256" y="1348399"/>
                </a:lnTo>
                <a:lnTo>
                  <a:pt x="651669" y="1333325"/>
                </a:lnTo>
                <a:lnTo>
                  <a:pt x="650875" y="1316267"/>
                </a:lnTo>
                <a:lnTo>
                  <a:pt x="650875" y="1296830"/>
                </a:lnTo>
                <a:lnTo>
                  <a:pt x="651272" y="1274615"/>
                </a:lnTo>
                <a:lnTo>
                  <a:pt x="652066" y="1251211"/>
                </a:lnTo>
                <a:lnTo>
                  <a:pt x="653653" y="1225029"/>
                </a:lnTo>
                <a:lnTo>
                  <a:pt x="660797" y="1208369"/>
                </a:lnTo>
                <a:lnTo>
                  <a:pt x="667147" y="1194881"/>
                </a:lnTo>
                <a:lnTo>
                  <a:pt x="670322" y="1188931"/>
                </a:lnTo>
                <a:lnTo>
                  <a:pt x="673497" y="1183774"/>
                </a:lnTo>
                <a:lnTo>
                  <a:pt x="680244" y="1174254"/>
                </a:lnTo>
                <a:lnTo>
                  <a:pt x="687388" y="1164733"/>
                </a:lnTo>
                <a:lnTo>
                  <a:pt x="696119" y="1155213"/>
                </a:lnTo>
                <a:lnTo>
                  <a:pt x="706438" y="1143312"/>
                </a:lnTo>
                <a:lnTo>
                  <a:pt x="718741" y="1129031"/>
                </a:lnTo>
                <a:lnTo>
                  <a:pt x="738585" y="1108007"/>
                </a:lnTo>
                <a:lnTo>
                  <a:pt x="756047" y="1088966"/>
                </a:lnTo>
                <a:lnTo>
                  <a:pt x="785416" y="1057231"/>
                </a:lnTo>
                <a:lnTo>
                  <a:pt x="797719" y="1043744"/>
                </a:lnTo>
                <a:lnTo>
                  <a:pt x="809228" y="1032240"/>
                </a:lnTo>
                <a:lnTo>
                  <a:pt x="820738" y="1021926"/>
                </a:lnTo>
                <a:lnTo>
                  <a:pt x="831056" y="1012802"/>
                </a:lnTo>
                <a:lnTo>
                  <a:pt x="836613" y="1008439"/>
                </a:lnTo>
                <a:lnTo>
                  <a:pt x="842169" y="1004869"/>
                </a:lnTo>
                <a:lnTo>
                  <a:pt x="848122" y="1000902"/>
                </a:lnTo>
                <a:lnTo>
                  <a:pt x="854075" y="997331"/>
                </a:lnTo>
                <a:lnTo>
                  <a:pt x="860028" y="994555"/>
                </a:lnTo>
                <a:lnTo>
                  <a:pt x="866378" y="991381"/>
                </a:lnTo>
                <a:lnTo>
                  <a:pt x="873125" y="988208"/>
                </a:lnTo>
                <a:lnTo>
                  <a:pt x="880269" y="985828"/>
                </a:lnTo>
                <a:lnTo>
                  <a:pt x="895350" y="980274"/>
                </a:lnTo>
                <a:lnTo>
                  <a:pt x="912416" y="975117"/>
                </a:lnTo>
                <a:lnTo>
                  <a:pt x="932260" y="970753"/>
                </a:lnTo>
                <a:lnTo>
                  <a:pt x="954881" y="965597"/>
                </a:lnTo>
                <a:lnTo>
                  <a:pt x="963613" y="965993"/>
                </a:lnTo>
                <a:lnTo>
                  <a:pt x="979488" y="966787"/>
                </a:lnTo>
                <a:lnTo>
                  <a:pt x="1004491" y="968373"/>
                </a:lnTo>
                <a:lnTo>
                  <a:pt x="1089819" y="1240103"/>
                </a:lnTo>
                <a:lnTo>
                  <a:pt x="1081484" y="1159179"/>
                </a:lnTo>
                <a:lnTo>
                  <a:pt x="1077516" y="1013199"/>
                </a:lnTo>
                <a:lnTo>
                  <a:pt x="1071959" y="999315"/>
                </a:lnTo>
                <a:lnTo>
                  <a:pt x="1083072" y="980671"/>
                </a:lnTo>
                <a:lnTo>
                  <a:pt x="1107281" y="980671"/>
                </a:lnTo>
                <a:lnTo>
                  <a:pt x="1117600" y="999315"/>
                </a:lnTo>
                <a:lnTo>
                  <a:pt x="1112837" y="1015579"/>
                </a:lnTo>
                <a:lnTo>
                  <a:pt x="1142206" y="1228203"/>
                </a:lnTo>
                <a:lnTo>
                  <a:pt x="1137841" y="971944"/>
                </a:lnTo>
                <a:lnTo>
                  <a:pt x="1146572" y="967580"/>
                </a:lnTo>
                <a:lnTo>
                  <a:pt x="1148953" y="966390"/>
                </a:lnTo>
                <a:lnTo>
                  <a:pt x="1149350" y="965597"/>
                </a:lnTo>
                <a:lnTo>
                  <a:pt x="1155700" y="965200"/>
                </a:lnTo>
                <a:close/>
                <a:moveTo>
                  <a:pt x="931148" y="736601"/>
                </a:moveTo>
                <a:lnTo>
                  <a:pt x="929554" y="751285"/>
                </a:lnTo>
                <a:lnTo>
                  <a:pt x="928757" y="762794"/>
                </a:lnTo>
                <a:lnTo>
                  <a:pt x="929155" y="762794"/>
                </a:lnTo>
                <a:lnTo>
                  <a:pt x="929554" y="751285"/>
                </a:lnTo>
                <a:lnTo>
                  <a:pt x="930351" y="746126"/>
                </a:lnTo>
                <a:lnTo>
                  <a:pt x="931148" y="741363"/>
                </a:lnTo>
                <a:lnTo>
                  <a:pt x="931148" y="736601"/>
                </a:lnTo>
                <a:close/>
                <a:moveTo>
                  <a:pt x="949086" y="679054"/>
                </a:moveTo>
                <a:lnTo>
                  <a:pt x="948289" y="679847"/>
                </a:lnTo>
                <a:lnTo>
                  <a:pt x="945499" y="681435"/>
                </a:lnTo>
                <a:lnTo>
                  <a:pt x="943904" y="683419"/>
                </a:lnTo>
                <a:lnTo>
                  <a:pt x="941911" y="686991"/>
                </a:lnTo>
                <a:lnTo>
                  <a:pt x="945897" y="682625"/>
                </a:lnTo>
                <a:lnTo>
                  <a:pt x="948289" y="681038"/>
                </a:lnTo>
                <a:lnTo>
                  <a:pt x="950282" y="679054"/>
                </a:lnTo>
                <a:lnTo>
                  <a:pt x="949086" y="679054"/>
                </a:lnTo>
                <a:close/>
                <a:moveTo>
                  <a:pt x="1038375" y="620713"/>
                </a:moveTo>
                <a:lnTo>
                  <a:pt x="1049138" y="620713"/>
                </a:lnTo>
                <a:lnTo>
                  <a:pt x="1059502" y="621110"/>
                </a:lnTo>
                <a:lnTo>
                  <a:pt x="1069866" y="622300"/>
                </a:lnTo>
                <a:lnTo>
                  <a:pt x="1079432" y="623491"/>
                </a:lnTo>
                <a:lnTo>
                  <a:pt x="1088999" y="625872"/>
                </a:lnTo>
                <a:lnTo>
                  <a:pt x="1098167" y="627857"/>
                </a:lnTo>
                <a:lnTo>
                  <a:pt x="1106937" y="630238"/>
                </a:lnTo>
                <a:lnTo>
                  <a:pt x="1115307" y="633413"/>
                </a:lnTo>
                <a:lnTo>
                  <a:pt x="1123678" y="636191"/>
                </a:lnTo>
                <a:lnTo>
                  <a:pt x="1130853" y="639763"/>
                </a:lnTo>
                <a:lnTo>
                  <a:pt x="1138028" y="642938"/>
                </a:lnTo>
                <a:lnTo>
                  <a:pt x="1144805" y="646510"/>
                </a:lnTo>
                <a:lnTo>
                  <a:pt x="1156365" y="652860"/>
                </a:lnTo>
                <a:lnTo>
                  <a:pt x="1166729" y="659607"/>
                </a:lnTo>
                <a:lnTo>
                  <a:pt x="1174701" y="664766"/>
                </a:lnTo>
                <a:lnTo>
                  <a:pt x="1180680" y="669529"/>
                </a:lnTo>
                <a:lnTo>
                  <a:pt x="1185862" y="673497"/>
                </a:lnTo>
                <a:lnTo>
                  <a:pt x="1185862" y="676275"/>
                </a:lnTo>
                <a:lnTo>
                  <a:pt x="1185862" y="684213"/>
                </a:lnTo>
                <a:lnTo>
                  <a:pt x="1185065" y="688975"/>
                </a:lnTo>
                <a:lnTo>
                  <a:pt x="1183869" y="694532"/>
                </a:lnTo>
                <a:lnTo>
                  <a:pt x="1182274" y="700088"/>
                </a:lnTo>
                <a:lnTo>
                  <a:pt x="1180281" y="704850"/>
                </a:lnTo>
                <a:lnTo>
                  <a:pt x="1179086" y="707629"/>
                </a:lnTo>
                <a:lnTo>
                  <a:pt x="1177093" y="710010"/>
                </a:lnTo>
                <a:lnTo>
                  <a:pt x="1175498" y="711994"/>
                </a:lnTo>
                <a:lnTo>
                  <a:pt x="1173505" y="713979"/>
                </a:lnTo>
                <a:lnTo>
                  <a:pt x="1170715" y="715963"/>
                </a:lnTo>
                <a:lnTo>
                  <a:pt x="1168323" y="717154"/>
                </a:lnTo>
                <a:lnTo>
                  <a:pt x="1165533" y="718344"/>
                </a:lnTo>
                <a:lnTo>
                  <a:pt x="1161945" y="719138"/>
                </a:lnTo>
                <a:lnTo>
                  <a:pt x="1158756" y="719535"/>
                </a:lnTo>
                <a:lnTo>
                  <a:pt x="1154770" y="719535"/>
                </a:lnTo>
                <a:lnTo>
                  <a:pt x="1150784" y="719138"/>
                </a:lnTo>
                <a:lnTo>
                  <a:pt x="1146001" y="718344"/>
                </a:lnTo>
                <a:lnTo>
                  <a:pt x="1140819" y="717154"/>
                </a:lnTo>
                <a:lnTo>
                  <a:pt x="1135238" y="715566"/>
                </a:lnTo>
                <a:lnTo>
                  <a:pt x="1129259" y="712788"/>
                </a:lnTo>
                <a:lnTo>
                  <a:pt x="1123678" y="710010"/>
                </a:lnTo>
                <a:lnTo>
                  <a:pt x="1120091" y="708819"/>
                </a:lnTo>
                <a:lnTo>
                  <a:pt x="1114112" y="707629"/>
                </a:lnTo>
                <a:lnTo>
                  <a:pt x="1098964" y="704850"/>
                </a:lnTo>
                <a:lnTo>
                  <a:pt x="1083418" y="702072"/>
                </a:lnTo>
                <a:lnTo>
                  <a:pt x="1077439" y="700882"/>
                </a:lnTo>
                <a:lnTo>
                  <a:pt x="1073852" y="700088"/>
                </a:lnTo>
                <a:lnTo>
                  <a:pt x="1104545" y="714772"/>
                </a:lnTo>
                <a:lnTo>
                  <a:pt x="1118895" y="721122"/>
                </a:lnTo>
                <a:lnTo>
                  <a:pt x="1125671" y="723504"/>
                </a:lnTo>
                <a:lnTo>
                  <a:pt x="1132448" y="725885"/>
                </a:lnTo>
                <a:lnTo>
                  <a:pt x="1138826" y="728266"/>
                </a:lnTo>
                <a:lnTo>
                  <a:pt x="1144805" y="729457"/>
                </a:lnTo>
                <a:lnTo>
                  <a:pt x="1150784" y="730647"/>
                </a:lnTo>
                <a:lnTo>
                  <a:pt x="1155966" y="731044"/>
                </a:lnTo>
                <a:lnTo>
                  <a:pt x="1161148" y="730647"/>
                </a:lnTo>
                <a:lnTo>
                  <a:pt x="1165931" y="729457"/>
                </a:lnTo>
                <a:lnTo>
                  <a:pt x="1170316" y="727869"/>
                </a:lnTo>
                <a:lnTo>
                  <a:pt x="1174302" y="725091"/>
                </a:lnTo>
                <a:lnTo>
                  <a:pt x="1175498" y="735410"/>
                </a:lnTo>
                <a:lnTo>
                  <a:pt x="1175897" y="744935"/>
                </a:lnTo>
                <a:lnTo>
                  <a:pt x="1175498" y="753666"/>
                </a:lnTo>
                <a:lnTo>
                  <a:pt x="1175099" y="762397"/>
                </a:lnTo>
                <a:lnTo>
                  <a:pt x="1176694" y="761207"/>
                </a:lnTo>
                <a:lnTo>
                  <a:pt x="1177491" y="760413"/>
                </a:lnTo>
                <a:lnTo>
                  <a:pt x="1178687" y="760016"/>
                </a:lnTo>
                <a:lnTo>
                  <a:pt x="1179086" y="760413"/>
                </a:lnTo>
                <a:lnTo>
                  <a:pt x="1179484" y="761207"/>
                </a:lnTo>
                <a:lnTo>
                  <a:pt x="1179883" y="763985"/>
                </a:lnTo>
                <a:lnTo>
                  <a:pt x="1180281" y="767954"/>
                </a:lnTo>
                <a:lnTo>
                  <a:pt x="1180281" y="773113"/>
                </a:lnTo>
                <a:lnTo>
                  <a:pt x="1179086" y="785813"/>
                </a:lnTo>
                <a:lnTo>
                  <a:pt x="1177491" y="800498"/>
                </a:lnTo>
                <a:lnTo>
                  <a:pt x="1175498" y="814388"/>
                </a:lnTo>
                <a:lnTo>
                  <a:pt x="1173505" y="826294"/>
                </a:lnTo>
                <a:lnTo>
                  <a:pt x="1171911" y="833438"/>
                </a:lnTo>
                <a:lnTo>
                  <a:pt x="1170715" y="834629"/>
                </a:lnTo>
                <a:lnTo>
                  <a:pt x="1170316" y="834232"/>
                </a:lnTo>
                <a:lnTo>
                  <a:pt x="1169519" y="842169"/>
                </a:lnTo>
                <a:lnTo>
                  <a:pt x="1168323" y="849710"/>
                </a:lnTo>
                <a:lnTo>
                  <a:pt x="1166729" y="856854"/>
                </a:lnTo>
                <a:lnTo>
                  <a:pt x="1165134" y="863998"/>
                </a:lnTo>
                <a:lnTo>
                  <a:pt x="1162742" y="870744"/>
                </a:lnTo>
                <a:lnTo>
                  <a:pt x="1160351" y="877491"/>
                </a:lnTo>
                <a:lnTo>
                  <a:pt x="1157959" y="883841"/>
                </a:lnTo>
                <a:lnTo>
                  <a:pt x="1154770" y="890191"/>
                </a:lnTo>
                <a:lnTo>
                  <a:pt x="1151980" y="896541"/>
                </a:lnTo>
                <a:lnTo>
                  <a:pt x="1148791" y="902098"/>
                </a:lnTo>
                <a:lnTo>
                  <a:pt x="1145602" y="907654"/>
                </a:lnTo>
                <a:lnTo>
                  <a:pt x="1141616" y="913210"/>
                </a:lnTo>
                <a:lnTo>
                  <a:pt x="1138028" y="918370"/>
                </a:lnTo>
                <a:lnTo>
                  <a:pt x="1134042" y="923529"/>
                </a:lnTo>
                <a:lnTo>
                  <a:pt x="1126070" y="932260"/>
                </a:lnTo>
                <a:lnTo>
                  <a:pt x="1117699" y="940595"/>
                </a:lnTo>
                <a:lnTo>
                  <a:pt x="1108531" y="947738"/>
                </a:lnTo>
                <a:lnTo>
                  <a:pt x="1099762" y="954088"/>
                </a:lnTo>
                <a:lnTo>
                  <a:pt x="1090593" y="959248"/>
                </a:lnTo>
                <a:lnTo>
                  <a:pt x="1081027" y="963216"/>
                </a:lnTo>
                <a:lnTo>
                  <a:pt x="1077041" y="964804"/>
                </a:lnTo>
                <a:lnTo>
                  <a:pt x="1072257" y="966391"/>
                </a:lnTo>
                <a:lnTo>
                  <a:pt x="1067474" y="967185"/>
                </a:lnTo>
                <a:lnTo>
                  <a:pt x="1063488" y="967979"/>
                </a:lnTo>
                <a:lnTo>
                  <a:pt x="1059103" y="968376"/>
                </a:lnTo>
                <a:lnTo>
                  <a:pt x="1054719" y="968376"/>
                </a:lnTo>
                <a:lnTo>
                  <a:pt x="1051530" y="968376"/>
                </a:lnTo>
                <a:lnTo>
                  <a:pt x="1047543" y="967979"/>
                </a:lnTo>
                <a:lnTo>
                  <a:pt x="1043956" y="967185"/>
                </a:lnTo>
                <a:lnTo>
                  <a:pt x="1039970" y="965995"/>
                </a:lnTo>
                <a:lnTo>
                  <a:pt x="1031998" y="962820"/>
                </a:lnTo>
                <a:lnTo>
                  <a:pt x="1023627" y="958851"/>
                </a:lnTo>
                <a:lnTo>
                  <a:pt x="1014857" y="953295"/>
                </a:lnTo>
                <a:lnTo>
                  <a:pt x="1006088" y="947341"/>
                </a:lnTo>
                <a:lnTo>
                  <a:pt x="997318" y="939801"/>
                </a:lnTo>
                <a:lnTo>
                  <a:pt x="988549" y="931863"/>
                </a:lnTo>
                <a:lnTo>
                  <a:pt x="979779" y="922338"/>
                </a:lnTo>
                <a:lnTo>
                  <a:pt x="971807" y="912813"/>
                </a:lnTo>
                <a:lnTo>
                  <a:pt x="963835" y="902098"/>
                </a:lnTo>
                <a:lnTo>
                  <a:pt x="956660" y="890985"/>
                </a:lnTo>
                <a:lnTo>
                  <a:pt x="949883" y="878682"/>
                </a:lnTo>
                <a:lnTo>
                  <a:pt x="943904" y="865982"/>
                </a:lnTo>
                <a:lnTo>
                  <a:pt x="941512" y="859632"/>
                </a:lnTo>
                <a:lnTo>
                  <a:pt x="938722" y="852885"/>
                </a:lnTo>
                <a:lnTo>
                  <a:pt x="936729" y="846138"/>
                </a:lnTo>
                <a:lnTo>
                  <a:pt x="934736" y="839391"/>
                </a:lnTo>
                <a:lnTo>
                  <a:pt x="933540" y="843757"/>
                </a:lnTo>
                <a:lnTo>
                  <a:pt x="931547" y="847329"/>
                </a:lnTo>
                <a:lnTo>
                  <a:pt x="929554" y="849710"/>
                </a:lnTo>
                <a:lnTo>
                  <a:pt x="928757" y="850107"/>
                </a:lnTo>
                <a:lnTo>
                  <a:pt x="927960" y="850504"/>
                </a:lnTo>
                <a:lnTo>
                  <a:pt x="926764" y="850107"/>
                </a:lnTo>
                <a:lnTo>
                  <a:pt x="925568" y="849710"/>
                </a:lnTo>
                <a:lnTo>
                  <a:pt x="924372" y="848123"/>
                </a:lnTo>
                <a:lnTo>
                  <a:pt x="923575" y="846535"/>
                </a:lnTo>
                <a:lnTo>
                  <a:pt x="921582" y="842963"/>
                </a:lnTo>
                <a:lnTo>
                  <a:pt x="920386" y="837407"/>
                </a:lnTo>
                <a:lnTo>
                  <a:pt x="918791" y="831057"/>
                </a:lnTo>
                <a:lnTo>
                  <a:pt x="917596" y="823516"/>
                </a:lnTo>
                <a:lnTo>
                  <a:pt x="917197" y="815182"/>
                </a:lnTo>
                <a:lnTo>
                  <a:pt x="916798" y="806054"/>
                </a:lnTo>
                <a:lnTo>
                  <a:pt x="917197" y="798116"/>
                </a:lnTo>
                <a:lnTo>
                  <a:pt x="917596" y="790576"/>
                </a:lnTo>
                <a:lnTo>
                  <a:pt x="918393" y="783829"/>
                </a:lnTo>
                <a:lnTo>
                  <a:pt x="919987" y="777479"/>
                </a:lnTo>
                <a:lnTo>
                  <a:pt x="921183" y="772319"/>
                </a:lnTo>
                <a:lnTo>
                  <a:pt x="922379" y="767954"/>
                </a:lnTo>
                <a:lnTo>
                  <a:pt x="924372" y="764779"/>
                </a:lnTo>
                <a:lnTo>
                  <a:pt x="925169" y="763588"/>
                </a:lnTo>
                <a:lnTo>
                  <a:pt x="926365" y="763191"/>
                </a:lnTo>
                <a:lnTo>
                  <a:pt x="923176" y="759619"/>
                </a:lnTo>
                <a:lnTo>
                  <a:pt x="920785" y="756444"/>
                </a:lnTo>
                <a:lnTo>
                  <a:pt x="918393" y="752476"/>
                </a:lnTo>
                <a:lnTo>
                  <a:pt x="916798" y="748507"/>
                </a:lnTo>
                <a:lnTo>
                  <a:pt x="915204" y="744538"/>
                </a:lnTo>
                <a:lnTo>
                  <a:pt x="914407" y="739776"/>
                </a:lnTo>
                <a:lnTo>
                  <a:pt x="913609" y="735807"/>
                </a:lnTo>
                <a:lnTo>
                  <a:pt x="913211" y="731044"/>
                </a:lnTo>
                <a:lnTo>
                  <a:pt x="912812" y="727076"/>
                </a:lnTo>
                <a:lnTo>
                  <a:pt x="912812" y="721916"/>
                </a:lnTo>
                <a:lnTo>
                  <a:pt x="913609" y="712391"/>
                </a:lnTo>
                <a:lnTo>
                  <a:pt x="915204" y="703263"/>
                </a:lnTo>
                <a:lnTo>
                  <a:pt x="917197" y="694135"/>
                </a:lnTo>
                <a:lnTo>
                  <a:pt x="920386" y="685007"/>
                </a:lnTo>
                <a:lnTo>
                  <a:pt x="923575" y="676672"/>
                </a:lnTo>
                <a:lnTo>
                  <a:pt x="927162" y="668735"/>
                </a:lnTo>
                <a:lnTo>
                  <a:pt x="930750" y="661988"/>
                </a:lnTo>
                <a:lnTo>
                  <a:pt x="934337" y="656035"/>
                </a:lnTo>
                <a:lnTo>
                  <a:pt x="937526" y="651272"/>
                </a:lnTo>
                <a:lnTo>
                  <a:pt x="940715" y="647700"/>
                </a:lnTo>
                <a:lnTo>
                  <a:pt x="943107" y="646113"/>
                </a:lnTo>
                <a:lnTo>
                  <a:pt x="955862" y="639763"/>
                </a:lnTo>
                <a:lnTo>
                  <a:pt x="968219" y="634604"/>
                </a:lnTo>
                <a:lnTo>
                  <a:pt x="980178" y="630238"/>
                </a:lnTo>
                <a:lnTo>
                  <a:pt x="992535" y="627063"/>
                </a:lnTo>
                <a:lnTo>
                  <a:pt x="1004493" y="624285"/>
                </a:lnTo>
                <a:lnTo>
                  <a:pt x="1016053" y="622300"/>
                </a:lnTo>
                <a:lnTo>
                  <a:pt x="1027214" y="621110"/>
                </a:lnTo>
                <a:lnTo>
                  <a:pt x="1038375" y="620713"/>
                </a:lnTo>
                <a:close/>
                <a:moveTo>
                  <a:pt x="1043186" y="515586"/>
                </a:moveTo>
                <a:lnTo>
                  <a:pt x="1022934" y="515983"/>
                </a:lnTo>
                <a:lnTo>
                  <a:pt x="1002682" y="516777"/>
                </a:lnTo>
                <a:lnTo>
                  <a:pt x="982827" y="518364"/>
                </a:lnTo>
                <a:lnTo>
                  <a:pt x="962972" y="519952"/>
                </a:lnTo>
                <a:lnTo>
                  <a:pt x="943514" y="521937"/>
                </a:lnTo>
                <a:lnTo>
                  <a:pt x="924056" y="525113"/>
                </a:lnTo>
                <a:lnTo>
                  <a:pt x="904598" y="527891"/>
                </a:lnTo>
                <a:lnTo>
                  <a:pt x="885140" y="531861"/>
                </a:lnTo>
                <a:lnTo>
                  <a:pt x="866476" y="535830"/>
                </a:lnTo>
                <a:lnTo>
                  <a:pt x="847812" y="540594"/>
                </a:lnTo>
                <a:lnTo>
                  <a:pt x="829148" y="545754"/>
                </a:lnTo>
                <a:lnTo>
                  <a:pt x="810485" y="550914"/>
                </a:lnTo>
                <a:lnTo>
                  <a:pt x="792218" y="556869"/>
                </a:lnTo>
                <a:lnTo>
                  <a:pt x="774348" y="563220"/>
                </a:lnTo>
                <a:lnTo>
                  <a:pt x="756082" y="569968"/>
                </a:lnTo>
                <a:lnTo>
                  <a:pt x="738609" y="577113"/>
                </a:lnTo>
                <a:lnTo>
                  <a:pt x="721137" y="585449"/>
                </a:lnTo>
                <a:lnTo>
                  <a:pt x="704061" y="593388"/>
                </a:lnTo>
                <a:lnTo>
                  <a:pt x="686986" y="601724"/>
                </a:lnTo>
                <a:lnTo>
                  <a:pt x="670308" y="610457"/>
                </a:lnTo>
                <a:lnTo>
                  <a:pt x="653630" y="619587"/>
                </a:lnTo>
                <a:lnTo>
                  <a:pt x="637745" y="629114"/>
                </a:lnTo>
                <a:lnTo>
                  <a:pt x="621861" y="639037"/>
                </a:lnTo>
                <a:lnTo>
                  <a:pt x="605977" y="649755"/>
                </a:lnTo>
                <a:lnTo>
                  <a:pt x="590490" y="660473"/>
                </a:lnTo>
                <a:lnTo>
                  <a:pt x="575400" y="671190"/>
                </a:lnTo>
                <a:lnTo>
                  <a:pt x="559913" y="682702"/>
                </a:lnTo>
                <a:lnTo>
                  <a:pt x="545617" y="694610"/>
                </a:lnTo>
                <a:lnTo>
                  <a:pt x="531322" y="706519"/>
                </a:lnTo>
                <a:lnTo>
                  <a:pt x="517026" y="719221"/>
                </a:lnTo>
                <a:lnTo>
                  <a:pt x="503525" y="731924"/>
                </a:lnTo>
                <a:lnTo>
                  <a:pt x="490023" y="745023"/>
                </a:lnTo>
                <a:lnTo>
                  <a:pt x="476919" y="758520"/>
                </a:lnTo>
                <a:lnTo>
                  <a:pt x="464212" y="772413"/>
                </a:lnTo>
                <a:lnTo>
                  <a:pt x="451504" y="786306"/>
                </a:lnTo>
                <a:lnTo>
                  <a:pt x="439591" y="800596"/>
                </a:lnTo>
                <a:lnTo>
                  <a:pt x="427678" y="815680"/>
                </a:lnTo>
                <a:lnTo>
                  <a:pt x="416162" y="830368"/>
                </a:lnTo>
                <a:lnTo>
                  <a:pt x="405441" y="845452"/>
                </a:lnTo>
                <a:lnTo>
                  <a:pt x="394322" y="860933"/>
                </a:lnTo>
                <a:lnTo>
                  <a:pt x="383997" y="876811"/>
                </a:lnTo>
                <a:lnTo>
                  <a:pt x="374070" y="892689"/>
                </a:lnTo>
                <a:lnTo>
                  <a:pt x="364539" y="908964"/>
                </a:lnTo>
                <a:lnTo>
                  <a:pt x="355009" y="925636"/>
                </a:lnTo>
                <a:lnTo>
                  <a:pt x="346272" y="941911"/>
                </a:lnTo>
                <a:lnTo>
                  <a:pt x="337933" y="959377"/>
                </a:lnTo>
                <a:lnTo>
                  <a:pt x="329594" y="976048"/>
                </a:lnTo>
                <a:lnTo>
                  <a:pt x="322049" y="993911"/>
                </a:lnTo>
                <a:lnTo>
                  <a:pt x="314901" y="1011377"/>
                </a:lnTo>
                <a:lnTo>
                  <a:pt x="308151" y="1029240"/>
                </a:lnTo>
                <a:lnTo>
                  <a:pt x="301797" y="1047500"/>
                </a:lnTo>
                <a:lnTo>
                  <a:pt x="295840" y="1065362"/>
                </a:lnTo>
                <a:lnTo>
                  <a:pt x="290678" y="1084019"/>
                </a:lnTo>
                <a:lnTo>
                  <a:pt x="285516" y="1102676"/>
                </a:lnTo>
                <a:lnTo>
                  <a:pt x="280751" y="1121729"/>
                </a:lnTo>
                <a:lnTo>
                  <a:pt x="276780" y="1140783"/>
                </a:lnTo>
                <a:lnTo>
                  <a:pt x="272809" y="1159440"/>
                </a:lnTo>
                <a:lnTo>
                  <a:pt x="270029" y="1178890"/>
                </a:lnTo>
                <a:lnTo>
                  <a:pt x="266852" y="1198341"/>
                </a:lnTo>
                <a:lnTo>
                  <a:pt x="264867" y="1218188"/>
                </a:lnTo>
                <a:lnTo>
                  <a:pt x="263278" y="1237639"/>
                </a:lnTo>
                <a:lnTo>
                  <a:pt x="261690" y="1257883"/>
                </a:lnTo>
                <a:lnTo>
                  <a:pt x="260896" y="1277731"/>
                </a:lnTo>
                <a:lnTo>
                  <a:pt x="260498" y="1297975"/>
                </a:lnTo>
                <a:lnTo>
                  <a:pt x="260896" y="1318220"/>
                </a:lnTo>
                <a:lnTo>
                  <a:pt x="261690" y="1338067"/>
                </a:lnTo>
                <a:lnTo>
                  <a:pt x="263278" y="1357915"/>
                </a:lnTo>
                <a:lnTo>
                  <a:pt x="264867" y="1377763"/>
                </a:lnTo>
                <a:lnTo>
                  <a:pt x="266852" y="1397213"/>
                </a:lnTo>
                <a:lnTo>
                  <a:pt x="270029" y="1416664"/>
                </a:lnTo>
                <a:lnTo>
                  <a:pt x="272809" y="1436114"/>
                </a:lnTo>
                <a:lnTo>
                  <a:pt x="276780" y="1455168"/>
                </a:lnTo>
                <a:lnTo>
                  <a:pt x="280751" y="1474222"/>
                </a:lnTo>
                <a:lnTo>
                  <a:pt x="285516" y="1493275"/>
                </a:lnTo>
                <a:lnTo>
                  <a:pt x="290678" y="1511535"/>
                </a:lnTo>
                <a:lnTo>
                  <a:pt x="295840" y="1530192"/>
                </a:lnTo>
                <a:lnTo>
                  <a:pt x="301797" y="1548452"/>
                </a:lnTo>
                <a:lnTo>
                  <a:pt x="308151" y="1566314"/>
                </a:lnTo>
                <a:lnTo>
                  <a:pt x="314901" y="1584177"/>
                </a:lnTo>
                <a:lnTo>
                  <a:pt x="322049" y="1602040"/>
                </a:lnTo>
                <a:lnTo>
                  <a:pt x="329594" y="1619109"/>
                </a:lnTo>
                <a:lnTo>
                  <a:pt x="337933" y="1636575"/>
                </a:lnTo>
                <a:lnTo>
                  <a:pt x="346272" y="1653247"/>
                </a:lnTo>
                <a:lnTo>
                  <a:pt x="355009" y="1670316"/>
                </a:lnTo>
                <a:lnTo>
                  <a:pt x="364539" y="1686591"/>
                </a:lnTo>
                <a:lnTo>
                  <a:pt x="374070" y="1703262"/>
                </a:lnTo>
                <a:lnTo>
                  <a:pt x="383997" y="1719140"/>
                </a:lnTo>
                <a:lnTo>
                  <a:pt x="394322" y="1734622"/>
                </a:lnTo>
                <a:lnTo>
                  <a:pt x="405441" y="1750500"/>
                </a:lnTo>
                <a:lnTo>
                  <a:pt x="416162" y="1765584"/>
                </a:lnTo>
                <a:lnTo>
                  <a:pt x="427678" y="1780271"/>
                </a:lnTo>
                <a:lnTo>
                  <a:pt x="439591" y="1794958"/>
                </a:lnTo>
                <a:lnTo>
                  <a:pt x="451504" y="1809248"/>
                </a:lnTo>
                <a:lnTo>
                  <a:pt x="464212" y="1823142"/>
                </a:lnTo>
                <a:lnTo>
                  <a:pt x="476919" y="1837035"/>
                </a:lnTo>
                <a:lnTo>
                  <a:pt x="490023" y="1850531"/>
                </a:lnTo>
                <a:lnTo>
                  <a:pt x="503525" y="1863631"/>
                </a:lnTo>
                <a:lnTo>
                  <a:pt x="517026" y="1876333"/>
                </a:lnTo>
                <a:lnTo>
                  <a:pt x="531322" y="1889035"/>
                </a:lnTo>
                <a:lnTo>
                  <a:pt x="545617" y="1900944"/>
                </a:lnTo>
                <a:lnTo>
                  <a:pt x="559913" y="1912852"/>
                </a:lnTo>
                <a:lnTo>
                  <a:pt x="575400" y="1923967"/>
                </a:lnTo>
                <a:lnTo>
                  <a:pt x="590490" y="1935479"/>
                </a:lnTo>
                <a:lnTo>
                  <a:pt x="605977" y="1945799"/>
                </a:lnTo>
                <a:lnTo>
                  <a:pt x="621861" y="1956517"/>
                </a:lnTo>
                <a:lnTo>
                  <a:pt x="637745" y="1966044"/>
                </a:lnTo>
                <a:lnTo>
                  <a:pt x="653630" y="1975968"/>
                </a:lnTo>
                <a:lnTo>
                  <a:pt x="670308" y="1985097"/>
                </a:lnTo>
                <a:lnTo>
                  <a:pt x="686986" y="1994227"/>
                </a:lnTo>
                <a:lnTo>
                  <a:pt x="704061" y="2002563"/>
                </a:lnTo>
                <a:lnTo>
                  <a:pt x="721137" y="2010502"/>
                </a:lnTo>
                <a:lnTo>
                  <a:pt x="738609" y="2018044"/>
                </a:lnTo>
                <a:lnTo>
                  <a:pt x="756082" y="2025189"/>
                </a:lnTo>
                <a:lnTo>
                  <a:pt x="774348" y="2032335"/>
                </a:lnTo>
                <a:lnTo>
                  <a:pt x="792218" y="2038686"/>
                </a:lnTo>
                <a:lnTo>
                  <a:pt x="810485" y="2044640"/>
                </a:lnTo>
                <a:lnTo>
                  <a:pt x="829148" y="2050197"/>
                </a:lnTo>
                <a:lnTo>
                  <a:pt x="847812" y="2055358"/>
                </a:lnTo>
                <a:lnTo>
                  <a:pt x="866476" y="2059724"/>
                </a:lnTo>
                <a:lnTo>
                  <a:pt x="885140" y="2064091"/>
                </a:lnTo>
                <a:lnTo>
                  <a:pt x="904598" y="2067266"/>
                </a:lnTo>
                <a:lnTo>
                  <a:pt x="924056" y="2070839"/>
                </a:lnTo>
                <a:lnTo>
                  <a:pt x="943514" y="2073220"/>
                </a:lnTo>
                <a:lnTo>
                  <a:pt x="962972" y="2075999"/>
                </a:lnTo>
                <a:lnTo>
                  <a:pt x="982827" y="2077587"/>
                </a:lnTo>
                <a:lnTo>
                  <a:pt x="1002682" y="2078778"/>
                </a:lnTo>
                <a:lnTo>
                  <a:pt x="1022934" y="2079572"/>
                </a:lnTo>
                <a:lnTo>
                  <a:pt x="1043186" y="2079572"/>
                </a:lnTo>
                <a:lnTo>
                  <a:pt x="1063041" y="2079572"/>
                </a:lnTo>
                <a:lnTo>
                  <a:pt x="1083293" y="2078778"/>
                </a:lnTo>
                <a:lnTo>
                  <a:pt x="1103148" y="2077587"/>
                </a:lnTo>
                <a:lnTo>
                  <a:pt x="1122606" y="2075999"/>
                </a:lnTo>
                <a:lnTo>
                  <a:pt x="1142064" y="2073220"/>
                </a:lnTo>
                <a:lnTo>
                  <a:pt x="1161919" y="2070839"/>
                </a:lnTo>
                <a:lnTo>
                  <a:pt x="1180980" y="2067266"/>
                </a:lnTo>
                <a:lnTo>
                  <a:pt x="1200438" y="2064091"/>
                </a:lnTo>
                <a:lnTo>
                  <a:pt x="1219499" y="2059724"/>
                </a:lnTo>
                <a:lnTo>
                  <a:pt x="1237766" y="2055358"/>
                </a:lnTo>
                <a:lnTo>
                  <a:pt x="1256827" y="2050197"/>
                </a:lnTo>
                <a:lnTo>
                  <a:pt x="1275093" y="2044640"/>
                </a:lnTo>
                <a:lnTo>
                  <a:pt x="1293757" y="2038686"/>
                </a:lnTo>
                <a:lnTo>
                  <a:pt x="1311627" y="2032335"/>
                </a:lnTo>
                <a:lnTo>
                  <a:pt x="1329496" y="2025189"/>
                </a:lnTo>
                <a:lnTo>
                  <a:pt x="1347366" y="2018044"/>
                </a:lnTo>
                <a:lnTo>
                  <a:pt x="1364441" y="2010502"/>
                </a:lnTo>
                <a:lnTo>
                  <a:pt x="1381914" y="2002563"/>
                </a:lnTo>
                <a:lnTo>
                  <a:pt x="1398592" y="1994227"/>
                </a:lnTo>
                <a:lnTo>
                  <a:pt x="1415667" y="1985097"/>
                </a:lnTo>
                <a:lnTo>
                  <a:pt x="1431949" y="1975968"/>
                </a:lnTo>
                <a:lnTo>
                  <a:pt x="1447833" y="1966044"/>
                </a:lnTo>
                <a:lnTo>
                  <a:pt x="1464114" y="1956517"/>
                </a:lnTo>
                <a:lnTo>
                  <a:pt x="1479998" y="1945799"/>
                </a:lnTo>
                <a:lnTo>
                  <a:pt x="1495088" y="1935479"/>
                </a:lnTo>
                <a:lnTo>
                  <a:pt x="1510575" y="1923967"/>
                </a:lnTo>
                <a:lnTo>
                  <a:pt x="1525665" y="1912852"/>
                </a:lnTo>
                <a:lnTo>
                  <a:pt x="1539960" y="1900944"/>
                </a:lnTo>
                <a:lnTo>
                  <a:pt x="1554256" y="1889035"/>
                </a:lnTo>
                <a:lnTo>
                  <a:pt x="1568551" y="1876333"/>
                </a:lnTo>
                <a:lnTo>
                  <a:pt x="1582053" y="1863631"/>
                </a:lnTo>
                <a:lnTo>
                  <a:pt x="1595555" y="1850531"/>
                </a:lnTo>
                <a:lnTo>
                  <a:pt x="1608659" y="1837035"/>
                </a:lnTo>
                <a:lnTo>
                  <a:pt x="1621763" y="1823142"/>
                </a:lnTo>
                <a:lnTo>
                  <a:pt x="1634073" y="1809248"/>
                </a:lnTo>
                <a:lnTo>
                  <a:pt x="1646383" y="1794958"/>
                </a:lnTo>
                <a:lnTo>
                  <a:pt x="1657899" y="1780271"/>
                </a:lnTo>
                <a:lnTo>
                  <a:pt x="1669415" y="1765584"/>
                </a:lnTo>
                <a:lnTo>
                  <a:pt x="1680534" y="1750500"/>
                </a:lnTo>
                <a:lnTo>
                  <a:pt x="1691256" y="1734622"/>
                </a:lnTo>
                <a:lnTo>
                  <a:pt x="1701581" y="1719140"/>
                </a:lnTo>
                <a:lnTo>
                  <a:pt x="1711508" y="1703262"/>
                </a:lnTo>
                <a:lnTo>
                  <a:pt x="1721436" y="1686591"/>
                </a:lnTo>
                <a:lnTo>
                  <a:pt x="1730569" y="1670316"/>
                </a:lnTo>
                <a:lnTo>
                  <a:pt x="1739305" y="1653247"/>
                </a:lnTo>
                <a:lnTo>
                  <a:pt x="1748041" y="1636575"/>
                </a:lnTo>
                <a:lnTo>
                  <a:pt x="1755983" y="1619109"/>
                </a:lnTo>
                <a:lnTo>
                  <a:pt x="1763529" y="1602040"/>
                </a:lnTo>
                <a:lnTo>
                  <a:pt x="1770676" y="1584177"/>
                </a:lnTo>
                <a:lnTo>
                  <a:pt x="1777427" y="1566314"/>
                </a:lnTo>
                <a:lnTo>
                  <a:pt x="1783781" y="1548452"/>
                </a:lnTo>
                <a:lnTo>
                  <a:pt x="1789737" y="1530192"/>
                </a:lnTo>
                <a:lnTo>
                  <a:pt x="1795694" y="1511535"/>
                </a:lnTo>
                <a:lnTo>
                  <a:pt x="1800459" y="1493275"/>
                </a:lnTo>
                <a:lnTo>
                  <a:pt x="1804827" y="1474222"/>
                </a:lnTo>
                <a:lnTo>
                  <a:pt x="1809195" y="1455168"/>
                </a:lnTo>
                <a:lnTo>
                  <a:pt x="1812769" y="1436114"/>
                </a:lnTo>
                <a:lnTo>
                  <a:pt x="1816343" y="1416664"/>
                </a:lnTo>
                <a:lnTo>
                  <a:pt x="1818726" y="1397213"/>
                </a:lnTo>
                <a:lnTo>
                  <a:pt x="1820711" y="1377763"/>
                </a:lnTo>
                <a:lnTo>
                  <a:pt x="1823094" y="1357915"/>
                </a:lnTo>
                <a:lnTo>
                  <a:pt x="1824285" y="1338067"/>
                </a:lnTo>
                <a:lnTo>
                  <a:pt x="1824682" y="1318220"/>
                </a:lnTo>
                <a:lnTo>
                  <a:pt x="1825079" y="1297975"/>
                </a:lnTo>
                <a:lnTo>
                  <a:pt x="1824682" y="1277731"/>
                </a:lnTo>
                <a:lnTo>
                  <a:pt x="1824285" y="1257883"/>
                </a:lnTo>
                <a:lnTo>
                  <a:pt x="1823094" y="1237639"/>
                </a:lnTo>
                <a:lnTo>
                  <a:pt x="1820711" y="1218188"/>
                </a:lnTo>
                <a:lnTo>
                  <a:pt x="1818726" y="1198341"/>
                </a:lnTo>
                <a:lnTo>
                  <a:pt x="1816343" y="1178890"/>
                </a:lnTo>
                <a:lnTo>
                  <a:pt x="1812769" y="1159440"/>
                </a:lnTo>
                <a:lnTo>
                  <a:pt x="1809195" y="1140783"/>
                </a:lnTo>
                <a:lnTo>
                  <a:pt x="1804827" y="1121729"/>
                </a:lnTo>
                <a:lnTo>
                  <a:pt x="1800459" y="1102676"/>
                </a:lnTo>
                <a:lnTo>
                  <a:pt x="1795694" y="1084019"/>
                </a:lnTo>
                <a:lnTo>
                  <a:pt x="1789737" y="1065362"/>
                </a:lnTo>
                <a:lnTo>
                  <a:pt x="1783781" y="1047500"/>
                </a:lnTo>
                <a:lnTo>
                  <a:pt x="1777427" y="1029240"/>
                </a:lnTo>
                <a:lnTo>
                  <a:pt x="1770676" y="1011377"/>
                </a:lnTo>
                <a:lnTo>
                  <a:pt x="1763529" y="993911"/>
                </a:lnTo>
                <a:lnTo>
                  <a:pt x="1755983" y="976048"/>
                </a:lnTo>
                <a:lnTo>
                  <a:pt x="1748041" y="959377"/>
                </a:lnTo>
                <a:lnTo>
                  <a:pt x="1739305" y="941911"/>
                </a:lnTo>
                <a:lnTo>
                  <a:pt x="1730569" y="925636"/>
                </a:lnTo>
                <a:lnTo>
                  <a:pt x="1721436" y="908964"/>
                </a:lnTo>
                <a:lnTo>
                  <a:pt x="1711508" y="892689"/>
                </a:lnTo>
                <a:lnTo>
                  <a:pt x="1701581" y="876811"/>
                </a:lnTo>
                <a:lnTo>
                  <a:pt x="1691256" y="860933"/>
                </a:lnTo>
                <a:lnTo>
                  <a:pt x="1680534" y="845452"/>
                </a:lnTo>
                <a:lnTo>
                  <a:pt x="1669415" y="830368"/>
                </a:lnTo>
                <a:lnTo>
                  <a:pt x="1657899" y="815680"/>
                </a:lnTo>
                <a:lnTo>
                  <a:pt x="1646383" y="800596"/>
                </a:lnTo>
                <a:lnTo>
                  <a:pt x="1634073" y="786306"/>
                </a:lnTo>
                <a:lnTo>
                  <a:pt x="1621763" y="772413"/>
                </a:lnTo>
                <a:lnTo>
                  <a:pt x="1608659" y="758520"/>
                </a:lnTo>
                <a:lnTo>
                  <a:pt x="1595555" y="745023"/>
                </a:lnTo>
                <a:lnTo>
                  <a:pt x="1582053" y="731924"/>
                </a:lnTo>
                <a:lnTo>
                  <a:pt x="1568551" y="719221"/>
                </a:lnTo>
                <a:lnTo>
                  <a:pt x="1554256" y="706519"/>
                </a:lnTo>
                <a:lnTo>
                  <a:pt x="1539960" y="694610"/>
                </a:lnTo>
                <a:lnTo>
                  <a:pt x="1525665" y="682702"/>
                </a:lnTo>
                <a:lnTo>
                  <a:pt x="1510575" y="671190"/>
                </a:lnTo>
                <a:lnTo>
                  <a:pt x="1495088" y="660473"/>
                </a:lnTo>
                <a:lnTo>
                  <a:pt x="1479998" y="649755"/>
                </a:lnTo>
                <a:lnTo>
                  <a:pt x="1464114" y="639037"/>
                </a:lnTo>
                <a:lnTo>
                  <a:pt x="1447833" y="629114"/>
                </a:lnTo>
                <a:lnTo>
                  <a:pt x="1431949" y="619587"/>
                </a:lnTo>
                <a:lnTo>
                  <a:pt x="1415667" y="610457"/>
                </a:lnTo>
                <a:lnTo>
                  <a:pt x="1398592" y="601724"/>
                </a:lnTo>
                <a:lnTo>
                  <a:pt x="1381914" y="593388"/>
                </a:lnTo>
                <a:lnTo>
                  <a:pt x="1364441" y="585449"/>
                </a:lnTo>
                <a:lnTo>
                  <a:pt x="1347366" y="577113"/>
                </a:lnTo>
                <a:lnTo>
                  <a:pt x="1329496" y="569968"/>
                </a:lnTo>
                <a:lnTo>
                  <a:pt x="1311627" y="563220"/>
                </a:lnTo>
                <a:lnTo>
                  <a:pt x="1293757" y="556869"/>
                </a:lnTo>
                <a:lnTo>
                  <a:pt x="1275093" y="550914"/>
                </a:lnTo>
                <a:lnTo>
                  <a:pt x="1256827" y="545754"/>
                </a:lnTo>
                <a:lnTo>
                  <a:pt x="1237766" y="540594"/>
                </a:lnTo>
                <a:lnTo>
                  <a:pt x="1219499" y="535830"/>
                </a:lnTo>
                <a:lnTo>
                  <a:pt x="1200438" y="531861"/>
                </a:lnTo>
                <a:lnTo>
                  <a:pt x="1180980" y="527891"/>
                </a:lnTo>
                <a:lnTo>
                  <a:pt x="1161919" y="525113"/>
                </a:lnTo>
                <a:lnTo>
                  <a:pt x="1142064" y="521937"/>
                </a:lnTo>
                <a:lnTo>
                  <a:pt x="1122606" y="519952"/>
                </a:lnTo>
                <a:lnTo>
                  <a:pt x="1103148" y="518364"/>
                </a:lnTo>
                <a:lnTo>
                  <a:pt x="1083293" y="516777"/>
                </a:lnTo>
                <a:lnTo>
                  <a:pt x="1063041" y="515983"/>
                </a:lnTo>
                <a:lnTo>
                  <a:pt x="1043186" y="515586"/>
                </a:lnTo>
                <a:close/>
                <a:moveTo>
                  <a:pt x="803734" y="280988"/>
                </a:moveTo>
                <a:lnTo>
                  <a:pt x="862902" y="391340"/>
                </a:lnTo>
                <a:lnTo>
                  <a:pt x="884743" y="387371"/>
                </a:lnTo>
                <a:lnTo>
                  <a:pt x="906980" y="383798"/>
                </a:lnTo>
                <a:lnTo>
                  <a:pt x="929218" y="380622"/>
                </a:lnTo>
                <a:lnTo>
                  <a:pt x="951456" y="378241"/>
                </a:lnTo>
                <a:lnTo>
                  <a:pt x="974488" y="376256"/>
                </a:lnTo>
                <a:lnTo>
                  <a:pt x="997122" y="374668"/>
                </a:lnTo>
                <a:lnTo>
                  <a:pt x="1019757" y="373874"/>
                </a:lnTo>
                <a:lnTo>
                  <a:pt x="1043186" y="373477"/>
                </a:lnTo>
                <a:lnTo>
                  <a:pt x="1059865" y="373874"/>
                </a:lnTo>
                <a:lnTo>
                  <a:pt x="1076940" y="374271"/>
                </a:lnTo>
                <a:lnTo>
                  <a:pt x="1093618" y="375462"/>
                </a:lnTo>
                <a:lnTo>
                  <a:pt x="1110693" y="376256"/>
                </a:lnTo>
                <a:lnTo>
                  <a:pt x="1127372" y="377844"/>
                </a:lnTo>
                <a:lnTo>
                  <a:pt x="1144050" y="379432"/>
                </a:lnTo>
                <a:lnTo>
                  <a:pt x="1160331" y="381019"/>
                </a:lnTo>
                <a:lnTo>
                  <a:pt x="1176612" y="383798"/>
                </a:lnTo>
                <a:lnTo>
                  <a:pt x="1193291" y="386180"/>
                </a:lnTo>
                <a:lnTo>
                  <a:pt x="1209572" y="388958"/>
                </a:lnTo>
                <a:lnTo>
                  <a:pt x="1225853" y="392134"/>
                </a:lnTo>
                <a:lnTo>
                  <a:pt x="1241737" y="395310"/>
                </a:lnTo>
                <a:lnTo>
                  <a:pt x="1257621" y="399279"/>
                </a:lnTo>
                <a:lnTo>
                  <a:pt x="1273505" y="403249"/>
                </a:lnTo>
                <a:lnTo>
                  <a:pt x="1289389" y="407218"/>
                </a:lnTo>
                <a:lnTo>
                  <a:pt x="1304876" y="411982"/>
                </a:lnTo>
                <a:lnTo>
                  <a:pt x="1370398" y="304805"/>
                </a:lnTo>
                <a:lnTo>
                  <a:pt x="1611439" y="417142"/>
                </a:lnTo>
                <a:lnTo>
                  <a:pt x="1570140" y="539800"/>
                </a:lnTo>
                <a:lnTo>
                  <a:pt x="1592775" y="555678"/>
                </a:lnTo>
                <a:lnTo>
                  <a:pt x="1614615" y="572747"/>
                </a:lnTo>
                <a:lnTo>
                  <a:pt x="1636059" y="589815"/>
                </a:lnTo>
                <a:lnTo>
                  <a:pt x="1656708" y="608075"/>
                </a:lnTo>
                <a:lnTo>
                  <a:pt x="1676960" y="626732"/>
                </a:lnTo>
                <a:lnTo>
                  <a:pt x="1696815" y="645389"/>
                </a:lnTo>
                <a:lnTo>
                  <a:pt x="1715876" y="665236"/>
                </a:lnTo>
                <a:lnTo>
                  <a:pt x="1734540" y="685481"/>
                </a:lnTo>
                <a:lnTo>
                  <a:pt x="1752410" y="706519"/>
                </a:lnTo>
                <a:lnTo>
                  <a:pt x="1769882" y="728351"/>
                </a:lnTo>
                <a:lnTo>
                  <a:pt x="1786560" y="750184"/>
                </a:lnTo>
                <a:lnTo>
                  <a:pt x="1802841" y="772413"/>
                </a:lnTo>
                <a:lnTo>
                  <a:pt x="1818329" y="795436"/>
                </a:lnTo>
                <a:lnTo>
                  <a:pt x="1832624" y="818856"/>
                </a:lnTo>
                <a:lnTo>
                  <a:pt x="1846920" y="842673"/>
                </a:lnTo>
                <a:lnTo>
                  <a:pt x="1860024" y="866887"/>
                </a:lnTo>
                <a:lnTo>
                  <a:pt x="1994642" y="834337"/>
                </a:lnTo>
                <a:lnTo>
                  <a:pt x="2085975" y="1084019"/>
                </a:lnTo>
                <a:lnTo>
                  <a:pt x="1954931" y="1149516"/>
                </a:lnTo>
                <a:lnTo>
                  <a:pt x="1958108" y="1167776"/>
                </a:lnTo>
                <a:lnTo>
                  <a:pt x="1960491" y="1185638"/>
                </a:lnTo>
                <a:lnTo>
                  <a:pt x="1962476" y="1204295"/>
                </a:lnTo>
                <a:lnTo>
                  <a:pt x="1964462" y="1222952"/>
                </a:lnTo>
                <a:lnTo>
                  <a:pt x="1965653" y="1241212"/>
                </a:lnTo>
                <a:lnTo>
                  <a:pt x="1966447" y="1259868"/>
                </a:lnTo>
                <a:lnTo>
                  <a:pt x="1967242" y="1278922"/>
                </a:lnTo>
                <a:lnTo>
                  <a:pt x="1967242" y="1297975"/>
                </a:lnTo>
                <a:lnTo>
                  <a:pt x="1967242" y="1315441"/>
                </a:lnTo>
                <a:lnTo>
                  <a:pt x="1966845" y="1332907"/>
                </a:lnTo>
                <a:lnTo>
                  <a:pt x="1966050" y="1349976"/>
                </a:lnTo>
                <a:lnTo>
                  <a:pt x="1964859" y="1367839"/>
                </a:lnTo>
                <a:lnTo>
                  <a:pt x="1962873" y="1385305"/>
                </a:lnTo>
                <a:lnTo>
                  <a:pt x="1961285" y="1401977"/>
                </a:lnTo>
                <a:lnTo>
                  <a:pt x="1959300" y="1419442"/>
                </a:lnTo>
                <a:lnTo>
                  <a:pt x="1957314" y="1436114"/>
                </a:lnTo>
                <a:lnTo>
                  <a:pt x="1954137" y="1453183"/>
                </a:lnTo>
                <a:lnTo>
                  <a:pt x="1951357" y="1469855"/>
                </a:lnTo>
                <a:lnTo>
                  <a:pt x="1947784" y="1486527"/>
                </a:lnTo>
                <a:lnTo>
                  <a:pt x="1944210" y="1503199"/>
                </a:lnTo>
                <a:lnTo>
                  <a:pt x="1940239" y="1519871"/>
                </a:lnTo>
                <a:lnTo>
                  <a:pt x="1935871" y="1535749"/>
                </a:lnTo>
                <a:lnTo>
                  <a:pt x="1931899" y="1552024"/>
                </a:lnTo>
                <a:lnTo>
                  <a:pt x="1926737" y="1568299"/>
                </a:lnTo>
                <a:lnTo>
                  <a:pt x="2061355" y="1650468"/>
                </a:lnTo>
                <a:lnTo>
                  <a:pt x="1949372" y="1891020"/>
                </a:lnTo>
                <a:lnTo>
                  <a:pt x="1791723" y="1838623"/>
                </a:lnTo>
                <a:lnTo>
                  <a:pt x="1776633" y="1859264"/>
                </a:lnTo>
                <a:lnTo>
                  <a:pt x="1761146" y="1879112"/>
                </a:lnTo>
                <a:lnTo>
                  <a:pt x="1744468" y="1898165"/>
                </a:lnTo>
                <a:lnTo>
                  <a:pt x="1728186" y="1917219"/>
                </a:lnTo>
                <a:lnTo>
                  <a:pt x="1710714" y="1935876"/>
                </a:lnTo>
                <a:lnTo>
                  <a:pt x="1693241" y="1954135"/>
                </a:lnTo>
                <a:lnTo>
                  <a:pt x="1674975" y="1971204"/>
                </a:lnTo>
                <a:lnTo>
                  <a:pt x="1655914" y="1988670"/>
                </a:lnTo>
                <a:lnTo>
                  <a:pt x="1636853" y="2004945"/>
                </a:lnTo>
                <a:lnTo>
                  <a:pt x="1616998" y="2021220"/>
                </a:lnTo>
                <a:lnTo>
                  <a:pt x="1597143" y="2036701"/>
                </a:lnTo>
                <a:lnTo>
                  <a:pt x="1576494" y="2051388"/>
                </a:lnTo>
                <a:lnTo>
                  <a:pt x="1555844" y="2066075"/>
                </a:lnTo>
                <a:lnTo>
                  <a:pt x="1534401" y="2079572"/>
                </a:lnTo>
                <a:lnTo>
                  <a:pt x="1512957" y="2093068"/>
                </a:lnTo>
                <a:lnTo>
                  <a:pt x="1491117" y="2105770"/>
                </a:lnTo>
                <a:lnTo>
                  <a:pt x="1531621" y="2274474"/>
                </a:lnTo>
                <a:lnTo>
                  <a:pt x="1281844" y="2365376"/>
                </a:lnTo>
                <a:lnTo>
                  <a:pt x="1202821" y="2207787"/>
                </a:lnTo>
                <a:lnTo>
                  <a:pt x="1183363" y="2210962"/>
                </a:lnTo>
                <a:lnTo>
                  <a:pt x="1163508" y="2213741"/>
                </a:lnTo>
                <a:lnTo>
                  <a:pt x="1144050" y="2216123"/>
                </a:lnTo>
                <a:lnTo>
                  <a:pt x="1124195" y="2218504"/>
                </a:lnTo>
                <a:lnTo>
                  <a:pt x="1103943" y="2219695"/>
                </a:lnTo>
                <a:lnTo>
                  <a:pt x="1083690" y="2220886"/>
                </a:lnTo>
                <a:lnTo>
                  <a:pt x="1063438" y="2221680"/>
                </a:lnTo>
                <a:lnTo>
                  <a:pt x="1043186" y="2221680"/>
                </a:lnTo>
                <a:lnTo>
                  <a:pt x="1013007" y="2221283"/>
                </a:lnTo>
                <a:lnTo>
                  <a:pt x="983224" y="2220092"/>
                </a:lnTo>
                <a:lnTo>
                  <a:pt x="954235" y="2217711"/>
                </a:lnTo>
                <a:lnTo>
                  <a:pt x="924850" y="2214535"/>
                </a:lnTo>
                <a:lnTo>
                  <a:pt x="895862" y="2210565"/>
                </a:lnTo>
                <a:lnTo>
                  <a:pt x="867270" y="2205405"/>
                </a:lnTo>
                <a:lnTo>
                  <a:pt x="839076" y="2199451"/>
                </a:lnTo>
                <a:lnTo>
                  <a:pt x="810882" y="2192703"/>
                </a:lnTo>
                <a:lnTo>
                  <a:pt x="715180" y="2341162"/>
                </a:lnTo>
                <a:lnTo>
                  <a:pt x="474536" y="2229222"/>
                </a:lnTo>
                <a:lnTo>
                  <a:pt x="524968" y="2062900"/>
                </a:lnTo>
                <a:lnTo>
                  <a:pt x="504716" y="2049006"/>
                </a:lnTo>
                <a:lnTo>
                  <a:pt x="484464" y="2033525"/>
                </a:lnTo>
                <a:lnTo>
                  <a:pt x="465006" y="2018441"/>
                </a:lnTo>
                <a:lnTo>
                  <a:pt x="445945" y="2002960"/>
                </a:lnTo>
                <a:lnTo>
                  <a:pt x="427281" y="1986288"/>
                </a:lnTo>
                <a:lnTo>
                  <a:pt x="408617" y="1969616"/>
                </a:lnTo>
                <a:lnTo>
                  <a:pt x="390748" y="1952151"/>
                </a:lnTo>
                <a:lnTo>
                  <a:pt x="373672" y="1934685"/>
                </a:lnTo>
                <a:lnTo>
                  <a:pt x="356597" y="1916028"/>
                </a:lnTo>
                <a:lnTo>
                  <a:pt x="340316" y="1897371"/>
                </a:lnTo>
                <a:lnTo>
                  <a:pt x="324432" y="1878715"/>
                </a:lnTo>
                <a:lnTo>
                  <a:pt x="308548" y="1858867"/>
                </a:lnTo>
                <a:lnTo>
                  <a:pt x="293855" y="1839020"/>
                </a:lnTo>
                <a:lnTo>
                  <a:pt x="279559" y="1818775"/>
                </a:lnTo>
                <a:lnTo>
                  <a:pt x="265661" y="1797737"/>
                </a:lnTo>
                <a:lnTo>
                  <a:pt x="252556" y="1776301"/>
                </a:lnTo>
                <a:lnTo>
                  <a:pt x="91333" y="1811630"/>
                </a:lnTo>
                <a:lnTo>
                  <a:pt x="0" y="1562345"/>
                </a:lnTo>
                <a:lnTo>
                  <a:pt x="138191" y="1488512"/>
                </a:lnTo>
                <a:lnTo>
                  <a:pt x="133426" y="1465092"/>
                </a:lnTo>
                <a:lnTo>
                  <a:pt x="129852" y="1441672"/>
                </a:lnTo>
                <a:lnTo>
                  <a:pt x="126278" y="1418251"/>
                </a:lnTo>
                <a:lnTo>
                  <a:pt x="123498" y="1394434"/>
                </a:lnTo>
                <a:lnTo>
                  <a:pt x="121513" y="1370220"/>
                </a:lnTo>
                <a:lnTo>
                  <a:pt x="119527" y="1346403"/>
                </a:lnTo>
                <a:lnTo>
                  <a:pt x="118733" y="1322189"/>
                </a:lnTo>
                <a:lnTo>
                  <a:pt x="118336" y="1297975"/>
                </a:lnTo>
                <a:lnTo>
                  <a:pt x="118733" y="1269395"/>
                </a:lnTo>
                <a:lnTo>
                  <a:pt x="119924" y="1240418"/>
                </a:lnTo>
                <a:lnTo>
                  <a:pt x="122704" y="1211837"/>
                </a:lnTo>
                <a:lnTo>
                  <a:pt x="125484" y="1184051"/>
                </a:lnTo>
                <a:lnTo>
                  <a:pt x="129455" y="1155867"/>
                </a:lnTo>
                <a:lnTo>
                  <a:pt x="134220" y="1128478"/>
                </a:lnTo>
                <a:lnTo>
                  <a:pt x="139780" y="1101088"/>
                </a:lnTo>
                <a:lnTo>
                  <a:pt x="146133" y="1074095"/>
                </a:lnTo>
                <a:lnTo>
                  <a:pt x="24223" y="995896"/>
                </a:lnTo>
                <a:lnTo>
                  <a:pt x="136603" y="755344"/>
                </a:lnTo>
                <a:lnTo>
                  <a:pt x="268043" y="794642"/>
                </a:lnTo>
                <a:lnTo>
                  <a:pt x="283530" y="772016"/>
                </a:lnTo>
                <a:lnTo>
                  <a:pt x="299017" y="750184"/>
                </a:lnTo>
                <a:lnTo>
                  <a:pt x="315696" y="728351"/>
                </a:lnTo>
                <a:lnTo>
                  <a:pt x="332771" y="707313"/>
                </a:lnTo>
                <a:lnTo>
                  <a:pt x="350243" y="686274"/>
                </a:lnTo>
                <a:lnTo>
                  <a:pt x="368907" y="666824"/>
                </a:lnTo>
                <a:lnTo>
                  <a:pt x="387571" y="646976"/>
                </a:lnTo>
                <a:lnTo>
                  <a:pt x="407426" y="627923"/>
                </a:lnTo>
                <a:lnTo>
                  <a:pt x="427281" y="609266"/>
                </a:lnTo>
                <a:lnTo>
                  <a:pt x="447930" y="591403"/>
                </a:lnTo>
                <a:lnTo>
                  <a:pt x="468977" y="574334"/>
                </a:lnTo>
                <a:lnTo>
                  <a:pt x="490420" y="557662"/>
                </a:lnTo>
                <a:lnTo>
                  <a:pt x="512261" y="541784"/>
                </a:lnTo>
                <a:lnTo>
                  <a:pt x="535293" y="526303"/>
                </a:lnTo>
                <a:lnTo>
                  <a:pt x="557928" y="511616"/>
                </a:lnTo>
                <a:lnTo>
                  <a:pt x="581754" y="497723"/>
                </a:lnTo>
                <a:lnTo>
                  <a:pt x="554354" y="371890"/>
                </a:lnTo>
                <a:lnTo>
                  <a:pt x="803734" y="280988"/>
                </a:lnTo>
                <a:close/>
                <a:moveTo>
                  <a:pt x="2013752" y="186531"/>
                </a:moveTo>
                <a:lnTo>
                  <a:pt x="2001871" y="186928"/>
                </a:lnTo>
                <a:lnTo>
                  <a:pt x="1989594" y="188119"/>
                </a:lnTo>
                <a:lnTo>
                  <a:pt x="1978109" y="190103"/>
                </a:lnTo>
                <a:lnTo>
                  <a:pt x="1966624" y="192881"/>
                </a:lnTo>
                <a:lnTo>
                  <a:pt x="1955139" y="196453"/>
                </a:lnTo>
                <a:lnTo>
                  <a:pt x="1944050" y="200819"/>
                </a:lnTo>
                <a:lnTo>
                  <a:pt x="1932962" y="205978"/>
                </a:lnTo>
                <a:lnTo>
                  <a:pt x="1922269" y="211534"/>
                </a:lnTo>
                <a:lnTo>
                  <a:pt x="1914348" y="216297"/>
                </a:lnTo>
                <a:lnTo>
                  <a:pt x="1906823" y="221853"/>
                </a:lnTo>
                <a:lnTo>
                  <a:pt x="1899695" y="227409"/>
                </a:lnTo>
                <a:lnTo>
                  <a:pt x="1892962" y="233363"/>
                </a:lnTo>
                <a:lnTo>
                  <a:pt x="1886230" y="239713"/>
                </a:lnTo>
                <a:lnTo>
                  <a:pt x="1880289" y="246063"/>
                </a:lnTo>
                <a:lnTo>
                  <a:pt x="1874349" y="252809"/>
                </a:lnTo>
                <a:lnTo>
                  <a:pt x="1869200" y="259953"/>
                </a:lnTo>
                <a:lnTo>
                  <a:pt x="1864052" y="267097"/>
                </a:lnTo>
                <a:lnTo>
                  <a:pt x="1859300" y="274241"/>
                </a:lnTo>
                <a:lnTo>
                  <a:pt x="1855339" y="281781"/>
                </a:lnTo>
                <a:lnTo>
                  <a:pt x="1850983" y="289719"/>
                </a:lnTo>
                <a:lnTo>
                  <a:pt x="1847419" y="297656"/>
                </a:lnTo>
                <a:lnTo>
                  <a:pt x="1844646" y="305594"/>
                </a:lnTo>
                <a:lnTo>
                  <a:pt x="1841874" y="313928"/>
                </a:lnTo>
                <a:lnTo>
                  <a:pt x="1839102" y="322263"/>
                </a:lnTo>
                <a:lnTo>
                  <a:pt x="1837518" y="330597"/>
                </a:lnTo>
                <a:lnTo>
                  <a:pt x="1835934" y="339328"/>
                </a:lnTo>
                <a:lnTo>
                  <a:pt x="1834350" y="348059"/>
                </a:lnTo>
                <a:lnTo>
                  <a:pt x="1833557" y="356791"/>
                </a:lnTo>
                <a:lnTo>
                  <a:pt x="1833557" y="365125"/>
                </a:lnTo>
                <a:lnTo>
                  <a:pt x="1833557" y="373856"/>
                </a:lnTo>
                <a:lnTo>
                  <a:pt x="1833953" y="382984"/>
                </a:lnTo>
                <a:lnTo>
                  <a:pt x="1835142" y="391716"/>
                </a:lnTo>
                <a:lnTo>
                  <a:pt x="1836726" y="400050"/>
                </a:lnTo>
                <a:lnTo>
                  <a:pt x="1838310" y="409178"/>
                </a:lnTo>
                <a:lnTo>
                  <a:pt x="1840290" y="417513"/>
                </a:lnTo>
                <a:lnTo>
                  <a:pt x="1843458" y="426244"/>
                </a:lnTo>
                <a:lnTo>
                  <a:pt x="1846230" y="434578"/>
                </a:lnTo>
                <a:lnTo>
                  <a:pt x="1850191" y="443310"/>
                </a:lnTo>
                <a:lnTo>
                  <a:pt x="1853755" y="451247"/>
                </a:lnTo>
                <a:lnTo>
                  <a:pt x="1858507" y="459581"/>
                </a:lnTo>
                <a:lnTo>
                  <a:pt x="1864844" y="469503"/>
                </a:lnTo>
                <a:lnTo>
                  <a:pt x="1871973" y="479028"/>
                </a:lnTo>
                <a:lnTo>
                  <a:pt x="1879497" y="488156"/>
                </a:lnTo>
                <a:lnTo>
                  <a:pt x="1887418" y="496888"/>
                </a:lnTo>
                <a:lnTo>
                  <a:pt x="1896527" y="504428"/>
                </a:lnTo>
                <a:lnTo>
                  <a:pt x="1905239" y="511969"/>
                </a:lnTo>
                <a:lnTo>
                  <a:pt x="1914744" y="518716"/>
                </a:lnTo>
                <a:lnTo>
                  <a:pt x="1924645" y="524669"/>
                </a:lnTo>
                <a:lnTo>
                  <a:pt x="1934942" y="529828"/>
                </a:lnTo>
                <a:lnTo>
                  <a:pt x="1945635" y="534988"/>
                </a:lnTo>
                <a:lnTo>
                  <a:pt x="1956723" y="538956"/>
                </a:lnTo>
                <a:lnTo>
                  <a:pt x="1967812" y="542131"/>
                </a:lnTo>
                <a:lnTo>
                  <a:pt x="1979297" y="545306"/>
                </a:lnTo>
                <a:lnTo>
                  <a:pt x="1990782" y="546894"/>
                </a:lnTo>
                <a:lnTo>
                  <a:pt x="2002267" y="548085"/>
                </a:lnTo>
                <a:lnTo>
                  <a:pt x="2014544" y="548481"/>
                </a:lnTo>
                <a:lnTo>
                  <a:pt x="2026425" y="548085"/>
                </a:lnTo>
                <a:lnTo>
                  <a:pt x="2038306" y="546894"/>
                </a:lnTo>
                <a:lnTo>
                  <a:pt x="2049791" y="544910"/>
                </a:lnTo>
                <a:lnTo>
                  <a:pt x="2061672" y="542131"/>
                </a:lnTo>
                <a:lnTo>
                  <a:pt x="2073157" y="538560"/>
                </a:lnTo>
                <a:lnTo>
                  <a:pt x="2084246" y="534194"/>
                </a:lnTo>
                <a:lnTo>
                  <a:pt x="2095335" y="529035"/>
                </a:lnTo>
                <a:lnTo>
                  <a:pt x="2106028" y="523081"/>
                </a:lnTo>
                <a:lnTo>
                  <a:pt x="2113552" y="518716"/>
                </a:lnTo>
                <a:lnTo>
                  <a:pt x="2121077" y="513556"/>
                </a:lnTo>
                <a:lnTo>
                  <a:pt x="2128206" y="508000"/>
                </a:lnTo>
                <a:lnTo>
                  <a:pt x="2134938" y="502047"/>
                </a:lnTo>
                <a:lnTo>
                  <a:pt x="2141275" y="496491"/>
                </a:lnTo>
                <a:lnTo>
                  <a:pt x="2147215" y="490141"/>
                </a:lnTo>
                <a:lnTo>
                  <a:pt x="2153156" y="483394"/>
                </a:lnTo>
                <a:lnTo>
                  <a:pt x="2158304" y="476647"/>
                </a:lnTo>
                <a:lnTo>
                  <a:pt x="2163452" y="469503"/>
                </a:lnTo>
                <a:lnTo>
                  <a:pt x="2168601" y="461566"/>
                </a:lnTo>
                <a:lnTo>
                  <a:pt x="2172957" y="454025"/>
                </a:lnTo>
                <a:lnTo>
                  <a:pt x="2176917" y="446485"/>
                </a:lnTo>
                <a:lnTo>
                  <a:pt x="2180482" y="438150"/>
                </a:lnTo>
                <a:lnTo>
                  <a:pt x="2183650" y="430213"/>
                </a:lnTo>
                <a:lnTo>
                  <a:pt x="2186818" y="421481"/>
                </a:lnTo>
                <a:lnTo>
                  <a:pt x="2189195" y="412750"/>
                </a:lnTo>
                <a:lnTo>
                  <a:pt x="2191175" y="404019"/>
                </a:lnTo>
                <a:lnTo>
                  <a:pt x="2192363" y="395288"/>
                </a:lnTo>
                <a:lnTo>
                  <a:pt x="2193947" y="386159"/>
                </a:lnTo>
                <a:lnTo>
                  <a:pt x="2194739" y="377428"/>
                </a:lnTo>
                <a:lnTo>
                  <a:pt x="2194739" y="368697"/>
                </a:lnTo>
                <a:lnTo>
                  <a:pt x="2194739" y="359569"/>
                </a:lnTo>
                <a:lnTo>
                  <a:pt x="2194343" y="351234"/>
                </a:lnTo>
                <a:lnTo>
                  <a:pt x="2192759" y="342503"/>
                </a:lnTo>
                <a:lnTo>
                  <a:pt x="2191571" y="333375"/>
                </a:lnTo>
                <a:lnTo>
                  <a:pt x="2189591" y="325041"/>
                </a:lnTo>
                <a:lnTo>
                  <a:pt x="2187610" y="316706"/>
                </a:lnTo>
                <a:lnTo>
                  <a:pt x="2184838" y="308372"/>
                </a:lnTo>
                <a:lnTo>
                  <a:pt x="2181670" y="299641"/>
                </a:lnTo>
                <a:lnTo>
                  <a:pt x="2178106" y="291703"/>
                </a:lnTo>
                <a:lnTo>
                  <a:pt x="2174145" y="283766"/>
                </a:lnTo>
                <a:lnTo>
                  <a:pt x="2169789" y="275828"/>
                </a:lnTo>
                <a:lnTo>
                  <a:pt x="2163452" y="265509"/>
                </a:lnTo>
                <a:lnTo>
                  <a:pt x="2156324" y="255984"/>
                </a:lnTo>
                <a:lnTo>
                  <a:pt x="2148799" y="247253"/>
                </a:lnTo>
                <a:lnTo>
                  <a:pt x="2140879" y="238522"/>
                </a:lnTo>
                <a:lnTo>
                  <a:pt x="2131770" y="230584"/>
                </a:lnTo>
                <a:lnTo>
                  <a:pt x="2123057" y="223441"/>
                </a:lnTo>
                <a:lnTo>
                  <a:pt x="2113552" y="216694"/>
                </a:lnTo>
                <a:lnTo>
                  <a:pt x="2103255" y="210344"/>
                </a:lnTo>
                <a:lnTo>
                  <a:pt x="2093355" y="204788"/>
                </a:lnTo>
                <a:lnTo>
                  <a:pt x="2082662" y="200422"/>
                </a:lnTo>
                <a:lnTo>
                  <a:pt x="2071969" y="196056"/>
                </a:lnTo>
                <a:lnTo>
                  <a:pt x="2060484" y="192881"/>
                </a:lnTo>
                <a:lnTo>
                  <a:pt x="2048999" y="190103"/>
                </a:lnTo>
                <a:lnTo>
                  <a:pt x="2037118" y="188119"/>
                </a:lnTo>
                <a:lnTo>
                  <a:pt x="2025633" y="186928"/>
                </a:lnTo>
                <a:lnTo>
                  <a:pt x="2013752" y="186531"/>
                </a:lnTo>
                <a:close/>
                <a:moveTo>
                  <a:pt x="2066028" y="0"/>
                </a:moveTo>
                <a:lnTo>
                  <a:pt x="2156324" y="23812"/>
                </a:lnTo>
                <a:lnTo>
                  <a:pt x="2146027" y="100013"/>
                </a:lnTo>
                <a:lnTo>
                  <a:pt x="2140916" y="118533"/>
                </a:lnTo>
                <a:lnTo>
                  <a:pt x="2134542" y="115094"/>
                </a:lnTo>
                <a:lnTo>
                  <a:pt x="2132671" y="114357"/>
                </a:lnTo>
                <a:lnTo>
                  <a:pt x="2132562" y="114300"/>
                </a:lnTo>
                <a:lnTo>
                  <a:pt x="2123453" y="110728"/>
                </a:lnTo>
                <a:lnTo>
                  <a:pt x="2132671" y="114357"/>
                </a:lnTo>
                <a:lnTo>
                  <a:pt x="2140879" y="118666"/>
                </a:lnTo>
                <a:lnTo>
                  <a:pt x="2140916" y="118533"/>
                </a:lnTo>
                <a:lnTo>
                  <a:pt x="2144839" y="120650"/>
                </a:lnTo>
                <a:lnTo>
                  <a:pt x="2153552" y="125413"/>
                </a:lnTo>
                <a:lnTo>
                  <a:pt x="2167413" y="133747"/>
                </a:lnTo>
                <a:lnTo>
                  <a:pt x="2174145" y="138113"/>
                </a:lnTo>
                <a:lnTo>
                  <a:pt x="2180878" y="142875"/>
                </a:lnTo>
                <a:lnTo>
                  <a:pt x="2181274" y="143272"/>
                </a:lnTo>
                <a:lnTo>
                  <a:pt x="2187610" y="148034"/>
                </a:lnTo>
                <a:lnTo>
                  <a:pt x="2193947" y="153194"/>
                </a:lnTo>
                <a:lnTo>
                  <a:pt x="2205432" y="163909"/>
                </a:lnTo>
                <a:lnTo>
                  <a:pt x="2212560" y="170656"/>
                </a:lnTo>
                <a:lnTo>
                  <a:pt x="2221273" y="180181"/>
                </a:lnTo>
                <a:lnTo>
                  <a:pt x="2226433" y="186128"/>
                </a:lnTo>
                <a:lnTo>
                  <a:pt x="2226422" y="186134"/>
                </a:lnTo>
                <a:lnTo>
                  <a:pt x="2229194" y="189309"/>
                </a:lnTo>
                <a:lnTo>
                  <a:pt x="2226433" y="186128"/>
                </a:lnTo>
                <a:lnTo>
                  <a:pt x="2244639" y="175419"/>
                </a:lnTo>
                <a:lnTo>
                  <a:pt x="2315925" y="143669"/>
                </a:lnTo>
                <a:lnTo>
                  <a:pt x="2363053" y="224234"/>
                </a:lnTo>
                <a:lnTo>
                  <a:pt x="2302064" y="270669"/>
                </a:lnTo>
                <a:lnTo>
                  <a:pt x="2280282" y="283369"/>
                </a:lnTo>
                <a:lnTo>
                  <a:pt x="2284242" y="296466"/>
                </a:lnTo>
                <a:lnTo>
                  <a:pt x="2287015" y="309166"/>
                </a:lnTo>
                <a:lnTo>
                  <a:pt x="2289787" y="322263"/>
                </a:lnTo>
                <a:lnTo>
                  <a:pt x="2291371" y="335359"/>
                </a:lnTo>
                <a:lnTo>
                  <a:pt x="2292559" y="348456"/>
                </a:lnTo>
                <a:lnTo>
                  <a:pt x="2293351" y="361553"/>
                </a:lnTo>
                <a:lnTo>
                  <a:pt x="2293351" y="374650"/>
                </a:lnTo>
                <a:lnTo>
                  <a:pt x="2292559" y="387350"/>
                </a:lnTo>
                <a:lnTo>
                  <a:pt x="2318301" y="394097"/>
                </a:lnTo>
                <a:lnTo>
                  <a:pt x="2390775" y="422275"/>
                </a:lnTo>
                <a:lnTo>
                  <a:pt x="2367409" y="512763"/>
                </a:lnTo>
                <a:lnTo>
                  <a:pt x="2291371" y="502047"/>
                </a:lnTo>
                <a:lnTo>
                  <a:pt x="2262857" y="494506"/>
                </a:lnTo>
                <a:lnTo>
                  <a:pt x="2256916" y="506016"/>
                </a:lnTo>
                <a:lnTo>
                  <a:pt x="2250183" y="517128"/>
                </a:lnTo>
                <a:lnTo>
                  <a:pt x="2243451" y="527447"/>
                </a:lnTo>
                <a:lnTo>
                  <a:pt x="2235926" y="537766"/>
                </a:lnTo>
                <a:lnTo>
                  <a:pt x="2228006" y="547688"/>
                </a:lnTo>
                <a:lnTo>
                  <a:pt x="2219293" y="557610"/>
                </a:lnTo>
                <a:lnTo>
                  <a:pt x="2210580" y="566738"/>
                </a:lnTo>
                <a:lnTo>
                  <a:pt x="2201075" y="575469"/>
                </a:lnTo>
                <a:lnTo>
                  <a:pt x="2216125" y="601266"/>
                </a:lnTo>
                <a:lnTo>
                  <a:pt x="2247807" y="671910"/>
                </a:lnTo>
                <a:lnTo>
                  <a:pt x="2167413" y="719932"/>
                </a:lnTo>
                <a:lnTo>
                  <a:pt x="2121077" y="658416"/>
                </a:lnTo>
                <a:lnTo>
                  <a:pt x="2105632" y="632222"/>
                </a:lnTo>
                <a:lnTo>
                  <a:pt x="2110780" y="629841"/>
                </a:lnTo>
                <a:lnTo>
                  <a:pt x="2115929" y="627857"/>
                </a:lnTo>
                <a:lnTo>
                  <a:pt x="2104048" y="632222"/>
                </a:lnTo>
                <a:lnTo>
                  <a:pt x="2092563" y="635794"/>
                </a:lnTo>
                <a:lnTo>
                  <a:pt x="2083058" y="638969"/>
                </a:lnTo>
                <a:lnTo>
                  <a:pt x="2067217" y="642541"/>
                </a:lnTo>
                <a:lnTo>
                  <a:pt x="2059296" y="643732"/>
                </a:lnTo>
                <a:lnTo>
                  <a:pt x="2050583" y="644922"/>
                </a:lnTo>
                <a:lnTo>
                  <a:pt x="2048999" y="644922"/>
                </a:lnTo>
                <a:lnTo>
                  <a:pt x="2033554" y="646907"/>
                </a:lnTo>
                <a:lnTo>
                  <a:pt x="2018505" y="647303"/>
                </a:lnTo>
                <a:lnTo>
                  <a:pt x="2014544" y="647700"/>
                </a:lnTo>
                <a:lnTo>
                  <a:pt x="2008208" y="647303"/>
                </a:lnTo>
                <a:lnTo>
                  <a:pt x="2002617" y="647117"/>
                </a:lnTo>
                <a:lnTo>
                  <a:pt x="1994743" y="646510"/>
                </a:lnTo>
                <a:lnTo>
                  <a:pt x="1984842" y="645716"/>
                </a:lnTo>
                <a:lnTo>
                  <a:pt x="1996327" y="646907"/>
                </a:lnTo>
                <a:lnTo>
                  <a:pt x="2002617" y="647117"/>
                </a:lnTo>
                <a:lnTo>
                  <a:pt x="2005039" y="647303"/>
                </a:lnTo>
                <a:lnTo>
                  <a:pt x="1994347" y="687785"/>
                </a:lnTo>
                <a:lnTo>
                  <a:pt x="1970189" y="747713"/>
                </a:lnTo>
                <a:lnTo>
                  <a:pt x="1879497" y="724297"/>
                </a:lnTo>
                <a:lnTo>
                  <a:pt x="1886230" y="662385"/>
                </a:lnTo>
                <a:lnTo>
                  <a:pt x="1896923" y="621507"/>
                </a:lnTo>
                <a:lnTo>
                  <a:pt x="1904447" y="625078"/>
                </a:lnTo>
                <a:lnTo>
                  <a:pt x="1893754" y="619919"/>
                </a:lnTo>
                <a:lnTo>
                  <a:pt x="1883061" y="614363"/>
                </a:lnTo>
                <a:lnTo>
                  <a:pt x="1874745" y="609997"/>
                </a:lnTo>
                <a:lnTo>
                  <a:pt x="1860884" y="601663"/>
                </a:lnTo>
                <a:lnTo>
                  <a:pt x="1854151" y="596900"/>
                </a:lnTo>
                <a:lnTo>
                  <a:pt x="1847419" y="592535"/>
                </a:lnTo>
                <a:lnTo>
                  <a:pt x="1846627" y="592138"/>
                </a:lnTo>
                <a:lnTo>
                  <a:pt x="1840290" y="586978"/>
                </a:lnTo>
                <a:lnTo>
                  <a:pt x="1834350" y="581819"/>
                </a:lnTo>
                <a:lnTo>
                  <a:pt x="1822469" y="571103"/>
                </a:lnTo>
                <a:lnTo>
                  <a:pt x="1815736" y="564356"/>
                </a:lnTo>
                <a:lnTo>
                  <a:pt x="1809516" y="557841"/>
                </a:lnTo>
                <a:lnTo>
                  <a:pt x="1805439" y="553244"/>
                </a:lnTo>
                <a:lnTo>
                  <a:pt x="1799103" y="545703"/>
                </a:lnTo>
                <a:lnTo>
                  <a:pt x="1807023" y="555228"/>
                </a:lnTo>
                <a:lnTo>
                  <a:pt x="1809516" y="557841"/>
                </a:lnTo>
                <a:lnTo>
                  <a:pt x="1811776" y="560388"/>
                </a:lnTo>
                <a:lnTo>
                  <a:pt x="1779697" y="579438"/>
                </a:lnTo>
                <a:lnTo>
                  <a:pt x="1720292" y="604044"/>
                </a:lnTo>
                <a:lnTo>
                  <a:pt x="1673164" y="523875"/>
                </a:lnTo>
                <a:lnTo>
                  <a:pt x="1721480" y="484585"/>
                </a:lnTo>
                <a:lnTo>
                  <a:pt x="1752767" y="465931"/>
                </a:lnTo>
                <a:lnTo>
                  <a:pt x="1748410" y="452835"/>
                </a:lnTo>
                <a:lnTo>
                  <a:pt x="1744450" y="439341"/>
                </a:lnTo>
                <a:lnTo>
                  <a:pt x="1741282" y="425847"/>
                </a:lnTo>
                <a:lnTo>
                  <a:pt x="1738510" y="412353"/>
                </a:lnTo>
                <a:lnTo>
                  <a:pt x="1736530" y="398860"/>
                </a:lnTo>
                <a:lnTo>
                  <a:pt x="1735737" y="385366"/>
                </a:lnTo>
                <a:lnTo>
                  <a:pt x="1734945" y="371475"/>
                </a:lnTo>
                <a:lnTo>
                  <a:pt x="1735341" y="357981"/>
                </a:lnTo>
                <a:lnTo>
                  <a:pt x="1704451" y="350441"/>
                </a:lnTo>
                <a:lnTo>
                  <a:pt x="1644650" y="325438"/>
                </a:lnTo>
                <a:lnTo>
                  <a:pt x="1668412" y="235347"/>
                </a:lnTo>
                <a:lnTo>
                  <a:pt x="1730193" y="242094"/>
                </a:lnTo>
                <a:lnTo>
                  <a:pt x="1760687" y="250031"/>
                </a:lnTo>
                <a:lnTo>
                  <a:pt x="1766628" y="237331"/>
                </a:lnTo>
                <a:lnTo>
                  <a:pt x="1773361" y="225028"/>
                </a:lnTo>
                <a:lnTo>
                  <a:pt x="1781281" y="213519"/>
                </a:lnTo>
                <a:lnTo>
                  <a:pt x="1789202" y="201613"/>
                </a:lnTo>
                <a:lnTo>
                  <a:pt x="1797915" y="190500"/>
                </a:lnTo>
                <a:lnTo>
                  <a:pt x="1807023" y="179784"/>
                </a:lnTo>
                <a:lnTo>
                  <a:pt x="1816924" y="169069"/>
                </a:lnTo>
                <a:lnTo>
                  <a:pt x="1827221" y="159544"/>
                </a:lnTo>
                <a:lnTo>
                  <a:pt x="1812964" y="135334"/>
                </a:lnTo>
                <a:lnTo>
                  <a:pt x="1788410" y="75406"/>
                </a:lnTo>
                <a:lnTo>
                  <a:pt x="1868804" y="27781"/>
                </a:lnTo>
                <a:lnTo>
                  <a:pt x="1907219" y="76994"/>
                </a:lnTo>
                <a:lnTo>
                  <a:pt x="1923061" y="102791"/>
                </a:lnTo>
                <a:lnTo>
                  <a:pt x="1917516" y="105172"/>
                </a:lnTo>
                <a:lnTo>
                  <a:pt x="1912368" y="107156"/>
                </a:lnTo>
                <a:lnTo>
                  <a:pt x="1924249" y="102791"/>
                </a:lnTo>
                <a:lnTo>
                  <a:pt x="1935734" y="99219"/>
                </a:lnTo>
                <a:lnTo>
                  <a:pt x="1945239" y="96044"/>
                </a:lnTo>
                <a:lnTo>
                  <a:pt x="1961080" y="92869"/>
                </a:lnTo>
                <a:lnTo>
                  <a:pt x="1969001" y="91281"/>
                </a:lnTo>
                <a:lnTo>
                  <a:pt x="1977317" y="89694"/>
                </a:lnTo>
                <a:lnTo>
                  <a:pt x="1979297" y="89694"/>
                </a:lnTo>
                <a:lnTo>
                  <a:pt x="1994347" y="88106"/>
                </a:lnTo>
                <a:lnTo>
                  <a:pt x="2009792" y="87709"/>
                </a:lnTo>
                <a:lnTo>
                  <a:pt x="2013752" y="87709"/>
                </a:lnTo>
                <a:lnTo>
                  <a:pt x="2019693" y="87709"/>
                </a:lnTo>
                <a:lnTo>
                  <a:pt x="2031970" y="88503"/>
                </a:lnTo>
                <a:lnTo>
                  <a:pt x="2043455" y="89297"/>
                </a:lnTo>
                <a:lnTo>
                  <a:pt x="2034346" y="88503"/>
                </a:lnTo>
                <a:lnTo>
                  <a:pt x="2038306" y="72628"/>
                </a:lnTo>
                <a:lnTo>
                  <a:pt x="2066028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  <a:extLst/>
        </p:spPr>
        <p:txBody>
          <a:bodyPr anchor="ctr">
            <a:scene3d>
              <a:camera prst="orthographicFront"/>
              <a:lightRig dir="t" rig="threeP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altLang="en-US" lang="zh-CN">
              <a:solidFill>
                <a:srgbClr val="FFFFFF"/>
              </a:solidFill>
              <a:ea charset="-122" panose="02010600030101010101" pitchFamily="2" typeface="宋体"/>
            </a:endParaRPr>
          </a:p>
        </p:txBody>
      </p:sp>
    </p:spTree>
    <p:extLst>
      <p:ext uri="{BB962C8B-B14F-4D97-AF65-F5344CB8AC3E}">
        <p14:creationId val="883489028"/>
      </p:ext>
    </p:extLst>
  </p:cSld>
  <p:clrMapOvr>
    <a:masterClrMapping/>
  </p:clrMapOvr>
  <mc:AlternateContent>
    <mc:Choice Requires="p14">
      <p:transition advClick="0" p14:dur="1600" spd="slow">
        <p:blinds dir="vert"/>
      </p:transition>
    </mc:Choice>
    <mc:Fallback>
      <p:transition advClick="0" spd="slow">
        <p:blinds dir="vert"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16" presetSubtype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Horizontal)" transition="in">
                                      <p:cBhvr>
                                        <p:cTn dur="500" id="7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9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1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3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4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6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8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9" nodeType="withEffect" presetClass="entr" presetID="53" presetSubtype="0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1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2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3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4" nodeType="withEffect" presetClass="entr" presetID="53" presetSubtype="0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6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7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8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9" nodeType="withEffect" presetClass="entr" presetID="53" presetSubtype="0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1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2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3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4" nodeType="withEffect" presetClass="entr" presetID="53" presetSubtype="0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6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7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8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9" nodeType="withEffect" presetClass="entr" presetID="53" presetSubtype="0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1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2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3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4" nodeType="withEffect" presetClass="entr" presetID="53" presetSubtype="0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6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7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8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9" nodeType="afterGroup">
                            <p:stCondLst>
                              <p:cond delay="1600"/>
                            </p:stCondLst>
                            <p:childTnLst>
                              <p:par>
                                <p:cTn fill="hold" grpId="0" id="50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52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3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55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6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58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9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61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2" nodeType="with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64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5" nodeType="with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67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8" nodeType="with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7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1" nodeType="with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73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7"/>
      <p:bldP grpId="0" spid="15"/>
      <p:bldP grpId="0" spid="21"/>
      <p:bldP grpId="0" spid="22"/>
      <p:bldP grpId="0" spid="23"/>
      <p:bldP grpId="0" spid="24"/>
      <p:bldP grpId="0" spid="25"/>
      <p:bldP grpId="0" spid="26"/>
      <p:bldP grpId="0" spid="27"/>
      <p:bldP grpId="0" spid="28"/>
      <p:bldP grpId="0" spid="29"/>
      <p:bldP grpId="0" spid="30"/>
      <p:bldP grpId="0" spid="31"/>
      <p:bldP grpId="0" spid="19"/>
      <p:bldP grpId="0" spid="8"/>
      <p:bldP grpId="0" spid="12"/>
    </p:bldLst>
  </p:timing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1" name="文本框 9"/>
          <p:cNvSpPr txBox="1"/>
          <p:nvPr/>
        </p:nvSpPr>
        <p:spPr>
          <a:xfrm>
            <a:off x="843186" y="2982445"/>
            <a:ext cx="1278124" cy="373380"/>
          </a:xfrm>
          <a:prstGeom prst="rect">
            <a:avLst/>
          </a:prstGeom>
          <a:noFill/>
        </p:spPr>
        <p:txBody>
          <a:bodyPr bIns="34290" lIns="68580" rIns="68580" rtlCol="0" tIns="34290" wrap="square">
            <a:spAutoFit/>
          </a:bodyPr>
          <a:lstStyle/>
          <a:p>
            <a:pPr algn="ctr" lvl="1" marL="0"/>
            <a:r>
              <a:rPr altLang="en-US" b="1" lang="zh-CN" smtClean="0" sz="20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我们是谁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048684" y="793673"/>
            <a:ext cx="1038542" cy="2743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b="1" lang="en-US" smtClean="0" sz="12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CONTENTS</a:t>
            </a:r>
          </a:p>
        </p:txBody>
      </p:sp>
      <p:sp>
        <p:nvSpPr>
          <p:cNvPr id="26" name="Freeform 5"/>
          <p:cNvSpPr/>
          <p:nvPr/>
        </p:nvSpPr>
        <p:spPr bwMode="auto">
          <a:xfrm>
            <a:off x="1025165" y="2011783"/>
            <a:ext cx="945370" cy="852358"/>
          </a:xfrm>
          <a:custGeom>
            <a:gdLst>
              <a:gd fmla="*/ 2151 w 2740" name="T0"/>
              <a:gd fmla="*/ 2315 h 2446" name="T1"/>
              <a:gd fmla="*/ 2055 w 2740" name="T2"/>
              <a:gd fmla="*/ 2410 h 2446" name="T3"/>
              <a:gd fmla="*/ 1918 w 2740" name="T4"/>
              <a:gd fmla="*/ 2445 h 2446" name="T5"/>
              <a:gd fmla="*/ 816 w 2740" name="T6"/>
              <a:gd fmla="*/ 2445 h 2446" name="T7"/>
              <a:gd fmla="*/ 685 w 2740" name="T8"/>
              <a:gd fmla="*/ 2410 h 2446" name="T9"/>
              <a:gd fmla="*/ 589 w 2740" name="T10"/>
              <a:gd fmla="*/ 2314 h 2446" name="T11"/>
              <a:gd fmla="*/ 36 w 2740" name="T12"/>
              <a:gd fmla="*/ 1356 h 2446" name="T13"/>
              <a:gd fmla="*/ 0 w 2740" name="T14"/>
              <a:gd fmla="*/ 1223 h 2446" name="T15"/>
              <a:gd fmla="*/ 36 w 2740" name="T16"/>
              <a:gd fmla="*/ 1089 h 2446" name="T17"/>
              <a:gd fmla="*/ 587 w 2740" name="T18"/>
              <a:gd fmla="*/ 135 h 2446" name="T19"/>
              <a:gd fmla="*/ 685 w 2740" name="T20"/>
              <a:gd fmla="*/ 37 h 2446" name="T21"/>
              <a:gd fmla="*/ 810 w 2740" name="T22"/>
              <a:gd fmla="*/ 1 h 2446" name="T23"/>
              <a:gd fmla="*/ 1916 w 2740" name="T24"/>
              <a:gd fmla="*/ 1 h 2446" name="T25"/>
              <a:gd fmla="*/ 2055 w 2740" name="T26"/>
              <a:gd fmla="*/ 37 h 2446" name="T27"/>
              <a:gd fmla="*/ 2151 w 2740" name="T28"/>
              <a:gd fmla="*/ 132 h 2446" name="T29"/>
              <a:gd fmla="*/ 2702 w 2740" name="T30"/>
              <a:gd fmla="*/ 1086 h 2446" name="T31"/>
              <a:gd fmla="*/ 2740 w 2740" name="T32"/>
              <a:gd fmla="*/ 1223 h 2446" name="T33"/>
              <a:gd fmla="*/ 2701 w 2740" name="T34"/>
              <a:gd fmla="*/ 1361 h 2446" name="T35"/>
              <a:gd fmla="*/ 2151 w 2740" name="T36"/>
              <a:gd fmla="*/ 2315 h 2446" name="T3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b="b" l="0" r="r" t="0"/>
            <a:pathLst>
              <a:path h="2446" w="2740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solidFill>
            <a:schemeClr val="accent1"/>
          </a:solidFill>
          <a:ln cap="flat" w="9525">
            <a:noFill/>
            <a:prstDash val="solid"/>
            <a:miter lim="800000"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25" name="KSO_Shape"/>
          <p:cNvSpPr/>
          <p:nvPr/>
        </p:nvSpPr>
        <p:spPr bwMode="auto">
          <a:xfrm>
            <a:off x="1193566" y="2229020"/>
            <a:ext cx="608566" cy="417882"/>
          </a:xfrm>
          <a:custGeom>
            <a:gdLst>
              <a:gd fmla="*/ 2147483646 w 112" name="T0"/>
              <a:gd fmla="*/ 2147483646 h 77" name="T1"/>
              <a:gd fmla="*/ 2147483646 w 112" name="T2"/>
              <a:gd fmla="*/ 2147483646 h 77" name="T3"/>
              <a:gd fmla="*/ 2147483646 w 112" name="T4"/>
              <a:gd fmla="*/ 2147483646 h 77" name="T5"/>
              <a:gd fmla="*/ 2147483646 w 112" name="T6"/>
              <a:gd fmla="*/ 2147483646 h 77" name="T7"/>
              <a:gd fmla="*/ 2147483646 w 112" name="T8"/>
              <a:gd fmla="*/ 2147483646 h 77" name="T9"/>
              <a:gd fmla="*/ 0 w 112" name="T10"/>
              <a:gd fmla="*/ 2147483646 h 77" name="T11"/>
              <a:gd fmla="*/ 2147483646 w 112" name="T12"/>
              <a:gd fmla="*/ 2147483646 h 77" name="T13"/>
              <a:gd fmla="*/ 2147483646 w 112" name="T14"/>
              <a:gd fmla="*/ 2147483646 h 77" name="T15"/>
              <a:gd fmla="*/ 2147483646 w 112" name="T16"/>
              <a:gd fmla="*/ 2147483646 h 77" name="T17"/>
              <a:gd fmla="*/ 2147483646 w 112" name="T18"/>
              <a:gd fmla="*/ 2147483646 h 77" name="T19"/>
              <a:gd fmla="*/ 2147483646 w 112" name="T20"/>
              <a:gd fmla="*/ 2147483646 h 77" name="T21"/>
              <a:gd fmla="*/ 2147483646 w 112" name="T22"/>
              <a:gd fmla="*/ 2147483646 h 77" name="T23"/>
              <a:gd fmla="*/ 2147483646 w 112" name="T24"/>
              <a:gd fmla="*/ 2147483646 h 77" name="T25"/>
              <a:gd fmla="*/ 2147483646 w 112" name="T26"/>
              <a:gd fmla="*/ 2147483646 h 77" name="T27"/>
              <a:gd fmla="*/ 2147483646 w 112" name="T28"/>
              <a:gd fmla="*/ 2147483646 h 77" name="T29"/>
              <a:gd fmla="*/ 2147483646 w 112" name="T30"/>
              <a:gd fmla="*/ 2147483646 h 77" name="T31"/>
              <a:gd fmla="*/ 2147483646 w 112" name="T32"/>
              <a:gd fmla="*/ 2147483646 h 77" name="T33"/>
              <a:gd fmla="*/ 2147483646 w 112" name="T34"/>
              <a:gd fmla="*/ 2147483646 h 77" name="T35"/>
              <a:gd fmla="*/ 2147483646 w 112" name="T36"/>
              <a:gd fmla="*/ 2147483646 h 77" name="T37"/>
              <a:gd fmla="*/ 2147483646 w 112" name="T38"/>
              <a:gd fmla="*/ 2147483646 h 77" name="T39"/>
              <a:gd fmla="*/ 2147483646 w 112" name="T40"/>
              <a:gd fmla="*/ 2147483646 h 77" name="T41"/>
              <a:gd fmla="*/ 2147483646 w 112" name="T42"/>
              <a:gd fmla="*/ 2147483646 h 77" name="T43"/>
              <a:gd fmla="*/ 2147483646 w 112" name="T44"/>
              <a:gd fmla="*/ 2147483646 h 77" name="T45"/>
              <a:gd fmla="*/ 2147483646 w 112" name="T46"/>
              <a:gd fmla="*/ 2147483646 h 77" name="T47"/>
              <a:gd fmla="*/ 2147483646 w 112" name="T48"/>
              <a:gd fmla="*/ 2147483646 h 77" name="T49"/>
              <a:gd fmla="*/ 2147483646 w 112" name="T50"/>
              <a:gd fmla="*/ 2147483646 h 77" name="T51"/>
              <a:gd fmla="*/ 2147483646 w 112" name="T52"/>
              <a:gd fmla="*/ 2147483646 h 77" name="T53"/>
              <a:gd fmla="*/ 2147483646 w 112" name="T54"/>
              <a:gd fmla="*/ 2147483646 h 77" name="T55"/>
              <a:gd fmla="*/ 2147483646 w 112" name="T56"/>
              <a:gd fmla="*/ 2147483646 h 77" name="T57"/>
              <a:gd fmla="*/ 2147483646 w 112" name="T58"/>
              <a:gd fmla="*/ 2147483646 h 77" name="T59"/>
              <a:gd fmla="*/ 2147483646 w 112" name="T60"/>
              <a:gd fmla="*/ 2147483646 h 77" name="T61"/>
              <a:gd fmla="*/ 2147483646 w 112" name="T62"/>
              <a:gd fmla="*/ 2147483646 h 77" name="T63"/>
              <a:gd fmla="*/ 2147483646 w 112" name="T64"/>
              <a:gd fmla="*/ 2147483646 h 77" name="T65"/>
              <a:gd fmla="*/ 2147483646 w 112" name="T66"/>
              <a:gd fmla="*/ 2147483646 h 77" name="T67"/>
              <a:gd fmla="*/ 2147483646 w 112" name="T68"/>
              <a:gd fmla="*/ 2147483646 h 77" name="T69"/>
              <a:gd fmla="*/ 2147483646 w 112" name="T70"/>
              <a:gd fmla="*/ 2147483646 h 77" name="T71"/>
              <a:gd fmla="*/ 2147483646 w 112" name="T72"/>
              <a:gd fmla="*/ 2147483646 h 77" name="T73"/>
              <a:gd fmla="*/ 2147483646 w 112" name="T74"/>
              <a:gd fmla="*/ 2147483646 h 77" name="T75"/>
              <a:gd fmla="*/ 2147483646 w 112" name="T76"/>
              <a:gd fmla="*/ 2147483646 h 77" name="T77"/>
              <a:gd fmla="*/ 2147483646 w 112" name="T78"/>
              <a:gd fmla="*/ 2147483646 h 77" name="T79"/>
              <a:gd fmla="*/ 2147483646 w 112" name="T80"/>
              <a:gd fmla="*/ 2147483646 h 77" name="T81"/>
              <a:gd fmla="*/ 2147483646 w 112" name="T82"/>
              <a:gd fmla="*/ 2147483646 h 77" name="T83"/>
              <a:gd fmla="*/ 2147483646 w 112" name="T84"/>
              <a:gd fmla="*/ 2147483646 h 77" name="T85"/>
              <a:gd fmla="*/ 2147483646 w 112" name="T86"/>
              <a:gd fmla="*/ 2147483646 h 77" name="T87"/>
              <a:gd fmla="*/ 0 60000 65536" name="T88"/>
              <a:gd fmla="*/ 0 60000 65536" name="T89"/>
              <a:gd fmla="*/ 0 60000 65536" name="T90"/>
              <a:gd fmla="*/ 0 60000 65536" name="T91"/>
              <a:gd fmla="*/ 0 60000 65536" name="T92"/>
              <a:gd fmla="*/ 0 60000 65536" name="T93"/>
              <a:gd fmla="*/ 0 60000 65536" name="T94"/>
              <a:gd fmla="*/ 0 60000 65536" name="T95"/>
              <a:gd fmla="*/ 0 60000 65536" name="T96"/>
              <a:gd fmla="*/ 0 60000 65536" name="T97"/>
              <a:gd fmla="*/ 0 60000 65536" name="T98"/>
              <a:gd fmla="*/ 0 60000 65536" name="T99"/>
              <a:gd fmla="*/ 0 60000 65536" name="T100"/>
              <a:gd fmla="*/ 0 60000 65536" name="T101"/>
              <a:gd fmla="*/ 0 60000 65536" name="T102"/>
              <a:gd fmla="*/ 0 60000 65536" name="T103"/>
              <a:gd fmla="*/ 0 60000 65536" name="T104"/>
              <a:gd fmla="*/ 0 60000 65536" name="T105"/>
              <a:gd fmla="*/ 0 60000 65536" name="T106"/>
              <a:gd fmla="*/ 0 60000 65536" name="T107"/>
              <a:gd fmla="*/ 0 60000 65536" name="T108"/>
              <a:gd fmla="*/ 0 60000 65536" name="T109"/>
              <a:gd fmla="*/ 0 60000 65536" name="T110"/>
              <a:gd fmla="*/ 0 60000 65536" name="T111"/>
              <a:gd fmla="*/ 0 60000 65536" name="T112"/>
              <a:gd fmla="*/ 0 60000 65536" name="T113"/>
              <a:gd fmla="*/ 0 60000 65536" name="T114"/>
              <a:gd fmla="*/ 0 60000 65536" name="T115"/>
              <a:gd fmla="*/ 0 60000 65536" name="T116"/>
              <a:gd fmla="*/ 0 60000 65536" name="T117"/>
              <a:gd fmla="*/ 0 60000 65536" name="T118"/>
              <a:gd fmla="*/ 0 60000 65536" name="T119"/>
              <a:gd fmla="*/ 0 60000 65536" name="T120"/>
              <a:gd fmla="*/ 0 60000 65536" name="T121"/>
              <a:gd fmla="*/ 0 60000 65536" name="T122"/>
              <a:gd fmla="*/ 0 60000 6553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</a:gdLst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b="b" l="0" r="r" t="0"/>
            <a:pathLst>
              <a:path h="77" w="112">
                <a:moveTo>
                  <a:pt x="56" y="0"/>
                </a:moveTo>
                <a:cubicBezTo>
                  <a:pt x="62" y="0"/>
                  <a:pt x="66" y="4"/>
                  <a:pt x="66" y="10"/>
                </a:cubicBezTo>
                <a:cubicBezTo>
                  <a:pt x="66" y="15"/>
                  <a:pt x="62" y="20"/>
                  <a:pt x="56" y="20"/>
                </a:cubicBezTo>
                <a:cubicBezTo>
                  <a:pt x="51" y="20"/>
                  <a:pt x="46" y="15"/>
                  <a:pt x="46" y="10"/>
                </a:cubicBezTo>
                <a:cubicBezTo>
                  <a:pt x="46" y="4"/>
                  <a:pt x="51" y="0"/>
                  <a:pt x="56" y="0"/>
                </a:cubicBezTo>
                <a:close/>
                <a:moveTo>
                  <a:pt x="15" y="49"/>
                </a:moveTo>
                <a:cubicBezTo>
                  <a:pt x="15" y="66"/>
                  <a:pt x="15" y="66"/>
                  <a:pt x="15" y="66"/>
                </a:cubicBezTo>
                <a:cubicBezTo>
                  <a:pt x="10" y="66"/>
                  <a:pt x="10" y="66"/>
                  <a:pt x="10" y="66"/>
                </a:cubicBezTo>
                <a:cubicBezTo>
                  <a:pt x="10" y="52"/>
                  <a:pt x="10" y="52"/>
                  <a:pt x="10" y="52"/>
                </a:cubicBezTo>
                <a:cubicBezTo>
                  <a:pt x="9" y="52"/>
                  <a:pt x="9" y="52"/>
                  <a:pt x="9" y="52"/>
                </a:cubicBezTo>
                <a:cubicBezTo>
                  <a:pt x="9" y="66"/>
                  <a:pt x="9" y="66"/>
                  <a:pt x="9" y="66"/>
                </a:cubicBezTo>
                <a:cubicBezTo>
                  <a:pt x="4" y="66"/>
                  <a:pt x="4" y="66"/>
                  <a:pt x="4" y="66"/>
                </a:cubicBezTo>
                <a:cubicBezTo>
                  <a:pt x="4" y="49"/>
                  <a:pt x="4" y="49"/>
                  <a:pt x="4" y="49"/>
                </a:cubicBezTo>
                <a:cubicBezTo>
                  <a:pt x="4" y="46"/>
                  <a:pt x="4" y="46"/>
                  <a:pt x="4" y="46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46"/>
                  <a:pt x="4" y="46"/>
                  <a:pt x="4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33"/>
                  <a:pt x="0" y="33"/>
                  <a:pt x="0" y="33"/>
                </a:cubicBezTo>
                <a:cubicBezTo>
                  <a:pt x="0" y="31"/>
                  <a:pt x="1" y="29"/>
                  <a:pt x="4" y="29"/>
                </a:cubicBezTo>
                <a:cubicBezTo>
                  <a:pt x="13" y="29"/>
                  <a:pt x="13" y="29"/>
                  <a:pt x="13" y="29"/>
                </a:cubicBezTo>
                <a:cubicBezTo>
                  <a:pt x="13" y="30"/>
                  <a:pt x="13" y="30"/>
                  <a:pt x="13" y="31"/>
                </a:cubicBezTo>
                <a:cubicBezTo>
                  <a:pt x="13" y="49"/>
                  <a:pt x="13" y="49"/>
                  <a:pt x="13" y="49"/>
                </a:cubicBezTo>
                <a:cubicBezTo>
                  <a:pt x="15" y="49"/>
                  <a:pt x="15" y="49"/>
                  <a:pt x="15" y="49"/>
                </a:cubicBezTo>
                <a:close/>
                <a:moveTo>
                  <a:pt x="10" y="15"/>
                </a:moveTo>
                <a:cubicBezTo>
                  <a:pt x="13" y="15"/>
                  <a:pt x="16" y="18"/>
                  <a:pt x="16" y="22"/>
                </a:cubicBezTo>
                <a:cubicBezTo>
                  <a:pt x="16" y="23"/>
                  <a:pt x="16" y="24"/>
                  <a:pt x="15" y="25"/>
                </a:cubicBezTo>
                <a:cubicBezTo>
                  <a:pt x="15" y="26"/>
                  <a:pt x="15" y="26"/>
                  <a:pt x="14" y="26"/>
                </a:cubicBezTo>
                <a:cubicBezTo>
                  <a:pt x="13" y="27"/>
                  <a:pt x="12" y="28"/>
                  <a:pt x="10" y="28"/>
                </a:cubicBezTo>
                <a:cubicBezTo>
                  <a:pt x="6" y="28"/>
                  <a:pt x="3" y="25"/>
                  <a:pt x="3" y="22"/>
                </a:cubicBezTo>
                <a:cubicBezTo>
                  <a:pt x="3" y="18"/>
                  <a:pt x="6" y="15"/>
                  <a:pt x="10" y="15"/>
                </a:cubicBezTo>
                <a:close/>
                <a:moveTo>
                  <a:pt x="96" y="49"/>
                </a:moveTo>
                <a:cubicBezTo>
                  <a:pt x="96" y="66"/>
                  <a:pt x="96" y="66"/>
                  <a:pt x="96" y="66"/>
                </a:cubicBezTo>
                <a:cubicBezTo>
                  <a:pt x="101" y="66"/>
                  <a:pt x="101" y="66"/>
                  <a:pt x="101" y="66"/>
                </a:cubicBezTo>
                <a:cubicBezTo>
                  <a:pt x="101" y="52"/>
                  <a:pt x="101" y="52"/>
                  <a:pt x="101" y="52"/>
                </a:cubicBezTo>
                <a:cubicBezTo>
                  <a:pt x="102" y="52"/>
                  <a:pt x="102" y="52"/>
                  <a:pt x="102" y="52"/>
                </a:cubicBezTo>
                <a:cubicBezTo>
                  <a:pt x="102" y="66"/>
                  <a:pt x="102" y="66"/>
                  <a:pt x="102" y="66"/>
                </a:cubicBezTo>
                <a:cubicBezTo>
                  <a:pt x="107" y="66"/>
                  <a:pt x="107" y="66"/>
                  <a:pt x="107" y="66"/>
                </a:cubicBezTo>
                <a:cubicBezTo>
                  <a:pt x="107" y="49"/>
                  <a:pt x="107" y="49"/>
                  <a:pt x="107" y="49"/>
                </a:cubicBezTo>
                <a:cubicBezTo>
                  <a:pt x="107" y="46"/>
                  <a:pt x="107" y="46"/>
                  <a:pt x="107" y="46"/>
                </a:cubicBezTo>
                <a:cubicBezTo>
                  <a:pt x="107" y="37"/>
                  <a:pt x="107" y="37"/>
                  <a:pt x="107" y="37"/>
                </a:cubicBezTo>
                <a:cubicBezTo>
                  <a:pt x="107" y="37"/>
                  <a:pt x="107" y="37"/>
                  <a:pt x="107" y="37"/>
                </a:cubicBezTo>
                <a:cubicBezTo>
                  <a:pt x="107" y="46"/>
                  <a:pt x="107" y="46"/>
                  <a:pt x="107" y="46"/>
                </a:cubicBezTo>
                <a:cubicBezTo>
                  <a:pt x="112" y="46"/>
                  <a:pt x="112" y="46"/>
                  <a:pt x="112" y="46"/>
                </a:cubicBezTo>
                <a:cubicBezTo>
                  <a:pt x="112" y="33"/>
                  <a:pt x="112" y="33"/>
                  <a:pt x="112" y="33"/>
                </a:cubicBezTo>
                <a:cubicBezTo>
                  <a:pt x="112" y="31"/>
                  <a:pt x="110" y="29"/>
                  <a:pt x="107" y="29"/>
                </a:cubicBezTo>
                <a:cubicBezTo>
                  <a:pt x="98" y="29"/>
                  <a:pt x="98" y="29"/>
                  <a:pt x="98" y="29"/>
                </a:cubicBezTo>
                <a:cubicBezTo>
                  <a:pt x="98" y="30"/>
                  <a:pt x="98" y="30"/>
                  <a:pt x="98" y="31"/>
                </a:cubicBezTo>
                <a:cubicBezTo>
                  <a:pt x="98" y="49"/>
                  <a:pt x="98" y="49"/>
                  <a:pt x="98" y="49"/>
                </a:cubicBezTo>
                <a:cubicBezTo>
                  <a:pt x="96" y="49"/>
                  <a:pt x="96" y="49"/>
                  <a:pt x="96" y="49"/>
                </a:cubicBezTo>
                <a:close/>
                <a:moveTo>
                  <a:pt x="101" y="15"/>
                </a:moveTo>
                <a:cubicBezTo>
                  <a:pt x="98" y="15"/>
                  <a:pt x="95" y="18"/>
                  <a:pt x="95" y="22"/>
                </a:cubicBezTo>
                <a:cubicBezTo>
                  <a:pt x="95" y="23"/>
                  <a:pt x="95" y="24"/>
                  <a:pt x="96" y="25"/>
                </a:cubicBezTo>
                <a:cubicBezTo>
                  <a:pt x="96" y="26"/>
                  <a:pt x="97" y="26"/>
                  <a:pt x="97" y="26"/>
                </a:cubicBezTo>
                <a:cubicBezTo>
                  <a:pt x="98" y="27"/>
                  <a:pt x="100" y="28"/>
                  <a:pt x="101" y="28"/>
                </a:cubicBezTo>
                <a:cubicBezTo>
                  <a:pt x="105" y="28"/>
                  <a:pt x="108" y="25"/>
                  <a:pt x="108" y="22"/>
                </a:cubicBezTo>
                <a:cubicBezTo>
                  <a:pt x="108" y="18"/>
                  <a:pt x="105" y="15"/>
                  <a:pt x="101" y="15"/>
                </a:cubicBezTo>
                <a:close/>
                <a:moveTo>
                  <a:pt x="75" y="51"/>
                </a:moveTo>
                <a:cubicBezTo>
                  <a:pt x="75" y="72"/>
                  <a:pt x="75" y="72"/>
                  <a:pt x="75" y="72"/>
                </a:cubicBezTo>
                <a:cubicBezTo>
                  <a:pt x="80" y="72"/>
                  <a:pt x="80" y="72"/>
                  <a:pt x="80" y="72"/>
                </a:cubicBezTo>
                <a:cubicBezTo>
                  <a:pt x="80" y="54"/>
                  <a:pt x="80" y="54"/>
                  <a:pt x="80" y="54"/>
                </a:cubicBezTo>
                <a:cubicBezTo>
                  <a:pt x="82" y="54"/>
                  <a:pt x="82" y="54"/>
                  <a:pt x="82" y="54"/>
                </a:cubicBezTo>
                <a:cubicBezTo>
                  <a:pt x="82" y="72"/>
                  <a:pt x="82" y="72"/>
                  <a:pt x="82" y="72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51"/>
                  <a:pt x="87" y="51"/>
                  <a:pt x="87" y="51"/>
                </a:cubicBezTo>
                <a:cubicBezTo>
                  <a:pt x="87" y="47"/>
                  <a:pt x="87" y="47"/>
                  <a:pt x="87" y="47"/>
                </a:cubicBezTo>
                <a:cubicBezTo>
                  <a:pt x="87" y="36"/>
                  <a:pt x="87" y="36"/>
                  <a:pt x="87" y="36"/>
                </a:cubicBezTo>
                <a:cubicBezTo>
                  <a:pt x="88" y="36"/>
                  <a:pt x="88" y="36"/>
                  <a:pt x="88" y="36"/>
                </a:cubicBezTo>
                <a:cubicBezTo>
                  <a:pt x="88" y="47"/>
                  <a:pt x="88" y="47"/>
                  <a:pt x="88" y="47"/>
                </a:cubicBezTo>
                <a:cubicBezTo>
                  <a:pt x="94" y="47"/>
                  <a:pt x="94" y="47"/>
                  <a:pt x="94" y="47"/>
                </a:cubicBezTo>
                <a:cubicBezTo>
                  <a:pt x="94" y="31"/>
                  <a:pt x="94" y="31"/>
                  <a:pt x="94" y="31"/>
                </a:cubicBezTo>
                <a:cubicBezTo>
                  <a:pt x="94" y="28"/>
                  <a:pt x="91" y="26"/>
                  <a:pt x="88" y="26"/>
                </a:cubicBezTo>
                <a:cubicBezTo>
                  <a:pt x="77" y="26"/>
                  <a:pt x="77" y="26"/>
                  <a:pt x="77" y="26"/>
                </a:cubicBezTo>
                <a:cubicBezTo>
                  <a:pt x="77" y="27"/>
                  <a:pt x="77" y="28"/>
                  <a:pt x="77" y="28"/>
                </a:cubicBezTo>
                <a:cubicBezTo>
                  <a:pt x="77" y="51"/>
                  <a:pt x="77" y="51"/>
                  <a:pt x="77" y="51"/>
                </a:cubicBezTo>
                <a:cubicBezTo>
                  <a:pt x="75" y="51"/>
                  <a:pt x="75" y="51"/>
                  <a:pt x="75" y="51"/>
                </a:cubicBezTo>
                <a:close/>
                <a:moveTo>
                  <a:pt x="65" y="47"/>
                </a:moveTo>
                <a:cubicBezTo>
                  <a:pt x="65" y="32"/>
                  <a:pt x="65" y="32"/>
                  <a:pt x="65" y="32"/>
                </a:cubicBezTo>
                <a:cubicBezTo>
                  <a:pt x="64" y="32"/>
                  <a:pt x="64" y="32"/>
                  <a:pt x="64" y="32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50"/>
                  <a:pt x="64" y="50"/>
                  <a:pt x="64" y="50"/>
                </a:cubicBezTo>
                <a:cubicBezTo>
                  <a:pt x="64" y="77"/>
                  <a:pt x="64" y="77"/>
                  <a:pt x="64" y="77"/>
                </a:cubicBezTo>
                <a:cubicBezTo>
                  <a:pt x="57" y="77"/>
                  <a:pt x="57" y="77"/>
                  <a:pt x="57" y="77"/>
                </a:cubicBezTo>
                <a:cubicBezTo>
                  <a:pt x="57" y="55"/>
                  <a:pt x="57" y="55"/>
                  <a:pt x="57" y="55"/>
                </a:cubicBezTo>
                <a:cubicBezTo>
                  <a:pt x="55" y="55"/>
                  <a:pt x="55" y="55"/>
                  <a:pt x="55" y="55"/>
                </a:cubicBezTo>
                <a:cubicBezTo>
                  <a:pt x="55" y="77"/>
                  <a:pt x="55" y="77"/>
                  <a:pt x="55" y="77"/>
                </a:cubicBezTo>
                <a:cubicBezTo>
                  <a:pt x="48" y="77"/>
                  <a:pt x="48" y="77"/>
                  <a:pt x="48" y="77"/>
                </a:cubicBezTo>
                <a:cubicBezTo>
                  <a:pt x="48" y="50"/>
                  <a:pt x="48" y="50"/>
                  <a:pt x="48" y="50"/>
                </a:cubicBezTo>
                <a:cubicBezTo>
                  <a:pt x="48" y="47"/>
                  <a:pt x="48" y="47"/>
                  <a:pt x="48" y="47"/>
                </a:cubicBezTo>
                <a:cubicBezTo>
                  <a:pt x="48" y="32"/>
                  <a:pt x="48" y="32"/>
                  <a:pt x="48" y="32"/>
                </a:cubicBezTo>
                <a:cubicBezTo>
                  <a:pt x="47" y="32"/>
                  <a:pt x="47" y="32"/>
                  <a:pt x="47" y="32"/>
                </a:cubicBezTo>
                <a:cubicBezTo>
                  <a:pt x="47" y="47"/>
                  <a:pt x="47" y="47"/>
                  <a:pt x="47" y="47"/>
                </a:cubicBezTo>
                <a:cubicBezTo>
                  <a:pt x="41" y="47"/>
                  <a:pt x="41" y="47"/>
                  <a:pt x="41" y="47"/>
                </a:cubicBezTo>
                <a:cubicBezTo>
                  <a:pt x="41" y="27"/>
                  <a:pt x="41" y="27"/>
                  <a:pt x="41" y="27"/>
                </a:cubicBezTo>
                <a:cubicBezTo>
                  <a:pt x="41" y="24"/>
                  <a:pt x="44" y="21"/>
                  <a:pt x="47" y="21"/>
                </a:cubicBezTo>
                <a:cubicBezTo>
                  <a:pt x="66" y="21"/>
                  <a:pt x="46" y="21"/>
                  <a:pt x="65" y="21"/>
                </a:cubicBezTo>
                <a:cubicBezTo>
                  <a:pt x="69" y="21"/>
                  <a:pt x="71" y="24"/>
                  <a:pt x="71" y="27"/>
                </a:cubicBezTo>
                <a:cubicBezTo>
                  <a:pt x="71" y="47"/>
                  <a:pt x="71" y="47"/>
                  <a:pt x="71" y="47"/>
                </a:cubicBezTo>
                <a:cubicBezTo>
                  <a:pt x="70" y="47"/>
                  <a:pt x="68" y="47"/>
                  <a:pt x="65" y="47"/>
                </a:cubicBezTo>
                <a:close/>
                <a:moveTo>
                  <a:pt x="37" y="51"/>
                </a:moveTo>
                <a:cubicBezTo>
                  <a:pt x="37" y="72"/>
                  <a:pt x="37" y="72"/>
                  <a:pt x="37" y="72"/>
                </a:cubicBezTo>
                <a:cubicBezTo>
                  <a:pt x="31" y="72"/>
                  <a:pt x="31" y="72"/>
                  <a:pt x="31" y="72"/>
                </a:cubicBezTo>
                <a:cubicBezTo>
                  <a:pt x="31" y="54"/>
                  <a:pt x="31" y="54"/>
                  <a:pt x="31" y="54"/>
                </a:cubicBezTo>
                <a:cubicBezTo>
                  <a:pt x="30" y="54"/>
                  <a:pt x="30" y="54"/>
                  <a:pt x="30" y="54"/>
                </a:cubicBezTo>
                <a:cubicBezTo>
                  <a:pt x="30" y="72"/>
                  <a:pt x="30" y="72"/>
                  <a:pt x="30" y="72"/>
                </a:cubicBezTo>
                <a:cubicBezTo>
                  <a:pt x="24" y="72"/>
                  <a:pt x="24" y="72"/>
                  <a:pt x="24" y="72"/>
                </a:cubicBezTo>
                <a:cubicBezTo>
                  <a:pt x="24" y="51"/>
                  <a:pt x="24" y="51"/>
                  <a:pt x="24" y="51"/>
                </a:cubicBezTo>
                <a:cubicBezTo>
                  <a:pt x="24" y="47"/>
                  <a:pt x="24" y="47"/>
                  <a:pt x="24" y="47"/>
                </a:cubicBezTo>
                <a:cubicBezTo>
                  <a:pt x="24" y="36"/>
                  <a:pt x="24" y="36"/>
                  <a:pt x="24" y="36"/>
                </a:cubicBezTo>
                <a:cubicBezTo>
                  <a:pt x="23" y="36"/>
                  <a:pt x="23" y="36"/>
                  <a:pt x="23" y="36"/>
                </a:cubicBezTo>
                <a:cubicBezTo>
                  <a:pt x="23" y="47"/>
                  <a:pt x="23" y="47"/>
                  <a:pt x="23" y="47"/>
                </a:cubicBezTo>
                <a:cubicBezTo>
                  <a:pt x="18" y="47"/>
                  <a:pt x="18" y="47"/>
                  <a:pt x="18" y="47"/>
                </a:cubicBezTo>
                <a:cubicBezTo>
                  <a:pt x="18" y="31"/>
                  <a:pt x="18" y="31"/>
                  <a:pt x="18" y="31"/>
                </a:cubicBezTo>
                <a:cubicBezTo>
                  <a:pt x="18" y="28"/>
                  <a:pt x="20" y="26"/>
                  <a:pt x="23" y="26"/>
                </a:cubicBezTo>
                <a:cubicBezTo>
                  <a:pt x="35" y="26"/>
                  <a:pt x="35" y="26"/>
                  <a:pt x="35" y="26"/>
                </a:cubicBezTo>
                <a:cubicBezTo>
                  <a:pt x="35" y="27"/>
                  <a:pt x="35" y="28"/>
                  <a:pt x="35" y="28"/>
                </a:cubicBezTo>
                <a:cubicBezTo>
                  <a:pt x="35" y="51"/>
                  <a:pt x="35" y="51"/>
                  <a:pt x="35" y="51"/>
                </a:cubicBezTo>
                <a:cubicBezTo>
                  <a:pt x="37" y="51"/>
                  <a:pt x="37" y="51"/>
                  <a:pt x="37" y="51"/>
                </a:cubicBezTo>
                <a:close/>
                <a:moveTo>
                  <a:pt x="31" y="9"/>
                </a:moveTo>
                <a:cubicBezTo>
                  <a:pt x="35" y="9"/>
                  <a:pt x="39" y="12"/>
                  <a:pt x="39" y="17"/>
                </a:cubicBezTo>
                <a:cubicBezTo>
                  <a:pt x="39" y="19"/>
                  <a:pt x="38" y="20"/>
                  <a:pt x="37" y="22"/>
                </a:cubicBezTo>
                <a:cubicBezTo>
                  <a:pt x="37" y="22"/>
                  <a:pt x="37" y="22"/>
                  <a:pt x="37" y="23"/>
                </a:cubicBezTo>
                <a:cubicBezTo>
                  <a:pt x="35" y="24"/>
                  <a:pt x="33" y="25"/>
                  <a:pt x="31" y="25"/>
                </a:cubicBezTo>
                <a:cubicBezTo>
                  <a:pt x="26" y="25"/>
                  <a:pt x="22" y="21"/>
                  <a:pt x="22" y="17"/>
                </a:cubicBezTo>
                <a:cubicBezTo>
                  <a:pt x="22" y="12"/>
                  <a:pt x="26" y="9"/>
                  <a:pt x="31" y="9"/>
                </a:cubicBezTo>
                <a:close/>
                <a:moveTo>
                  <a:pt x="81" y="9"/>
                </a:moveTo>
                <a:cubicBezTo>
                  <a:pt x="76" y="9"/>
                  <a:pt x="73" y="12"/>
                  <a:pt x="73" y="17"/>
                </a:cubicBezTo>
                <a:cubicBezTo>
                  <a:pt x="73" y="19"/>
                  <a:pt x="73" y="20"/>
                  <a:pt x="74" y="22"/>
                </a:cubicBezTo>
                <a:cubicBezTo>
                  <a:pt x="75" y="22"/>
                  <a:pt x="75" y="22"/>
                  <a:pt x="75" y="23"/>
                </a:cubicBezTo>
                <a:cubicBezTo>
                  <a:pt x="77" y="24"/>
                  <a:pt x="79" y="25"/>
                  <a:pt x="81" y="25"/>
                </a:cubicBezTo>
                <a:cubicBezTo>
                  <a:pt x="85" y="25"/>
                  <a:pt x="89" y="21"/>
                  <a:pt x="89" y="17"/>
                </a:cubicBezTo>
                <a:cubicBezTo>
                  <a:pt x="89" y="12"/>
                  <a:pt x="85" y="9"/>
                  <a:pt x="81" y="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anchor="ctr">
            <a:scene3d>
              <a:camera prst="orthographicFront"/>
              <a:lightRig dir="t" rig="threeP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altLang="en-US" lang="zh-CN">
              <a:solidFill>
                <a:srgbClr val="FFFFFF"/>
              </a:solidFill>
              <a:ea charset="-122" panose="02010600030101010101" pitchFamily="2" typeface="宋体"/>
            </a:endParaRPr>
          </a:p>
        </p:txBody>
      </p:sp>
      <p:sp>
        <p:nvSpPr>
          <p:cNvPr id="27" name="Freeform 5"/>
          <p:cNvSpPr/>
          <p:nvPr/>
        </p:nvSpPr>
        <p:spPr bwMode="auto">
          <a:xfrm>
            <a:off x="2622644" y="2011783"/>
            <a:ext cx="945370" cy="852358"/>
          </a:xfrm>
          <a:custGeom>
            <a:gdLst>
              <a:gd fmla="*/ 2151 w 2740" name="T0"/>
              <a:gd fmla="*/ 2315 h 2446" name="T1"/>
              <a:gd fmla="*/ 2055 w 2740" name="T2"/>
              <a:gd fmla="*/ 2410 h 2446" name="T3"/>
              <a:gd fmla="*/ 1918 w 2740" name="T4"/>
              <a:gd fmla="*/ 2445 h 2446" name="T5"/>
              <a:gd fmla="*/ 816 w 2740" name="T6"/>
              <a:gd fmla="*/ 2445 h 2446" name="T7"/>
              <a:gd fmla="*/ 685 w 2740" name="T8"/>
              <a:gd fmla="*/ 2410 h 2446" name="T9"/>
              <a:gd fmla="*/ 589 w 2740" name="T10"/>
              <a:gd fmla="*/ 2314 h 2446" name="T11"/>
              <a:gd fmla="*/ 36 w 2740" name="T12"/>
              <a:gd fmla="*/ 1356 h 2446" name="T13"/>
              <a:gd fmla="*/ 0 w 2740" name="T14"/>
              <a:gd fmla="*/ 1223 h 2446" name="T15"/>
              <a:gd fmla="*/ 36 w 2740" name="T16"/>
              <a:gd fmla="*/ 1089 h 2446" name="T17"/>
              <a:gd fmla="*/ 587 w 2740" name="T18"/>
              <a:gd fmla="*/ 135 h 2446" name="T19"/>
              <a:gd fmla="*/ 685 w 2740" name="T20"/>
              <a:gd fmla="*/ 37 h 2446" name="T21"/>
              <a:gd fmla="*/ 810 w 2740" name="T22"/>
              <a:gd fmla="*/ 1 h 2446" name="T23"/>
              <a:gd fmla="*/ 1916 w 2740" name="T24"/>
              <a:gd fmla="*/ 1 h 2446" name="T25"/>
              <a:gd fmla="*/ 2055 w 2740" name="T26"/>
              <a:gd fmla="*/ 37 h 2446" name="T27"/>
              <a:gd fmla="*/ 2151 w 2740" name="T28"/>
              <a:gd fmla="*/ 132 h 2446" name="T29"/>
              <a:gd fmla="*/ 2702 w 2740" name="T30"/>
              <a:gd fmla="*/ 1086 h 2446" name="T31"/>
              <a:gd fmla="*/ 2740 w 2740" name="T32"/>
              <a:gd fmla="*/ 1223 h 2446" name="T33"/>
              <a:gd fmla="*/ 2701 w 2740" name="T34"/>
              <a:gd fmla="*/ 1361 h 2446" name="T35"/>
              <a:gd fmla="*/ 2151 w 2740" name="T36"/>
              <a:gd fmla="*/ 2315 h 2446" name="T3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b="b" l="0" r="r" t="0"/>
            <a:pathLst>
              <a:path h="2446" w="2740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solidFill>
            <a:schemeClr val="accent2"/>
          </a:solidFill>
          <a:ln cap="flat" w="9525">
            <a:noFill/>
            <a:prstDash val="solid"/>
            <a:miter lim="800000"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29" name="KSO_Shape"/>
          <p:cNvSpPr/>
          <p:nvPr/>
        </p:nvSpPr>
        <p:spPr bwMode="auto">
          <a:xfrm>
            <a:off x="2848830" y="2233038"/>
            <a:ext cx="506538" cy="431400"/>
          </a:xfrm>
          <a:custGeom>
            <a:gdLst>
              <a:gd fmla="*/ 432030 w 2125663" name="T0"/>
              <a:gd fmla="*/ 1344893 h 1811338" name="T1"/>
              <a:gd fmla="*/ 462740 w 2125663" name="T2"/>
              <a:gd fmla="*/ 1477960 h 1811338" name="T3"/>
              <a:gd fmla="*/ 513638 w 2125663" name="T4"/>
              <a:gd fmla="*/ 1557743 h 1811338" name="T5"/>
              <a:gd fmla="*/ 516481 w 2125663" name="T6"/>
              <a:gd fmla="*/ 1336346 h 1811338" name="T7"/>
              <a:gd fmla="*/ 503401 w 2125663" name="T8"/>
              <a:gd fmla="*/ 1310416 h 1811338" name="T9"/>
              <a:gd fmla="*/ 515913 w 2125663" name="T10"/>
              <a:gd fmla="*/ 1250009 h 1811338" name="T11"/>
              <a:gd fmla="*/ 618846 w 2125663" name="T12"/>
              <a:gd fmla="*/ 1242885 h 1811338" name="T13"/>
              <a:gd fmla="*/ 643583 w 2125663" name="T14"/>
              <a:gd fmla="*/ 1263116 h 1811338" name="T15"/>
              <a:gd fmla="*/ 642446 w 2125663" name="T16"/>
              <a:gd fmla="*/ 1324948 h 1811338" name="T17"/>
              <a:gd fmla="*/ 619414 w 2125663" name="T18"/>
              <a:gd fmla="*/ 1342899 h 1811338" name="T19"/>
              <a:gd fmla="*/ 664057 w 2125663" name="T20"/>
              <a:gd fmla="*/ 1524691 h 1811338" name="T21"/>
              <a:gd fmla="*/ 704434 w 2125663" name="T22"/>
              <a:gd fmla="*/ 1417553 h 1811338" name="T23"/>
              <a:gd fmla="*/ 725191 w 2125663" name="T24"/>
              <a:gd fmla="*/ 1259697 h 1811338" name="T25"/>
              <a:gd fmla="*/ 857412 w 2125663" name="T26"/>
              <a:gd fmla="*/ 1192451 h 1811338" name="T27"/>
              <a:gd fmla="*/ 923096 w 2125663" name="T28"/>
              <a:gd fmla="*/ 1212682 h 1811338" name="T29"/>
              <a:gd fmla="*/ 970013 w 2125663" name="T30"/>
              <a:gd fmla="*/ 1259697 h 1811338" name="T31"/>
              <a:gd fmla="*/ 990201 w 2125663" name="T32"/>
              <a:gd fmla="*/ 1325233 h 1811338" name="T33"/>
              <a:gd fmla="*/ 980818 w 2125663" name="T34"/>
              <a:gd fmla="*/ 1537228 h 1811338" name="T35"/>
              <a:gd fmla="*/ 935891 w 2125663" name="T36"/>
              <a:gd fmla="*/ 1570566 h 1811338" name="T37"/>
              <a:gd fmla="*/ 798837 w 2125663" name="T38"/>
              <a:gd fmla="*/ 1607608 h 1811338" name="T39"/>
              <a:gd fmla="*/ 617424 w 2125663" name="T40"/>
              <a:gd fmla="*/ 1622140 h 1811338" name="T41"/>
              <a:gd fmla="*/ 428049 w 2125663" name="T42"/>
              <a:gd fmla="*/ 1615872 h 1811338" name="T43"/>
              <a:gd fmla="*/ 264551 w 2125663" name="T44"/>
              <a:gd fmla="*/ 1588232 h 1811338" name="T45"/>
              <a:gd fmla="*/ 180669 w 2125663" name="T46"/>
              <a:gd fmla="*/ 1549481 h 1811338" name="T47"/>
              <a:gd fmla="*/ 159912 w 2125663" name="T48"/>
              <a:gd fmla="*/ 1517283 h 1811338" name="T49"/>
              <a:gd fmla="*/ 167873 w 2125663" name="T50"/>
              <a:gd fmla="*/ 1284201 h 1811338" name="T51"/>
              <a:gd fmla="*/ 205123 w 2125663" name="T52"/>
              <a:gd fmla="*/ 1228638 h 1811338" name="T53"/>
              <a:gd fmla="*/ 264266 w 2125663" name="T54"/>
              <a:gd fmla="*/ 1196440 h 1811338" name="T55"/>
              <a:gd fmla="*/ 421225 w 2125663" name="T56"/>
              <a:gd fmla="*/ 1183048 h 1811338" name="T57"/>
              <a:gd fmla="*/ 433514 w 2125663" name="T58"/>
              <a:gd fmla="*/ 761303 h 1811338" name="T59"/>
              <a:gd fmla="*/ 391450 w 2125663" name="T60"/>
              <a:gd fmla="*/ 813630 h 1811338" name="T61"/>
              <a:gd fmla="*/ 379229 w 2125663" name="T62"/>
              <a:gd fmla="*/ 902075 h 1811338" name="T63"/>
              <a:gd fmla="*/ 414756 w 2125663" name="T64"/>
              <a:gd fmla="*/ 1016114 h 1811338" name="T65"/>
              <a:gd fmla="*/ 487516 w 2125663" name="T66"/>
              <a:gd fmla="*/ 1099439 h 1811338" name="T67"/>
              <a:gd fmla="*/ 567666 w 2125663" name="T68"/>
              <a:gd fmla="*/ 1135272 h 1811338" name="T69"/>
              <a:gd fmla="*/ 645542 w 2125663" name="T70"/>
              <a:gd fmla="*/ 1111099 h 1811338" name="T71"/>
              <a:gd fmla="*/ 722282 w 2125663" name="T72"/>
              <a:gd fmla="*/ 1035452 h 1811338" name="T73"/>
              <a:gd fmla="*/ 767757 w 2125663" name="T74"/>
              <a:gd fmla="*/ 926248 h 1811338" name="T75"/>
              <a:gd fmla="*/ 666290 w 2125663" name="T76"/>
              <a:gd fmla="*/ 863967 h 1811338" name="T77"/>
              <a:gd fmla="*/ 546918 w 2125663" name="T78"/>
              <a:gd fmla="*/ 832116 h 1811338" name="T79"/>
              <a:gd fmla="*/ 484389 w 2125663" name="T80"/>
              <a:gd fmla="*/ 790595 h 1811338" name="T81"/>
              <a:gd fmla="*/ 452273 w 2125663" name="T82"/>
              <a:gd fmla="*/ 760734 h 1811338" name="T83"/>
              <a:gd fmla="*/ 568234 w 2125663" name="T84"/>
              <a:gd fmla="*/ 587258 h 1811338" name="T85"/>
              <a:gd fmla="*/ 631616 w 2125663" name="T86"/>
              <a:gd fmla="*/ 594937 h 1811338" name="T87"/>
              <a:gd fmla="*/ 705513 w 2125663" name="T88"/>
              <a:gd fmla="*/ 631054 h 1811338" name="T89"/>
              <a:gd fmla="*/ 790210 w 2125663" name="T90"/>
              <a:gd fmla="*/ 732864 h 1811338" name="T91"/>
              <a:gd fmla="*/ 826306 w 2125663" name="T92"/>
              <a:gd fmla="*/ 873920 h 1811338" name="T93"/>
              <a:gd fmla="*/ 818064 w 2125663" name="T94"/>
              <a:gd fmla="*/ 959237 h 1811338" name="T95"/>
              <a:gd fmla="*/ 780831 w 2125663" name="T96"/>
              <a:gd fmla="*/ 1048534 h 1811338" name="T97"/>
              <a:gd fmla="*/ 687607 w 2125663" name="T98"/>
              <a:gd fmla="*/ 1148922 h 1811338" name="T99"/>
              <a:gd fmla="*/ 588983 w 2125663" name="T100"/>
              <a:gd fmla="*/ 1190727 h 1811338" name="T101"/>
              <a:gd fmla="*/ 525033 w 2125663" name="T102"/>
              <a:gd fmla="*/ 1182480 h 1811338" name="T103"/>
              <a:gd fmla="*/ 421293 w 2125663" name="T104"/>
              <a:gd fmla="*/ 1115081 h 1811338" name="T105"/>
              <a:gd fmla="*/ 345406 w 2125663" name="T106"/>
              <a:gd fmla="*/ 1002463 h 1811338" name="T107"/>
              <a:gd fmla="*/ 325511 w 2125663" name="T108"/>
              <a:gd fmla="*/ 929092 h 1811338" name="T109"/>
              <a:gd fmla="*/ 330627 w 2125663" name="T110"/>
              <a:gd fmla="*/ 813915 h 1811338" name="T111"/>
              <a:gd fmla="*/ 388324 w 2125663" name="T112"/>
              <a:gd fmla="*/ 686510 h 1811338" name="T113"/>
              <a:gd fmla="*/ 482400 w 2125663" name="T114"/>
              <a:gd fmla="*/ 608303 h 1811338" name="T115"/>
              <a:gd fmla="*/ 542939 w 2125663" name="T116"/>
              <a:gd fmla="*/ 589534 h 1811338" name="T117"/>
              <a:gd fmla="*/ 0 w 2125663" name="T118"/>
              <a:gd fmla="*/ 0 h 1811338" name="T119"/>
              <a:gd fmla="*/ 174993 w 2125663" name="T120"/>
              <a:gd fmla="*/ 1118883 h 1811338" name="T121"/>
              <a:gd fmla="*/ 0 60000 65536" name="T122"/>
              <a:gd fmla="*/ 0 60000 6553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  <a:gd fmla="*/ 0 60000 65536" name="T147"/>
              <a:gd fmla="*/ 0 60000 65536" name="T148"/>
              <a:gd fmla="*/ 0 60000 65536" name="T149"/>
              <a:gd fmla="*/ 0 60000 65536" name="T150"/>
              <a:gd fmla="*/ 0 60000 65536" name="T151"/>
              <a:gd fmla="*/ 0 60000 65536" name="T152"/>
              <a:gd fmla="*/ 0 60000 65536" name="T153"/>
              <a:gd fmla="*/ 0 60000 65536" name="T154"/>
              <a:gd fmla="*/ 0 60000 65536" name="T155"/>
              <a:gd fmla="*/ 0 60000 65536" name="T156"/>
              <a:gd fmla="*/ 0 60000 65536" name="T157"/>
              <a:gd fmla="*/ 0 60000 65536" name="T158"/>
              <a:gd fmla="*/ 0 60000 65536" name="T159"/>
              <a:gd fmla="*/ 0 60000 65536" name="T160"/>
              <a:gd fmla="*/ 0 60000 65536" name="T161"/>
              <a:gd fmla="*/ 0 60000 65536" name="T162"/>
              <a:gd fmla="*/ 0 60000 65536" name="T163"/>
              <a:gd fmla="*/ 0 60000 65536" name="T164"/>
              <a:gd fmla="*/ 0 60000 65536" name="T165"/>
              <a:gd fmla="*/ 0 60000 65536" name="T166"/>
              <a:gd fmla="*/ 0 60000 65536" name="T167"/>
              <a:gd fmla="*/ 0 60000 65536" name="T168"/>
              <a:gd fmla="*/ 0 60000 65536" name="T169"/>
              <a:gd fmla="*/ 0 60000 65536" name="T170"/>
              <a:gd fmla="*/ 0 60000 65536" name="T171"/>
              <a:gd fmla="*/ 0 60000 65536" name="T172"/>
              <a:gd fmla="*/ 0 60000 65536" name="T173"/>
              <a:gd fmla="*/ 0 60000 65536" name="T174"/>
              <a:gd fmla="*/ 0 60000 65536" name="T175"/>
              <a:gd fmla="*/ 0 60000 65536" name="T176"/>
              <a:gd fmla="*/ 0 60000 65536" name="T177"/>
              <a:gd fmla="*/ 0 60000 65536" name="T178"/>
              <a:gd fmla="*/ 0 60000 65536" name="T179"/>
              <a:gd fmla="*/ 0 60000 65536" name="T180"/>
              <a:gd fmla="*/ 0 60000 65536" name="T181"/>
              <a:gd fmla="*/ 0 60000 65536" name="T182"/>
            </a:gdLst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b="b" l="0" r="r" t="0"/>
            <a:pathLst>
              <a:path h="1811338" w="2125663">
                <a:moveTo>
                  <a:pt x="470017" y="1320800"/>
                </a:moveTo>
                <a:lnTo>
                  <a:pt x="470335" y="1343069"/>
                </a:lnTo>
                <a:lnTo>
                  <a:pt x="471286" y="1364382"/>
                </a:lnTo>
                <a:lnTo>
                  <a:pt x="472238" y="1385696"/>
                </a:lnTo>
                <a:lnTo>
                  <a:pt x="473190" y="1406374"/>
                </a:lnTo>
                <a:lnTo>
                  <a:pt x="474459" y="1426415"/>
                </a:lnTo>
                <a:lnTo>
                  <a:pt x="476363" y="1446139"/>
                </a:lnTo>
                <a:lnTo>
                  <a:pt x="478267" y="1464908"/>
                </a:lnTo>
                <a:lnTo>
                  <a:pt x="480170" y="1483677"/>
                </a:lnTo>
                <a:lnTo>
                  <a:pt x="482074" y="1501491"/>
                </a:lnTo>
                <a:lnTo>
                  <a:pt x="484612" y="1518988"/>
                </a:lnTo>
                <a:lnTo>
                  <a:pt x="487468" y="1535530"/>
                </a:lnTo>
                <a:lnTo>
                  <a:pt x="490323" y="1552072"/>
                </a:lnTo>
                <a:lnTo>
                  <a:pt x="493179" y="1567660"/>
                </a:lnTo>
                <a:lnTo>
                  <a:pt x="496352" y="1582611"/>
                </a:lnTo>
                <a:lnTo>
                  <a:pt x="500159" y="1597563"/>
                </a:lnTo>
                <a:lnTo>
                  <a:pt x="503649" y="1611560"/>
                </a:lnTo>
                <a:lnTo>
                  <a:pt x="507774" y="1624921"/>
                </a:lnTo>
                <a:lnTo>
                  <a:pt x="511899" y="1637646"/>
                </a:lnTo>
                <a:lnTo>
                  <a:pt x="516341" y="1650052"/>
                </a:lnTo>
                <a:lnTo>
                  <a:pt x="520783" y="1661505"/>
                </a:lnTo>
                <a:lnTo>
                  <a:pt x="525859" y="1672639"/>
                </a:lnTo>
                <a:lnTo>
                  <a:pt x="530936" y="1683137"/>
                </a:lnTo>
                <a:lnTo>
                  <a:pt x="536329" y="1692998"/>
                </a:lnTo>
                <a:lnTo>
                  <a:pt x="541723" y="1702224"/>
                </a:lnTo>
                <a:lnTo>
                  <a:pt x="547752" y="1710813"/>
                </a:lnTo>
                <a:lnTo>
                  <a:pt x="553463" y="1718766"/>
                </a:lnTo>
                <a:lnTo>
                  <a:pt x="559808" y="1726083"/>
                </a:lnTo>
                <a:lnTo>
                  <a:pt x="566154" y="1732763"/>
                </a:lnTo>
                <a:lnTo>
                  <a:pt x="573134" y="1739125"/>
                </a:lnTo>
                <a:lnTo>
                  <a:pt x="580114" y="1744215"/>
                </a:lnTo>
                <a:lnTo>
                  <a:pt x="587412" y="1749305"/>
                </a:lnTo>
                <a:lnTo>
                  <a:pt x="594709" y="1753123"/>
                </a:lnTo>
                <a:lnTo>
                  <a:pt x="594709" y="1499901"/>
                </a:lnTo>
                <a:lnTo>
                  <a:pt x="591537" y="1499264"/>
                </a:lnTo>
                <a:lnTo>
                  <a:pt x="588047" y="1498310"/>
                </a:lnTo>
                <a:lnTo>
                  <a:pt x="584874" y="1497038"/>
                </a:lnTo>
                <a:lnTo>
                  <a:pt x="582018" y="1495765"/>
                </a:lnTo>
                <a:lnTo>
                  <a:pt x="579163" y="1494175"/>
                </a:lnTo>
                <a:lnTo>
                  <a:pt x="576307" y="1491948"/>
                </a:lnTo>
                <a:lnTo>
                  <a:pt x="573769" y="1489721"/>
                </a:lnTo>
                <a:lnTo>
                  <a:pt x="571548" y="1487494"/>
                </a:lnTo>
                <a:lnTo>
                  <a:pt x="569327" y="1484949"/>
                </a:lnTo>
                <a:lnTo>
                  <a:pt x="567106" y="1482404"/>
                </a:lnTo>
                <a:lnTo>
                  <a:pt x="565519" y="1479223"/>
                </a:lnTo>
                <a:lnTo>
                  <a:pt x="564250" y="1476360"/>
                </a:lnTo>
                <a:lnTo>
                  <a:pt x="563298" y="1473179"/>
                </a:lnTo>
                <a:lnTo>
                  <a:pt x="562347" y="1469998"/>
                </a:lnTo>
                <a:lnTo>
                  <a:pt x="562029" y="1466180"/>
                </a:lnTo>
                <a:lnTo>
                  <a:pt x="561712" y="1462999"/>
                </a:lnTo>
                <a:lnTo>
                  <a:pt x="561712" y="1425143"/>
                </a:lnTo>
                <a:lnTo>
                  <a:pt x="562029" y="1421007"/>
                </a:lnTo>
                <a:lnTo>
                  <a:pt x="562664" y="1417508"/>
                </a:lnTo>
                <a:lnTo>
                  <a:pt x="563616" y="1414009"/>
                </a:lnTo>
                <a:lnTo>
                  <a:pt x="564885" y="1410191"/>
                </a:lnTo>
                <a:lnTo>
                  <a:pt x="566154" y="1407010"/>
                </a:lnTo>
                <a:lnTo>
                  <a:pt x="568375" y="1403829"/>
                </a:lnTo>
                <a:lnTo>
                  <a:pt x="570596" y="1400966"/>
                </a:lnTo>
                <a:lnTo>
                  <a:pt x="572817" y="1398103"/>
                </a:lnTo>
                <a:lnTo>
                  <a:pt x="575673" y="1395558"/>
                </a:lnTo>
                <a:lnTo>
                  <a:pt x="578528" y="1393649"/>
                </a:lnTo>
                <a:lnTo>
                  <a:pt x="581701" y="1391741"/>
                </a:lnTo>
                <a:lnTo>
                  <a:pt x="584874" y="1390150"/>
                </a:lnTo>
                <a:lnTo>
                  <a:pt x="588364" y="1388878"/>
                </a:lnTo>
                <a:lnTo>
                  <a:pt x="592171" y="1387605"/>
                </a:lnTo>
                <a:lnTo>
                  <a:pt x="595979" y="1386969"/>
                </a:lnTo>
                <a:lnTo>
                  <a:pt x="599786" y="1386969"/>
                </a:lnTo>
                <a:lnTo>
                  <a:pt x="682597" y="1386969"/>
                </a:lnTo>
                <a:lnTo>
                  <a:pt x="686721" y="1386969"/>
                </a:lnTo>
                <a:lnTo>
                  <a:pt x="690529" y="1387605"/>
                </a:lnTo>
                <a:lnTo>
                  <a:pt x="694019" y="1388878"/>
                </a:lnTo>
                <a:lnTo>
                  <a:pt x="697826" y="1390150"/>
                </a:lnTo>
                <a:lnTo>
                  <a:pt x="700999" y="1391741"/>
                </a:lnTo>
                <a:lnTo>
                  <a:pt x="704172" y="1393649"/>
                </a:lnTo>
                <a:lnTo>
                  <a:pt x="707345" y="1395558"/>
                </a:lnTo>
                <a:lnTo>
                  <a:pt x="709883" y="1398103"/>
                </a:lnTo>
                <a:lnTo>
                  <a:pt x="712104" y="1400966"/>
                </a:lnTo>
                <a:lnTo>
                  <a:pt x="714325" y="1403829"/>
                </a:lnTo>
                <a:lnTo>
                  <a:pt x="716229" y="1407010"/>
                </a:lnTo>
                <a:lnTo>
                  <a:pt x="718132" y="1410191"/>
                </a:lnTo>
                <a:lnTo>
                  <a:pt x="719402" y="1414009"/>
                </a:lnTo>
                <a:lnTo>
                  <a:pt x="720353" y="1417508"/>
                </a:lnTo>
                <a:lnTo>
                  <a:pt x="720671" y="1421007"/>
                </a:lnTo>
                <a:lnTo>
                  <a:pt x="720988" y="1425143"/>
                </a:lnTo>
                <a:lnTo>
                  <a:pt x="720988" y="1462999"/>
                </a:lnTo>
                <a:lnTo>
                  <a:pt x="720988" y="1466180"/>
                </a:lnTo>
                <a:lnTo>
                  <a:pt x="720353" y="1469998"/>
                </a:lnTo>
                <a:lnTo>
                  <a:pt x="719719" y="1473179"/>
                </a:lnTo>
                <a:lnTo>
                  <a:pt x="718450" y="1476360"/>
                </a:lnTo>
                <a:lnTo>
                  <a:pt x="716863" y="1479223"/>
                </a:lnTo>
                <a:lnTo>
                  <a:pt x="715277" y="1482404"/>
                </a:lnTo>
                <a:lnTo>
                  <a:pt x="713373" y="1484949"/>
                </a:lnTo>
                <a:lnTo>
                  <a:pt x="711469" y="1487494"/>
                </a:lnTo>
                <a:lnTo>
                  <a:pt x="708931" y="1489721"/>
                </a:lnTo>
                <a:lnTo>
                  <a:pt x="706710" y="1491948"/>
                </a:lnTo>
                <a:lnTo>
                  <a:pt x="703537" y="1494175"/>
                </a:lnTo>
                <a:lnTo>
                  <a:pt x="700682" y="1495765"/>
                </a:lnTo>
                <a:lnTo>
                  <a:pt x="697826" y="1497038"/>
                </a:lnTo>
                <a:lnTo>
                  <a:pt x="694653" y="1498310"/>
                </a:lnTo>
                <a:lnTo>
                  <a:pt x="691163" y="1499264"/>
                </a:lnTo>
                <a:lnTo>
                  <a:pt x="687991" y="1499901"/>
                </a:lnTo>
                <a:lnTo>
                  <a:pt x="687991" y="1753123"/>
                </a:lnTo>
                <a:lnTo>
                  <a:pt x="695605" y="1749305"/>
                </a:lnTo>
                <a:lnTo>
                  <a:pt x="702586" y="1744215"/>
                </a:lnTo>
                <a:lnTo>
                  <a:pt x="709566" y="1739125"/>
                </a:lnTo>
                <a:lnTo>
                  <a:pt x="716229" y="1732763"/>
                </a:lnTo>
                <a:lnTo>
                  <a:pt x="722892" y="1726083"/>
                </a:lnTo>
                <a:lnTo>
                  <a:pt x="729237" y="1718766"/>
                </a:lnTo>
                <a:lnTo>
                  <a:pt x="734948" y="1710813"/>
                </a:lnTo>
                <a:lnTo>
                  <a:pt x="740977" y="1702224"/>
                </a:lnTo>
                <a:lnTo>
                  <a:pt x="746371" y="1692998"/>
                </a:lnTo>
                <a:lnTo>
                  <a:pt x="751447" y="1683137"/>
                </a:lnTo>
                <a:lnTo>
                  <a:pt x="756841" y="1672639"/>
                </a:lnTo>
                <a:lnTo>
                  <a:pt x="761600" y="1661505"/>
                </a:lnTo>
                <a:lnTo>
                  <a:pt x="766359" y="1650052"/>
                </a:lnTo>
                <a:lnTo>
                  <a:pt x="770801" y="1637646"/>
                </a:lnTo>
                <a:lnTo>
                  <a:pt x="774926" y="1624921"/>
                </a:lnTo>
                <a:lnTo>
                  <a:pt x="779051" y="1611560"/>
                </a:lnTo>
                <a:lnTo>
                  <a:pt x="782541" y="1597563"/>
                </a:lnTo>
                <a:lnTo>
                  <a:pt x="786031" y="1582611"/>
                </a:lnTo>
                <a:lnTo>
                  <a:pt x="789521" y="1567660"/>
                </a:lnTo>
                <a:lnTo>
                  <a:pt x="792377" y="1552072"/>
                </a:lnTo>
                <a:lnTo>
                  <a:pt x="795232" y="1535530"/>
                </a:lnTo>
                <a:lnTo>
                  <a:pt x="797770" y="1518988"/>
                </a:lnTo>
                <a:lnTo>
                  <a:pt x="800626" y="1501491"/>
                </a:lnTo>
                <a:lnTo>
                  <a:pt x="802530" y="1483677"/>
                </a:lnTo>
                <a:lnTo>
                  <a:pt x="804751" y="1464908"/>
                </a:lnTo>
                <a:lnTo>
                  <a:pt x="806337" y="1446139"/>
                </a:lnTo>
                <a:lnTo>
                  <a:pt x="807923" y="1426415"/>
                </a:lnTo>
                <a:lnTo>
                  <a:pt x="809193" y="1406374"/>
                </a:lnTo>
                <a:lnTo>
                  <a:pt x="810779" y="1385696"/>
                </a:lnTo>
                <a:lnTo>
                  <a:pt x="811731" y="1364382"/>
                </a:lnTo>
                <a:lnTo>
                  <a:pt x="812365" y="1343069"/>
                </a:lnTo>
                <a:lnTo>
                  <a:pt x="813000" y="1320800"/>
                </a:lnTo>
                <a:lnTo>
                  <a:pt x="840921" y="1322709"/>
                </a:lnTo>
                <a:lnTo>
                  <a:pt x="866621" y="1324300"/>
                </a:lnTo>
                <a:lnTo>
                  <a:pt x="909771" y="1327481"/>
                </a:lnTo>
                <a:lnTo>
                  <a:pt x="938644" y="1330026"/>
                </a:lnTo>
                <a:lnTo>
                  <a:pt x="948797" y="1330980"/>
                </a:lnTo>
                <a:lnTo>
                  <a:pt x="956729" y="1331298"/>
                </a:lnTo>
                <a:lnTo>
                  <a:pt x="964661" y="1331934"/>
                </a:lnTo>
                <a:lnTo>
                  <a:pt x="972593" y="1332889"/>
                </a:lnTo>
                <a:lnTo>
                  <a:pt x="980208" y="1334161"/>
                </a:lnTo>
                <a:lnTo>
                  <a:pt x="987823" y="1335752"/>
                </a:lnTo>
                <a:lnTo>
                  <a:pt x="995437" y="1337979"/>
                </a:lnTo>
                <a:lnTo>
                  <a:pt x="1002418" y="1340205"/>
                </a:lnTo>
                <a:lnTo>
                  <a:pt x="1009715" y="1343387"/>
                </a:lnTo>
                <a:lnTo>
                  <a:pt x="1016378" y="1346250"/>
                </a:lnTo>
                <a:lnTo>
                  <a:pt x="1023358" y="1349749"/>
                </a:lnTo>
                <a:lnTo>
                  <a:pt x="1030021" y="1353885"/>
                </a:lnTo>
                <a:lnTo>
                  <a:pt x="1036050" y="1357702"/>
                </a:lnTo>
                <a:lnTo>
                  <a:pt x="1042395" y="1361837"/>
                </a:lnTo>
                <a:lnTo>
                  <a:pt x="1048106" y="1366927"/>
                </a:lnTo>
                <a:lnTo>
                  <a:pt x="1053817" y="1371699"/>
                </a:lnTo>
                <a:lnTo>
                  <a:pt x="1059211" y="1377107"/>
                </a:lnTo>
                <a:lnTo>
                  <a:pt x="1064605" y="1382197"/>
                </a:lnTo>
                <a:lnTo>
                  <a:pt x="1069364" y="1388241"/>
                </a:lnTo>
                <a:lnTo>
                  <a:pt x="1073806" y="1393967"/>
                </a:lnTo>
                <a:lnTo>
                  <a:pt x="1078248" y="1400012"/>
                </a:lnTo>
                <a:lnTo>
                  <a:pt x="1082373" y="1406374"/>
                </a:lnTo>
                <a:lnTo>
                  <a:pt x="1085863" y="1413054"/>
                </a:lnTo>
                <a:lnTo>
                  <a:pt x="1089670" y="1419735"/>
                </a:lnTo>
                <a:lnTo>
                  <a:pt x="1092843" y="1426734"/>
                </a:lnTo>
                <a:lnTo>
                  <a:pt x="1095381" y="1433732"/>
                </a:lnTo>
                <a:lnTo>
                  <a:pt x="1097920" y="1441049"/>
                </a:lnTo>
                <a:lnTo>
                  <a:pt x="1100141" y="1448684"/>
                </a:lnTo>
                <a:lnTo>
                  <a:pt x="1101727" y="1456000"/>
                </a:lnTo>
                <a:lnTo>
                  <a:pt x="1103314" y="1463635"/>
                </a:lnTo>
                <a:lnTo>
                  <a:pt x="1104265" y="1471588"/>
                </a:lnTo>
                <a:lnTo>
                  <a:pt x="1104900" y="1479541"/>
                </a:lnTo>
                <a:lnTo>
                  <a:pt x="1104900" y="1487494"/>
                </a:lnTo>
                <a:lnTo>
                  <a:pt x="1104900" y="1686000"/>
                </a:lnTo>
                <a:lnTo>
                  <a:pt x="1104900" y="1690135"/>
                </a:lnTo>
                <a:lnTo>
                  <a:pt x="1104265" y="1693953"/>
                </a:lnTo>
                <a:lnTo>
                  <a:pt x="1103631" y="1697770"/>
                </a:lnTo>
                <a:lnTo>
                  <a:pt x="1102362" y="1701906"/>
                </a:lnTo>
                <a:lnTo>
                  <a:pt x="1101093" y="1705405"/>
                </a:lnTo>
                <a:lnTo>
                  <a:pt x="1099189" y="1709222"/>
                </a:lnTo>
                <a:lnTo>
                  <a:pt x="1096968" y="1713040"/>
                </a:lnTo>
                <a:lnTo>
                  <a:pt x="1094430" y="1716221"/>
                </a:lnTo>
                <a:lnTo>
                  <a:pt x="1091891" y="1719720"/>
                </a:lnTo>
                <a:lnTo>
                  <a:pt x="1089036" y="1722901"/>
                </a:lnTo>
                <a:lnTo>
                  <a:pt x="1085546" y="1726719"/>
                </a:lnTo>
                <a:lnTo>
                  <a:pt x="1082056" y="1729900"/>
                </a:lnTo>
                <a:lnTo>
                  <a:pt x="1078248" y="1732763"/>
                </a:lnTo>
                <a:lnTo>
                  <a:pt x="1074124" y="1736262"/>
                </a:lnTo>
                <a:lnTo>
                  <a:pt x="1069682" y="1739125"/>
                </a:lnTo>
                <a:lnTo>
                  <a:pt x="1065240" y="1741989"/>
                </a:lnTo>
                <a:lnTo>
                  <a:pt x="1055404" y="1748033"/>
                </a:lnTo>
                <a:lnTo>
                  <a:pt x="1044299" y="1753441"/>
                </a:lnTo>
                <a:lnTo>
                  <a:pt x="1032560" y="1758531"/>
                </a:lnTo>
                <a:lnTo>
                  <a:pt x="1019868" y="1763939"/>
                </a:lnTo>
                <a:lnTo>
                  <a:pt x="1005908" y="1768392"/>
                </a:lnTo>
                <a:lnTo>
                  <a:pt x="991630" y="1773164"/>
                </a:lnTo>
                <a:lnTo>
                  <a:pt x="976718" y="1777300"/>
                </a:lnTo>
                <a:lnTo>
                  <a:pt x="960854" y="1781117"/>
                </a:lnTo>
                <a:lnTo>
                  <a:pt x="944038" y="1784934"/>
                </a:lnTo>
                <a:lnTo>
                  <a:pt x="927222" y="1788434"/>
                </a:lnTo>
                <a:lnTo>
                  <a:pt x="909454" y="1791615"/>
                </a:lnTo>
                <a:lnTo>
                  <a:pt x="891369" y="1794796"/>
                </a:lnTo>
                <a:lnTo>
                  <a:pt x="872332" y="1797341"/>
                </a:lnTo>
                <a:lnTo>
                  <a:pt x="853295" y="1799886"/>
                </a:lnTo>
                <a:lnTo>
                  <a:pt x="833941" y="1801795"/>
                </a:lnTo>
                <a:lnTo>
                  <a:pt x="813952" y="1804022"/>
                </a:lnTo>
                <a:lnTo>
                  <a:pt x="793328" y="1805930"/>
                </a:lnTo>
                <a:lnTo>
                  <a:pt x="773022" y="1807203"/>
                </a:lnTo>
                <a:lnTo>
                  <a:pt x="752399" y="1808475"/>
                </a:lnTo>
                <a:lnTo>
                  <a:pt x="731458" y="1809748"/>
                </a:lnTo>
                <a:lnTo>
                  <a:pt x="710200" y="1810384"/>
                </a:lnTo>
                <a:lnTo>
                  <a:pt x="688942" y="1811020"/>
                </a:lnTo>
                <a:lnTo>
                  <a:pt x="667684" y="1811338"/>
                </a:lnTo>
                <a:lnTo>
                  <a:pt x="646427" y="1811338"/>
                </a:lnTo>
                <a:lnTo>
                  <a:pt x="625486" y="1811338"/>
                </a:lnTo>
                <a:lnTo>
                  <a:pt x="603911" y="1811020"/>
                </a:lnTo>
                <a:lnTo>
                  <a:pt x="582653" y="1810384"/>
                </a:lnTo>
                <a:lnTo>
                  <a:pt x="561395" y="1809748"/>
                </a:lnTo>
                <a:lnTo>
                  <a:pt x="540137" y="1808475"/>
                </a:lnTo>
                <a:lnTo>
                  <a:pt x="518879" y="1807203"/>
                </a:lnTo>
                <a:lnTo>
                  <a:pt x="498573" y="1805930"/>
                </a:lnTo>
                <a:lnTo>
                  <a:pt x="477632" y="1804022"/>
                </a:lnTo>
                <a:lnTo>
                  <a:pt x="457326" y="1801795"/>
                </a:lnTo>
                <a:lnTo>
                  <a:pt x="437337" y="1799886"/>
                </a:lnTo>
                <a:lnTo>
                  <a:pt x="417983" y="1797341"/>
                </a:lnTo>
                <a:lnTo>
                  <a:pt x="398629" y="1794796"/>
                </a:lnTo>
                <a:lnTo>
                  <a:pt x="379909" y="1791615"/>
                </a:lnTo>
                <a:lnTo>
                  <a:pt x="361824" y="1788434"/>
                </a:lnTo>
                <a:lnTo>
                  <a:pt x="344056" y="1784934"/>
                </a:lnTo>
                <a:lnTo>
                  <a:pt x="327240" y="1781117"/>
                </a:lnTo>
                <a:lnTo>
                  <a:pt x="310741" y="1777300"/>
                </a:lnTo>
                <a:lnTo>
                  <a:pt x="295195" y="1773164"/>
                </a:lnTo>
                <a:lnTo>
                  <a:pt x="280600" y="1768392"/>
                </a:lnTo>
                <a:lnTo>
                  <a:pt x="266322" y="1763939"/>
                </a:lnTo>
                <a:lnTo>
                  <a:pt x="252996" y="1758531"/>
                </a:lnTo>
                <a:lnTo>
                  <a:pt x="240622" y="1753441"/>
                </a:lnTo>
                <a:lnTo>
                  <a:pt x="229517" y="1748033"/>
                </a:lnTo>
                <a:lnTo>
                  <a:pt x="219047" y="1741989"/>
                </a:lnTo>
                <a:lnTo>
                  <a:pt x="214288" y="1739125"/>
                </a:lnTo>
                <a:lnTo>
                  <a:pt x="209846" y="1736262"/>
                </a:lnTo>
                <a:lnTo>
                  <a:pt x="205404" y="1732763"/>
                </a:lnTo>
                <a:lnTo>
                  <a:pt x="201596" y="1729900"/>
                </a:lnTo>
                <a:lnTo>
                  <a:pt x="198106" y="1726719"/>
                </a:lnTo>
                <a:lnTo>
                  <a:pt x="194299" y="1722901"/>
                </a:lnTo>
                <a:lnTo>
                  <a:pt x="191443" y="1719720"/>
                </a:lnTo>
                <a:lnTo>
                  <a:pt x="188588" y="1716221"/>
                </a:lnTo>
                <a:lnTo>
                  <a:pt x="186367" y="1713040"/>
                </a:lnTo>
                <a:lnTo>
                  <a:pt x="183828" y="1709222"/>
                </a:lnTo>
                <a:lnTo>
                  <a:pt x="181925" y="1705405"/>
                </a:lnTo>
                <a:lnTo>
                  <a:pt x="180338" y="1701906"/>
                </a:lnTo>
                <a:lnTo>
                  <a:pt x="179386" y="1697770"/>
                </a:lnTo>
                <a:lnTo>
                  <a:pt x="178435" y="1693953"/>
                </a:lnTo>
                <a:lnTo>
                  <a:pt x="177800" y="1690135"/>
                </a:lnTo>
                <a:lnTo>
                  <a:pt x="177800" y="1686000"/>
                </a:lnTo>
                <a:lnTo>
                  <a:pt x="177800" y="1487494"/>
                </a:lnTo>
                <a:lnTo>
                  <a:pt x="178117" y="1479541"/>
                </a:lnTo>
                <a:lnTo>
                  <a:pt x="178435" y="1471588"/>
                </a:lnTo>
                <a:lnTo>
                  <a:pt x="179386" y="1463635"/>
                </a:lnTo>
                <a:lnTo>
                  <a:pt x="180973" y="1456000"/>
                </a:lnTo>
                <a:lnTo>
                  <a:pt x="182559" y="1448684"/>
                </a:lnTo>
                <a:lnTo>
                  <a:pt x="184463" y="1441049"/>
                </a:lnTo>
                <a:lnTo>
                  <a:pt x="187318" y="1433732"/>
                </a:lnTo>
                <a:lnTo>
                  <a:pt x="190174" y="1426734"/>
                </a:lnTo>
                <a:lnTo>
                  <a:pt x="193030" y="1419735"/>
                </a:lnTo>
                <a:lnTo>
                  <a:pt x="196520" y="1413054"/>
                </a:lnTo>
                <a:lnTo>
                  <a:pt x="200327" y="1406374"/>
                </a:lnTo>
                <a:lnTo>
                  <a:pt x="204452" y="1400012"/>
                </a:lnTo>
                <a:lnTo>
                  <a:pt x="208576" y="1393967"/>
                </a:lnTo>
                <a:lnTo>
                  <a:pt x="213336" y="1388241"/>
                </a:lnTo>
                <a:lnTo>
                  <a:pt x="218095" y="1382197"/>
                </a:lnTo>
                <a:lnTo>
                  <a:pt x="223489" y="1377107"/>
                </a:lnTo>
                <a:lnTo>
                  <a:pt x="228883" y="1371699"/>
                </a:lnTo>
                <a:lnTo>
                  <a:pt x="234594" y="1366927"/>
                </a:lnTo>
                <a:lnTo>
                  <a:pt x="240305" y="1361837"/>
                </a:lnTo>
                <a:lnTo>
                  <a:pt x="246650" y="1357702"/>
                </a:lnTo>
                <a:lnTo>
                  <a:pt x="252679" y="1353885"/>
                </a:lnTo>
                <a:lnTo>
                  <a:pt x="259659" y="1349749"/>
                </a:lnTo>
                <a:lnTo>
                  <a:pt x="266005" y="1346250"/>
                </a:lnTo>
                <a:lnTo>
                  <a:pt x="272985" y="1343387"/>
                </a:lnTo>
                <a:lnTo>
                  <a:pt x="280282" y="1340205"/>
                </a:lnTo>
                <a:lnTo>
                  <a:pt x="287263" y="1337979"/>
                </a:lnTo>
                <a:lnTo>
                  <a:pt x="294877" y="1335752"/>
                </a:lnTo>
                <a:lnTo>
                  <a:pt x="302492" y="1334161"/>
                </a:lnTo>
                <a:lnTo>
                  <a:pt x="310107" y="1332889"/>
                </a:lnTo>
                <a:lnTo>
                  <a:pt x="318039" y="1331934"/>
                </a:lnTo>
                <a:lnTo>
                  <a:pt x="325971" y="1331298"/>
                </a:lnTo>
                <a:lnTo>
                  <a:pt x="333903" y="1330980"/>
                </a:lnTo>
                <a:lnTo>
                  <a:pt x="344056" y="1330026"/>
                </a:lnTo>
                <a:lnTo>
                  <a:pt x="372929" y="1327481"/>
                </a:lnTo>
                <a:lnTo>
                  <a:pt x="415762" y="1324300"/>
                </a:lnTo>
                <a:lnTo>
                  <a:pt x="441779" y="1322709"/>
                </a:lnTo>
                <a:lnTo>
                  <a:pt x="470017" y="1320800"/>
                </a:lnTo>
                <a:close/>
                <a:moveTo>
                  <a:pt x="1004887" y="995363"/>
                </a:moveTo>
                <a:lnTo>
                  <a:pt x="1176337" y="995363"/>
                </a:lnTo>
                <a:lnTo>
                  <a:pt x="1176337" y="1265238"/>
                </a:lnTo>
                <a:lnTo>
                  <a:pt x="1004887" y="1265238"/>
                </a:lnTo>
                <a:lnTo>
                  <a:pt x="1004887" y="995363"/>
                </a:lnTo>
                <a:close/>
                <a:moveTo>
                  <a:pt x="493561" y="847408"/>
                </a:moveTo>
                <a:lnTo>
                  <a:pt x="491024" y="847726"/>
                </a:lnTo>
                <a:lnTo>
                  <a:pt x="488804" y="848043"/>
                </a:lnTo>
                <a:lnTo>
                  <a:pt x="485950" y="848996"/>
                </a:lnTo>
                <a:lnTo>
                  <a:pt x="483730" y="849948"/>
                </a:lnTo>
                <a:lnTo>
                  <a:pt x="481510" y="851218"/>
                </a:lnTo>
                <a:lnTo>
                  <a:pt x="479290" y="852806"/>
                </a:lnTo>
                <a:lnTo>
                  <a:pt x="475167" y="856933"/>
                </a:lnTo>
                <a:lnTo>
                  <a:pt x="470727" y="861061"/>
                </a:lnTo>
                <a:lnTo>
                  <a:pt x="466604" y="865823"/>
                </a:lnTo>
                <a:lnTo>
                  <a:pt x="462482" y="871221"/>
                </a:lnTo>
                <a:lnTo>
                  <a:pt x="454553" y="882651"/>
                </a:lnTo>
                <a:lnTo>
                  <a:pt x="448527" y="890906"/>
                </a:lnTo>
                <a:lnTo>
                  <a:pt x="442819" y="899478"/>
                </a:lnTo>
                <a:lnTo>
                  <a:pt x="436793" y="908368"/>
                </a:lnTo>
                <a:lnTo>
                  <a:pt x="431402" y="917893"/>
                </a:lnTo>
                <a:lnTo>
                  <a:pt x="429499" y="926783"/>
                </a:lnTo>
                <a:lnTo>
                  <a:pt x="427596" y="935673"/>
                </a:lnTo>
                <a:lnTo>
                  <a:pt x="426010" y="945198"/>
                </a:lnTo>
                <a:lnTo>
                  <a:pt x="424742" y="954406"/>
                </a:lnTo>
                <a:lnTo>
                  <a:pt x="423790" y="963931"/>
                </a:lnTo>
                <a:lnTo>
                  <a:pt x="423156" y="973773"/>
                </a:lnTo>
                <a:lnTo>
                  <a:pt x="422839" y="982981"/>
                </a:lnTo>
                <a:lnTo>
                  <a:pt x="422839" y="992823"/>
                </a:lnTo>
                <a:lnTo>
                  <a:pt x="423156" y="1007111"/>
                </a:lnTo>
                <a:lnTo>
                  <a:pt x="424107" y="1020764"/>
                </a:lnTo>
                <a:lnTo>
                  <a:pt x="426010" y="1034099"/>
                </a:lnTo>
                <a:lnTo>
                  <a:pt x="428547" y="1047434"/>
                </a:lnTo>
                <a:lnTo>
                  <a:pt x="432036" y="1060769"/>
                </a:lnTo>
                <a:lnTo>
                  <a:pt x="435525" y="1073469"/>
                </a:lnTo>
                <a:lnTo>
                  <a:pt x="439965" y="1086169"/>
                </a:lnTo>
                <a:lnTo>
                  <a:pt x="445039" y="1098551"/>
                </a:lnTo>
                <a:lnTo>
                  <a:pt x="450430" y="1110934"/>
                </a:lnTo>
                <a:lnTo>
                  <a:pt x="456456" y="1122999"/>
                </a:lnTo>
                <a:lnTo>
                  <a:pt x="462799" y="1134429"/>
                </a:lnTo>
                <a:lnTo>
                  <a:pt x="469459" y="1145541"/>
                </a:lnTo>
                <a:lnTo>
                  <a:pt x="477070" y="1156019"/>
                </a:lnTo>
                <a:lnTo>
                  <a:pt x="484364" y="1166496"/>
                </a:lnTo>
                <a:lnTo>
                  <a:pt x="492293" y="1176656"/>
                </a:lnTo>
                <a:lnTo>
                  <a:pt x="500539" y="1186181"/>
                </a:lnTo>
                <a:lnTo>
                  <a:pt x="508784" y="1195389"/>
                </a:lnTo>
                <a:lnTo>
                  <a:pt x="517347" y="1204279"/>
                </a:lnTo>
                <a:lnTo>
                  <a:pt x="526227" y="1212216"/>
                </a:lnTo>
                <a:lnTo>
                  <a:pt x="535107" y="1220154"/>
                </a:lnTo>
                <a:lnTo>
                  <a:pt x="543987" y="1227456"/>
                </a:lnTo>
                <a:lnTo>
                  <a:pt x="553184" y="1234124"/>
                </a:lnTo>
                <a:lnTo>
                  <a:pt x="562381" y="1240474"/>
                </a:lnTo>
                <a:lnTo>
                  <a:pt x="571578" y="1245871"/>
                </a:lnTo>
                <a:lnTo>
                  <a:pt x="580775" y="1250951"/>
                </a:lnTo>
                <a:lnTo>
                  <a:pt x="589655" y="1255079"/>
                </a:lnTo>
                <a:lnTo>
                  <a:pt x="598853" y="1258889"/>
                </a:lnTo>
                <a:lnTo>
                  <a:pt x="607732" y="1262381"/>
                </a:lnTo>
                <a:lnTo>
                  <a:pt x="616612" y="1264604"/>
                </a:lnTo>
                <a:lnTo>
                  <a:pt x="624858" y="1266509"/>
                </a:lnTo>
                <a:lnTo>
                  <a:pt x="633421" y="1267461"/>
                </a:lnTo>
                <a:lnTo>
                  <a:pt x="641349" y="1267779"/>
                </a:lnTo>
                <a:lnTo>
                  <a:pt x="649595" y="1267461"/>
                </a:lnTo>
                <a:lnTo>
                  <a:pt x="657524" y="1266509"/>
                </a:lnTo>
                <a:lnTo>
                  <a:pt x="666404" y="1264604"/>
                </a:lnTo>
                <a:lnTo>
                  <a:pt x="674967" y="1262381"/>
                </a:lnTo>
                <a:lnTo>
                  <a:pt x="684164" y="1258889"/>
                </a:lnTo>
                <a:lnTo>
                  <a:pt x="692726" y="1255079"/>
                </a:lnTo>
                <a:lnTo>
                  <a:pt x="701924" y="1250951"/>
                </a:lnTo>
                <a:lnTo>
                  <a:pt x="711121" y="1245871"/>
                </a:lnTo>
                <a:lnTo>
                  <a:pt x="720318" y="1240474"/>
                </a:lnTo>
                <a:lnTo>
                  <a:pt x="729515" y="1234124"/>
                </a:lnTo>
                <a:lnTo>
                  <a:pt x="738395" y="1227456"/>
                </a:lnTo>
                <a:lnTo>
                  <a:pt x="747592" y="1220154"/>
                </a:lnTo>
                <a:lnTo>
                  <a:pt x="756472" y="1212216"/>
                </a:lnTo>
                <a:lnTo>
                  <a:pt x="765352" y="1204279"/>
                </a:lnTo>
                <a:lnTo>
                  <a:pt x="773915" y="1195389"/>
                </a:lnTo>
                <a:lnTo>
                  <a:pt x="782160" y="1186181"/>
                </a:lnTo>
                <a:lnTo>
                  <a:pt x="790406" y="1176656"/>
                </a:lnTo>
                <a:lnTo>
                  <a:pt x="798652" y="1166496"/>
                </a:lnTo>
                <a:lnTo>
                  <a:pt x="805946" y="1156019"/>
                </a:lnTo>
                <a:lnTo>
                  <a:pt x="813240" y="1145541"/>
                </a:lnTo>
                <a:lnTo>
                  <a:pt x="819900" y="1134429"/>
                </a:lnTo>
                <a:lnTo>
                  <a:pt x="826243" y="1122999"/>
                </a:lnTo>
                <a:lnTo>
                  <a:pt x="831952" y="1110934"/>
                </a:lnTo>
                <a:lnTo>
                  <a:pt x="837660" y="1098551"/>
                </a:lnTo>
                <a:lnTo>
                  <a:pt x="842417" y="1086169"/>
                </a:lnTo>
                <a:lnTo>
                  <a:pt x="847174" y="1073469"/>
                </a:lnTo>
                <a:lnTo>
                  <a:pt x="850980" y="1060769"/>
                </a:lnTo>
                <a:lnTo>
                  <a:pt x="853834" y="1047434"/>
                </a:lnTo>
                <a:lnTo>
                  <a:pt x="856689" y="1034099"/>
                </a:lnTo>
                <a:lnTo>
                  <a:pt x="858592" y="1020764"/>
                </a:lnTo>
                <a:lnTo>
                  <a:pt x="859543" y="1007111"/>
                </a:lnTo>
                <a:lnTo>
                  <a:pt x="860177" y="992823"/>
                </a:lnTo>
                <a:lnTo>
                  <a:pt x="859860" y="984886"/>
                </a:lnTo>
                <a:lnTo>
                  <a:pt x="859543" y="976313"/>
                </a:lnTo>
                <a:lnTo>
                  <a:pt x="837343" y="975361"/>
                </a:lnTo>
                <a:lnTo>
                  <a:pt x="814509" y="973773"/>
                </a:lnTo>
                <a:lnTo>
                  <a:pt x="791040" y="970916"/>
                </a:lnTo>
                <a:lnTo>
                  <a:pt x="767255" y="968058"/>
                </a:lnTo>
                <a:lnTo>
                  <a:pt x="743469" y="964566"/>
                </a:lnTo>
                <a:lnTo>
                  <a:pt x="719366" y="960438"/>
                </a:lnTo>
                <a:lnTo>
                  <a:pt x="695898" y="955041"/>
                </a:lnTo>
                <a:lnTo>
                  <a:pt x="684481" y="952501"/>
                </a:lnTo>
                <a:lnTo>
                  <a:pt x="673064" y="949643"/>
                </a:lnTo>
                <a:lnTo>
                  <a:pt x="661964" y="946468"/>
                </a:lnTo>
                <a:lnTo>
                  <a:pt x="651181" y="943293"/>
                </a:lnTo>
                <a:lnTo>
                  <a:pt x="640398" y="940118"/>
                </a:lnTo>
                <a:lnTo>
                  <a:pt x="629932" y="936308"/>
                </a:lnTo>
                <a:lnTo>
                  <a:pt x="620101" y="932816"/>
                </a:lnTo>
                <a:lnTo>
                  <a:pt x="610270" y="929006"/>
                </a:lnTo>
                <a:lnTo>
                  <a:pt x="601073" y="924878"/>
                </a:lnTo>
                <a:lnTo>
                  <a:pt x="592510" y="921068"/>
                </a:lnTo>
                <a:lnTo>
                  <a:pt x="583947" y="916941"/>
                </a:lnTo>
                <a:lnTo>
                  <a:pt x="576018" y="912178"/>
                </a:lnTo>
                <a:lnTo>
                  <a:pt x="568724" y="907733"/>
                </a:lnTo>
                <a:lnTo>
                  <a:pt x="561747" y="903288"/>
                </a:lnTo>
                <a:lnTo>
                  <a:pt x="555404" y="898208"/>
                </a:lnTo>
                <a:lnTo>
                  <a:pt x="550013" y="893128"/>
                </a:lnTo>
                <a:lnTo>
                  <a:pt x="544938" y="887731"/>
                </a:lnTo>
                <a:lnTo>
                  <a:pt x="540498" y="882651"/>
                </a:lnTo>
                <a:lnTo>
                  <a:pt x="536376" y="876936"/>
                </a:lnTo>
                <a:lnTo>
                  <a:pt x="532253" y="872173"/>
                </a:lnTo>
                <a:lnTo>
                  <a:pt x="528447" y="867728"/>
                </a:lnTo>
                <a:lnTo>
                  <a:pt x="524641" y="863601"/>
                </a:lnTo>
                <a:lnTo>
                  <a:pt x="520836" y="860426"/>
                </a:lnTo>
                <a:lnTo>
                  <a:pt x="517347" y="857251"/>
                </a:lnTo>
                <a:lnTo>
                  <a:pt x="514176" y="854393"/>
                </a:lnTo>
                <a:lnTo>
                  <a:pt x="511004" y="852488"/>
                </a:lnTo>
                <a:lnTo>
                  <a:pt x="507833" y="850583"/>
                </a:lnTo>
                <a:lnTo>
                  <a:pt x="504661" y="849313"/>
                </a:lnTo>
                <a:lnTo>
                  <a:pt x="501807" y="848361"/>
                </a:lnTo>
                <a:lnTo>
                  <a:pt x="499270" y="847726"/>
                </a:lnTo>
                <a:lnTo>
                  <a:pt x="496099" y="847408"/>
                </a:lnTo>
                <a:lnTo>
                  <a:pt x="493561" y="847408"/>
                </a:lnTo>
                <a:close/>
                <a:moveTo>
                  <a:pt x="1304925" y="828675"/>
                </a:moveTo>
                <a:lnTo>
                  <a:pt x="1476375" y="828675"/>
                </a:lnTo>
                <a:lnTo>
                  <a:pt x="1476375" y="1252538"/>
                </a:lnTo>
                <a:lnTo>
                  <a:pt x="1304925" y="1252538"/>
                </a:lnTo>
                <a:lnTo>
                  <a:pt x="1304925" y="828675"/>
                </a:lnTo>
                <a:close/>
                <a:moveTo>
                  <a:pt x="634055" y="655638"/>
                </a:moveTo>
                <a:lnTo>
                  <a:pt x="641349" y="655638"/>
                </a:lnTo>
                <a:lnTo>
                  <a:pt x="648644" y="655638"/>
                </a:lnTo>
                <a:lnTo>
                  <a:pt x="655938" y="655956"/>
                </a:lnTo>
                <a:lnTo>
                  <a:pt x="662915" y="656591"/>
                </a:lnTo>
                <a:lnTo>
                  <a:pt x="669892" y="657226"/>
                </a:lnTo>
                <a:lnTo>
                  <a:pt x="677187" y="658178"/>
                </a:lnTo>
                <a:lnTo>
                  <a:pt x="684164" y="659766"/>
                </a:lnTo>
                <a:lnTo>
                  <a:pt x="691141" y="661036"/>
                </a:lnTo>
                <a:lnTo>
                  <a:pt x="698118" y="662623"/>
                </a:lnTo>
                <a:lnTo>
                  <a:pt x="704778" y="664211"/>
                </a:lnTo>
                <a:lnTo>
                  <a:pt x="711438" y="666433"/>
                </a:lnTo>
                <a:lnTo>
                  <a:pt x="718415" y="668338"/>
                </a:lnTo>
                <a:lnTo>
                  <a:pt x="724758" y="670878"/>
                </a:lnTo>
                <a:lnTo>
                  <a:pt x="731418" y="673418"/>
                </a:lnTo>
                <a:lnTo>
                  <a:pt x="737761" y="676276"/>
                </a:lnTo>
                <a:lnTo>
                  <a:pt x="744421" y="679133"/>
                </a:lnTo>
                <a:lnTo>
                  <a:pt x="750446" y="682308"/>
                </a:lnTo>
                <a:lnTo>
                  <a:pt x="763132" y="688976"/>
                </a:lnTo>
                <a:lnTo>
                  <a:pt x="775500" y="696596"/>
                </a:lnTo>
                <a:lnTo>
                  <a:pt x="787235" y="704533"/>
                </a:lnTo>
                <a:lnTo>
                  <a:pt x="798652" y="713423"/>
                </a:lnTo>
                <a:lnTo>
                  <a:pt x="809435" y="722631"/>
                </a:lnTo>
                <a:lnTo>
                  <a:pt x="819900" y="732791"/>
                </a:lnTo>
                <a:lnTo>
                  <a:pt x="830049" y="743586"/>
                </a:lnTo>
                <a:lnTo>
                  <a:pt x="839880" y="754698"/>
                </a:lnTo>
                <a:lnTo>
                  <a:pt x="849394" y="766446"/>
                </a:lnTo>
                <a:lnTo>
                  <a:pt x="858274" y="778511"/>
                </a:lnTo>
                <a:lnTo>
                  <a:pt x="866520" y="791211"/>
                </a:lnTo>
                <a:lnTo>
                  <a:pt x="874449" y="804546"/>
                </a:lnTo>
                <a:lnTo>
                  <a:pt x="881743" y="818198"/>
                </a:lnTo>
                <a:lnTo>
                  <a:pt x="888403" y="832168"/>
                </a:lnTo>
                <a:lnTo>
                  <a:pt x="894746" y="847091"/>
                </a:lnTo>
                <a:lnTo>
                  <a:pt x="900137" y="861696"/>
                </a:lnTo>
                <a:lnTo>
                  <a:pt x="905529" y="876936"/>
                </a:lnTo>
                <a:lnTo>
                  <a:pt x="909651" y="892811"/>
                </a:lnTo>
                <a:lnTo>
                  <a:pt x="913457" y="908686"/>
                </a:lnTo>
                <a:lnTo>
                  <a:pt x="916946" y="924878"/>
                </a:lnTo>
                <a:lnTo>
                  <a:pt x="919166" y="941706"/>
                </a:lnTo>
                <a:lnTo>
                  <a:pt x="921068" y="958533"/>
                </a:lnTo>
                <a:lnTo>
                  <a:pt x="922020" y="975678"/>
                </a:lnTo>
                <a:lnTo>
                  <a:pt x="922337" y="992823"/>
                </a:lnTo>
                <a:lnTo>
                  <a:pt x="922337" y="1002031"/>
                </a:lnTo>
                <a:lnTo>
                  <a:pt x="922020" y="1010921"/>
                </a:lnTo>
                <a:lnTo>
                  <a:pt x="921386" y="1019811"/>
                </a:lnTo>
                <a:lnTo>
                  <a:pt x="920434" y="1028384"/>
                </a:lnTo>
                <a:lnTo>
                  <a:pt x="919483" y="1037274"/>
                </a:lnTo>
                <a:lnTo>
                  <a:pt x="918214" y="1045846"/>
                </a:lnTo>
                <a:lnTo>
                  <a:pt x="916628" y="1054419"/>
                </a:lnTo>
                <a:lnTo>
                  <a:pt x="915043" y="1062674"/>
                </a:lnTo>
                <a:lnTo>
                  <a:pt x="912823" y="1070929"/>
                </a:lnTo>
                <a:lnTo>
                  <a:pt x="910603" y="1079501"/>
                </a:lnTo>
                <a:lnTo>
                  <a:pt x="908383" y="1087756"/>
                </a:lnTo>
                <a:lnTo>
                  <a:pt x="906163" y="1095694"/>
                </a:lnTo>
                <a:lnTo>
                  <a:pt x="903309" y="1103631"/>
                </a:lnTo>
                <a:lnTo>
                  <a:pt x="900137" y="1111569"/>
                </a:lnTo>
                <a:lnTo>
                  <a:pt x="897283" y="1119189"/>
                </a:lnTo>
                <a:lnTo>
                  <a:pt x="894111" y="1126809"/>
                </a:lnTo>
                <a:lnTo>
                  <a:pt x="887134" y="1141731"/>
                </a:lnTo>
                <a:lnTo>
                  <a:pt x="879523" y="1156336"/>
                </a:lnTo>
                <a:lnTo>
                  <a:pt x="871277" y="1170624"/>
                </a:lnTo>
                <a:lnTo>
                  <a:pt x="862714" y="1184276"/>
                </a:lnTo>
                <a:lnTo>
                  <a:pt x="853517" y="1197611"/>
                </a:lnTo>
                <a:lnTo>
                  <a:pt x="843686" y="1209994"/>
                </a:lnTo>
                <a:lnTo>
                  <a:pt x="833854" y="1222376"/>
                </a:lnTo>
                <a:lnTo>
                  <a:pt x="823389" y="1233806"/>
                </a:lnTo>
                <a:lnTo>
                  <a:pt x="812606" y="1244919"/>
                </a:lnTo>
                <a:lnTo>
                  <a:pt x="801823" y="1255396"/>
                </a:lnTo>
                <a:lnTo>
                  <a:pt x="790406" y="1265239"/>
                </a:lnTo>
                <a:lnTo>
                  <a:pt x="778989" y="1274446"/>
                </a:lnTo>
                <a:lnTo>
                  <a:pt x="767255" y="1282701"/>
                </a:lnTo>
                <a:lnTo>
                  <a:pt x="755521" y="1290956"/>
                </a:lnTo>
                <a:lnTo>
                  <a:pt x="743786" y="1298259"/>
                </a:lnTo>
                <a:lnTo>
                  <a:pt x="732052" y="1304609"/>
                </a:lnTo>
                <a:lnTo>
                  <a:pt x="720318" y="1310641"/>
                </a:lnTo>
                <a:lnTo>
                  <a:pt x="708584" y="1315721"/>
                </a:lnTo>
                <a:lnTo>
                  <a:pt x="696849" y="1320166"/>
                </a:lnTo>
                <a:lnTo>
                  <a:pt x="685432" y="1323659"/>
                </a:lnTo>
                <a:lnTo>
                  <a:pt x="674015" y="1326516"/>
                </a:lnTo>
                <a:lnTo>
                  <a:pt x="662915" y="1328421"/>
                </a:lnTo>
                <a:lnTo>
                  <a:pt x="657207" y="1329374"/>
                </a:lnTo>
                <a:lnTo>
                  <a:pt x="652132" y="1329691"/>
                </a:lnTo>
                <a:lnTo>
                  <a:pt x="646424" y="1330009"/>
                </a:lnTo>
                <a:lnTo>
                  <a:pt x="641349" y="1330326"/>
                </a:lnTo>
                <a:lnTo>
                  <a:pt x="635958" y="1330009"/>
                </a:lnTo>
                <a:lnTo>
                  <a:pt x="630884" y="1329691"/>
                </a:lnTo>
                <a:lnTo>
                  <a:pt x="625492" y="1329374"/>
                </a:lnTo>
                <a:lnTo>
                  <a:pt x="620101" y="1328421"/>
                </a:lnTo>
                <a:lnTo>
                  <a:pt x="609001" y="1326516"/>
                </a:lnTo>
                <a:lnTo>
                  <a:pt x="597584" y="1323659"/>
                </a:lnTo>
                <a:lnTo>
                  <a:pt x="585850" y="1320166"/>
                </a:lnTo>
                <a:lnTo>
                  <a:pt x="574433" y="1315721"/>
                </a:lnTo>
                <a:lnTo>
                  <a:pt x="562698" y="1310641"/>
                </a:lnTo>
                <a:lnTo>
                  <a:pt x="550647" y="1304609"/>
                </a:lnTo>
                <a:lnTo>
                  <a:pt x="538913" y="1298259"/>
                </a:lnTo>
                <a:lnTo>
                  <a:pt x="527179" y="1290956"/>
                </a:lnTo>
                <a:lnTo>
                  <a:pt x="515444" y="1282701"/>
                </a:lnTo>
                <a:lnTo>
                  <a:pt x="503710" y="1274446"/>
                </a:lnTo>
                <a:lnTo>
                  <a:pt x="492293" y="1265239"/>
                </a:lnTo>
                <a:lnTo>
                  <a:pt x="481193" y="1255396"/>
                </a:lnTo>
                <a:lnTo>
                  <a:pt x="470093" y="1244919"/>
                </a:lnTo>
                <a:lnTo>
                  <a:pt x="459310" y="1233806"/>
                </a:lnTo>
                <a:lnTo>
                  <a:pt x="448845" y="1222376"/>
                </a:lnTo>
                <a:lnTo>
                  <a:pt x="438696" y="1209994"/>
                </a:lnTo>
                <a:lnTo>
                  <a:pt x="429499" y="1197611"/>
                </a:lnTo>
                <a:lnTo>
                  <a:pt x="419985" y="1184276"/>
                </a:lnTo>
                <a:lnTo>
                  <a:pt x="411422" y="1170624"/>
                </a:lnTo>
                <a:lnTo>
                  <a:pt x="403176" y="1156336"/>
                </a:lnTo>
                <a:lnTo>
                  <a:pt x="395565" y="1141731"/>
                </a:lnTo>
                <a:lnTo>
                  <a:pt x="388588" y="1126809"/>
                </a:lnTo>
                <a:lnTo>
                  <a:pt x="385416" y="1119189"/>
                </a:lnTo>
                <a:lnTo>
                  <a:pt x="382245" y="1111569"/>
                </a:lnTo>
                <a:lnTo>
                  <a:pt x="379390" y="1103631"/>
                </a:lnTo>
                <a:lnTo>
                  <a:pt x="376853" y="1095694"/>
                </a:lnTo>
                <a:lnTo>
                  <a:pt x="374316" y="1087756"/>
                </a:lnTo>
                <a:lnTo>
                  <a:pt x="372096" y="1079501"/>
                </a:lnTo>
                <a:lnTo>
                  <a:pt x="369559" y="1070929"/>
                </a:lnTo>
                <a:lnTo>
                  <a:pt x="367656" y="1062674"/>
                </a:lnTo>
                <a:lnTo>
                  <a:pt x="366071" y="1054419"/>
                </a:lnTo>
                <a:lnTo>
                  <a:pt x="364485" y="1045846"/>
                </a:lnTo>
                <a:lnTo>
                  <a:pt x="363216" y="1037274"/>
                </a:lnTo>
                <a:lnTo>
                  <a:pt x="362265" y="1028384"/>
                </a:lnTo>
                <a:lnTo>
                  <a:pt x="361313" y="1019811"/>
                </a:lnTo>
                <a:lnTo>
                  <a:pt x="360996" y="1010921"/>
                </a:lnTo>
                <a:lnTo>
                  <a:pt x="360362" y="1002031"/>
                </a:lnTo>
                <a:lnTo>
                  <a:pt x="360362" y="992823"/>
                </a:lnTo>
                <a:lnTo>
                  <a:pt x="360679" y="975678"/>
                </a:lnTo>
                <a:lnTo>
                  <a:pt x="361948" y="958533"/>
                </a:lnTo>
                <a:lnTo>
                  <a:pt x="363533" y="941706"/>
                </a:lnTo>
                <a:lnTo>
                  <a:pt x="366071" y="924878"/>
                </a:lnTo>
                <a:lnTo>
                  <a:pt x="368925" y="908686"/>
                </a:lnTo>
                <a:lnTo>
                  <a:pt x="373048" y="892811"/>
                </a:lnTo>
                <a:lnTo>
                  <a:pt x="377171" y="876936"/>
                </a:lnTo>
                <a:lnTo>
                  <a:pt x="382245" y="861696"/>
                </a:lnTo>
                <a:lnTo>
                  <a:pt x="387953" y="847091"/>
                </a:lnTo>
                <a:lnTo>
                  <a:pt x="393979" y="832168"/>
                </a:lnTo>
                <a:lnTo>
                  <a:pt x="400956" y="818198"/>
                </a:lnTo>
                <a:lnTo>
                  <a:pt x="408568" y="804546"/>
                </a:lnTo>
                <a:lnTo>
                  <a:pt x="416179" y="791211"/>
                </a:lnTo>
                <a:lnTo>
                  <a:pt x="424425" y="778511"/>
                </a:lnTo>
                <a:lnTo>
                  <a:pt x="433305" y="766446"/>
                </a:lnTo>
                <a:lnTo>
                  <a:pt x="442819" y="754698"/>
                </a:lnTo>
                <a:lnTo>
                  <a:pt x="452650" y="743586"/>
                </a:lnTo>
                <a:lnTo>
                  <a:pt x="462482" y="732791"/>
                </a:lnTo>
                <a:lnTo>
                  <a:pt x="473264" y="722631"/>
                </a:lnTo>
                <a:lnTo>
                  <a:pt x="484047" y="713423"/>
                </a:lnTo>
                <a:lnTo>
                  <a:pt x="495464" y="704533"/>
                </a:lnTo>
                <a:lnTo>
                  <a:pt x="507516" y="696596"/>
                </a:lnTo>
                <a:lnTo>
                  <a:pt x="519567" y="688976"/>
                </a:lnTo>
                <a:lnTo>
                  <a:pt x="531936" y="682308"/>
                </a:lnTo>
                <a:lnTo>
                  <a:pt x="538278" y="679133"/>
                </a:lnTo>
                <a:lnTo>
                  <a:pt x="544938" y="676276"/>
                </a:lnTo>
                <a:lnTo>
                  <a:pt x="551281" y="673418"/>
                </a:lnTo>
                <a:lnTo>
                  <a:pt x="557941" y="670878"/>
                </a:lnTo>
                <a:lnTo>
                  <a:pt x="564284" y="668338"/>
                </a:lnTo>
                <a:lnTo>
                  <a:pt x="571261" y="666433"/>
                </a:lnTo>
                <a:lnTo>
                  <a:pt x="577921" y="664211"/>
                </a:lnTo>
                <a:lnTo>
                  <a:pt x="584898" y="662623"/>
                </a:lnTo>
                <a:lnTo>
                  <a:pt x="591875" y="661036"/>
                </a:lnTo>
                <a:lnTo>
                  <a:pt x="598535" y="659766"/>
                </a:lnTo>
                <a:lnTo>
                  <a:pt x="605830" y="658178"/>
                </a:lnTo>
                <a:lnTo>
                  <a:pt x="612490" y="657226"/>
                </a:lnTo>
                <a:lnTo>
                  <a:pt x="619784" y="656591"/>
                </a:lnTo>
                <a:lnTo>
                  <a:pt x="627078" y="655956"/>
                </a:lnTo>
                <a:lnTo>
                  <a:pt x="634055" y="655638"/>
                </a:lnTo>
                <a:close/>
                <a:moveTo>
                  <a:pt x="1604962" y="463550"/>
                </a:moveTo>
                <a:lnTo>
                  <a:pt x="1776412" y="463550"/>
                </a:lnTo>
                <a:lnTo>
                  <a:pt x="1776412" y="1252538"/>
                </a:lnTo>
                <a:lnTo>
                  <a:pt x="1604962" y="1252538"/>
                </a:lnTo>
                <a:lnTo>
                  <a:pt x="1604962" y="463550"/>
                </a:lnTo>
                <a:close/>
                <a:moveTo>
                  <a:pt x="0" y="0"/>
                </a:moveTo>
                <a:lnTo>
                  <a:pt x="2125663" y="0"/>
                </a:lnTo>
                <a:lnTo>
                  <a:pt x="2125663" y="171553"/>
                </a:lnTo>
                <a:lnTo>
                  <a:pt x="2039621" y="171553"/>
                </a:lnTo>
                <a:lnTo>
                  <a:pt x="2039621" y="1577975"/>
                </a:lnTo>
                <a:lnTo>
                  <a:pt x="1252220" y="1577975"/>
                </a:lnTo>
                <a:lnTo>
                  <a:pt x="1252220" y="1449310"/>
                </a:lnTo>
                <a:lnTo>
                  <a:pt x="1911033" y="1449310"/>
                </a:lnTo>
                <a:lnTo>
                  <a:pt x="1911033" y="171553"/>
                </a:lnTo>
                <a:lnTo>
                  <a:pt x="195263" y="171553"/>
                </a:lnTo>
                <a:lnTo>
                  <a:pt x="195263" y="1249164"/>
                </a:lnTo>
                <a:lnTo>
                  <a:pt x="66675" y="1249164"/>
                </a:lnTo>
                <a:lnTo>
                  <a:pt x="66675" y="171553"/>
                </a:lnTo>
                <a:lnTo>
                  <a:pt x="0" y="171553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anchor="ctr">
            <a:scene3d>
              <a:camera prst="orthographicFront"/>
              <a:lightRig dir="t" rig="threeP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altLang="en-US" lang="zh-CN">
              <a:solidFill>
                <a:srgbClr val="FFFFFF"/>
              </a:solidFill>
              <a:ea charset="-122" panose="02010600030101010101" pitchFamily="2" typeface="宋体"/>
            </a:endParaRPr>
          </a:p>
        </p:txBody>
      </p:sp>
      <p:sp>
        <p:nvSpPr>
          <p:cNvPr id="30" name="Freeform 5"/>
          <p:cNvSpPr/>
          <p:nvPr/>
        </p:nvSpPr>
        <p:spPr bwMode="auto">
          <a:xfrm>
            <a:off x="4220125" y="2011783"/>
            <a:ext cx="945370" cy="852358"/>
          </a:xfrm>
          <a:custGeom>
            <a:gdLst>
              <a:gd fmla="*/ 2151 w 2740" name="T0"/>
              <a:gd fmla="*/ 2315 h 2446" name="T1"/>
              <a:gd fmla="*/ 2055 w 2740" name="T2"/>
              <a:gd fmla="*/ 2410 h 2446" name="T3"/>
              <a:gd fmla="*/ 1918 w 2740" name="T4"/>
              <a:gd fmla="*/ 2445 h 2446" name="T5"/>
              <a:gd fmla="*/ 816 w 2740" name="T6"/>
              <a:gd fmla="*/ 2445 h 2446" name="T7"/>
              <a:gd fmla="*/ 685 w 2740" name="T8"/>
              <a:gd fmla="*/ 2410 h 2446" name="T9"/>
              <a:gd fmla="*/ 589 w 2740" name="T10"/>
              <a:gd fmla="*/ 2314 h 2446" name="T11"/>
              <a:gd fmla="*/ 36 w 2740" name="T12"/>
              <a:gd fmla="*/ 1356 h 2446" name="T13"/>
              <a:gd fmla="*/ 0 w 2740" name="T14"/>
              <a:gd fmla="*/ 1223 h 2446" name="T15"/>
              <a:gd fmla="*/ 36 w 2740" name="T16"/>
              <a:gd fmla="*/ 1089 h 2446" name="T17"/>
              <a:gd fmla="*/ 587 w 2740" name="T18"/>
              <a:gd fmla="*/ 135 h 2446" name="T19"/>
              <a:gd fmla="*/ 685 w 2740" name="T20"/>
              <a:gd fmla="*/ 37 h 2446" name="T21"/>
              <a:gd fmla="*/ 810 w 2740" name="T22"/>
              <a:gd fmla="*/ 1 h 2446" name="T23"/>
              <a:gd fmla="*/ 1916 w 2740" name="T24"/>
              <a:gd fmla="*/ 1 h 2446" name="T25"/>
              <a:gd fmla="*/ 2055 w 2740" name="T26"/>
              <a:gd fmla="*/ 37 h 2446" name="T27"/>
              <a:gd fmla="*/ 2151 w 2740" name="T28"/>
              <a:gd fmla="*/ 132 h 2446" name="T29"/>
              <a:gd fmla="*/ 2702 w 2740" name="T30"/>
              <a:gd fmla="*/ 1086 h 2446" name="T31"/>
              <a:gd fmla="*/ 2740 w 2740" name="T32"/>
              <a:gd fmla="*/ 1223 h 2446" name="T33"/>
              <a:gd fmla="*/ 2701 w 2740" name="T34"/>
              <a:gd fmla="*/ 1361 h 2446" name="T35"/>
              <a:gd fmla="*/ 2151 w 2740" name="T36"/>
              <a:gd fmla="*/ 2315 h 2446" name="T3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b="b" l="0" r="r" t="0"/>
            <a:pathLst>
              <a:path h="2446" w="2740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solidFill>
            <a:schemeClr val="accent6"/>
          </a:solidFill>
          <a:ln cap="flat" w="9525">
            <a:noFill/>
            <a:prstDash val="solid"/>
            <a:miter lim="800000"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36" name="KSO_Shape"/>
          <p:cNvSpPr/>
          <p:nvPr/>
        </p:nvSpPr>
        <p:spPr bwMode="auto">
          <a:xfrm>
            <a:off x="4429776" y="2172795"/>
            <a:ext cx="526068" cy="520808"/>
          </a:xfrm>
          <a:custGeom>
            <a:gdLst>
              <a:gd fmla="*/ 615878 w 2390775" name="T0"/>
              <a:gd fmla="*/ 1467970 h 2365376" name="T1"/>
              <a:gd fmla="*/ 587250 w 2390775" name="T2"/>
              <a:gd fmla="*/ 1401697 h 2365376" name="T3"/>
              <a:gd fmla="*/ 1282649 w 2390775" name="T4"/>
              <a:gd fmla="*/ 1393474 h 2365376" name="T5"/>
              <a:gd fmla="*/ 1180915 w 2390775" name="T6"/>
              <a:gd fmla="*/ 1446870 h 2365376" name="T7"/>
              <a:gd fmla="*/ 1210073 w 2390775" name="T8"/>
              <a:gd fmla="*/ 1382167 h 2365376" name="T9"/>
              <a:gd fmla="*/ 653657 w 2390775" name="T10"/>
              <a:gd fmla="*/ 1314699 h 2365376" name="T11"/>
              <a:gd fmla="*/ 646041 w 2390775" name="T12"/>
              <a:gd fmla="*/ 1180275 h 2365376" name="T13"/>
              <a:gd fmla="*/ 589870 w 2390775" name="T14"/>
              <a:gd fmla="*/ 1105327 h 2365376" name="T15"/>
              <a:gd fmla="*/ 599516 w 2390775" name="T16"/>
              <a:gd fmla="*/ 1141280 h 2365376" name="T17"/>
              <a:gd fmla="*/ 579914 w 2390775" name="T18"/>
              <a:gd fmla="*/ 1158779 h 2365376" name="T19"/>
              <a:gd fmla="*/ 541333 w 2390775" name="T20"/>
              <a:gd fmla="*/ 1105965 h 2365376" name="T21"/>
              <a:gd fmla="*/ 1137260 w 2390775" name="T22"/>
              <a:gd fmla="*/ 1009231 h 2365376" name="T23"/>
              <a:gd fmla="*/ 1143562 w 2390775" name="T24"/>
              <a:gd fmla="*/ 1026145 h 2365376" name="T25"/>
              <a:gd fmla="*/ 1096615 w 2390775" name="T26"/>
              <a:gd fmla="*/ 1069549 h 2365376" name="T27"/>
              <a:gd fmla="*/ 1102602 w 2390775" name="T28"/>
              <a:gd fmla="*/ 1001572 h 2365376" name="T29"/>
              <a:gd fmla="*/ 972739 w 2390775" name="T30"/>
              <a:gd fmla="*/ 835988 h 2365376" name="T31"/>
              <a:gd fmla="*/ 989500 w 2390775" name="T32"/>
              <a:gd fmla="*/ 1138672 h 2365376" name="T33"/>
              <a:gd fmla="*/ 639427 w 2390775" name="T34"/>
              <a:gd fmla="*/ 1423644 h 2365376" name="T35"/>
              <a:gd fmla="*/ 599898 w 2390775" name="T36"/>
              <a:gd fmla="*/ 1003302 h 2365376" name="T37"/>
              <a:gd fmla="*/ 529694 w 2390775" name="T38"/>
              <a:gd fmla="*/ 1090596 h 2365376" name="T39"/>
              <a:gd fmla="*/ 602428 w 2390775" name="T40"/>
              <a:gd fmla="*/ 868249 h 2365376" name="T41"/>
              <a:gd fmla="*/ 861740 w 2390775" name="T42"/>
              <a:gd fmla="*/ 924231 h 2365376" name="T43"/>
              <a:gd fmla="*/ 755609 w 2390775" name="T44"/>
              <a:gd fmla="*/ 542052 h 2365376" name="T45"/>
              <a:gd fmla="*/ 929665 w 2390775" name="T46"/>
              <a:gd fmla="*/ 525915 h 2365376" name="T47"/>
              <a:gd fmla="*/ 909019 w 2390775" name="T48"/>
              <a:gd fmla="*/ 571798 h 2365376" name="T49"/>
              <a:gd fmla="*/ 936652 w 2390775" name="T50"/>
              <a:gd fmla="*/ 586353 h 2365376" name="T51"/>
              <a:gd fmla="*/ 928394 w 2390775" name="T52"/>
              <a:gd fmla="*/ 688879 h 2365376" name="T53"/>
              <a:gd fmla="*/ 840414 w 2390775" name="T54"/>
              <a:gd fmla="*/ 772101 h 2365376" name="T55"/>
              <a:gd fmla="*/ 742269 w 2390775" name="T56"/>
              <a:gd fmla="*/ 675588 h 2365376" name="T57"/>
              <a:gd fmla="*/ 738139 w 2390775" name="T58"/>
              <a:gd fmla="*/ 608504 h 2365376" name="T59"/>
              <a:gd fmla="*/ 761643 w 2390775" name="T60"/>
              <a:gd fmla="*/ 510093 h 2365376" name="T61"/>
              <a:gd fmla="*/ 617010 w 2390775" name="T62"/>
              <a:gd fmla="*/ 449064 h 2365376" name="T63"/>
              <a:gd fmla="*/ 350272 w 2390775" name="T64"/>
              <a:gd fmla="*/ 638327 h 2365376" name="T65"/>
              <a:gd fmla="*/ 215163 w 2390775" name="T66"/>
              <a:gd fmla="*/ 939947 h 2365376" name="T67"/>
              <a:gd fmla="*/ 256613 w 2390775" name="T68"/>
              <a:gd fmla="*/ 1277331 h 2365376" name="T69"/>
              <a:gd fmla="*/ 458486 w 2390775" name="T70"/>
              <a:gd fmla="*/ 1534008 h 2365376" name="T71"/>
              <a:gd fmla="*/ 767308 w 2390775" name="T72"/>
              <a:gd fmla="*/ 1655225 h 2365376" name="T73"/>
              <a:gd fmla="*/ 1101127 w 2390775" name="T74"/>
              <a:gd fmla="*/ 1596674 h 2365376" name="T75"/>
              <a:gd fmla="*/ 1347614 w 2390775" name="T76"/>
              <a:gd fmla="*/ 1383040 h 2365376" name="T77"/>
              <a:gd fmla="*/ 1453614 w 2390775" name="T78"/>
              <a:gd fmla="*/ 1066861 h 2365376" name="T79"/>
              <a:gd fmla="*/ 1378939 w 2390775" name="T80"/>
              <a:gd fmla="*/ 738024 h 2365376" name="T81"/>
              <a:gd fmla="*/ 1153652 w 2390775" name="T82"/>
              <a:gd fmla="*/ 501602 h 2365376" name="T83"/>
              <a:gd fmla="*/ 831224 w 2390775" name="T84"/>
              <a:gd fmla="*/ 411085 h 2365376" name="T85"/>
              <a:gd fmla="*/ 989432 w 2390775" name="T86"/>
              <a:gd fmla="*/ 315187 h 2365376" name="T87"/>
              <a:gd fmla="*/ 1471649 w 2390775" name="T88"/>
              <a:gd fmla="*/ 671876 h 2365376" name="T89"/>
              <a:gd fmla="*/ 1554866 w 2390775" name="T90"/>
              <a:gd fmla="*/ 1171938 h 2365376" name="T91"/>
              <a:gd fmla="*/ 1239716 w 2390775" name="T92"/>
              <a:gd fmla="*/ 1647313 h 2365376" name="T93"/>
              <a:gd fmla="*/ 646121 w 2390775" name="T94"/>
              <a:gd fmla="*/ 1748275 h 2365376" name="T95"/>
              <a:gd fmla="*/ 110112 w 2390775" name="T96"/>
              <a:gd fmla="*/ 1186813 h 2365376" name="T97"/>
              <a:gd fmla="*/ 251551 w 2390775" name="T98"/>
              <a:gd fmla="*/ 580725 h 2365376" name="T99"/>
              <a:gd fmla="*/ 1549044 w 2390775" name="T100"/>
              <a:gd fmla="*/ 160116 h 2365376" name="T101"/>
              <a:gd fmla="*/ 1461002 w 2390775" name="T102"/>
              <a:gd fmla="*/ 284475 h 2365376" name="T103"/>
              <a:gd fmla="*/ 1550307 w 2390775" name="T104"/>
              <a:gd fmla="*/ 426554 h 2365376" name="T105"/>
              <a:gd fmla="*/ 1719764 w 2390775" name="T106"/>
              <a:gd fmla="*/ 380038 h 2365376" name="T107"/>
              <a:gd fmla="*/ 1735543 w 2390775" name="T108"/>
              <a:gd fmla="*/ 232579 h 2365376" name="T109"/>
              <a:gd fmla="*/ 1705909 w 2390775" name="T110"/>
              <a:gd fmla="*/ 94508 h 2365376" name="T111"/>
              <a:gd fmla="*/ 1774050 w 2390775" name="T112"/>
              <a:gd fmla="*/ 148403 h 2365376" name="T113"/>
              <a:gd fmla="*/ 1781614 w 2390775" name="T114"/>
              <a:gd fmla="*/ 428769 h 2365376" name="T115"/>
              <a:gd fmla="*/ 1600166 w 2390775" name="T116"/>
              <a:gd fmla="*/ 516104 h 2365376" name="T117"/>
              <a:gd fmla="*/ 1452167 w 2390775" name="T118"/>
              <a:gd fmla="*/ 455349 h 2365376" name="T119"/>
              <a:gd fmla="*/ 1310478 w 2390775" name="T120"/>
              <a:gd fmla="*/ 259477 h 2365376" name="T121"/>
              <a:gd fmla="*/ 1562614 w 2390775" name="T122"/>
              <a:gd fmla="*/ 74046 h 236537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  <a:gd fmla="*/ 0 60000 65536" name="T147"/>
              <a:gd fmla="*/ 0 60000 65536" name="T148"/>
              <a:gd fmla="*/ 0 60000 65536" name="T149"/>
              <a:gd fmla="*/ 0 60000 65536" name="T150"/>
              <a:gd fmla="*/ 0 60000 65536" name="T151"/>
              <a:gd fmla="*/ 0 60000 65536" name="T152"/>
              <a:gd fmla="*/ 0 60000 65536" name="T153"/>
              <a:gd fmla="*/ 0 60000 65536" name="T154"/>
              <a:gd fmla="*/ 0 60000 65536" name="T155"/>
              <a:gd fmla="*/ 0 60000 65536" name="T156"/>
              <a:gd fmla="*/ 0 60000 65536" name="T157"/>
              <a:gd fmla="*/ 0 60000 65536" name="T158"/>
              <a:gd fmla="*/ 0 60000 65536" name="T159"/>
              <a:gd fmla="*/ 0 60000 65536" name="T160"/>
              <a:gd fmla="*/ 0 60000 65536" name="T161"/>
              <a:gd fmla="*/ 0 60000 65536" name="T162"/>
              <a:gd fmla="*/ 0 60000 65536" name="T163"/>
              <a:gd fmla="*/ 0 60000 65536" name="T164"/>
              <a:gd fmla="*/ 0 60000 65536" name="T165"/>
              <a:gd fmla="*/ 0 60000 65536" name="T166"/>
              <a:gd fmla="*/ 0 60000 65536" name="T167"/>
              <a:gd fmla="*/ 0 60000 65536" name="T168"/>
              <a:gd fmla="*/ 0 60000 65536" name="T169"/>
              <a:gd fmla="*/ 0 60000 65536" name="T170"/>
              <a:gd fmla="*/ 0 60000 65536" name="T171"/>
              <a:gd fmla="*/ 0 60000 65536" name="T172"/>
              <a:gd fmla="*/ 0 60000 65536" name="T173"/>
              <a:gd fmla="*/ 0 60000 65536" name="T174"/>
              <a:gd fmla="*/ 0 60000 65536" name="T175"/>
              <a:gd fmla="*/ 0 60000 65536" name="T176"/>
              <a:gd fmla="*/ 0 60000 65536" name="T177"/>
              <a:gd fmla="*/ 0 60000 65536" name="T178"/>
              <a:gd fmla="*/ 0 60000 65536" name="T179"/>
              <a:gd fmla="*/ 0 60000 65536" name="T180"/>
              <a:gd fmla="*/ 0 60000 65536" name="T181"/>
              <a:gd fmla="*/ 0 60000 65536" name="T182"/>
              <a:gd fmla="*/ 0 60000 65536" name="T183"/>
              <a:gd fmla="*/ 0 60000 65536" name="T184"/>
              <a:gd fmla="*/ 0 60000 65536" name="T185"/>
            </a:gdLst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b="b" l="0" r="r" t="0"/>
            <a:pathLst>
              <a:path h="2365376" w="2390775">
                <a:moveTo>
                  <a:pt x="761351" y="1739900"/>
                </a:moveTo>
                <a:lnTo>
                  <a:pt x="791690" y="1805294"/>
                </a:lnTo>
                <a:lnTo>
                  <a:pt x="794883" y="1808051"/>
                </a:lnTo>
                <a:lnTo>
                  <a:pt x="797278" y="1811991"/>
                </a:lnTo>
                <a:lnTo>
                  <a:pt x="800871" y="1817112"/>
                </a:lnTo>
                <a:lnTo>
                  <a:pt x="803266" y="1822233"/>
                </a:lnTo>
                <a:lnTo>
                  <a:pt x="804065" y="1825384"/>
                </a:lnTo>
                <a:lnTo>
                  <a:pt x="804863" y="1828536"/>
                </a:lnTo>
                <a:lnTo>
                  <a:pt x="804863" y="1831687"/>
                </a:lnTo>
                <a:lnTo>
                  <a:pt x="804863" y="1834839"/>
                </a:lnTo>
                <a:lnTo>
                  <a:pt x="804065" y="1837990"/>
                </a:lnTo>
                <a:lnTo>
                  <a:pt x="802867" y="1841142"/>
                </a:lnTo>
                <a:lnTo>
                  <a:pt x="801670" y="1842718"/>
                </a:lnTo>
                <a:lnTo>
                  <a:pt x="799674" y="1844687"/>
                </a:lnTo>
                <a:lnTo>
                  <a:pt x="797278" y="1845475"/>
                </a:lnTo>
                <a:lnTo>
                  <a:pt x="794484" y="1845869"/>
                </a:lnTo>
                <a:lnTo>
                  <a:pt x="790891" y="1846263"/>
                </a:lnTo>
                <a:lnTo>
                  <a:pt x="787698" y="1845869"/>
                </a:lnTo>
                <a:lnTo>
                  <a:pt x="784105" y="1845475"/>
                </a:lnTo>
                <a:lnTo>
                  <a:pt x="780512" y="1844293"/>
                </a:lnTo>
                <a:lnTo>
                  <a:pt x="776520" y="1842718"/>
                </a:lnTo>
                <a:lnTo>
                  <a:pt x="772927" y="1841142"/>
                </a:lnTo>
                <a:lnTo>
                  <a:pt x="768935" y="1839172"/>
                </a:lnTo>
                <a:lnTo>
                  <a:pt x="765343" y="1836809"/>
                </a:lnTo>
                <a:lnTo>
                  <a:pt x="761750" y="1834051"/>
                </a:lnTo>
                <a:lnTo>
                  <a:pt x="758955" y="1831294"/>
                </a:lnTo>
                <a:lnTo>
                  <a:pt x="756161" y="1827748"/>
                </a:lnTo>
                <a:lnTo>
                  <a:pt x="754165" y="1824597"/>
                </a:lnTo>
                <a:lnTo>
                  <a:pt x="748975" y="1815536"/>
                </a:lnTo>
                <a:lnTo>
                  <a:pt x="745782" y="1808839"/>
                </a:lnTo>
                <a:lnTo>
                  <a:pt x="743387" y="1803718"/>
                </a:lnTo>
                <a:lnTo>
                  <a:pt x="742588" y="1799385"/>
                </a:lnTo>
                <a:lnTo>
                  <a:pt x="742588" y="1795051"/>
                </a:lnTo>
                <a:lnTo>
                  <a:pt x="743387" y="1790718"/>
                </a:lnTo>
                <a:lnTo>
                  <a:pt x="746181" y="1778112"/>
                </a:lnTo>
                <a:lnTo>
                  <a:pt x="746979" y="1774173"/>
                </a:lnTo>
                <a:lnTo>
                  <a:pt x="746979" y="1772203"/>
                </a:lnTo>
                <a:lnTo>
                  <a:pt x="746181" y="1771021"/>
                </a:lnTo>
                <a:lnTo>
                  <a:pt x="745383" y="1770627"/>
                </a:lnTo>
                <a:lnTo>
                  <a:pt x="742987" y="1770627"/>
                </a:lnTo>
                <a:lnTo>
                  <a:pt x="742189" y="1770233"/>
                </a:lnTo>
                <a:lnTo>
                  <a:pt x="741790" y="1769839"/>
                </a:lnTo>
                <a:lnTo>
                  <a:pt x="738596" y="1761961"/>
                </a:lnTo>
                <a:lnTo>
                  <a:pt x="736999" y="1758021"/>
                </a:lnTo>
                <a:lnTo>
                  <a:pt x="736600" y="1756052"/>
                </a:lnTo>
                <a:lnTo>
                  <a:pt x="736600" y="1754476"/>
                </a:lnTo>
                <a:lnTo>
                  <a:pt x="742189" y="1750536"/>
                </a:lnTo>
                <a:lnTo>
                  <a:pt x="747379" y="1747385"/>
                </a:lnTo>
                <a:lnTo>
                  <a:pt x="750971" y="1745021"/>
                </a:lnTo>
                <a:lnTo>
                  <a:pt x="754165" y="1743839"/>
                </a:lnTo>
                <a:lnTo>
                  <a:pt x="758556" y="1741870"/>
                </a:lnTo>
                <a:lnTo>
                  <a:pt x="759754" y="1741870"/>
                </a:lnTo>
                <a:lnTo>
                  <a:pt x="761351" y="1739900"/>
                </a:lnTo>
                <a:close/>
                <a:moveTo>
                  <a:pt x="1554438" y="1730375"/>
                </a:moveTo>
                <a:lnTo>
                  <a:pt x="1565575" y="1730375"/>
                </a:lnTo>
                <a:lnTo>
                  <a:pt x="1575916" y="1730375"/>
                </a:lnTo>
                <a:lnTo>
                  <a:pt x="1586258" y="1731163"/>
                </a:lnTo>
                <a:lnTo>
                  <a:pt x="1591031" y="1731951"/>
                </a:lnTo>
                <a:lnTo>
                  <a:pt x="1595008" y="1733133"/>
                </a:lnTo>
                <a:lnTo>
                  <a:pt x="1598986" y="1734314"/>
                </a:lnTo>
                <a:lnTo>
                  <a:pt x="1602168" y="1735890"/>
                </a:lnTo>
                <a:lnTo>
                  <a:pt x="1605350" y="1737860"/>
                </a:lnTo>
                <a:lnTo>
                  <a:pt x="1607339" y="1739830"/>
                </a:lnTo>
                <a:lnTo>
                  <a:pt x="1608929" y="1741799"/>
                </a:lnTo>
                <a:lnTo>
                  <a:pt x="1609725" y="1744951"/>
                </a:lnTo>
                <a:lnTo>
                  <a:pt x="1609725" y="1747708"/>
                </a:lnTo>
                <a:lnTo>
                  <a:pt x="1608929" y="1751648"/>
                </a:lnTo>
                <a:lnTo>
                  <a:pt x="1607339" y="1755193"/>
                </a:lnTo>
                <a:lnTo>
                  <a:pt x="1604554" y="1759920"/>
                </a:lnTo>
                <a:lnTo>
                  <a:pt x="1600577" y="1764648"/>
                </a:lnTo>
                <a:lnTo>
                  <a:pt x="1595804" y="1769769"/>
                </a:lnTo>
                <a:lnTo>
                  <a:pt x="1589042" y="1776072"/>
                </a:lnTo>
                <a:lnTo>
                  <a:pt x="1582678" y="1781193"/>
                </a:lnTo>
                <a:lnTo>
                  <a:pt x="1576314" y="1786314"/>
                </a:lnTo>
                <a:lnTo>
                  <a:pt x="1570348" y="1790647"/>
                </a:lnTo>
                <a:lnTo>
                  <a:pt x="1563586" y="1794193"/>
                </a:lnTo>
                <a:lnTo>
                  <a:pt x="1557222" y="1797738"/>
                </a:lnTo>
                <a:lnTo>
                  <a:pt x="1550461" y="1800496"/>
                </a:lnTo>
                <a:lnTo>
                  <a:pt x="1544097" y="1802466"/>
                </a:lnTo>
                <a:lnTo>
                  <a:pt x="1537733" y="1804829"/>
                </a:lnTo>
                <a:lnTo>
                  <a:pt x="1530971" y="1806799"/>
                </a:lnTo>
                <a:lnTo>
                  <a:pt x="1524607" y="1807981"/>
                </a:lnTo>
                <a:lnTo>
                  <a:pt x="1518243" y="1809163"/>
                </a:lnTo>
                <a:lnTo>
                  <a:pt x="1505117" y="1811132"/>
                </a:lnTo>
                <a:lnTo>
                  <a:pt x="1491992" y="1812314"/>
                </a:lnTo>
                <a:lnTo>
                  <a:pt x="1486026" y="1813102"/>
                </a:lnTo>
                <a:lnTo>
                  <a:pt x="1483241" y="1813890"/>
                </a:lnTo>
                <a:lnTo>
                  <a:pt x="1482048" y="1814678"/>
                </a:lnTo>
                <a:lnTo>
                  <a:pt x="1481253" y="1815072"/>
                </a:lnTo>
                <a:lnTo>
                  <a:pt x="1480855" y="1815859"/>
                </a:lnTo>
                <a:lnTo>
                  <a:pt x="1480855" y="1817041"/>
                </a:lnTo>
                <a:lnTo>
                  <a:pt x="1481253" y="1818617"/>
                </a:lnTo>
                <a:lnTo>
                  <a:pt x="1482048" y="1819799"/>
                </a:lnTo>
                <a:lnTo>
                  <a:pt x="1482048" y="1821375"/>
                </a:lnTo>
                <a:lnTo>
                  <a:pt x="1482048" y="1821769"/>
                </a:lnTo>
                <a:lnTo>
                  <a:pt x="1480855" y="1822556"/>
                </a:lnTo>
                <a:lnTo>
                  <a:pt x="1471309" y="1830829"/>
                </a:lnTo>
                <a:lnTo>
                  <a:pt x="1465343" y="1834375"/>
                </a:lnTo>
                <a:lnTo>
                  <a:pt x="1463354" y="1835556"/>
                </a:lnTo>
                <a:lnTo>
                  <a:pt x="1461365" y="1836738"/>
                </a:lnTo>
                <a:lnTo>
                  <a:pt x="1452615" y="1830041"/>
                </a:lnTo>
                <a:lnTo>
                  <a:pt x="1445853" y="1824132"/>
                </a:lnTo>
                <a:lnTo>
                  <a:pt x="1440285" y="1819405"/>
                </a:lnTo>
                <a:lnTo>
                  <a:pt x="1437103" y="1815072"/>
                </a:lnTo>
                <a:lnTo>
                  <a:pt x="1434716" y="1812314"/>
                </a:lnTo>
                <a:lnTo>
                  <a:pt x="1433125" y="1810344"/>
                </a:lnTo>
                <a:lnTo>
                  <a:pt x="1432330" y="1808375"/>
                </a:lnTo>
                <a:lnTo>
                  <a:pt x="1428750" y="1806799"/>
                </a:lnTo>
                <a:lnTo>
                  <a:pt x="1512675" y="1734314"/>
                </a:lnTo>
                <a:lnTo>
                  <a:pt x="1518641" y="1733527"/>
                </a:lnTo>
                <a:lnTo>
                  <a:pt x="1533755" y="1731951"/>
                </a:lnTo>
                <a:lnTo>
                  <a:pt x="1543699" y="1731163"/>
                </a:lnTo>
                <a:lnTo>
                  <a:pt x="1554438" y="1730375"/>
                </a:lnTo>
                <a:close/>
                <a:moveTo>
                  <a:pt x="588962" y="1535113"/>
                </a:moveTo>
                <a:lnTo>
                  <a:pt x="694496" y="1535113"/>
                </a:lnTo>
                <a:lnTo>
                  <a:pt x="694496" y="1557872"/>
                </a:lnTo>
                <a:lnTo>
                  <a:pt x="694894" y="1558271"/>
                </a:lnTo>
                <a:lnTo>
                  <a:pt x="696885" y="1560268"/>
                </a:lnTo>
                <a:lnTo>
                  <a:pt x="698478" y="1560667"/>
                </a:lnTo>
                <a:lnTo>
                  <a:pt x="700469" y="1561466"/>
                </a:lnTo>
                <a:lnTo>
                  <a:pt x="704053" y="1561865"/>
                </a:lnTo>
                <a:lnTo>
                  <a:pt x="707239" y="1561865"/>
                </a:lnTo>
                <a:lnTo>
                  <a:pt x="711222" y="1561865"/>
                </a:lnTo>
                <a:lnTo>
                  <a:pt x="714407" y="1561466"/>
                </a:lnTo>
                <a:lnTo>
                  <a:pt x="716797" y="1560667"/>
                </a:lnTo>
                <a:lnTo>
                  <a:pt x="718390" y="1560268"/>
                </a:lnTo>
                <a:lnTo>
                  <a:pt x="720381" y="1558271"/>
                </a:lnTo>
                <a:lnTo>
                  <a:pt x="720779" y="1557872"/>
                </a:lnTo>
                <a:lnTo>
                  <a:pt x="720779" y="1535113"/>
                </a:lnTo>
                <a:lnTo>
                  <a:pt x="820737" y="1535113"/>
                </a:lnTo>
                <a:lnTo>
                  <a:pt x="820737" y="1644117"/>
                </a:lnTo>
                <a:lnTo>
                  <a:pt x="820339" y="1648908"/>
                </a:lnTo>
                <a:lnTo>
                  <a:pt x="819144" y="1652901"/>
                </a:lnTo>
                <a:lnTo>
                  <a:pt x="816755" y="1656894"/>
                </a:lnTo>
                <a:lnTo>
                  <a:pt x="814365" y="1660088"/>
                </a:lnTo>
                <a:lnTo>
                  <a:pt x="810781" y="1663283"/>
                </a:lnTo>
                <a:lnTo>
                  <a:pt x="806799" y="1665279"/>
                </a:lnTo>
                <a:lnTo>
                  <a:pt x="802418" y="1666477"/>
                </a:lnTo>
                <a:lnTo>
                  <a:pt x="797639" y="1666876"/>
                </a:lnTo>
                <a:lnTo>
                  <a:pt x="612060" y="1666876"/>
                </a:lnTo>
                <a:lnTo>
                  <a:pt x="607281" y="1666477"/>
                </a:lnTo>
                <a:lnTo>
                  <a:pt x="602901" y="1665279"/>
                </a:lnTo>
                <a:lnTo>
                  <a:pt x="598918" y="1663283"/>
                </a:lnTo>
                <a:lnTo>
                  <a:pt x="595732" y="1660088"/>
                </a:lnTo>
                <a:lnTo>
                  <a:pt x="592546" y="1656894"/>
                </a:lnTo>
                <a:lnTo>
                  <a:pt x="590555" y="1652901"/>
                </a:lnTo>
                <a:lnTo>
                  <a:pt x="589360" y="1648908"/>
                </a:lnTo>
                <a:lnTo>
                  <a:pt x="588962" y="1644117"/>
                </a:lnTo>
                <a:lnTo>
                  <a:pt x="588962" y="1535113"/>
                </a:lnTo>
                <a:close/>
                <a:moveTo>
                  <a:pt x="612060" y="1476375"/>
                </a:moveTo>
                <a:lnTo>
                  <a:pt x="797639" y="1476375"/>
                </a:lnTo>
                <a:lnTo>
                  <a:pt x="802418" y="1476769"/>
                </a:lnTo>
                <a:lnTo>
                  <a:pt x="806799" y="1477950"/>
                </a:lnTo>
                <a:lnTo>
                  <a:pt x="810781" y="1480312"/>
                </a:lnTo>
                <a:lnTo>
                  <a:pt x="814365" y="1483068"/>
                </a:lnTo>
                <a:lnTo>
                  <a:pt x="816755" y="1486611"/>
                </a:lnTo>
                <a:lnTo>
                  <a:pt x="819144" y="1490155"/>
                </a:lnTo>
                <a:lnTo>
                  <a:pt x="820339" y="1494485"/>
                </a:lnTo>
                <a:lnTo>
                  <a:pt x="820737" y="1498816"/>
                </a:lnTo>
                <a:lnTo>
                  <a:pt x="820737" y="1525588"/>
                </a:lnTo>
                <a:lnTo>
                  <a:pt x="588962" y="1525588"/>
                </a:lnTo>
                <a:lnTo>
                  <a:pt x="588962" y="1498816"/>
                </a:lnTo>
                <a:lnTo>
                  <a:pt x="589360" y="1494485"/>
                </a:lnTo>
                <a:lnTo>
                  <a:pt x="590555" y="1490155"/>
                </a:lnTo>
                <a:lnTo>
                  <a:pt x="592546" y="1486611"/>
                </a:lnTo>
                <a:lnTo>
                  <a:pt x="595732" y="1483068"/>
                </a:lnTo>
                <a:lnTo>
                  <a:pt x="598918" y="1480312"/>
                </a:lnTo>
                <a:lnTo>
                  <a:pt x="602901" y="1477950"/>
                </a:lnTo>
                <a:lnTo>
                  <a:pt x="607281" y="1476769"/>
                </a:lnTo>
                <a:lnTo>
                  <a:pt x="612060" y="1476375"/>
                </a:lnTo>
                <a:close/>
                <a:moveTo>
                  <a:pt x="725449" y="1381125"/>
                </a:moveTo>
                <a:lnTo>
                  <a:pt x="730525" y="1381524"/>
                </a:lnTo>
                <a:lnTo>
                  <a:pt x="732087" y="1381524"/>
                </a:lnTo>
                <a:lnTo>
                  <a:pt x="734430" y="1382322"/>
                </a:lnTo>
                <a:lnTo>
                  <a:pt x="737554" y="1384317"/>
                </a:lnTo>
                <a:lnTo>
                  <a:pt x="740287" y="1386312"/>
                </a:lnTo>
                <a:lnTo>
                  <a:pt x="743411" y="1389505"/>
                </a:lnTo>
                <a:lnTo>
                  <a:pt x="746535" y="1393096"/>
                </a:lnTo>
                <a:lnTo>
                  <a:pt x="749659" y="1397486"/>
                </a:lnTo>
                <a:lnTo>
                  <a:pt x="755906" y="1407063"/>
                </a:lnTo>
                <a:lnTo>
                  <a:pt x="761373" y="1417837"/>
                </a:lnTo>
                <a:lnTo>
                  <a:pt x="766059" y="1427813"/>
                </a:lnTo>
                <a:lnTo>
                  <a:pt x="769182" y="1437390"/>
                </a:lnTo>
                <a:lnTo>
                  <a:pt x="770744" y="1441780"/>
                </a:lnTo>
                <a:lnTo>
                  <a:pt x="771525" y="1445770"/>
                </a:lnTo>
                <a:lnTo>
                  <a:pt x="771525" y="1448164"/>
                </a:lnTo>
                <a:lnTo>
                  <a:pt x="771525" y="1450159"/>
                </a:lnTo>
                <a:lnTo>
                  <a:pt x="770744" y="1451357"/>
                </a:lnTo>
                <a:lnTo>
                  <a:pt x="769182" y="1452155"/>
                </a:lnTo>
                <a:lnTo>
                  <a:pt x="768011" y="1452155"/>
                </a:lnTo>
                <a:lnTo>
                  <a:pt x="766449" y="1450958"/>
                </a:lnTo>
                <a:lnTo>
                  <a:pt x="764887" y="1449760"/>
                </a:lnTo>
                <a:lnTo>
                  <a:pt x="762544" y="1448563"/>
                </a:lnTo>
                <a:lnTo>
                  <a:pt x="759030" y="1444174"/>
                </a:lnTo>
                <a:lnTo>
                  <a:pt x="755516" y="1439784"/>
                </a:lnTo>
                <a:lnTo>
                  <a:pt x="753173" y="1434996"/>
                </a:lnTo>
                <a:lnTo>
                  <a:pt x="752392" y="1433400"/>
                </a:lnTo>
                <a:lnTo>
                  <a:pt x="752392" y="1431404"/>
                </a:lnTo>
                <a:lnTo>
                  <a:pt x="752001" y="1428611"/>
                </a:lnTo>
                <a:lnTo>
                  <a:pt x="750830" y="1426616"/>
                </a:lnTo>
                <a:lnTo>
                  <a:pt x="748878" y="1425419"/>
                </a:lnTo>
                <a:lnTo>
                  <a:pt x="746925" y="1425020"/>
                </a:lnTo>
                <a:lnTo>
                  <a:pt x="746144" y="1425419"/>
                </a:lnTo>
                <a:lnTo>
                  <a:pt x="745363" y="1425818"/>
                </a:lnTo>
                <a:lnTo>
                  <a:pt x="744582" y="1426616"/>
                </a:lnTo>
                <a:lnTo>
                  <a:pt x="743411" y="1427414"/>
                </a:lnTo>
                <a:lnTo>
                  <a:pt x="742630" y="1428611"/>
                </a:lnTo>
                <a:lnTo>
                  <a:pt x="742240" y="1430207"/>
                </a:lnTo>
                <a:lnTo>
                  <a:pt x="741849" y="1432602"/>
                </a:lnTo>
                <a:lnTo>
                  <a:pt x="741849" y="1434597"/>
                </a:lnTo>
                <a:lnTo>
                  <a:pt x="741459" y="1439385"/>
                </a:lnTo>
                <a:lnTo>
                  <a:pt x="740678" y="1443376"/>
                </a:lnTo>
                <a:lnTo>
                  <a:pt x="739897" y="1445371"/>
                </a:lnTo>
                <a:lnTo>
                  <a:pt x="739116" y="1446967"/>
                </a:lnTo>
                <a:lnTo>
                  <a:pt x="737944" y="1448164"/>
                </a:lnTo>
                <a:lnTo>
                  <a:pt x="735992" y="1449361"/>
                </a:lnTo>
                <a:lnTo>
                  <a:pt x="734430" y="1450558"/>
                </a:lnTo>
                <a:lnTo>
                  <a:pt x="732868" y="1452155"/>
                </a:lnTo>
                <a:lnTo>
                  <a:pt x="730525" y="1452953"/>
                </a:lnTo>
                <a:lnTo>
                  <a:pt x="727792" y="1453352"/>
                </a:lnTo>
                <a:lnTo>
                  <a:pt x="721935" y="1454150"/>
                </a:lnTo>
                <a:lnTo>
                  <a:pt x="715297" y="1454150"/>
                </a:lnTo>
                <a:lnTo>
                  <a:pt x="712173" y="1453751"/>
                </a:lnTo>
                <a:lnTo>
                  <a:pt x="709049" y="1452953"/>
                </a:lnTo>
                <a:lnTo>
                  <a:pt x="706706" y="1452155"/>
                </a:lnTo>
                <a:lnTo>
                  <a:pt x="703973" y="1450558"/>
                </a:lnTo>
                <a:lnTo>
                  <a:pt x="701240" y="1448962"/>
                </a:lnTo>
                <a:lnTo>
                  <a:pt x="699287" y="1447366"/>
                </a:lnTo>
                <a:lnTo>
                  <a:pt x="694992" y="1442977"/>
                </a:lnTo>
                <a:lnTo>
                  <a:pt x="691478" y="1438188"/>
                </a:lnTo>
                <a:lnTo>
                  <a:pt x="687963" y="1432602"/>
                </a:lnTo>
                <a:lnTo>
                  <a:pt x="685230" y="1427015"/>
                </a:lnTo>
                <a:lnTo>
                  <a:pt x="682497" y="1421029"/>
                </a:lnTo>
                <a:lnTo>
                  <a:pt x="680544" y="1415044"/>
                </a:lnTo>
                <a:lnTo>
                  <a:pt x="678982" y="1409058"/>
                </a:lnTo>
                <a:lnTo>
                  <a:pt x="676249" y="1399082"/>
                </a:lnTo>
                <a:lnTo>
                  <a:pt x="675078" y="1392298"/>
                </a:lnTo>
                <a:lnTo>
                  <a:pt x="674687" y="1389106"/>
                </a:lnTo>
                <a:lnTo>
                  <a:pt x="674687" y="1388707"/>
                </a:lnTo>
                <a:lnTo>
                  <a:pt x="675078" y="1388308"/>
                </a:lnTo>
                <a:lnTo>
                  <a:pt x="676249" y="1387909"/>
                </a:lnTo>
                <a:lnTo>
                  <a:pt x="679373" y="1387111"/>
                </a:lnTo>
                <a:lnTo>
                  <a:pt x="683278" y="1385913"/>
                </a:lnTo>
                <a:lnTo>
                  <a:pt x="689525" y="1384716"/>
                </a:lnTo>
                <a:lnTo>
                  <a:pt x="698897" y="1383120"/>
                </a:lnTo>
                <a:lnTo>
                  <a:pt x="715297" y="1381524"/>
                </a:lnTo>
                <a:lnTo>
                  <a:pt x="725449" y="1381125"/>
                </a:lnTo>
                <a:close/>
                <a:moveTo>
                  <a:pt x="1433588" y="1247775"/>
                </a:moveTo>
                <a:lnTo>
                  <a:pt x="1439124" y="1247775"/>
                </a:lnTo>
                <a:lnTo>
                  <a:pt x="1444264" y="1248175"/>
                </a:lnTo>
                <a:lnTo>
                  <a:pt x="1448614" y="1248976"/>
                </a:lnTo>
                <a:lnTo>
                  <a:pt x="1451382" y="1249776"/>
                </a:lnTo>
                <a:lnTo>
                  <a:pt x="1453359" y="1250977"/>
                </a:lnTo>
                <a:lnTo>
                  <a:pt x="1454150" y="1252178"/>
                </a:lnTo>
                <a:lnTo>
                  <a:pt x="1454150" y="1253779"/>
                </a:lnTo>
                <a:lnTo>
                  <a:pt x="1453359" y="1255380"/>
                </a:lnTo>
                <a:lnTo>
                  <a:pt x="1452173" y="1256981"/>
                </a:lnTo>
                <a:lnTo>
                  <a:pt x="1450196" y="1258582"/>
                </a:lnTo>
                <a:lnTo>
                  <a:pt x="1447428" y="1260183"/>
                </a:lnTo>
                <a:lnTo>
                  <a:pt x="1441892" y="1262985"/>
                </a:lnTo>
                <a:lnTo>
                  <a:pt x="1435565" y="1264986"/>
                </a:lnTo>
                <a:lnTo>
                  <a:pt x="1432402" y="1265387"/>
                </a:lnTo>
                <a:lnTo>
                  <a:pt x="1429634" y="1265787"/>
                </a:lnTo>
                <a:lnTo>
                  <a:pt x="1427261" y="1265787"/>
                </a:lnTo>
                <a:lnTo>
                  <a:pt x="1425284" y="1265387"/>
                </a:lnTo>
                <a:lnTo>
                  <a:pt x="1423703" y="1264986"/>
                </a:lnTo>
                <a:lnTo>
                  <a:pt x="1422516" y="1264586"/>
                </a:lnTo>
                <a:lnTo>
                  <a:pt x="1420539" y="1264586"/>
                </a:lnTo>
                <a:lnTo>
                  <a:pt x="1419353" y="1264986"/>
                </a:lnTo>
                <a:lnTo>
                  <a:pt x="1418562" y="1265787"/>
                </a:lnTo>
                <a:lnTo>
                  <a:pt x="1417376" y="1266588"/>
                </a:lnTo>
                <a:lnTo>
                  <a:pt x="1416980" y="1267388"/>
                </a:lnTo>
                <a:lnTo>
                  <a:pt x="1416585" y="1268589"/>
                </a:lnTo>
                <a:lnTo>
                  <a:pt x="1416190" y="1269790"/>
                </a:lnTo>
                <a:lnTo>
                  <a:pt x="1416585" y="1270990"/>
                </a:lnTo>
                <a:lnTo>
                  <a:pt x="1416585" y="1272191"/>
                </a:lnTo>
                <a:lnTo>
                  <a:pt x="1417376" y="1273392"/>
                </a:lnTo>
                <a:lnTo>
                  <a:pt x="1418562" y="1274993"/>
                </a:lnTo>
                <a:lnTo>
                  <a:pt x="1419748" y="1276194"/>
                </a:lnTo>
                <a:lnTo>
                  <a:pt x="1422121" y="1277395"/>
                </a:lnTo>
                <a:lnTo>
                  <a:pt x="1424098" y="1278596"/>
                </a:lnTo>
                <a:lnTo>
                  <a:pt x="1428843" y="1280597"/>
                </a:lnTo>
                <a:lnTo>
                  <a:pt x="1430820" y="1282198"/>
                </a:lnTo>
                <a:lnTo>
                  <a:pt x="1432402" y="1283799"/>
                </a:lnTo>
                <a:lnTo>
                  <a:pt x="1433588" y="1285000"/>
                </a:lnTo>
                <a:lnTo>
                  <a:pt x="1435170" y="1287001"/>
                </a:lnTo>
                <a:lnTo>
                  <a:pt x="1436356" y="1289003"/>
                </a:lnTo>
                <a:lnTo>
                  <a:pt x="1436751" y="1291404"/>
                </a:lnTo>
                <a:lnTo>
                  <a:pt x="1437542" y="1293406"/>
                </a:lnTo>
                <a:lnTo>
                  <a:pt x="1437542" y="1296608"/>
                </a:lnTo>
                <a:lnTo>
                  <a:pt x="1437542" y="1299009"/>
                </a:lnTo>
                <a:lnTo>
                  <a:pt x="1437147" y="1302612"/>
                </a:lnTo>
                <a:lnTo>
                  <a:pt x="1436356" y="1305414"/>
                </a:lnTo>
                <a:lnTo>
                  <a:pt x="1435170" y="1309416"/>
                </a:lnTo>
                <a:lnTo>
                  <a:pt x="1431611" y="1317422"/>
                </a:lnTo>
                <a:lnTo>
                  <a:pt x="1430029" y="1320624"/>
                </a:lnTo>
                <a:lnTo>
                  <a:pt x="1428052" y="1323826"/>
                </a:lnTo>
                <a:lnTo>
                  <a:pt x="1425680" y="1326628"/>
                </a:lnTo>
                <a:lnTo>
                  <a:pt x="1423307" y="1328629"/>
                </a:lnTo>
                <a:lnTo>
                  <a:pt x="1420539" y="1331431"/>
                </a:lnTo>
                <a:lnTo>
                  <a:pt x="1417771" y="1333032"/>
                </a:lnTo>
                <a:lnTo>
                  <a:pt x="1414608" y="1334633"/>
                </a:lnTo>
                <a:lnTo>
                  <a:pt x="1411445" y="1336635"/>
                </a:lnTo>
                <a:lnTo>
                  <a:pt x="1404722" y="1338636"/>
                </a:lnTo>
                <a:lnTo>
                  <a:pt x="1397605" y="1340237"/>
                </a:lnTo>
                <a:lnTo>
                  <a:pt x="1390487" y="1341038"/>
                </a:lnTo>
                <a:lnTo>
                  <a:pt x="1383370" y="1341438"/>
                </a:lnTo>
                <a:lnTo>
                  <a:pt x="1376252" y="1341438"/>
                </a:lnTo>
                <a:lnTo>
                  <a:pt x="1369530" y="1341038"/>
                </a:lnTo>
                <a:lnTo>
                  <a:pt x="1358063" y="1339437"/>
                </a:lnTo>
                <a:lnTo>
                  <a:pt x="1350154" y="1338236"/>
                </a:lnTo>
                <a:lnTo>
                  <a:pt x="1347386" y="1337435"/>
                </a:lnTo>
                <a:lnTo>
                  <a:pt x="1347386" y="1337835"/>
                </a:lnTo>
                <a:lnTo>
                  <a:pt x="1346991" y="1337435"/>
                </a:lnTo>
                <a:lnTo>
                  <a:pt x="1346200" y="1337035"/>
                </a:lnTo>
                <a:lnTo>
                  <a:pt x="1346200" y="1334633"/>
                </a:lnTo>
                <a:lnTo>
                  <a:pt x="1346991" y="1331831"/>
                </a:lnTo>
                <a:lnTo>
                  <a:pt x="1347782" y="1326228"/>
                </a:lnTo>
                <a:lnTo>
                  <a:pt x="1349363" y="1318623"/>
                </a:lnTo>
                <a:lnTo>
                  <a:pt x="1351736" y="1307415"/>
                </a:lnTo>
                <a:lnTo>
                  <a:pt x="1355295" y="1296608"/>
                </a:lnTo>
                <a:lnTo>
                  <a:pt x="1357667" y="1287402"/>
                </a:lnTo>
                <a:lnTo>
                  <a:pt x="1361621" y="1275794"/>
                </a:lnTo>
                <a:lnTo>
                  <a:pt x="1363994" y="1270190"/>
                </a:lnTo>
                <a:lnTo>
                  <a:pt x="1364785" y="1268589"/>
                </a:lnTo>
                <a:lnTo>
                  <a:pt x="1366762" y="1265787"/>
                </a:lnTo>
                <a:lnTo>
                  <a:pt x="1369925" y="1262985"/>
                </a:lnTo>
                <a:lnTo>
                  <a:pt x="1373484" y="1260183"/>
                </a:lnTo>
                <a:lnTo>
                  <a:pt x="1378229" y="1258182"/>
                </a:lnTo>
                <a:lnTo>
                  <a:pt x="1383765" y="1256181"/>
                </a:lnTo>
                <a:lnTo>
                  <a:pt x="1389301" y="1253779"/>
                </a:lnTo>
                <a:lnTo>
                  <a:pt x="1395628" y="1252578"/>
                </a:lnTo>
                <a:lnTo>
                  <a:pt x="1401954" y="1250977"/>
                </a:lnTo>
                <a:lnTo>
                  <a:pt x="1415399" y="1248976"/>
                </a:lnTo>
                <a:lnTo>
                  <a:pt x="1428052" y="1248175"/>
                </a:lnTo>
                <a:lnTo>
                  <a:pt x="1433588" y="1247775"/>
                </a:lnTo>
                <a:close/>
                <a:moveTo>
                  <a:pt x="1155700" y="965200"/>
                </a:moveTo>
                <a:lnTo>
                  <a:pt x="1161653" y="965597"/>
                </a:lnTo>
                <a:lnTo>
                  <a:pt x="1167209" y="966787"/>
                </a:lnTo>
                <a:lnTo>
                  <a:pt x="1172766" y="968770"/>
                </a:lnTo>
                <a:lnTo>
                  <a:pt x="1177925" y="971944"/>
                </a:lnTo>
                <a:lnTo>
                  <a:pt x="1182687" y="975514"/>
                </a:lnTo>
                <a:lnTo>
                  <a:pt x="1187450" y="980274"/>
                </a:lnTo>
                <a:lnTo>
                  <a:pt x="1192213" y="985431"/>
                </a:lnTo>
                <a:lnTo>
                  <a:pt x="1196181" y="991381"/>
                </a:lnTo>
                <a:lnTo>
                  <a:pt x="1200150" y="998125"/>
                </a:lnTo>
                <a:lnTo>
                  <a:pt x="1204119" y="1005265"/>
                </a:lnTo>
                <a:lnTo>
                  <a:pt x="1207691" y="1012802"/>
                </a:lnTo>
                <a:lnTo>
                  <a:pt x="1211659" y="1021133"/>
                </a:lnTo>
                <a:lnTo>
                  <a:pt x="1214437" y="1029860"/>
                </a:lnTo>
                <a:lnTo>
                  <a:pt x="1217613" y="1038984"/>
                </a:lnTo>
                <a:lnTo>
                  <a:pt x="1220787" y="1048504"/>
                </a:lnTo>
                <a:lnTo>
                  <a:pt x="1225947" y="1068338"/>
                </a:lnTo>
                <a:lnTo>
                  <a:pt x="1230313" y="1089363"/>
                </a:lnTo>
                <a:lnTo>
                  <a:pt x="1234678" y="1111180"/>
                </a:lnTo>
                <a:lnTo>
                  <a:pt x="1237853" y="1133792"/>
                </a:lnTo>
                <a:lnTo>
                  <a:pt x="1241028" y="1155609"/>
                </a:lnTo>
                <a:lnTo>
                  <a:pt x="1243013" y="1177824"/>
                </a:lnTo>
                <a:lnTo>
                  <a:pt x="1245394" y="1198848"/>
                </a:lnTo>
                <a:lnTo>
                  <a:pt x="1246981" y="1219476"/>
                </a:lnTo>
                <a:lnTo>
                  <a:pt x="1246187" y="1186551"/>
                </a:lnTo>
                <a:lnTo>
                  <a:pt x="1342231" y="1244467"/>
                </a:lnTo>
                <a:lnTo>
                  <a:pt x="1323181" y="1340465"/>
                </a:lnTo>
                <a:lnTo>
                  <a:pt x="1248966" y="1309524"/>
                </a:lnTo>
                <a:lnTo>
                  <a:pt x="1245394" y="1284929"/>
                </a:lnTo>
                <a:lnTo>
                  <a:pt x="1239441" y="1242087"/>
                </a:lnTo>
                <a:lnTo>
                  <a:pt x="1231106" y="1373787"/>
                </a:lnTo>
                <a:lnTo>
                  <a:pt x="1230709" y="1379737"/>
                </a:lnTo>
                <a:lnTo>
                  <a:pt x="1230313" y="1386084"/>
                </a:lnTo>
                <a:lnTo>
                  <a:pt x="1230709" y="1392431"/>
                </a:lnTo>
                <a:lnTo>
                  <a:pt x="1232297" y="1399968"/>
                </a:lnTo>
                <a:lnTo>
                  <a:pt x="1234281" y="1407902"/>
                </a:lnTo>
                <a:lnTo>
                  <a:pt x="1237059" y="1417422"/>
                </a:lnTo>
                <a:lnTo>
                  <a:pt x="1241822" y="1428133"/>
                </a:lnTo>
                <a:lnTo>
                  <a:pt x="1247775" y="1440430"/>
                </a:lnTo>
                <a:lnTo>
                  <a:pt x="1231106" y="1440430"/>
                </a:lnTo>
                <a:lnTo>
                  <a:pt x="1242219" y="1446380"/>
                </a:lnTo>
                <a:lnTo>
                  <a:pt x="1256109" y="1453124"/>
                </a:lnTo>
                <a:lnTo>
                  <a:pt x="1287066" y="1467405"/>
                </a:lnTo>
                <a:lnTo>
                  <a:pt x="1313259" y="1479305"/>
                </a:lnTo>
                <a:lnTo>
                  <a:pt x="1323975" y="1483669"/>
                </a:lnTo>
                <a:lnTo>
                  <a:pt x="1501775" y="1720491"/>
                </a:lnTo>
                <a:lnTo>
                  <a:pt x="1401763" y="1798638"/>
                </a:lnTo>
                <a:lnTo>
                  <a:pt x="1210469" y="1576494"/>
                </a:lnTo>
                <a:lnTo>
                  <a:pt x="1080294" y="1561816"/>
                </a:lnTo>
                <a:lnTo>
                  <a:pt x="1080294" y="1563800"/>
                </a:lnTo>
                <a:lnTo>
                  <a:pt x="1080294" y="1567370"/>
                </a:lnTo>
                <a:lnTo>
                  <a:pt x="1079500" y="1575700"/>
                </a:lnTo>
                <a:lnTo>
                  <a:pt x="1077516" y="1587601"/>
                </a:lnTo>
                <a:lnTo>
                  <a:pt x="1074341" y="1601088"/>
                </a:lnTo>
                <a:lnTo>
                  <a:pt x="1066403" y="1633220"/>
                </a:lnTo>
                <a:lnTo>
                  <a:pt x="1056878" y="1669318"/>
                </a:lnTo>
                <a:lnTo>
                  <a:pt x="1046956" y="1703830"/>
                </a:lnTo>
                <a:lnTo>
                  <a:pt x="1038622" y="1733582"/>
                </a:lnTo>
                <a:lnTo>
                  <a:pt x="1030288" y="1762540"/>
                </a:lnTo>
                <a:lnTo>
                  <a:pt x="802481" y="1785548"/>
                </a:lnTo>
                <a:lnTo>
                  <a:pt x="770731" y="1731201"/>
                </a:lnTo>
                <a:lnTo>
                  <a:pt x="904081" y="1706210"/>
                </a:lnTo>
                <a:lnTo>
                  <a:pt x="903685" y="1489619"/>
                </a:lnTo>
                <a:lnTo>
                  <a:pt x="871935" y="1482479"/>
                </a:lnTo>
                <a:lnTo>
                  <a:pt x="869950" y="1471768"/>
                </a:lnTo>
                <a:lnTo>
                  <a:pt x="867966" y="1461851"/>
                </a:lnTo>
                <a:lnTo>
                  <a:pt x="866378" y="1453124"/>
                </a:lnTo>
                <a:lnTo>
                  <a:pt x="864791" y="1445190"/>
                </a:lnTo>
                <a:lnTo>
                  <a:pt x="863600" y="1428926"/>
                </a:lnTo>
                <a:lnTo>
                  <a:pt x="862806" y="1413455"/>
                </a:lnTo>
                <a:lnTo>
                  <a:pt x="862013" y="1373787"/>
                </a:lnTo>
                <a:lnTo>
                  <a:pt x="860822" y="1346812"/>
                </a:lnTo>
                <a:lnTo>
                  <a:pt x="858044" y="1312697"/>
                </a:lnTo>
                <a:lnTo>
                  <a:pt x="854472" y="1175444"/>
                </a:lnTo>
                <a:lnTo>
                  <a:pt x="843756" y="1181791"/>
                </a:lnTo>
                <a:lnTo>
                  <a:pt x="818753" y="1197658"/>
                </a:lnTo>
                <a:lnTo>
                  <a:pt x="802878" y="1208369"/>
                </a:lnTo>
                <a:lnTo>
                  <a:pt x="786606" y="1219476"/>
                </a:lnTo>
                <a:lnTo>
                  <a:pt x="770731" y="1230980"/>
                </a:lnTo>
                <a:lnTo>
                  <a:pt x="756841" y="1242087"/>
                </a:lnTo>
                <a:lnTo>
                  <a:pt x="754460" y="1250021"/>
                </a:lnTo>
                <a:lnTo>
                  <a:pt x="752872" y="1258351"/>
                </a:lnTo>
                <a:lnTo>
                  <a:pt x="752078" y="1266681"/>
                </a:lnTo>
                <a:lnTo>
                  <a:pt x="751285" y="1275805"/>
                </a:lnTo>
                <a:lnTo>
                  <a:pt x="751285" y="1284532"/>
                </a:lnTo>
                <a:lnTo>
                  <a:pt x="751681" y="1292863"/>
                </a:lnTo>
                <a:lnTo>
                  <a:pt x="752078" y="1301590"/>
                </a:lnTo>
                <a:lnTo>
                  <a:pt x="752872" y="1310317"/>
                </a:lnTo>
                <a:lnTo>
                  <a:pt x="754856" y="1325788"/>
                </a:lnTo>
                <a:lnTo>
                  <a:pt x="756444" y="1339275"/>
                </a:lnTo>
                <a:lnTo>
                  <a:pt x="758031" y="1350382"/>
                </a:lnTo>
                <a:lnTo>
                  <a:pt x="758031" y="1354349"/>
                </a:lnTo>
                <a:lnTo>
                  <a:pt x="756841" y="1357523"/>
                </a:lnTo>
                <a:lnTo>
                  <a:pt x="727869" y="1355539"/>
                </a:lnTo>
                <a:lnTo>
                  <a:pt x="715566" y="1354746"/>
                </a:lnTo>
                <a:lnTo>
                  <a:pt x="709613" y="1354746"/>
                </a:lnTo>
                <a:lnTo>
                  <a:pt x="704453" y="1355143"/>
                </a:lnTo>
                <a:lnTo>
                  <a:pt x="698897" y="1355539"/>
                </a:lnTo>
                <a:lnTo>
                  <a:pt x="693341" y="1356729"/>
                </a:lnTo>
                <a:lnTo>
                  <a:pt x="687785" y="1357919"/>
                </a:lnTo>
                <a:lnTo>
                  <a:pt x="682228" y="1359903"/>
                </a:lnTo>
                <a:lnTo>
                  <a:pt x="677069" y="1361886"/>
                </a:lnTo>
                <a:lnTo>
                  <a:pt x="671116" y="1364663"/>
                </a:lnTo>
                <a:lnTo>
                  <a:pt x="664766" y="1367836"/>
                </a:lnTo>
                <a:lnTo>
                  <a:pt x="658416" y="1372200"/>
                </a:lnTo>
                <a:lnTo>
                  <a:pt x="657225" y="1367043"/>
                </a:lnTo>
                <a:lnTo>
                  <a:pt x="655241" y="1361093"/>
                </a:lnTo>
                <a:lnTo>
                  <a:pt x="654050" y="1355143"/>
                </a:lnTo>
                <a:lnTo>
                  <a:pt x="653256" y="1348399"/>
                </a:lnTo>
                <a:lnTo>
                  <a:pt x="651669" y="1333325"/>
                </a:lnTo>
                <a:lnTo>
                  <a:pt x="650875" y="1316267"/>
                </a:lnTo>
                <a:lnTo>
                  <a:pt x="650875" y="1296830"/>
                </a:lnTo>
                <a:lnTo>
                  <a:pt x="651272" y="1274615"/>
                </a:lnTo>
                <a:lnTo>
                  <a:pt x="652066" y="1251211"/>
                </a:lnTo>
                <a:lnTo>
                  <a:pt x="653653" y="1225029"/>
                </a:lnTo>
                <a:lnTo>
                  <a:pt x="660797" y="1208369"/>
                </a:lnTo>
                <a:lnTo>
                  <a:pt x="667147" y="1194881"/>
                </a:lnTo>
                <a:lnTo>
                  <a:pt x="670322" y="1188931"/>
                </a:lnTo>
                <a:lnTo>
                  <a:pt x="673497" y="1183774"/>
                </a:lnTo>
                <a:lnTo>
                  <a:pt x="680244" y="1174254"/>
                </a:lnTo>
                <a:lnTo>
                  <a:pt x="687388" y="1164733"/>
                </a:lnTo>
                <a:lnTo>
                  <a:pt x="696119" y="1155213"/>
                </a:lnTo>
                <a:lnTo>
                  <a:pt x="706438" y="1143312"/>
                </a:lnTo>
                <a:lnTo>
                  <a:pt x="718741" y="1129031"/>
                </a:lnTo>
                <a:lnTo>
                  <a:pt x="738585" y="1108007"/>
                </a:lnTo>
                <a:lnTo>
                  <a:pt x="756047" y="1088966"/>
                </a:lnTo>
                <a:lnTo>
                  <a:pt x="785416" y="1057231"/>
                </a:lnTo>
                <a:lnTo>
                  <a:pt x="797719" y="1043744"/>
                </a:lnTo>
                <a:lnTo>
                  <a:pt x="809228" y="1032240"/>
                </a:lnTo>
                <a:lnTo>
                  <a:pt x="820738" y="1021926"/>
                </a:lnTo>
                <a:lnTo>
                  <a:pt x="831056" y="1012802"/>
                </a:lnTo>
                <a:lnTo>
                  <a:pt x="836613" y="1008439"/>
                </a:lnTo>
                <a:lnTo>
                  <a:pt x="842169" y="1004869"/>
                </a:lnTo>
                <a:lnTo>
                  <a:pt x="848122" y="1000902"/>
                </a:lnTo>
                <a:lnTo>
                  <a:pt x="854075" y="997331"/>
                </a:lnTo>
                <a:lnTo>
                  <a:pt x="860028" y="994555"/>
                </a:lnTo>
                <a:lnTo>
                  <a:pt x="866378" y="991381"/>
                </a:lnTo>
                <a:lnTo>
                  <a:pt x="873125" y="988208"/>
                </a:lnTo>
                <a:lnTo>
                  <a:pt x="880269" y="985828"/>
                </a:lnTo>
                <a:lnTo>
                  <a:pt x="895350" y="980274"/>
                </a:lnTo>
                <a:lnTo>
                  <a:pt x="912416" y="975117"/>
                </a:lnTo>
                <a:lnTo>
                  <a:pt x="932260" y="970753"/>
                </a:lnTo>
                <a:lnTo>
                  <a:pt x="954881" y="965597"/>
                </a:lnTo>
                <a:lnTo>
                  <a:pt x="963613" y="965993"/>
                </a:lnTo>
                <a:lnTo>
                  <a:pt x="979488" y="966787"/>
                </a:lnTo>
                <a:lnTo>
                  <a:pt x="1004491" y="968373"/>
                </a:lnTo>
                <a:lnTo>
                  <a:pt x="1089819" y="1240103"/>
                </a:lnTo>
                <a:lnTo>
                  <a:pt x="1081484" y="1159179"/>
                </a:lnTo>
                <a:lnTo>
                  <a:pt x="1077516" y="1013199"/>
                </a:lnTo>
                <a:lnTo>
                  <a:pt x="1071959" y="999315"/>
                </a:lnTo>
                <a:lnTo>
                  <a:pt x="1083072" y="980671"/>
                </a:lnTo>
                <a:lnTo>
                  <a:pt x="1107281" y="980671"/>
                </a:lnTo>
                <a:lnTo>
                  <a:pt x="1117600" y="999315"/>
                </a:lnTo>
                <a:lnTo>
                  <a:pt x="1112837" y="1015579"/>
                </a:lnTo>
                <a:lnTo>
                  <a:pt x="1142206" y="1228203"/>
                </a:lnTo>
                <a:lnTo>
                  <a:pt x="1137841" y="971944"/>
                </a:lnTo>
                <a:lnTo>
                  <a:pt x="1146572" y="967580"/>
                </a:lnTo>
                <a:lnTo>
                  <a:pt x="1148953" y="966390"/>
                </a:lnTo>
                <a:lnTo>
                  <a:pt x="1149350" y="965597"/>
                </a:lnTo>
                <a:lnTo>
                  <a:pt x="1155700" y="965200"/>
                </a:lnTo>
                <a:close/>
                <a:moveTo>
                  <a:pt x="931148" y="736601"/>
                </a:moveTo>
                <a:lnTo>
                  <a:pt x="929554" y="751285"/>
                </a:lnTo>
                <a:lnTo>
                  <a:pt x="928757" y="762794"/>
                </a:lnTo>
                <a:lnTo>
                  <a:pt x="929155" y="762794"/>
                </a:lnTo>
                <a:lnTo>
                  <a:pt x="929554" y="751285"/>
                </a:lnTo>
                <a:lnTo>
                  <a:pt x="930351" y="746126"/>
                </a:lnTo>
                <a:lnTo>
                  <a:pt x="931148" y="741363"/>
                </a:lnTo>
                <a:lnTo>
                  <a:pt x="931148" y="736601"/>
                </a:lnTo>
                <a:close/>
                <a:moveTo>
                  <a:pt x="949086" y="679054"/>
                </a:moveTo>
                <a:lnTo>
                  <a:pt x="948289" y="679847"/>
                </a:lnTo>
                <a:lnTo>
                  <a:pt x="945499" y="681435"/>
                </a:lnTo>
                <a:lnTo>
                  <a:pt x="943904" y="683419"/>
                </a:lnTo>
                <a:lnTo>
                  <a:pt x="941911" y="686991"/>
                </a:lnTo>
                <a:lnTo>
                  <a:pt x="945897" y="682625"/>
                </a:lnTo>
                <a:lnTo>
                  <a:pt x="948289" y="681038"/>
                </a:lnTo>
                <a:lnTo>
                  <a:pt x="950282" y="679054"/>
                </a:lnTo>
                <a:lnTo>
                  <a:pt x="949086" y="679054"/>
                </a:lnTo>
                <a:close/>
                <a:moveTo>
                  <a:pt x="1038375" y="620713"/>
                </a:moveTo>
                <a:lnTo>
                  <a:pt x="1049138" y="620713"/>
                </a:lnTo>
                <a:lnTo>
                  <a:pt x="1059502" y="621110"/>
                </a:lnTo>
                <a:lnTo>
                  <a:pt x="1069866" y="622300"/>
                </a:lnTo>
                <a:lnTo>
                  <a:pt x="1079432" y="623491"/>
                </a:lnTo>
                <a:lnTo>
                  <a:pt x="1088999" y="625872"/>
                </a:lnTo>
                <a:lnTo>
                  <a:pt x="1098167" y="627857"/>
                </a:lnTo>
                <a:lnTo>
                  <a:pt x="1106937" y="630238"/>
                </a:lnTo>
                <a:lnTo>
                  <a:pt x="1115307" y="633413"/>
                </a:lnTo>
                <a:lnTo>
                  <a:pt x="1123678" y="636191"/>
                </a:lnTo>
                <a:lnTo>
                  <a:pt x="1130853" y="639763"/>
                </a:lnTo>
                <a:lnTo>
                  <a:pt x="1138028" y="642938"/>
                </a:lnTo>
                <a:lnTo>
                  <a:pt x="1144805" y="646510"/>
                </a:lnTo>
                <a:lnTo>
                  <a:pt x="1156365" y="652860"/>
                </a:lnTo>
                <a:lnTo>
                  <a:pt x="1166729" y="659607"/>
                </a:lnTo>
                <a:lnTo>
                  <a:pt x="1174701" y="664766"/>
                </a:lnTo>
                <a:lnTo>
                  <a:pt x="1180680" y="669529"/>
                </a:lnTo>
                <a:lnTo>
                  <a:pt x="1185862" y="673497"/>
                </a:lnTo>
                <a:lnTo>
                  <a:pt x="1185862" y="676275"/>
                </a:lnTo>
                <a:lnTo>
                  <a:pt x="1185862" y="684213"/>
                </a:lnTo>
                <a:lnTo>
                  <a:pt x="1185065" y="688975"/>
                </a:lnTo>
                <a:lnTo>
                  <a:pt x="1183869" y="694532"/>
                </a:lnTo>
                <a:lnTo>
                  <a:pt x="1182274" y="700088"/>
                </a:lnTo>
                <a:lnTo>
                  <a:pt x="1180281" y="704850"/>
                </a:lnTo>
                <a:lnTo>
                  <a:pt x="1179086" y="707629"/>
                </a:lnTo>
                <a:lnTo>
                  <a:pt x="1177093" y="710010"/>
                </a:lnTo>
                <a:lnTo>
                  <a:pt x="1175498" y="711994"/>
                </a:lnTo>
                <a:lnTo>
                  <a:pt x="1173505" y="713979"/>
                </a:lnTo>
                <a:lnTo>
                  <a:pt x="1170715" y="715963"/>
                </a:lnTo>
                <a:lnTo>
                  <a:pt x="1168323" y="717154"/>
                </a:lnTo>
                <a:lnTo>
                  <a:pt x="1165533" y="718344"/>
                </a:lnTo>
                <a:lnTo>
                  <a:pt x="1161945" y="719138"/>
                </a:lnTo>
                <a:lnTo>
                  <a:pt x="1158756" y="719535"/>
                </a:lnTo>
                <a:lnTo>
                  <a:pt x="1154770" y="719535"/>
                </a:lnTo>
                <a:lnTo>
                  <a:pt x="1150784" y="719138"/>
                </a:lnTo>
                <a:lnTo>
                  <a:pt x="1146001" y="718344"/>
                </a:lnTo>
                <a:lnTo>
                  <a:pt x="1140819" y="717154"/>
                </a:lnTo>
                <a:lnTo>
                  <a:pt x="1135238" y="715566"/>
                </a:lnTo>
                <a:lnTo>
                  <a:pt x="1129259" y="712788"/>
                </a:lnTo>
                <a:lnTo>
                  <a:pt x="1123678" y="710010"/>
                </a:lnTo>
                <a:lnTo>
                  <a:pt x="1120091" y="708819"/>
                </a:lnTo>
                <a:lnTo>
                  <a:pt x="1114112" y="707629"/>
                </a:lnTo>
                <a:lnTo>
                  <a:pt x="1098964" y="704850"/>
                </a:lnTo>
                <a:lnTo>
                  <a:pt x="1083418" y="702072"/>
                </a:lnTo>
                <a:lnTo>
                  <a:pt x="1077439" y="700882"/>
                </a:lnTo>
                <a:lnTo>
                  <a:pt x="1073852" y="700088"/>
                </a:lnTo>
                <a:lnTo>
                  <a:pt x="1104545" y="714772"/>
                </a:lnTo>
                <a:lnTo>
                  <a:pt x="1118895" y="721122"/>
                </a:lnTo>
                <a:lnTo>
                  <a:pt x="1125671" y="723504"/>
                </a:lnTo>
                <a:lnTo>
                  <a:pt x="1132448" y="725885"/>
                </a:lnTo>
                <a:lnTo>
                  <a:pt x="1138826" y="728266"/>
                </a:lnTo>
                <a:lnTo>
                  <a:pt x="1144805" y="729457"/>
                </a:lnTo>
                <a:lnTo>
                  <a:pt x="1150784" y="730647"/>
                </a:lnTo>
                <a:lnTo>
                  <a:pt x="1155966" y="731044"/>
                </a:lnTo>
                <a:lnTo>
                  <a:pt x="1161148" y="730647"/>
                </a:lnTo>
                <a:lnTo>
                  <a:pt x="1165931" y="729457"/>
                </a:lnTo>
                <a:lnTo>
                  <a:pt x="1170316" y="727869"/>
                </a:lnTo>
                <a:lnTo>
                  <a:pt x="1174302" y="725091"/>
                </a:lnTo>
                <a:lnTo>
                  <a:pt x="1175498" y="735410"/>
                </a:lnTo>
                <a:lnTo>
                  <a:pt x="1175897" y="744935"/>
                </a:lnTo>
                <a:lnTo>
                  <a:pt x="1175498" y="753666"/>
                </a:lnTo>
                <a:lnTo>
                  <a:pt x="1175099" y="762397"/>
                </a:lnTo>
                <a:lnTo>
                  <a:pt x="1176694" y="761207"/>
                </a:lnTo>
                <a:lnTo>
                  <a:pt x="1177491" y="760413"/>
                </a:lnTo>
                <a:lnTo>
                  <a:pt x="1178687" y="760016"/>
                </a:lnTo>
                <a:lnTo>
                  <a:pt x="1179086" y="760413"/>
                </a:lnTo>
                <a:lnTo>
                  <a:pt x="1179484" y="761207"/>
                </a:lnTo>
                <a:lnTo>
                  <a:pt x="1179883" y="763985"/>
                </a:lnTo>
                <a:lnTo>
                  <a:pt x="1180281" y="767954"/>
                </a:lnTo>
                <a:lnTo>
                  <a:pt x="1180281" y="773113"/>
                </a:lnTo>
                <a:lnTo>
                  <a:pt x="1179086" y="785813"/>
                </a:lnTo>
                <a:lnTo>
                  <a:pt x="1177491" y="800498"/>
                </a:lnTo>
                <a:lnTo>
                  <a:pt x="1175498" y="814388"/>
                </a:lnTo>
                <a:lnTo>
                  <a:pt x="1173505" y="826294"/>
                </a:lnTo>
                <a:lnTo>
                  <a:pt x="1171911" y="833438"/>
                </a:lnTo>
                <a:lnTo>
                  <a:pt x="1170715" y="834629"/>
                </a:lnTo>
                <a:lnTo>
                  <a:pt x="1170316" y="834232"/>
                </a:lnTo>
                <a:lnTo>
                  <a:pt x="1169519" y="842169"/>
                </a:lnTo>
                <a:lnTo>
                  <a:pt x="1168323" y="849710"/>
                </a:lnTo>
                <a:lnTo>
                  <a:pt x="1166729" y="856854"/>
                </a:lnTo>
                <a:lnTo>
                  <a:pt x="1165134" y="863998"/>
                </a:lnTo>
                <a:lnTo>
                  <a:pt x="1162742" y="870744"/>
                </a:lnTo>
                <a:lnTo>
                  <a:pt x="1160351" y="877491"/>
                </a:lnTo>
                <a:lnTo>
                  <a:pt x="1157959" y="883841"/>
                </a:lnTo>
                <a:lnTo>
                  <a:pt x="1154770" y="890191"/>
                </a:lnTo>
                <a:lnTo>
                  <a:pt x="1151980" y="896541"/>
                </a:lnTo>
                <a:lnTo>
                  <a:pt x="1148791" y="902098"/>
                </a:lnTo>
                <a:lnTo>
                  <a:pt x="1145602" y="907654"/>
                </a:lnTo>
                <a:lnTo>
                  <a:pt x="1141616" y="913210"/>
                </a:lnTo>
                <a:lnTo>
                  <a:pt x="1138028" y="918370"/>
                </a:lnTo>
                <a:lnTo>
                  <a:pt x="1134042" y="923529"/>
                </a:lnTo>
                <a:lnTo>
                  <a:pt x="1126070" y="932260"/>
                </a:lnTo>
                <a:lnTo>
                  <a:pt x="1117699" y="940595"/>
                </a:lnTo>
                <a:lnTo>
                  <a:pt x="1108531" y="947738"/>
                </a:lnTo>
                <a:lnTo>
                  <a:pt x="1099762" y="954088"/>
                </a:lnTo>
                <a:lnTo>
                  <a:pt x="1090593" y="959248"/>
                </a:lnTo>
                <a:lnTo>
                  <a:pt x="1081027" y="963216"/>
                </a:lnTo>
                <a:lnTo>
                  <a:pt x="1077041" y="964804"/>
                </a:lnTo>
                <a:lnTo>
                  <a:pt x="1072257" y="966391"/>
                </a:lnTo>
                <a:lnTo>
                  <a:pt x="1067474" y="967185"/>
                </a:lnTo>
                <a:lnTo>
                  <a:pt x="1063488" y="967979"/>
                </a:lnTo>
                <a:lnTo>
                  <a:pt x="1059103" y="968376"/>
                </a:lnTo>
                <a:lnTo>
                  <a:pt x="1054719" y="968376"/>
                </a:lnTo>
                <a:lnTo>
                  <a:pt x="1051530" y="968376"/>
                </a:lnTo>
                <a:lnTo>
                  <a:pt x="1047543" y="967979"/>
                </a:lnTo>
                <a:lnTo>
                  <a:pt x="1043956" y="967185"/>
                </a:lnTo>
                <a:lnTo>
                  <a:pt x="1039970" y="965995"/>
                </a:lnTo>
                <a:lnTo>
                  <a:pt x="1031998" y="962820"/>
                </a:lnTo>
                <a:lnTo>
                  <a:pt x="1023627" y="958851"/>
                </a:lnTo>
                <a:lnTo>
                  <a:pt x="1014857" y="953295"/>
                </a:lnTo>
                <a:lnTo>
                  <a:pt x="1006088" y="947341"/>
                </a:lnTo>
                <a:lnTo>
                  <a:pt x="997318" y="939801"/>
                </a:lnTo>
                <a:lnTo>
                  <a:pt x="988549" y="931863"/>
                </a:lnTo>
                <a:lnTo>
                  <a:pt x="979779" y="922338"/>
                </a:lnTo>
                <a:lnTo>
                  <a:pt x="971807" y="912813"/>
                </a:lnTo>
                <a:lnTo>
                  <a:pt x="963835" y="902098"/>
                </a:lnTo>
                <a:lnTo>
                  <a:pt x="956660" y="890985"/>
                </a:lnTo>
                <a:lnTo>
                  <a:pt x="949883" y="878682"/>
                </a:lnTo>
                <a:lnTo>
                  <a:pt x="943904" y="865982"/>
                </a:lnTo>
                <a:lnTo>
                  <a:pt x="941512" y="859632"/>
                </a:lnTo>
                <a:lnTo>
                  <a:pt x="938722" y="852885"/>
                </a:lnTo>
                <a:lnTo>
                  <a:pt x="936729" y="846138"/>
                </a:lnTo>
                <a:lnTo>
                  <a:pt x="934736" y="839391"/>
                </a:lnTo>
                <a:lnTo>
                  <a:pt x="933540" y="843757"/>
                </a:lnTo>
                <a:lnTo>
                  <a:pt x="931547" y="847329"/>
                </a:lnTo>
                <a:lnTo>
                  <a:pt x="929554" y="849710"/>
                </a:lnTo>
                <a:lnTo>
                  <a:pt x="928757" y="850107"/>
                </a:lnTo>
                <a:lnTo>
                  <a:pt x="927960" y="850504"/>
                </a:lnTo>
                <a:lnTo>
                  <a:pt x="926764" y="850107"/>
                </a:lnTo>
                <a:lnTo>
                  <a:pt x="925568" y="849710"/>
                </a:lnTo>
                <a:lnTo>
                  <a:pt x="924372" y="848123"/>
                </a:lnTo>
                <a:lnTo>
                  <a:pt x="923575" y="846535"/>
                </a:lnTo>
                <a:lnTo>
                  <a:pt x="921582" y="842963"/>
                </a:lnTo>
                <a:lnTo>
                  <a:pt x="920386" y="837407"/>
                </a:lnTo>
                <a:lnTo>
                  <a:pt x="918791" y="831057"/>
                </a:lnTo>
                <a:lnTo>
                  <a:pt x="917596" y="823516"/>
                </a:lnTo>
                <a:lnTo>
                  <a:pt x="917197" y="815182"/>
                </a:lnTo>
                <a:lnTo>
                  <a:pt x="916798" y="806054"/>
                </a:lnTo>
                <a:lnTo>
                  <a:pt x="917197" y="798116"/>
                </a:lnTo>
                <a:lnTo>
                  <a:pt x="917596" y="790576"/>
                </a:lnTo>
                <a:lnTo>
                  <a:pt x="918393" y="783829"/>
                </a:lnTo>
                <a:lnTo>
                  <a:pt x="919987" y="777479"/>
                </a:lnTo>
                <a:lnTo>
                  <a:pt x="921183" y="772319"/>
                </a:lnTo>
                <a:lnTo>
                  <a:pt x="922379" y="767954"/>
                </a:lnTo>
                <a:lnTo>
                  <a:pt x="924372" y="764779"/>
                </a:lnTo>
                <a:lnTo>
                  <a:pt x="925169" y="763588"/>
                </a:lnTo>
                <a:lnTo>
                  <a:pt x="926365" y="763191"/>
                </a:lnTo>
                <a:lnTo>
                  <a:pt x="923176" y="759619"/>
                </a:lnTo>
                <a:lnTo>
                  <a:pt x="920785" y="756444"/>
                </a:lnTo>
                <a:lnTo>
                  <a:pt x="918393" y="752476"/>
                </a:lnTo>
                <a:lnTo>
                  <a:pt x="916798" y="748507"/>
                </a:lnTo>
                <a:lnTo>
                  <a:pt x="915204" y="744538"/>
                </a:lnTo>
                <a:lnTo>
                  <a:pt x="914407" y="739776"/>
                </a:lnTo>
                <a:lnTo>
                  <a:pt x="913609" y="735807"/>
                </a:lnTo>
                <a:lnTo>
                  <a:pt x="913211" y="731044"/>
                </a:lnTo>
                <a:lnTo>
                  <a:pt x="912812" y="727076"/>
                </a:lnTo>
                <a:lnTo>
                  <a:pt x="912812" y="721916"/>
                </a:lnTo>
                <a:lnTo>
                  <a:pt x="913609" y="712391"/>
                </a:lnTo>
                <a:lnTo>
                  <a:pt x="915204" y="703263"/>
                </a:lnTo>
                <a:lnTo>
                  <a:pt x="917197" y="694135"/>
                </a:lnTo>
                <a:lnTo>
                  <a:pt x="920386" y="685007"/>
                </a:lnTo>
                <a:lnTo>
                  <a:pt x="923575" y="676672"/>
                </a:lnTo>
                <a:lnTo>
                  <a:pt x="927162" y="668735"/>
                </a:lnTo>
                <a:lnTo>
                  <a:pt x="930750" y="661988"/>
                </a:lnTo>
                <a:lnTo>
                  <a:pt x="934337" y="656035"/>
                </a:lnTo>
                <a:lnTo>
                  <a:pt x="937526" y="651272"/>
                </a:lnTo>
                <a:lnTo>
                  <a:pt x="940715" y="647700"/>
                </a:lnTo>
                <a:lnTo>
                  <a:pt x="943107" y="646113"/>
                </a:lnTo>
                <a:lnTo>
                  <a:pt x="955862" y="639763"/>
                </a:lnTo>
                <a:lnTo>
                  <a:pt x="968219" y="634604"/>
                </a:lnTo>
                <a:lnTo>
                  <a:pt x="980178" y="630238"/>
                </a:lnTo>
                <a:lnTo>
                  <a:pt x="992535" y="627063"/>
                </a:lnTo>
                <a:lnTo>
                  <a:pt x="1004493" y="624285"/>
                </a:lnTo>
                <a:lnTo>
                  <a:pt x="1016053" y="622300"/>
                </a:lnTo>
                <a:lnTo>
                  <a:pt x="1027214" y="621110"/>
                </a:lnTo>
                <a:lnTo>
                  <a:pt x="1038375" y="620713"/>
                </a:lnTo>
                <a:close/>
                <a:moveTo>
                  <a:pt x="1043186" y="515586"/>
                </a:moveTo>
                <a:lnTo>
                  <a:pt x="1022934" y="515983"/>
                </a:lnTo>
                <a:lnTo>
                  <a:pt x="1002682" y="516777"/>
                </a:lnTo>
                <a:lnTo>
                  <a:pt x="982827" y="518364"/>
                </a:lnTo>
                <a:lnTo>
                  <a:pt x="962972" y="519952"/>
                </a:lnTo>
                <a:lnTo>
                  <a:pt x="943514" y="521937"/>
                </a:lnTo>
                <a:lnTo>
                  <a:pt x="924056" y="525113"/>
                </a:lnTo>
                <a:lnTo>
                  <a:pt x="904598" y="527891"/>
                </a:lnTo>
                <a:lnTo>
                  <a:pt x="885140" y="531861"/>
                </a:lnTo>
                <a:lnTo>
                  <a:pt x="866476" y="535830"/>
                </a:lnTo>
                <a:lnTo>
                  <a:pt x="847812" y="540594"/>
                </a:lnTo>
                <a:lnTo>
                  <a:pt x="829148" y="545754"/>
                </a:lnTo>
                <a:lnTo>
                  <a:pt x="810485" y="550914"/>
                </a:lnTo>
                <a:lnTo>
                  <a:pt x="792218" y="556869"/>
                </a:lnTo>
                <a:lnTo>
                  <a:pt x="774348" y="563220"/>
                </a:lnTo>
                <a:lnTo>
                  <a:pt x="756082" y="569968"/>
                </a:lnTo>
                <a:lnTo>
                  <a:pt x="738609" y="577113"/>
                </a:lnTo>
                <a:lnTo>
                  <a:pt x="721137" y="585449"/>
                </a:lnTo>
                <a:lnTo>
                  <a:pt x="704061" y="593388"/>
                </a:lnTo>
                <a:lnTo>
                  <a:pt x="686986" y="601724"/>
                </a:lnTo>
                <a:lnTo>
                  <a:pt x="670308" y="610457"/>
                </a:lnTo>
                <a:lnTo>
                  <a:pt x="653630" y="619587"/>
                </a:lnTo>
                <a:lnTo>
                  <a:pt x="637745" y="629114"/>
                </a:lnTo>
                <a:lnTo>
                  <a:pt x="621861" y="639037"/>
                </a:lnTo>
                <a:lnTo>
                  <a:pt x="605977" y="649755"/>
                </a:lnTo>
                <a:lnTo>
                  <a:pt x="590490" y="660473"/>
                </a:lnTo>
                <a:lnTo>
                  <a:pt x="575400" y="671190"/>
                </a:lnTo>
                <a:lnTo>
                  <a:pt x="559913" y="682702"/>
                </a:lnTo>
                <a:lnTo>
                  <a:pt x="545617" y="694610"/>
                </a:lnTo>
                <a:lnTo>
                  <a:pt x="531322" y="706519"/>
                </a:lnTo>
                <a:lnTo>
                  <a:pt x="517026" y="719221"/>
                </a:lnTo>
                <a:lnTo>
                  <a:pt x="503525" y="731924"/>
                </a:lnTo>
                <a:lnTo>
                  <a:pt x="490023" y="745023"/>
                </a:lnTo>
                <a:lnTo>
                  <a:pt x="476919" y="758520"/>
                </a:lnTo>
                <a:lnTo>
                  <a:pt x="464212" y="772413"/>
                </a:lnTo>
                <a:lnTo>
                  <a:pt x="451504" y="786306"/>
                </a:lnTo>
                <a:lnTo>
                  <a:pt x="439591" y="800596"/>
                </a:lnTo>
                <a:lnTo>
                  <a:pt x="427678" y="815680"/>
                </a:lnTo>
                <a:lnTo>
                  <a:pt x="416162" y="830368"/>
                </a:lnTo>
                <a:lnTo>
                  <a:pt x="405441" y="845452"/>
                </a:lnTo>
                <a:lnTo>
                  <a:pt x="394322" y="860933"/>
                </a:lnTo>
                <a:lnTo>
                  <a:pt x="383997" y="876811"/>
                </a:lnTo>
                <a:lnTo>
                  <a:pt x="374070" y="892689"/>
                </a:lnTo>
                <a:lnTo>
                  <a:pt x="364539" y="908964"/>
                </a:lnTo>
                <a:lnTo>
                  <a:pt x="355009" y="925636"/>
                </a:lnTo>
                <a:lnTo>
                  <a:pt x="346272" y="941911"/>
                </a:lnTo>
                <a:lnTo>
                  <a:pt x="337933" y="959377"/>
                </a:lnTo>
                <a:lnTo>
                  <a:pt x="329594" y="976048"/>
                </a:lnTo>
                <a:lnTo>
                  <a:pt x="322049" y="993911"/>
                </a:lnTo>
                <a:lnTo>
                  <a:pt x="314901" y="1011377"/>
                </a:lnTo>
                <a:lnTo>
                  <a:pt x="308151" y="1029240"/>
                </a:lnTo>
                <a:lnTo>
                  <a:pt x="301797" y="1047500"/>
                </a:lnTo>
                <a:lnTo>
                  <a:pt x="295840" y="1065362"/>
                </a:lnTo>
                <a:lnTo>
                  <a:pt x="290678" y="1084019"/>
                </a:lnTo>
                <a:lnTo>
                  <a:pt x="285516" y="1102676"/>
                </a:lnTo>
                <a:lnTo>
                  <a:pt x="280751" y="1121729"/>
                </a:lnTo>
                <a:lnTo>
                  <a:pt x="276780" y="1140783"/>
                </a:lnTo>
                <a:lnTo>
                  <a:pt x="272809" y="1159440"/>
                </a:lnTo>
                <a:lnTo>
                  <a:pt x="270029" y="1178890"/>
                </a:lnTo>
                <a:lnTo>
                  <a:pt x="266852" y="1198341"/>
                </a:lnTo>
                <a:lnTo>
                  <a:pt x="264867" y="1218188"/>
                </a:lnTo>
                <a:lnTo>
                  <a:pt x="263278" y="1237639"/>
                </a:lnTo>
                <a:lnTo>
                  <a:pt x="261690" y="1257883"/>
                </a:lnTo>
                <a:lnTo>
                  <a:pt x="260896" y="1277731"/>
                </a:lnTo>
                <a:lnTo>
                  <a:pt x="260498" y="1297975"/>
                </a:lnTo>
                <a:lnTo>
                  <a:pt x="260896" y="1318220"/>
                </a:lnTo>
                <a:lnTo>
                  <a:pt x="261690" y="1338067"/>
                </a:lnTo>
                <a:lnTo>
                  <a:pt x="263278" y="1357915"/>
                </a:lnTo>
                <a:lnTo>
                  <a:pt x="264867" y="1377763"/>
                </a:lnTo>
                <a:lnTo>
                  <a:pt x="266852" y="1397213"/>
                </a:lnTo>
                <a:lnTo>
                  <a:pt x="270029" y="1416664"/>
                </a:lnTo>
                <a:lnTo>
                  <a:pt x="272809" y="1436114"/>
                </a:lnTo>
                <a:lnTo>
                  <a:pt x="276780" y="1455168"/>
                </a:lnTo>
                <a:lnTo>
                  <a:pt x="280751" y="1474222"/>
                </a:lnTo>
                <a:lnTo>
                  <a:pt x="285516" y="1493275"/>
                </a:lnTo>
                <a:lnTo>
                  <a:pt x="290678" y="1511535"/>
                </a:lnTo>
                <a:lnTo>
                  <a:pt x="295840" y="1530192"/>
                </a:lnTo>
                <a:lnTo>
                  <a:pt x="301797" y="1548452"/>
                </a:lnTo>
                <a:lnTo>
                  <a:pt x="308151" y="1566314"/>
                </a:lnTo>
                <a:lnTo>
                  <a:pt x="314901" y="1584177"/>
                </a:lnTo>
                <a:lnTo>
                  <a:pt x="322049" y="1602040"/>
                </a:lnTo>
                <a:lnTo>
                  <a:pt x="329594" y="1619109"/>
                </a:lnTo>
                <a:lnTo>
                  <a:pt x="337933" y="1636575"/>
                </a:lnTo>
                <a:lnTo>
                  <a:pt x="346272" y="1653247"/>
                </a:lnTo>
                <a:lnTo>
                  <a:pt x="355009" y="1670316"/>
                </a:lnTo>
                <a:lnTo>
                  <a:pt x="364539" y="1686591"/>
                </a:lnTo>
                <a:lnTo>
                  <a:pt x="374070" y="1703262"/>
                </a:lnTo>
                <a:lnTo>
                  <a:pt x="383997" y="1719140"/>
                </a:lnTo>
                <a:lnTo>
                  <a:pt x="394322" y="1734622"/>
                </a:lnTo>
                <a:lnTo>
                  <a:pt x="405441" y="1750500"/>
                </a:lnTo>
                <a:lnTo>
                  <a:pt x="416162" y="1765584"/>
                </a:lnTo>
                <a:lnTo>
                  <a:pt x="427678" y="1780271"/>
                </a:lnTo>
                <a:lnTo>
                  <a:pt x="439591" y="1794958"/>
                </a:lnTo>
                <a:lnTo>
                  <a:pt x="451504" y="1809248"/>
                </a:lnTo>
                <a:lnTo>
                  <a:pt x="464212" y="1823142"/>
                </a:lnTo>
                <a:lnTo>
                  <a:pt x="476919" y="1837035"/>
                </a:lnTo>
                <a:lnTo>
                  <a:pt x="490023" y="1850531"/>
                </a:lnTo>
                <a:lnTo>
                  <a:pt x="503525" y="1863631"/>
                </a:lnTo>
                <a:lnTo>
                  <a:pt x="517026" y="1876333"/>
                </a:lnTo>
                <a:lnTo>
                  <a:pt x="531322" y="1889035"/>
                </a:lnTo>
                <a:lnTo>
                  <a:pt x="545617" y="1900944"/>
                </a:lnTo>
                <a:lnTo>
                  <a:pt x="559913" y="1912852"/>
                </a:lnTo>
                <a:lnTo>
                  <a:pt x="575400" y="1923967"/>
                </a:lnTo>
                <a:lnTo>
                  <a:pt x="590490" y="1935479"/>
                </a:lnTo>
                <a:lnTo>
                  <a:pt x="605977" y="1945799"/>
                </a:lnTo>
                <a:lnTo>
                  <a:pt x="621861" y="1956517"/>
                </a:lnTo>
                <a:lnTo>
                  <a:pt x="637745" y="1966044"/>
                </a:lnTo>
                <a:lnTo>
                  <a:pt x="653630" y="1975968"/>
                </a:lnTo>
                <a:lnTo>
                  <a:pt x="670308" y="1985097"/>
                </a:lnTo>
                <a:lnTo>
                  <a:pt x="686986" y="1994227"/>
                </a:lnTo>
                <a:lnTo>
                  <a:pt x="704061" y="2002563"/>
                </a:lnTo>
                <a:lnTo>
                  <a:pt x="721137" y="2010502"/>
                </a:lnTo>
                <a:lnTo>
                  <a:pt x="738609" y="2018044"/>
                </a:lnTo>
                <a:lnTo>
                  <a:pt x="756082" y="2025189"/>
                </a:lnTo>
                <a:lnTo>
                  <a:pt x="774348" y="2032335"/>
                </a:lnTo>
                <a:lnTo>
                  <a:pt x="792218" y="2038686"/>
                </a:lnTo>
                <a:lnTo>
                  <a:pt x="810485" y="2044640"/>
                </a:lnTo>
                <a:lnTo>
                  <a:pt x="829148" y="2050197"/>
                </a:lnTo>
                <a:lnTo>
                  <a:pt x="847812" y="2055358"/>
                </a:lnTo>
                <a:lnTo>
                  <a:pt x="866476" y="2059724"/>
                </a:lnTo>
                <a:lnTo>
                  <a:pt x="885140" y="2064091"/>
                </a:lnTo>
                <a:lnTo>
                  <a:pt x="904598" y="2067266"/>
                </a:lnTo>
                <a:lnTo>
                  <a:pt x="924056" y="2070839"/>
                </a:lnTo>
                <a:lnTo>
                  <a:pt x="943514" y="2073220"/>
                </a:lnTo>
                <a:lnTo>
                  <a:pt x="962972" y="2075999"/>
                </a:lnTo>
                <a:lnTo>
                  <a:pt x="982827" y="2077587"/>
                </a:lnTo>
                <a:lnTo>
                  <a:pt x="1002682" y="2078778"/>
                </a:lnTo>
                <a:lnTo>
                  <a:pt x="1022934" y="2079572"/>
                </a:lnTo>
                <a:lnTo>
                  <a:pt x="1043186" y="2079572"/>
                </a:lnTo>
                <a:lnTo>
                  <a:pt x="1063041" y="2079572"/>
                </a:lnTo>
                <a:lnTo>
                  <a:pt x="1083293" y="2078778"/>
                </a:lnTo>
                <a:lnTo>
                  <a:pt x="1103148" y="2077587"/>
                </a:lnTo>
                <a:lnTo>
                  <a:pt x="1122606" y="2075999"/>
                </a:lnTo>
                <a:lnTo>
                  <a:pt x="1142064" y="2073220"/>
                </a:lnTo>
                <a:lnTo>
                  <a:pt x="1161919" y="2070839"/>
                </a:lnTo>
                <a:lnTo>
                  <a:pt x="1180980" y="2067266"/>
                </a:lnTo>
                <a:lnTo>
                  <a:pt x="1200438" y="2064091"/>
                </a:lnTo>
                <a:lnTo>
                  <a:pt x="1219499" y="2059724"/>
                </a:lnTo>
                <a:lnTo>
                  <a:pt x="1237766" y="2055358"/>
                </a:lnTo>
                <a:lnTo>
                  <a:pt x="1256827" y="2050197"/>
                </a:lnTo>
                <a:lnTo>
                  <a:pt x="1275093" y="2044640"/>
                </a:lnTo>
                <a:lnTo>
                  <a:pt x="1293757" y="2038686"/>
                </a:lnTo>
                <a:lnTo>
                  <a:pt x="1311627" y="2032335"/>
                </a:lnTo>
                <a:lnTo>
                  <a:pt x="1329496" y="2025189"/>
                </a:lnTo>
                <a:lnTo>
                  <a:pt x="1347366" y="2018044"/>
                </a:lnTo>
                <a:lnTo>
                  <a:pt x="1364441" y="2010502"/>
                </a:lnTo>
                <a:lnTo>
                  <a:pt x="1381914" y="2002563"/>
                </a:lnTo>
                <a:lnTo>
                  <a:pt x="1398592" y="1994227"/>
                </a:lnTo>
                <a:lnTo>
                  <a:pt x="1415667" y="1985097"/>
                </a:lnTo>
                <a:lnTo>
                  <a:pt x="1431949" y="1975968"/>
                </a:lnTo>
                <a:lnTo>
                  <a:pt x="1447833" y="1966044"/>
                </a:lnTo>
                <a:lnTo>
                  <a:pt x="1464114" y="1956517"/>
                </a:lnTo>
                <a:lnTo>
                  <a:pt x="1479998" y="1945799"/>
                </a:lnTo>
                <a:lnTo>
                  <a:pt x="1495088" y="1935479"/>
                </a:lnTo>
                <a:lnTo>
                  <a:pt x="1510575" y="1923967"/>
                </a:lnTo>
                <a:lnTo>
                  <a:pt x="1525665" y="1912852"/>
                </a:lnTo>
                <a:lnTo>
                  <a:pt x="1539960" y="1900944"/>
                </a:lnTo>
                <a:lnTo>
                  <a:pt x="1554256" y="1889035"/>
                </a:lnTo>
                <a:lnTo>
                  <a:pt x="1568551" y="1876333"/>
                </a:lnTo>
                <a:lnTo>
                  <a:pt x="1582053" y="1863631"/>
                </a:lnTo>
                <a:lnTo>
                  <a:pt x="1595555" y="1850531"/>
                </a:lnTo>
                <a:lnTo>
                  <a:pt x="1608659" y="1837035"/>
                </a:lnTo>
                <a:lnTo>
                  <a:pt x="1621763" y="1823142"/>
                </a:lnTo>
                <a:lnTo>
                  <a:pt x="1634073" y="1809248"/>
                </a:lnTo>
                <a:lnTo>
                  <a:pt x="1646383" y="1794958"/>
                </a:lnTo>
                <a:lnTo>
                  <a:pt x="1657899" y="1780271"/>
                </a:lnTo>
                <a:lnTo>
                  <a:pt x="1669415" y="1765584"/>
                </a:lnTo>
                <a:lnTo>
                  <a:pt x="1680534" y="1750500"/>
                </a:lnTo>
                <a:lnTo>
                  <a:pt x="1691256" y="1734622"/>
                </a:lnTo>
                <a:lnTo>
                  <a:pt x="1701581" y="1719140"/>
                </a:lnTo>
                <a:lnTo>
                  <a:pt x="1711508" y="1703262"/>
                </a:lnTo>
                <a:lnTo>
                  <a:pt x="1721436" y="1686591"/>
                </a:lnTo>
                <a:lnTo>
                  <a:pt x="1730569" y="1670316"/>
                </a:lnTo>
                <a:lnTo>
                  <a:pt x="1739305" y="1653247"/>
                </a:lnTo>
                <a:lnTo>
                  <a:pt x="1748041" y="1636575"/>
                </a:lnTo>
                <a:lnTo>
                  <a:pt x="1755983" y="1619109"/>
                </a:lnTo>
                <a:lnTo>
                  <a:pt x="1763529" y="1602040"/>
                </a:lnTo>
                <a:lnTo>
                  <a:pt x="1770676" y="1584177"/>
                </a:lnTo>
                <a:lnTo>
                  <a:pt x="1777427" y="1566314"/>
                </a:lnTo>
                <a:lnTo>
                  <a:pt x="1783781" y="1548452"/>
                </a:lnTo>
                <a:lnTo>
                  <a:pt x="1789737" y="1530192"/>
                </a:lnTo>
                <a:lnTo>
                  <a:pt x="1795694" y="1511535"/>
                </a:lnTo>
                <a:lnTo>
                  <a:pt x="1800459" y="1493275"/>
                </a:lnTo>
                <a:lnTo>
                  <a:pt x="1804827" y="1474222"/>
                </a:lnTo>
                <a:lnTo>
                  <a:pt x="1809195" y="1455168"/>
                </a:lnTo>
                <a:lnTo>
                  <a:pt x="1812769" y="1436114"/>
                </a:lnTo>
                <a:lnTo>
                  <a:pt x="1816343" y="1416664"/>
                </a:lnTo>
                <a:lnTo>
                  <a:pt x="1818726" y="1397213"/>
                </a:lnTo>
                <a:lnTo>
                  <a:pt x="1820711" y="1377763"/>
                </a:lnTo>
                <a:lnTo>
                  <a:pt x="1823094" y="1357915"/>
                </a:lnTo>
                <a:lnTo>
                  <a:pt x="1824285" y="1338067"/>
                </a:lnTo>
                <a:lnTo>
                  <a:pt x="1824682" y="1318220"/>
                </a:lnTo>
                <a:lnTo>
                  <a:pt x="1825079" y="1297975"/>
                </a:lnTo>
                <a:lnTo>
                  <a:pt x="1824682" y="1277731"/>
                </a:lnTo>
                <a:lnTo>
                  <a:pt x="1824285" y="1257883"/>
                </a:lnTo>
                <a:lnTo>
                  <a:pt x="1823094" y="1237639"/>
                </a:lnTo>
                <a:lnTo>
                  <a:pt x="1820711" y="1218188"/>
                </a:lnTo>
                <a:lnTo>
                  <a:pt x="1818726" y="1198341"/>
                </a:lnTo>
                <a:lnTo>
                  <a:pt x="1816343" y="1178890"/>
                </a:lnTo>
                <a:lnTo>
                  <a:pt x="1812769" y="1159440"/>
                </a:lnTo>
                <a:lnTo>
                  <a:pt x="1809195" y="1140783"/>
                </a:lnTo>
                <a:lnTo>
                  <a:pt x="1804827" y="1121729"/>
                </a:lnTo>
                <a:lnTo>
                  <a:pt x="1800459" y="1102676"/>
                </a:lnTo>
                <a:lnTo>
                  <a:pt x="1795694" y="1084019"/>
                </a:lnTo>
                <a:lnTo>
                  <a:pt x="1789737" y="1065362"/>
                </a:lnTo>
                <a:lnTo>
                  <a:pt x="1783781" y="1047500"/>
                </a:lnTo>
                <a:lnTo>
                  <a:pt x="1777427" y="1029240"/>
                </a:lnTo>
                <a:lnTo>
                  <a:pt x="1770676" y="1011377"/>
                </a:lnTo>
                <a:lnTo>
                  <a:pt x="1763529" y="993911"/>
                </a:lnTo>
                <a:lnTo>
                  <a:pt x="1755983" y="976048"/>
                </a:lnTo>
                <a:lnTo>
                  <a:pt x="1748041" y="959377"/>
                </a:lnTo>
                <a:lnTo>
                  <a:pt x="1739305" y="941911"/>
                </a:lnTo>
                <a:lnTo>
                  <a:pt x="1730569" y="925636"/>
                </a:lnTo>
                <a:lnTo>
                  <a:pt x="1721436" y="908964"/>
                </a:lnTo>
                <a:lnTo>
                  <a:pt x="1711508" y="892689"/>
                </a:lnTo>
                <a:lnTo>
                  <a:pt x="1701581" y="876811"/>
                </a:lnTo>
                <a:lnTo>
                  <a:pt x="1691256" y="860933"/>
                </a:lnTo>
                <a:lnTo>
                  <a:pt x="1680534" y="845452"/>
                </a:lnTo>
                <a:lnTo>
                  <a:pt x="1669415" y="830368"/>
                </a:lnTo>
                <a:lnTo>
                  <a:pt x="1657899" y="815680"/>
                </a:lnTo>
                <a:lnTo>
                  <a:pt x="1646383" y="800596"/>
                </a:lnTo>
                <a:lnTo>
                  <a:pt x="1634073" y="786306"/>
                </a:lnTo>
                <a:lnTo>
                  <a:pt x="1621763" y="772413"/>
                </a:lnTo>
                <a:lnTo>
                  <a:pt x="1608659" y="758520"/>
                </a:lnTo>
                <a:lnTo>
                  <a:pt x="1595555" y="745023"/>
                </a:lnTo>
                <a:lnTo>
                  <a:pt x="1582053" y="731924"/>
                </a:lnTo>
                <a:lnTo>
                  <a:pt x="1568551" y="719221"/>
                </a:lnTo>
                <a:lnTo>
                  <a:pt x="1554256" y="706519"/>
                </a:lnTo>
                <a:lnTo>
                  <a:pt x="1539960" y="694610"/>
                </a:lnTo>
                <a:lnTo>
                  <a:pt x="1525665" y="682702"/>
                </a:lnTo>
                <a:lnTo>
                  <a:pt x="1510575" y="671190"/>
                </a:lnTo>
                <a:lnTo>
                  <a:pt x="1495088" y="660473"/>
                </a:lnTo>
                <a:lnTo>
                  <a:pt x="1479998" y="649755"/>
                </a:lnTo>
                <a:lnTo>
                  <a:pt x="1464114" y="639037"/>
                </a:lnTo>
                <a:lnTo>
                  <a:pt x="1447833" y="629114"/>
                </a:lnTo>
                <a:lnTo>
                  <a:pt x="1431949" y="619587"/>
                </a:lnTo>
                <a:lnTo>
                  <a:pt x="1415667" y="610457"/>
                </a:lnTo>
                <a:lnTo>
                  <a:pt x="1398592" y="601724"/>
                </a:lnTo>
                <a:lnTo>
                  <a:pt x="1381914" y="593388"/>
                </a:lnTo>
                <a:lnTo>
                  <a:pt x="1364441" y="585449"/>
                </a:lnTo>
                <a:lnTo>
                  <a:pt x="1347366" y="577113"/>
                </a:lnTo>
                <a:lnTo>
                  <a:pt x="1329496" y="569968"/>
                </a:lnTo>
                <a:lnTo>
                  <a:pt x="1311627" y="563220"/>
                </a:lnTo>
                <a:lnTo>
                  <a:pt x="1293757" y="556869"/>
                </a:lnTo>
                <a:lnTo>
                  <a:pt x="1275093" y="550914"/>
                </a:lnTo>
                <a:lnTo>
                  <a:pt x="1256827" y="545754"/>
                </a:lnTo>
                <a:lnTo>
                  <a:pt x="1237766" y="540594"/>
                </a:lnTo>
                <a:lnTo>
                  <a:pt x="1219499" y="535830"/>
                </a:lnTo>
                <a:lnTo>
                  <a:pt x="1200438" y="531861"/>
                </a:lnTo>
                <a:lnTo>
                  <a:pt x="1180980" y="527891"/>
                </a:lnTo>
                <a:lnTo>
                  <a:pt x="1161919" y="525113"/>
                </a:lnTo>
                <a:lnTo>
                  <a:pt x="1142064" y="521937"/>
                </a:lnTo>
                <a:lnTo>
                  <a:pt x="1122606" y="519952"/>
                </a:lnTo>
                <a:lnTo>
                  <a:pt x="1103148" y="518364"/>
                </a:lnTo>
                <a:lnTo>
                  <a:pt x="1083293" y="516777"/>
                </a:lnTo>
                <a:lnTo>
                  <a:pt x="1063041" y="515983"/>
                </a:lnTo>
                <a:lnTo>
                  <a:pt x="1043186" y="515586"/>
                </a:lnTo>
                <a:close/>
                <a:moveTo>
                  <a:pt x="803734" y="280988"/>
                </a:moveTo>
                <a:lnTo>
                  <a:pt x="862902" y="391340"/>
                </a:lnTo>
                <a:lnTo>
                  <a:pt x="884743" y="387371"/>
                </a:lnTo>
                <a:lnTo>
                  <a:pt x="906980" y="383798"/>
                </a:lnTo>
                <a:lnTo>
                  <a:pt x="929218" y="380622"/>
                </a:lnTo>
                <a:lnTo>
                  <a:pt x="951456" y="378241"/>
                </a:lnTo>
                <a:lnTo>
                  <a:pt x="974488" y="376256"/>
                </a:lnTo>
                <a:lnTo>
                  <a:pt x="997122" y="374668"/>
                </a:lnTo>
                <a:lnTo>
                  <a:pt x="1019757" y="373874"/>
                </a:lnTo>
                <a:lnTo>
                  <a:pt x="1043186" y="373477"/>
                </a:lnTo>
                <a:lnTo>
                  <a:pt x="1059865" y="373874"/>
                </a:lnTo>
                <a:lnTo>
                  <a:pt x="1076940" y="374271"/>
                </a:lnTo>
                <a:lnTo>
                  <a:pt x="1093618" y="375462"/>
                </a:lnTo>
                <a:lnTo>
                  <a:pt x="1110693" y="376256"/>
                </a:lnTo>
                <a:lnTo>
                  <a:pt x="1127372" y="377844"/>
                </a:lnTo>
                <a:lnTo>
                  <a:pt x="1144050" y="379432"/>
                </a:lnTo>
                <a:lnTo>
                  <a:pt x="1160331" y="381019"/>
                </a:lnTo>
                <a:lnTo>
                  <a:pt x="1176612" y="383798"/>
                </a:lnTo>
                <a:lnTo>
                  <a:pt x="1193291" y="386180"/>
                </a:lnTo>
                <a:lnTo>
                  <a:pt x="1209572" y="388958"/>
                </a:lnTo>
                <a:lnTo>
                  <a:pt x="1225853" y="392134"/>
                </a:lnTo>
                <a:lnTo>
                  <a:pt x="1241737" y="395310"/>
                </a:lnTo>
                <a:lnTo>
                  <a:pt x="1257621" y="399279"/>
                </a:lnTo>
                <a:lnTo>
                  <a:pt x="1273505" y="403249"/>
                </a:lnTo>
                <a:lnTo>
                  <a:pt x="1289389" y="407218"/>
                </a:lnTo>
                <a:lnTo>
                  <a:pt x="1304876" y="411982"/>
                </a:lnTo>
                <a:lnTo>
                  <a:pt x="1370398" y="304805"/>
                </a:lnTo>
                <a:lnTo>
                  <a:pt x="1611439" y="417142"/>
                </a:lnTo>
                <a:lnTo>
                  <a:pt x="1570140" y="539800"/>
                </a:lnTo>
                <a:lnTo>
                  <a:pt x="1592775" y="555678"/>
                </a:lnTo>
                <a:lnTo>
                  <a:pt x="1614615" y="572747"/>
                </a:lnTo>
                <a:lnTo>
                  <a:pt x="1636059" y="589815"/>
                </a:lnTo>
                <a:lnTo>
                  <a:pt x="1656708" y="608075"/>
                </a:lnTo>
                <a:lnTo>
                  <a:pt x="1676960" y="626732"/>
                </a:lnTo>
                <a:lnTo>
                  <a:pt x="1696815" y="645389"/>
                </a:lnTo>
                <a:lnTo>
                  <a:pt x="1715876" y="665236"/>
                </a:lnTo>
                <a:lnTo>
                  <a:pt x="1734540" y="685481"/>
                </a:lnTo>
                <a:lnTo>
                  <a:pt x="1752410" y="706519"/>
                </a:lnTo>
                <a:lnTo>
                  <a:pt x="1769882" y="728351"/>
                </a:lnTo>
                <a:lnTo>
                  <a:pt x="1786560" y="750184"/>
                </a:lnTo>
                <a:lnTo>
                  <a:pt x="1802841" y="772413"/>
                </a:lnTo>
                <a:lnTo>
                  <a:pt x="1818329" y="795436"/>
                </a:lnTo>
                <a:lnTo>
                  <a:pt x="1832624" y="818856"/>
                </a:lnTo>
                <a:lnTo>
                  <a:pt x="1846920" y="842673"/>
                </a:lnTo>
                <a:lnTo>
                  <a:pt x="1860024" y="866887"/>
                </a:lnTo>
                <a:lnTo>
                  <a:pt x="1994642" y="834337"/>
                </a:lnTo>
                <a:lnTo>
                  <a:pt x="2085975" y="1084019"/>
                </a:lnTo>
                <a:lnTo>
                  <a:pt x="1954931" y="1149516"/>
                </a:lnTo>
                <a:lnTo>
                  <a:pt x="1958108" y="1167776"/>
                </a:lnTo>
                <a:lnTo>
                  <a:pt x="1960491" y="1185638"/>
                </a:lnTo>
                <a:lnTo>
                  <a:pt x="1962476" y="1204295"/>
                </a:lnTo>
                <a:lnTo>
                  <a:pt x="1964462" y="1222952"/>
                </a:lnTo>
                <a:lnTo>
                  <a:pt x="1965653" y="1241212"/>
                </a:lnTo>
                <a:lnTo>
                  <a:pt x="1966447" y="1259868"/>
                </a:lnTo>
                <a:lnTo>
                  <a:pt x="1967242" y="1278922"/>
                </a:lnTo>
                <a:lnTo>
                  <a:pt x="1967242" y="1297975"/>
                </a:lnTo>
                <a:lnTo>
                  <a:pt x="1967242" y="1315441"/>
                </a:lnTo>
                <a:lnTo>
                  <a:pt x="1966845" y="1332907"/>
                </a:lnTo>
                <a:lnTo>
                  <a:pt x="1966050" y="1349976"/>
                </a:lnTo>
                <a:lnTo>
                  <a:pt x="1964859" y="1367839"/>
                </a:lnTo>
                <a:lnTo>
                  <a:pt x="1962873" y="1385305"/>
                </a:lnTo>
                <a:lnTo>
                  <a:pt x="1961285" y="1401977"/>
                </a:lnTo>
                <a:lnTo>
                  <a:pt x="1959300" y="1419442"/>
                </a:lnTo>
                <a:lnTo>
                  <a:pt x="1957314" y="1436114"/>
                </a:lnTo>
                <a:lnTo>
                  <a:pt x="1954137" y="1453183"/>
                </a:lnTo>
                <a:lnTo>
                  <a:pt x="1951357" y="1469855"/>
                </a:lnTo>
                <a:lnTo>
                  <a:pt x="1947784" y="1486527"/>
                </a:lnTo>
                <a:lnTo>
                  <a:pt x="1944210" y="1503199"/>
                </a:lnTo>
                <a:lnTo>
                  <a:pt x="1940239" y="1519871"/>
                </a:lnTo>
                <a:lnTo>
                  <a:pt x="1935871" y="1535749"/>
                </a:lnTo>
                <a:lnTo>
                  <a:pt x="1931899" y="1552024"/>
                </a:lnTo>
                <a:lnTo>
                  <a:pt x="1926737" y="1568299"/>
                </a:lnTo>
                <a:lnTo>
                  <a:pt x="2061355" y="1650468"/>
                </a:lnTo>
                <a:lnTo>
                  <a:pt x="1949372" y="1891020"/>
                </a:lnTo>
                <a:lnTo>
                  <a:pt x="1791723" y="1838623"/>
                </a:lnTo>
                <a:lnTo>
                  <a:pt x="1776633" y="1859264"/>
                </a:lnTo>
                <a:lnTo>
                  <a:pt x="1761146" y="1879112"/>
                </a:lnTo>
                <a:lnTo>
                  <a:pt x="1744468" y="1898165"/>
                </a:lnTo>
                <a:lnTo>
                  <a:pt x="1728186" y="1917219"/>
                </a:lnTo>
                <a:lnTo>
                  <a:pt x="1710714" y="1935876"/>
                </a:lnTo>
                <a:lnTo>
                  <a:pt x="1693241" y="1954135"/>
                </a:lnTo>
                <a:lnTo>
                  <a:pt x="1674975" y="1971204"/>
                </a:lnTo>
                <a:lnTo>
                  <a:pt x="1655914" y="1988670"/>
                </a:lnTo>
                <a:lnTo>
                  <a:pt x="1636853" y="2004945"/>
                </a:lnTo>
                <a:lnTo>
                  <a:pt x="1616998" y="2021220"/>
                </a:lnTo>
                <a:lnTo>
                  <a:pt x="1597143" y="2036701"/>
                </a:lnTo>
                <a:lnTo>
                  <a:pt x="1576494" y="2051388"/>
                </a:lnTo>
                <a:lnTo>
                  <a:pt x="1555844" y="2066075"/>
                </a:lnTo>
                <a:lnTo>
                  <a:pt x="1534401" y="2079572"/>
                </a:lnTo>
                <a:lnTo>
                  <a:pt x="1512957" y="2093068"/>
                </a:lnTo>
                <a:lnTo>
                  <a:pt x="1491117" y="2105770"/>
                </a:lnTo>
                <a:lnTo>
                  <a:pt x="1531621" y="2274474"/>
                </a:lnTo>
                <a:lnTo>
                  <a:pt x="1281844" y="2365376"/>
                </a:lnTo>
                <a:lnTo>
                  <a:pt x="1202821" y="2207787"/>
                </a:lnTo>
                <a:lnTo>
                  <a:pt x="1183363" y="2210962"/>
                </a:lnTo>
                <a:lnTo>
                  <a:pt x="1163508" y="2213741"/>
                </a:lnTo>
                <a:lnTo>
                  <a:pt x="1144050" y="2216123"/>
                </a:lnTo>
                <a:lnTo>
                  <a:pt x="1124195" y="2218504"/>
                </a:lnTo>
                <a:lnTo>
                  <a:pt x="1103943" y="2219695"/>
                </a:lnTo>
                <a:lnTo>
                  <a:pt x="1083690" y="2220886"/>
                </a:lnTo>
                <a:lnTo>
                  <a:pt x="1063438" y="2221680"/>
                </a:lnTo>
                <a:lnTo>
                  <a:pt x="1043186" y="2221680"/>
                </a:lnTo>
                <a:lnTo>
                  <a:pt x="1013007" y="2221283"/>
                </a:lnTo>
                <a:lnTo>
                  <a:pt x="983224" y="2220092"/>
                </a:lnTo>
                <a:lnTo>
                  <a:pt x="954235" y="2217711"/>
                </a:lnTo>
                <a:lnTo>
                  <a:pt x="924850" y="2214535"/>
                </a:lnTo>
                <a:lnTo>
                  <a:pt x="895862" y="2210565"/>
                </a:lnTo>
                <a:lnTo>
                  <a:pt x="867270" y="2205405"/>
                </a:lnTo>
                <a:lnTo>
                  <a:pt x="839076" y="2199451"/>
                </a:lnTo>
                <a:lnTo>
                  <a:pt x="810882" y="2192703"/>
                </a:lnTo>
                <a:lnTo>
                  <a:pt x="715180" y="2341162"/>
                </a:lnTo>
                <a:lnTo>
                  <a:pt x="474536" y="2229222"/>
                </a:lnTo>
                <a:lnTo>
                  <a:pt x="524968" y="2062900"/>
                </a:lnTo>
                <a:lnTo>
                  <a:pt x="504716" y="2049006"/>
                </a:lnTo>
                <a:lnTo>
                  <a:pt x="484464" y="2033525"/>
                </a:lnTo>
                <a:lnTo>
                  <a:pt x="465006" y="2018441"/>
                </a:lnTo>
                <a:lnTo>
                  <a:pt x="445945" y="2002960"/>
                </a:lnTo>
                <a:lnTo>
                  <a:pt x="427281" y="1986288"/>
                </a:lnTo>
                <a:lnTo>
                  <a:pt x="408617" y="1969616"/>
                </a:lnTo>
                <a:lnTo>
                  <a:pt x="390748" y="1952151"/>
                </a:lnTo>
                <a:lnTo>
                  <a:pt x="373672" y="1934685"/>
                </a:lnTo>
                <a:lnTo>
                  <a:pt x="356597" y="1916028"/>
                </a:lnTo>
                <a:lnTo>
                  <a:pt x="340316" y="1897371"/>
                </a:lnTo>
                <a:lnTo>
                  <a:pt x="324432" y="1878715"/>
                </a:lnTo>
                <a:lnTo>
                  <a:pt x="308548" y="1858867"/>
                </a:lnTo>
                <a:lnTo>
                  <a:pt x="293855" y="1839020"/>
                </a:lnTo>
                <a:lnTo>
                  <a:pt x="279559" y="1818775"/>
                </a:lnTo>
                <a:lnTo>
                  <a:pt x="265661" y="1797737"/>
                </a:lnTo>
                <a:lnTo>
                  <a:pt x="252556" y="1776301"/>
                </a:lnTo>
                <a:lnTo>
                  <a:pt x="91333" y="1811630"/>
                </a:lnTo>
                <a:lnTo>
                  <a:pt x="0" y="1562345"/>
                </a:lnTo>
                <a:lnTo>
                  <a:pt x="138191" y="1488512"/>
                </a:lnTo>
                <a:lnTo>
                  <a:pt x="133426" y="1465092"/>
                </a:lnTo>
                <a:lnTo>
                  <a:pt x="129852" y="1441672"/>
                </a:lnTo>
                <a:lnTo>
                  <a:pt x="126278" y="1418251"/>
                </a:lnTo>
                <a:lnTo>
                  <a:pt x="123498" y="1394434"/>
                </a:lnTo>
                <a:lnTo>
                  <a:pt x="121513" y="1370220"/>
                </a:lnTo>
                <a:lnTo>
                  <a:pt x="119527" y="1346403"/>
                </a:lnTo>
                <a:lnTo>
                  <a:pt x="118733" y="1322189"/>
                </a:lnTo>
                <a:lnTo>
                  <a:pt x="118336" y="1297975"/>
                </a:lnTo>
                <a:lnTo>
                  <a:pt x="118733" y="1269395"/>
                </a:lnTo>
                <a:lnTo>
                  <a:pt x="119924" y="1240418"/>
                </a:lnTo>
                <a:lnTo>
                  <a:pt x="122704" y="1211837"/>
                </a:lnTo>
                <a:lnTo>
                  <a:pt x="125484" y="1184051"/>
                </a:lnTo>
                <a:lnTo>
                  <a:pt x="129455" y="1155867"/>
                </a:lnTo>
                <a:lnTo>
                  <a:pt x="134220" y="1128478"/>
                </a:lnTo>
                <a:lnTo>
                  <a:pt x="139780" y="1101088"/>
                </a:lnTo>
                <a:lnTo>
                  <a:pt x="146133" y="1074095"/>
                </a:lnTo>
                <a:lnTo>
                  <a:pt x="24223" y="995896"/>
                </a:lnTo>
                <a:lnTo>
                  <a:pt x="136603" y="755344"/>
                </a:lnTo>
                <a:lnTo>
                  <a:pt x="268043" y="794642"/>
                </a:lnTo>
                <a:lnTo>
                  <a:pt x="283530" y="772016"/>
                </a:lnTo>
                <a:lnTo>
                  <a:pt x="299017" y="750184"/>
                </a:lnTo>
                <a:lnTo>
                  <a:pt x="315696" y="728351"/>
                </a:lnTo>
                <a:lnTo>
                  <a:pt x="332771" y="707313"/>
                </a:lnTo>
                <a:lnTo>
                  <a:pt x="350243" y="686274"/>
                </a:lnTo>
                <a:lnTo>
                  <a:pt x="368907" y="666824"/>
                </a:lnTo>
                <a:lnTo>
                  <a:pt x="387571" y="646976"/>
                </a:lnTo>
                <a:lnTo>
                  <a:pt x="407426" y="627923"/>
                </a:lnTo>
                <a:lnTo>
                  <a:pt x="427281" y="609266"/>
                </a:lnTo>
                <a:lnTo>
                  <a:pt x="447930" y="591403"/>
                </a:lnTo>
                <a:lnTo>
                  <a:pt x="468977" y="574334"/>
                </a:lnTo>
                <a:lnTo>
                  <a:pt x="490420" y="557662"/>
                </a:lnTo>
                <a:lnTo>
                  <a:pt x="512261" y="541784"/>
                </a:lnTo>
                <a:lnTo>
                  <a:pt x="535293" y="526303"/>
                </a:lnTo>
                <a:lnTo>
                  <a:pt x="557928" y="511616"/>
                </a:lnTo>
                <a:lnTo>
                  <a:pt x="581754" y="497723"/>
                </a:lnTo>
                <a:lnTo>
                  <a:pt x="554354" y="371890"/>
                </a:lnTo>
                <a:lnTo>
                  <a:pt x="803734" y="280988"/>
                </a:lnTo>
                <a:close/>
                <a:moveTo>
                  <a:pt x="2013752" y="186531"/>
                </a:moveTo>
                <a:lnTo>
                  <a:pt x="2001871" y="186928"/>
                </a:lnTo>
                <a:lnTo>
                  <a:pt x="1989594" y="188119"/>
                </a:lnTo>
                <a:lnTo>
                  <a:pt x="1978109" y="190103"/>
                </a:lnTo>
                <a:lnTo>
                  <a:pt x="1966624" y="192881"/>
                </a:lnTo>
                <a:lnTo>
                  <a:pt x="1955139" y="196453"/>
                </a:lnTo>
                <a:lnTo>
                  <a:pt x="1944050" y="200819"/>
                </a:lnTo>
                <a:lnTo>
                  <a:pt x="1932962" y="205978"/>
                </a:lnTo>
                <a:lnTo>
                  <a:pt x="1922269" y="211534"/>
                </a:lnTo>
                <a:lnTo>
                  <a:pt x="1914348" y="216297"/>
                </a:lnTo>
                <a:lnTo>
                  <a:pt x="1906823" y="221853"/>
                </a:lnTo>
                <a:lnTo>
                  <a:pt x="1899695" y="227409"/>
                </a:lnTo>
                <a:lnTo>
                  <a:pt x="1892962" y="233363"/>
                </a:lnTo>
                <a:lnTo>
                  <a:pt x="1886230" y="239713"/>
                </a:lnTo>
                <a:lnTo>
                  <a:pt x="1880289" y="246063"/>
                </a:lnTo>
                <a:lnTo>
                  <a:pt x="1874349" y="252809"/>
                </a:lnTo>
                <a:lnTo>
                  <a:pt x="1869200" y="259953"/>
                </a:lnTo>
                <a:lnTo>
                  <a:pt x="1864052" y="267097"/>
                </a:lnTo>
                <a:lnTo>
                  <a:pt x="1859300" y="274241"/>
                </a:lnTo>
                <a:lnTo>
                  <a:pt x="1855339" y="281781"/>
                </a:lnTo>
                <a:lnTo>
                  <a:pt x="1850983" y="289719"/>
                </a:lnTo>
                <a:lnTo>
                  <a:pt x="1847419" y="297656"/>
                </a:lnTo>
                <a:lnTo>
                  <a:pt x="1844646" y="305594"/>
                </a:lnTo>
                <a:lnTo>
                  <a:pt x="1841874" y="313928"/>
                </a:lnTo>
                <a:lnTo>
                  <a:pt x="1839102" y="322263"/>
                </a:lnTo>
                <a:lnTo>
                  <a:pt x="1837518" y="330597"/>
                </a:lnTo>
                <a:lnTo>
                  <a:pt x="1835934" y="339328"/>
                </a:lnTo>
                <a:lnTo>
                  <a:pt x="1834350" y="348059"/>
                </a:lnTo>
                <a:lnTo>
                  <a:pt x="1833557" y="356791"/>
                </a:lnTo>
                <a:lnTo>
                  <a:pt x="1833557" y="365125"/>
                </a:lnTo>
                <a:lnTo>
                  <a:pt x="1833557" y="373856"/>
                </a:lnTo>
                <a:lnTo>
                  <a:pt x="1833953" y="382984"/>
                </a:lnTo>
                <a:lnTo>
                  <a:pt x="1835142" y="391716"/>
                </a:lnTo>
                <a:lnTo>
                  <a:pt x="1836726" y="400050"/>
                </a:lnTo>
                <a:lnTo>
                  <a:pt x="1838310" y="409178"/>
                </a:lnTo>
                <a:lnTo>
                  <a:pt x="1840290" y="417513"/>
                </a:lnTo>
                <a:lnTo>
                  <a:pt x="1843458" y="426244"/>
                </a:lnTo>
                <a:lnTo>
                  <a:pt x="1846230" y="434578"/>
                </a:lnTo>
                <a:lnTo>
                  <a:pt x="1850191" y="443310"/>
                </a:lnTo>
                <a:lnTo>
                  <a:pt x="1853755" y="451247"/>
                </a:lnTo>
                <a:lnTo>
                  <a:pt x="1858507" y="459581"/>
                </a:lnTo>
                <a:lnTo>
                  <a:pt x="1864844" y="469503"/>
                </a:lnTo>
                <a:lnTo>
                  <a:pt x="1871973" y="479028"/>
                </a:lnTo>
                <a:lnTo>
                  <a:pt x="1879497" y="488156"/>
                </a:lnTo>
                <a:lnTo>
                  <a:pt x="1887418" y="496888"/>
                </a:lnTo>
                <a:lnTo>
                  <a:pt x="1896527" y="504428"/>
                </a:lnTo>
                <a:lnTo>
                  <a:pt x="1905239" y="511969"/>
                </a:lnTo>
                <a:lnTo>
                  <a:pt x="1914744" y="518716"/>
                </a:lnTo>
                <a:lnTo>
                  <a:pt x="1924645" y="524669"/>
                </a:lnTo>
                <a:lnTo>
                  <a:pt x="1934942" y="529828"/>
                </a:lnTo>
                <a:lnTo>
                  <a:pt x="1945635" y="534988"/>
                </a:lnTo>
                <a:lnTo>
                  <a:pt x="1956723" y="538956"/>
                </a:lnTo>
                <a:lnTo>
                  <a:pt x="1967812" y="542131"/>
                </a:lnTo>
                <a:lnTo>
                  <a:pt x="1979297" y="545306"/>
                </a:lnTo>
                <a:lnTo>
                  <a:pt x="1990782" y="546894"/>
                </a:lnTo>
                <a:lnTo>
                  <a:pt x="2002267" y="548085"/>
                </a:lnTo>
                <a:lnTo>
                  <a:pt x="2014544" y="548481"/>
                </a:lnTo>
                <a:lnTo>
                  <a:pt x="2026425" y="548085"/>
                </a:lnTo>
                <a:lnTo>
                  <a:pt x="2038306" y="546894"/>
                </a:lnTo>
                <a:lnTo>
                  <a:pt x="2049791" y="544910"/>
                </a:lnTo>
                <a:lnTo>
                  <a:pt x="2061672" y="542131"/>
                </a:lnTo>
                <a:lnTo>
                  <a:pt x="2073157" y="538560"/>
                </a:lnTo>
                <a:lnTo>
                  <a:pt x="2084246" y="534194"/>
                </a:lnTo>
                <a:lnTo>
                  <a:pt x="2095335" y="529035"/>
                </a:lnTo>
                <a:lnTo>
                  <a:pt x="2106028" y="523081"/>
                </a:lnTo>
                <a:lnTo>
                  <a:pt x="2113552" y="518716"/>
                </a:lnTo>
                <a:lnTo>
                  <a:pt x="2121077" y="513556"/>
                </a:lnTo>
                <a:lnTo>
                  <a:pt x="2128206" y="508000"/>
                </a:lnTo>
                <a:lnTo>
                  <a:pt x="2134938" y="502047"/>
                </a:lnTo>
                <a:lnTo>
                  <a:pt x="2141275" y="496491"/>
                </a:lnTo>
                <a:lnTo>
                  <a:pt x="2147215" y="490141"/>
                </a:lnTo>
                <a:lnTo>
                  <a:pt x="2153156" y="483394"/>
                </a:lnTo>
                <a:lnTo>
                  <a:pt x="2158304" y="476647"/>
                </a:lnTo>
                <a:lnTo>
                  <a:pt x="2163452" y="469503"/>
                </a:lnTo>
                <a:lnTo>
                  <a:pt x="2168601" y="461566"/>
                </a:lnTo>
                <a:lnTo>
                  <a:pt x="2172957" y="454025"/>
                </a:lnTo>
                <a:lnTo>
                  <a:pt x="2176917" y="446485"/>
                </a:lnTo>
                <a:lnTo>
                  <a:pt x="2180482" y="438150"/>
                </a:lnTo>
                <a:lnTo>
                  <a:pt x="2183650" y="430213"/>
                </a:lnTo>
                <a:lnTo>
                  <a:pt x="2186818" y="421481"/>
                </a:lnTo>
                <a:lnTo>
                  <a:pt x="2189195" y="412750"/>
                </a:lnTo>
                <a:lnTo>
                  <a:pt x="2191175" y="404019"/>
                </a:lnTo>
                <a:lnTo>
                  <a:pt x="2192363" y="395288"/>
                </a:lnTo>
                <a:lnTo>
                  <a:pt x="2193947" y="386159"/>
                </a:lnTo>
                <a:lnTo>
                  <a:pt x="2194739" y="377428"/>
                </a:lnTo>
                <a:lnTo>
                  <a:pt x="2194739" y="368697"/>
                </a:lnTo>
                <a:lnTo>
                  <a:pt x="2194739" y="359569"/>
                </a:lnTo>
                <a:lnTo>
                  <a:pt x="2194343" y="351234"/>
                </a:lnTo>
                <a:lnTo>
                  <a:pt x="2192759" y="342503"/>
                </a:lnTo>
                <a:lnTo>
                  <a:pt x="2191571" y="333375"/>
                </a:lnTo>
                <a:lnTo>
                  <a:pt x="2189591" y="325041"/>
                </a:lnTo>
                <a:lnTo>
                  <a:pt x="2187610" y="316706"/>
                </a:lnTo>
                <a:lnTo>
                  <a:pt x="2184838" y="308372"/>
                </a:lnTo>
                <a:lnTo>
                  <a:pt x="2181670" y="299641"/>
                </a:lnTo>
                <a:lnTo>
                  <a:pt x="2178106" y="291703"/>
                </a:lnTo>
                <a:lnTo>
                  <a:pt x="2174145" y="283766"/>
                </a:lnTo>
                <a:lnTo>
                  <a:pt x="2169789" y="275828"/>
                </a:lnTo>
                <a:lnTo>
                  <a:pt x="2163452" y="265509"/>
                </a:lnTo>
                <a:lnTo>
                  <a:pt x="2156324" y="255984"/>
                </a:lnTo>
                <a:lnTo>
                  <a:pt x="2148799" y="247253"/>
                </a:lnTo>
                <a:lnTo>
                  <a:pt x="2140879" y="238522"/>
                </a:lnTo>
                <a:lnTo>
                  <a:pt x="2131770" y="230584"/>
                </a:lnTo>
                <a:lnTo>
                  <a:pt x="2123057" y="223441"/>
                </a:lnTo>
                <a:lnTo>
                  <a:pt x="2113552" y="216694"/>
                </a:lnTo>
                <a:lnTo>
                  <a:pt x="2103255" y="210344"/>
                </a:lnTo>
                <a:lnTo>
                  <a:pt x="2093355" y="204788"/>
                </a:lnTo>
                <a:lnTo>
                  <a:pt x="2082662" y="200422"/>
                </a:lnTo>
                <a:lnTo>
                  <a:pt x="2071969" y="196056"/>
                </a:lnTo>
                <a:lnTo>
                  <a:pt x="2060484" y="192881"/>
                </a:lnTo>
                <a:lnTo>
                  <a:pt x="2048999" y="190103"/>
                </a:lnTo>
                <a:lnTo>
                  <a:pt x="2037118" y="188119"/>
                </a:lnTo>
                <a:lnTo>
                  <a:pt x="2025633" y="186928"/>
                </a:lnTo>
                <a:lnTo>
                  <a:pt x="2013752" y="186531"/>
                </a:lnTo>
                <a:close/>
                <a:moveTo>
                  <a:pt x="2066028" y="0"/>
                </a:moveTo>
                <a:lnTo>
                  <a:pt x="2156324" y="23812"/>
                </a:lnTo>
                <a:lnTo>
                  <a:pt x="2146027" y="100013"/>
                </a:lnTo>
                <a:lnTo>
                  <a:pt x="2140916" y="118533"/>
                </a:lnTo>
                <a:lnTo>
                  <a:pt x="2134542" y="115094"/>
                </a:lnTo>
                <a:lnTo>
                  <a:pt x="2132671" y="114357"/>
                </a:lnTo>
                <a:lnTo>
                  <a:pt x="2132562" y="114300"/>
                </a:lnTo>
                <a:lnTo>
                  <a:pt x="2123453" y="110728"/>
                </a:lnTo>
                <a:lnTo>
                  <a:pt x="2132671" y="114357"/>
                </a:lnTo>
                <a:lnTo>
                  <a:pt x="2140879" y="118666"/>
                </a:lnTo>
                <a:lnTo>
                  <a:pt x="2140916" y="118533"/>
                </a:lnTo>
                <a:lnTo>
                  <a:pt x="2144839" y="120650"/>
                </a:lnTo>
                <a:lnTo>
                  <a:pt x="2153552" y="125413"/>
                </a:lnTo>
                <a:lnTo>
                  <a:pt x="2167413" y="133747"/>
                </a:lnTo>
                <a:lnTo>
                  <a:pt x="2174145" y="138113"/>
                </a:lnTo>
                <a:lnTo>
                  <a:pt x="2180878" y="142875"/>
                </a:lnTo>
                <a:lnTo>
                  <a:pt x="2181274" y="143272"/>
                </a:lnTo>
                <a:lnTo>
                  <a:pt x="2187610" y="148034"/>
                </a:lnTo>
                <a:lnTo>
                  <a:pt x="2193947" y="153194"/>
                </a:lnTo>
                <a:lnTo>
                  <a:pt x="2205432" y="163909"/>
                </a:lnTo>
                <a:lnTo>
                  <a:pt x="2212560" y="170656"/>
                </a:lnTo>
                <a:lnTo>
                  <a:pt x="2221273" y="180181"/>
                </a:lnTo>
                <a:lnTo>
                  <a:pt x="2226433" y="186128"/>
                </a:lnTo>
                <a:lnTo>
                  <a:pt x="2226422" y="186134"/>
                </a:lnTo>
                <a:lnTo>
                  <a:pt x="2229194" y="189309"/>
                </a:lnTo>
                <a:lnTo>
                  <a:pt x="2226433" y="186128"/>
                </a:lnTo>
                <a:lnTo>
                  <a:pt x="2244639" y="175419"/>
                </a:lnTo>
                <a:lnTo>
                  <a:pt x="2315925" y="143669"/>
                </a:lnTo>
                <a:lnTo>
                  <a:pt x="2363053" y="224234"/>
                </a:lnTo>
                <a:lnTo>
                  <a:pt x="2302064" y="270669"/>
                </a:lnTo>
                <a:lnTo>
                  <a:pt x="2280282" y="283369"/>
                </a:lnTo>
                <a:lnTo>
                  <a:pt x="2284242" y="296466"/>
                </a:lnTo>
                <a:lnTo>
                  <a:pt x="2287015" y="309166"/>
                </a:lnTo>
                <a:lnTo>
                  <a:pt x="2289787" y="322263"/>
                </a:lnTo>
                <a:lnTo>
                  <a:pt x="2291371" y="335359"/>
                </a:lnTo>
                <a:lnTo>
                  <a:pt x="2292559" y="348456"/>
                </a:lnTo>
                <a:lnTo>
                  <a:pt x="2293351" y="361553"/>
                </a:lnTo>
                <a:lnTo>
                  <a:pt x="2293351" y="374650"/>
                </a:lnTo>
                <a:lnTo>
                  <a:pt x="2292559" y="387350"/>
                </a:lnTo>
                <a:lnTo>
                  <a:pt x="2318301" y="394097"/>
                </a:lnTo>
                <a:lnTo>
                  <a:pt x="2390775" y="422275"/>
                </a:lnTo>
                <a:lnTo>
                  <a:pt x="2367409" y="512763"/>
                </a:lnTo>
                <a:lnTo>
                  <a:pt x="2291371" y="502047"/>
                </a:lnTo>
                <a:lnTo>
                  <a:pt x="2262857" y="494506"/>
                </a:lnTo>
                <a:lnTo>
                  <a:pt x="2256916" y="506016"/>
                </a:lnTo>
                <a:lnTo>
                  <a:pt x="2250183" y="517128"/>
                </a:lnTo>
                <a:lnTo>
                  <a:pt x="2243451" y="527447"/>
                </a:lnTo>
                <a:lnTo>
                  <a:pt x="2235926" y="537766"/>
                </a:lnTo>
                <a:lnTo>
                  <a:pt x="2228006" y="547688"/>
                </a:lnTo>
                <a:lnTo>
                  <a:pt x="2219293" y="557610"/>
                </a:lnTo>
                <a:lnTo>
                  <a:pt x="2210580" y="566738"/>
                </a:lnTo>
                <a:lnTo>
                  <a:pt x="2201075" y="575469"/>
                </a:lnTo>
                <a:lnTo>
                  <a:pt x="2216125" y="601266"/>
                </a:lnTo>
                <a:lnTo>
                  <a:pt x="2247807" y="671910"/>
                </a:lnTo>
                <a:lnTo>
                  <a:pt x="2167413" y="719932"/>
                </a:lnTo>
                <a:lnTo>
                  <a:pt x="2121077" y="658416"/>
                </a:lnTo>
                <a:lnTo>
                  <a:pt x="2105632" y="632222"/>
                </a:lnTo>
                <a:lnTo>
                  <a:pt x="2110780" y="629841"/>
                </a:lnTo>
                <a:lnTo>
                  <a:pt x="2115929" y="627857"/>
                </a:lnTo>
                <a:lnTo>
                  <a:pt x="2104048" y="632222"/>
                </a:lnTo>
                <a:lnTo>
                  <a:pt x="2092563" y="635794"/>
                </a:lnTo>
                <a:lnTo>
                  <a:pt x="2083058" y="638969"/>
                </a:lnTo>
                <a:lnTo>
                  <a:pt x="2067217" y="642541"/>
                </a:lnTo>
                <a:lnTo>
                  <a:pt x="2059296" y="643732"/>
                </a:lnTo>
                <a:lnTo>
                  <a:pt x="2050583" y="644922"/>
                </a:lnTo>
                <a:lnTo>
                  <a:pt x="2048999" y="644922"/>
                </a:lnTo>
                <a:lnTo>
                  <a:pt x="2033554" y="646907"/>
                </a:lnTo>
                <a:lnTo>
                  <a:pt x="2018505" y="647303"/>
                </a:lnTo>
                <a:lnTo>
                  <a:pt x="2014544" y="647700"/>
                </a:lnTo>
                <a:lnTo>
                  <a:pt x="2008208" y="647303"/>
                </a:lnTo>
                <a:lnTo>
                  <a:pt x="2002617" y="647117"/>
                </a:lnTo>
                <a:lnTo>
                  <a:pt x="1994743" y="646510"/>
                </a:lnTo>
                <a:lnTo>
                  <a:pt x="1984842" y="645716"/>
                </a:lnTo>
                <a:lnTo>
                  <a:pt x="1996327" y="646907"/>
                </a:lnTo>
                <a:lnTo>
                  <a:pt x="2002617" y="647117"/>
                </a:lnTo>
                <a:lnTo>
                  <a:pt x="2005039" y="647303"/>
                </a:lnTo>
                <a:lnTo>
                  <a:pt x="1994347" y="687785"/>
                </a:lnTo>
                <a:lnTo>
                  <a:pt x="1970189" y="747713"/>
                </a:lnTo>
                <a:lnTo>
                  <a:pt x="1879497" y="724297"/>
                </a:lnTo>
                <a:lnTo>
                  <a:pt x="1886230" y="662385"/>
                </a:lnTo>
                <a:lnTo>
                  <a:pt x="1896923" y="621507"/>
                </a:lnTo>
                <a:lnTo>
                  <a:pt x="1904447" y="625078"/>
                </a:lnTo>
                <a:lnTo>
                  <a:pt x="1893754" y="619919"/>
                </a:lnTo>
                <a:lnTo>
                  <a:pt x="1883061" y="614363"/>
                </a:lnTo>
                <a:lnTo>
                  <a:pt x="1874745" y="609997"/>
                </a:lnTo>
                <a:lnTo>
                  <a:pt x="1860884" y="601663"/>
                </a:lnTo>
                <a:lnTo>
                  <a:pt x="1854151" y="596900"/>
                </a:lnTo>
                <a:lnTo>
                  <a:pt x="1847419" y="592535"/>
                </a:lnTo>
                <a:lnTo>
                  <a:pt x="1846627" y="592138"/>
                </a:lnTo>
                <a:lnTo>
                  <a:pt x="1840290" y="586978"/>
                </a:lnTo>
                <a:lnTo>
                  <a:pt x="1834350" y="581819"/>
                </a:lnTo>
                <a:lnTo>
                  <a:pt x="1822469" y="571103"/>
                </a:lnTo>
                <a:lnTo>
                  <a:pt x="1815736" y="564356"/>
                </a:lnTo>
                <a:lnTo>
                  <a:pt x="1809516" y="557841"/>
                </a:lnTo>
                <a:lnTo>
                  <a:pt x="1805439" y="553244"/>
                </a:lnTo>
                <a:lnTo>
                  <a:pt x="1799103" y="545703"/>
                </a:lnTo>
                <a:lnTo>
                  <a:pt x="1807023" y="555228"/>
                </a:lnTo>
                <a:lnTo>
                  <a:pt x="1809516" y="557841"/>
                </a:lnTo>
                <a:lnTo>
                  <a:pt x="1811776" y="560388"/>
                </a:lnTo>
                <a:lnTo>
                  <a:pt x="1779697" y="579438"/>
                </a:lnTo>
                <a:lnTo>
                  <a:pt x="1720292" y="604044"/>
                </a:lnTo>
                <a:lnTo>
                  <a:pt x="1673164" y="523875"/>
                </a:lnTo>
                <a:lnTo>
                  <a:pt x="1721480" y="484585"/>
                </a:lnTo>
                <a:lnTo>
                  <a:pt x="1752767" y="465931"/>
                </a:lnTo>
                <a:lnTo>
                  <a:pt x="1748410" y="452835"/>
                </a:lnTo>
                <a:lnTo>
                  <a:pt x="1744450" y="439341"/>
                </a:lnTo>
                <a:lnTo>
                  <a:pt x="1741282" y="425847"/>
                </a:lnTo>
                <a:lnTo>
                  <a:pt x="1738510" y="412353"/>
                </a:lnTo>
                <a:lnTo>
                  <a:pt x="1736530" y="398860"/>
                </a:lnTo>
                <a:lnTo>
                  <a:pt x="1735737" y="385366"/>
                </a:lnTo>
                <a:lnTo>
                  <a:pt x="1734945" y="371475"/>
                </a:lnTo>
                <a:lnTo>
                  <a:pt x="1735341" y="357981"/>
                </a:lnTo>
                <a:lnTo>
                  <a:pt x="1704451" y="350441"/>
                </a:lnTo>
                <a:lnTo>
                  <a:pt x="1644650" y="325438"/>
                </a:lnTo>
                <a:lnTo>
                  <a:pt x="1668412" y="235347"/>
                </a:lnTo>
                <a:lnTo>
                  <a:pt x="1730193" y="242094"/>
                </a:lnTo>
                <a:lnTo>
                  <a:pt x="1760687" y="250031"/>
                </a:lnTo>
                <a:lnTo>
                  <a:pt x="1766628" y="237331"/>
                </a:lnTo>
                <a:lnTo>
                  <a:pt x="1773361" y="225028"/>
                </a:lnTo>
                <a:lnTo>
                  <a:pt x="1781281" y="213519"/>
                </a:lnTo>
                <a:lnTo>
                  <a:pt x="1789202" y="201613"/>
                </a:lnTo>
                <a:lnTo>
                  <a:pt x="1797915" y="190500"/>
                </a:lnTo>
                <a:lnTo>
                  <a:pt x="1807023" y="179784"/>
                </a:lnTo>
                <a:lnTo>
                  <a:pt x="1816924" y="169069"/>
                </a:lnTo>
                <a:lnTo>
                  <a:pt x="1827221" y="159544"/>
                </a:lnTo>
                <a:lnTo>
                  <a:pt x="1812964" y="135334"/>
                </a:lnTo>
                <a:lnTo>
                  <a:pt x="1788410" y="75406"/>
                </a:lnTo>
                <a:lnTo>
                  <a:pt x="1868804" y="27781"/>
                </a:lnTo>
                <a:lnTo>
                  <a:pt x="1907219" y="76994"/>
                </a:lnTo>
                <a:lnTo>
                  <a:pt x="1923061" y="102791"/>
                </a:lnTo>
                <a:lnTo>
                  <a:pt x="1917516" y="105172"/>
                </a:lnTo>
                <a:lnTo>
                  <a:pt x="1912368" y="107156"/>
                </a:lnTo>
                <a:lnTo>
                  <a:pt x="1924249" y="102791"/>
                </a:lnTo>
                <a:lnTo>
                  <a:pt x="1935734" y="99219"/>
                </a:lnTo>
                <a:lnTo>
                  <a:pt x="1945239" y="96044"/>
                </a:lnTo>
                <a:lnTo>
                  <a:pt x="1961080" y="92869"/>
                </a:lnTo>
                <a:lnTo>
                  <a:pt x="1969001" y="91281"/>
                </a:lnTo>
                <a:lnTo>
                  <a:pt x="1977317" y="89694"/>
                </a:lnTo>
                <a:lnTo>
                  <a:pt x="1979297" y="89694"/>
                </a:lnTo>
                <a:lnTo>
                  <a:pt x="1994347" y="88106"/>
                </a:lnTo>
                <a:lnTo>
                  <a:pt x="2009792" y="87709"/>
                </a:lnTo>
                <a:lnTo>
                  <a:pt x="2013752" y="87709"/>
                </a:lnTo>
                <a:lnTo>
                  <a:pt x="2019693" y="87709"/>
                </a:lnTo>
                <a:lnTo>
                  <a:pt x="2031970" y="88503"/>
                </a:lnTo>
                <a:lnTo>
                  <a:pt x="2043455" y="89297"/>
                </a:lnTo>
                <a:lnTo>
                  <a:pt x="2034346" y="88503"/>
                </a:lnTo>
                <a:lnTo>
                  <a:pt x="2038306" y="72628"/>
                </a:lnTo>
                <a:lnTo>
                  <a:pt x="2066028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anchor="ctr">
            <a:scene3d>
              <a:camera prst="orthographicFront"/>
              <a:lightRig dir="t" rig="threeP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altLang="en-US" lang="zh-CN">
              <a:solidFill>
                <a:srgbClr val="FFFFFF"/>
              </a:solidFill>
              <a:ea charset="-122" panose="02010600030101010101" pitchFamily="2" typeface="宋体"/>
            </a:endParaRPr>
          </a:p>
        </p:txBody>
      </p:sp>
      <p:sp>
        <p:nvSpPr>
          <p:cNvPr id="37" name="Freeform 5"/>
          <p:cNvSpPr/>
          <p:nvPr/>
        </p:nvSpPr>
        <p:spPr bwMode="auto">
          <a:xfrm>
            <a:off x="5817605" y="2011783"/>
            <a:ext cx="945370" cy="852358"/>
          </a:xfrm>
          <a:custGeom>
            <a:gdLst>
              <a:gd fmla="*/ 2151 w 2740" name="T0"/>
              <a:gd fmla="*/ 2315 h 2446" name="T1"/>
              <a:gd fmla="*/ 2055 w 2740" name="T2"/>
              <a:gd fmla="*/ 2410 h 2446" name="T3"/>
              <a:gd fmla="*/ 1918 w 2740" name="T4"/>
              <a:gd fmla="*/ 2445 h 2446" name="T5"/>
              <a:gd fmla="*/ 816 w 2740" name="T6"/>
              <a:gd fmla="*/ 2445 h 2446" name="T7"/>
              <a:gd fmla="*/ 685 w 2740" name="T8"/>
              <a:gd fmla="*/ 2410 h 2446" name="T9"/>
              <a:gd fmla="*/ 589 w 2740" name="T10"/>
              <a:gd fmla="*/ 2314 h 2446" name="T11"/>
              <a:gd fmla="*/ 36 w 2740" name="T12"/>
              <a:gd fmla="*/ 1356 h 2446" name="T13"/>
              <a:gd fmla="*/ 0 w 2740" name="T14"/>
              <a:gd fmla="*/ 1223 h 2446" name="T15"/>
              <a:gd fmla="*/ 36 w 2740" name="T16"/>
              <a:gd fmla="*/ 1089 h 2446" name="T17"/>
              <a:gd fmla="*/ 587 w 2740" name="T18"/>
              <a:gd fmla="*/ 135 h 2446" name="T19"/>
              <a:gd fmla="*/ 685 w 2740" name="T20"/>
              <a:gd fmla="*/ 37 h 2446" name="T21"/>
              <a:gd fmla="*/ 810 w 2740" name="T22"/>
              <a:gd fmla="*/ 1 h 2446" name="T23"/>
              <a:gd fmla="*/ 1916 w 2740" name="T24"/>
              <a:gd fmla="*/ 1 h 2446" name="T25"/>
              <a:gd fmla="*/ 2055 w 2740" name="T26"/>
              <a:gd fmla="*/ 37 h 2446" name="T27"/>
              <a:gd fmla="*/ 2151 w 2740" name="T28"/>
              <a:gd fmla="*/ 132 h 2446" name="T29"/>
              <a:gd fmla="*/ 2702 w 2740" name="T30"/>
              <a:gd fmla="*/ 1086 h 2446" name="T31"/>
              <a:gd fmla="*/ 2740 w 2740" name="T32"/>
              <a:gd fmla="*/ 1223 h 2446" name="T33"/>
              <a:gd fmla="*/ 2701 w 2740" name="T34"/>
              <a:gd fmla="*/ 1361 h 2446" name="T35"/>
              <a:gd fmla="*/ 2151 w 2740" name="T36"/>
              <a:gd fmla="*/ 2315 h 2446" name="T3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b="b" l="0" r="r" t="0"/>
            <a:pathLst>
              <a:path h="2446" w="2740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solidFill>
            <a:schemeClr val="accent3"/>
          </a:solidFill>
          <a:ln cap="flat" w="9525">
            <a:noFill/>
            <a:prstDash val="solid"/>
            <a:miter lim="800000"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40" name="KSO_Shape"/>
          <p:cNvSpPr/>
          <p:nvPr/>
        </p:nvSpPr>
        <p:spPr bwMode="auto">
          <a:xfrm>
            <a:off x="6034180" y="2197752"/>
            <a:ext cx="512220" cy="435386"/>
          </a:xfrm>
          <a:custGeom>
            <a:gdLst>
              <a:gd fmla="*/ 1221908 w 2276475" name="T0"/>
              <a:gd fmla="*/ 1328927 h 1936751" name="T1"/>
              <a:gd fmla="*/ 1196654 w 2276475" name="T2"/>
              <a:gd fmla="*/ 1388292 h 1936751" name="T3"/>
              <a:gd fmla="*/ 691864 w 2276475" name="T4"/>
              <a:gd fmla="*/ 1376845 h 1936751" name="T5"/>
              <a:gd fmla="*/ 695585 w 2276475" name="T6"/>
              <a:gd fmla="*/ 1314285 h 1936751" name="T7"/>
              <a:gd fmla="*/ 1104489 w 2276475" name="T8"/>
              <a:gd fmla="*/ 1115137 h 1936751" name="T9"/>
              <a:gd fmla="*/ 1117497 w 2276475" name="T10"/>
              <a:gd fmla="*/ 1168850 h 1936751" name="T11"/>
              <a:gd fmla="*/ 811396 w 2276475" name="T12"/>
              <a:gd fmla="*/ 1188695 h 1936751" name="T13"/>
              <a:gd fmla="*/ 783254 w 2276475" name="T14"/>
              <a:gd fmla="*/ 1141068 h 1936751" name="T15"/>
              <a:gd fmla="*/ 309026 w 2276475" name="T16"/>
              <a:gd fmla="*/ 898551 h 1936751" name="T17"/>
              <a:gd fmla="*/ 798665 w 2276475" name="T18"/>
              <a:gd fmla="*/ 935449 h 1936751" name="T19"/>
              <a:gd fmla="*/ 759855 w 2276475" name="T20"/>
              <a:gd fmla="*/ 989335 h 1936751" name="T21"/>
              <a:gd fmla="*/ 259317 w 2276475" name="T22"/>
              <a:gd fmla="*/ 967303 h 1936751" name="T23"/>
              <a:gd fmla="*/ 277393 w 2276475" name="T24"/>
              <a:gd fmla="*/ 906514 h 1936751" name="T25"/>
              <a:gd fmla="*/ 1086287 w 2276475" name="T26"/>
              <a:gd fmla="*/ 817903 h 1936751" name="T27"/>
              <a:gd fmla="*/ 1028372 w 2276475" name="T28"/>
              <a:gd fmla="*/ 919230 h 1936751" name="T29"/>
              <a:gd fmla="*/ 999280 w 2276475" name="T30"/>
              <a:gd fmla="*/ 917630 h 1936751" name="T31"/>
              <a:gd fmla="*/ 289574 w 2276475" name="T32"/>
              <a:gd fmla="*/ 706099 h 1936751" name="T33"/>
              <a:gd fmla="*/ 590631 w 2276475" name="T34"/>
              <a:gd fmla="*/ 735033 h 1936751" name="T35"/>
              <a:gd fmla="*/ 567535 w 2276475" name="T36"/>
              <a:gd fmla="*/ 784938 h 1936751" name="T37"/>
              <a:gd fmla="*/ 259309 w 2276475" name="T38"/>
              <a:gd fmla="*/ 770073 h 1936751" name="T39"/>
              <a:gd fmla="*/ 267273 w 2276475" name="T40"/>
              <a:gd fmla="*/ 715124 h 1936751" name="T41"/>
              <a:gd fmla="*/ 836933 w 2276475" name="T42"/>
              <a:gd fmla="*/ 505684 h 1936751" name="T43"/>
              <a:gd fmla="*/ 846494 w 2276475" name="T44"/>
              <a:gd fmla="*/ 574170 h 1936751" name="T45"/>
              <a:gd fmla="*/ 268069 w 2276475" name="T46"/>
              <a:gd fmla="*/ 592752 h 1936751" name="T47"/>
              <a:gd fmla="*/ 238855 w 2276475" name="T48"/>
              <a:gd fmla="*/ 530105 h 1936751" name="T49"/>
              <a:gd fmla="*/ 1467818 w 2276475" name="T50"/>
              <a:gd fmla="*/ 344025 h 1936751" name="T51"/>
              <a:gd fmla="*/ 1566759 w 2276475" name="T52"/>
              <a:gd fmla="*/ 428438 h 1936751" name="T53"/>
              <a:gd fmla="*/ 1578461 w 2276475" name="T54"/>
              <a:gd fmla="*/ 479936 h 1936751" name="T55"/>
              <a:gd fmla="*/ 1197862 w 2276475" name="T56"/>
              <a:gd fmla="*/ 846789 h 1936751" name="T57"/>
              <a:gd fmla="*/ 1138817 w 2276475" name="T58"/>
              <a:gd fmla="*/ 842806 h 1936751" name="T59"/>
              <a:gd fmla="*/ 1093869 w 2276475" name="T60"/>
              <a:gd fmla="*/ 799538 h 1936751" name="T61"/>
              <a:gd fmla="*/ 1075782 w 2276475" name="T62"/>
              <a:gd fmla="*/ 737423 h 1936751" name="T63"/>
              <a:gd fmla="*/ 1456382 w 2276475" name="T64"/>
              <a:gd fmla="*/ 344821 h 1936751" name="T65"/>
              <a:gd fmla="*/ 199469 w 2276475" name="T66"/>
              <a:gd fmla="*/ 367345 h 1936751" name="T67"/>
              <a:gd fmla="*/ 114475 w 2276475" name="T68"/>
              <a:gd fmla="*/ 448541 h 1936751" name="T69"/>
              <a:gd fmla="*/ 103321 w 2276475" name="T70"/>
              <a:gd fmla="*/ 1407238 h 1936751" name="T71"/>
              <a:gd fmla="*/ 171315 w 2276475" name="T72"/>
              <a:gd fmla="*/ 1503559 h 1936751" name="T73"/>
              <a:gd fmla="*/ 1382734 w 2276475" name="T74"/>
              <a:gd fmla="*/ 1530890 h 1936751" name="T75"/>
              <a:gd fmla="*/ 1488975 w 2276475" name="T76"/>
              <a:gd fmla="*/ 1477289 h 1936751" name="T77"/>
              <a:gd fmla="*/ 1531737 w 2276475" name="T78"/>
              <a:gd fmla="*/ 1365845 h 1936751" name="T79"/>
              <a:gd fmla="*/ 1605841 w 2276475" name="T80"/>
              <a:gd fmla="*/ 1539381 h 1936751" name="T81"/>
              <a:gd fmla="*/ 1513146 w 2276475" name="T82"/>
              <a:gd fmla="*/ 1611821 h 1936751" name="T83"/>
              <a:gd fmla="*/ 101461 w 2276475" name="T84"/>
              <a:gd fmla="*/ 1605982 h 1936751" name="T85"/>
              <a:gd fmla="*/ 16468 w 2276475" name="T86"/>
              <a:gd fmla="*/ 1525317 h 1936751" name="T87"/>
              <a:gd fmla="*/ 5312 w 2276475" name="T88"/>
              <a:gd fmla="*/ 391226 h 1936751" name="T89"/>
              <a:gd fmla="*/ 73307 w 2276475" name="T90"/>
              <a:gd fmla="*/ 295170 h 1936751" name="T91"/>
              <a:gd fmla="*/ 1746529 w 2276475" name="T92"/>
              <a:gd fmla="*/ 88926 h 1936751" name="T93"/>
              <a:gd fmla="*/ 1805153 w 2276475" name="T94"/>
              <a:gd fmla="*/ 114614 h 1936751" name="T95"/>
              <a:gd fmla="*/ 1838312 w 2276475" name="T96"/>
              <a:gd fmla="*/ 176846 h 1936751" name="T97"/>
              <a:gd fmla="*/ 1821600 w 2276475" name="T98"/>
              <a:gd fmla="*/ 237490 h 1936751" name="T99"/>
              <a:gd fmla="*/ 1620792 w 2276475" name="T100"/>
              <a:gd fmla="*/ 421806 h 1936751" name="T101"/>
              <a:gd fmla="*/ 1543068 w 2276475" name="T102"/>
              <a:gd fmla="*/ 339447 h 1936751" name="T103"/>
              <a:gd fmla="*/ 1506460 w 2276475" name="T104"/>
              <a:gd fmla="*/ 289925 h 1936751" name="T105"/>
              <a:gd fmla="*/ 1716818 w 2276475" name="T106"/>
              <a:gd fmla="*/ 92634 h 1936751" name="T107"/>
              <a:gd fmla="*/ 1893521 w 2276475" name="T108"/>
              <a:gd fmla="*/ 35131 h 1936751" name="T109"/>
              <a:gd fmla="*/ 1889783 w 2276475" name="T110"/>
              <a:gd fmla="*/ 106078 h 1936751" name="T111"/>
              <a:gd fmla="*/ 1844400 w 2276475" name="T112"/>
              <a:gd fmla="*/ 105545 h 1936751" name="T113"/>
              <a:gd fmla="*/ 1793944 w 2276475" name="T114"/>
              <a:gd fmla="*/ 59669 h 1936751" name="T115"/>
              <a:gd fmla="*/ 1847069 w 2276475" name="T116"/>
              <a:gd fmla="*/ 16194 h 1936751" name="T117"/>
              <a:gd fmla="*/ 1697756 w 2276475" name="T118"/>
              <a:gd fmla="*/ 22017 h 1936751" name="T119"/>
              <a:gd fmla="*/ 1364698 w 2276475" name="T120"/>
              <a:gd fmla="*/ 383050 h 1936751" name="T121"/>
              <a:gd fmla="*/ 1317840 w 2276475" name="T122"/>
              <a:gd fmla="*/ 375887 h 1936751" name="T123"/>
              <a:gd fmla="*/ 1320237 w 2276475" name="T124"/>
              <a:gd fmla="*/ 329200 h 1936751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  <a:gd fmla="*/ 0 60000 65536" name="T147"/>
              <a:gd fmla="*/ 0 60000 65536" name="T148"/>
              <a:gd fmla="*/ 0 60000 65536" name="T149"/>
              <a:gd fmla="*/ 0 60000 65536" name="T150"/>
              <a:gd fmla="*/ 0 60000 65536" name="T151"/>
              <a:gd fmla="*/ 0 60000 65536" name="T152"/>
              <a:gd fmla="*/ 0 60000 65536" name="T153"/>
              <a:gd fmla="*/ 0 60000 65536" name="T154"/>
              <a:gd fmla="*/ 0 60000 65536" name="T155"/>
              <a:gd fmla="*/ 0 60000 65536" name="T156"/>
              <a:gd fmla="*/ 0 60000 65536" name="T157"/>
              <a:gd fmla="*/ 0 60000 65536" name="T158"/>
              <a:gd fmla="*/ 0 60000 65536" name="T159"/>
              <a:gd fmla="*/ 0 60000 65536" name="T160"/>
              <a:gd fmla="*/ 0 60000 65536" name="T161"/>
              <a:gd fmla="*/ 0 60000 65536" name="T162"/>
              <a:gd fmla="*/ 0 60000 65536" name="T163"/>
              <a:gd fmla="*/ 0 60000 65536" name="T164"/>
              <a:gd fmla="*/ 0 60000 65536" name="T165"/>
              <a:gd fmla="*/ 0 60000 65536" name="T166"/>
              <a:gd fmla="*/ 0 60000 65536" name="T167"/>
              <a:gd fmla="*/ 0 60000 65536" name="T168"/>
              <a:gd fmla="*/ 0 60000 65536" name="T169"/>
              <a:gd fmla="*/ 0 60000 65536" name="T170"/>
              <a:gd fmla="*/ 0 60000 65536" name="T171"/>
              <a:gd fmla="*/ 0 60000 65536" name="T172"/>
              <a:gd fmla="*/ 0 60000 65536" name="T173"/>
              <a:gd fmla="*/ 0 60000 65536" name="T174"/>
              <a:gd fmla="*/ 0 60000 65536" name="T175"/>
              <a:gd fmla="*/ 0 60000 65536" name="T176"/>
              <a:gd fmla="*/ 0 60000 65536" name="T177"/>
              <a:gd fmla="*/ 0 60000 65536" name="T178"/>
              <a:gd fmla="*/ 0 60000 65536" name="T179"/>
              <a:gd fmla="*/ 0 60000 65536" name="T180"/>
              <a:gd fmla="*/ 0 60000 65536" name="T181"/>
              <a:gd fmla="*/ 0 60000 65536" name="T182"/>
              <a:gd fmla="*/ 0 60000 65536" name="T183"/>
              <a:gd fmla="*/ 0 60000 65536" name="T184"/>
              <a:gd fmla="*/ 0 60000 65536" name="T185"/>
              <a:gd fmla="*/ 0 60000 65536" name="T186"/>
              <a:gd fmla="*/ 0 60000 65536" name="T187"/>
              <a:gd fmla="*/ 0 60000 65536" name="T188"/>
            </a:gdLst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b="b" l="0" r="r" t="0"/>
            <a:pathLst>
              <a:path h="1936751" w="2276475">
                <a:moveTo>
                  <a:pt x="872202" y="1555750"/>
                </a:moveTo>
                <a:lnTo>
                  <a:pt x="879190" y="1555750"/>
                </a:lnTo>
                <a:lnTo>
                  <a:pt x="1397284" y="1555750"/>
                </a:lnTo>
                <a:lnTo>
                  <a:pt x="1404272" y="1555750"/>
                </a:lnTo>
                <a:lnTo>
                  <a:pt x="1410943" y="1557024"/>
                </a:lnTo>
                <a:lnTo>
                  <a:pt x="1417614" y="1557979"/>
                </a:lnTo>
                <a:lnTo>
                  <a:pt x="1423649" y="1560208"/>
                </a:lnTo>
                <a:lnTo>
                  <a:pt x="1430002" y="1562437"/>
                </a:lnTo>
                <a:lnTo>
                  <a:pt x="1435403" y="1565303"/>
                </a:lnTo>
                <a:lnTo>
                  <a:pt x="1440485" y="1568168"/>
                </a:lnTo>
                <a:lnTo>
                  <a:pt x="1445567" y="1571989"/>
                </a:lnTo>
                <a:lnTo>
                  <a:pt x="1450015" y="1576128"/>
                </a:lnTo>
                <a:lnTo>
                  <a:pt x="1453509" y="1580268"/>
                </a:lnTo>
                <a:lnTo>
                  <a:pt x="1457321" y="1584726"/>
                </a:lnTo>
                <a:lnTo>
                  <a:pt x="1460180" y="1589502"/>
                </a:lnTo>
                <a:lnTo>
                  <a:pt x="1462403" y="1594915"/>
                </a:lnTo>
                <a:lnTo>
                  <a:pt x="1463674" y="1600009"/>
                </a:lnTo>
                <a:lnTo>
                  <a:pt x="1464944" y="1605741"/>
                </a:lnTo>
                <a:lnTo>
                  <a:pt x="1465262" y="1611472"/>
                </a:lnTo>
                <a:lnTo>
                  <a:pt x="1464944" y="1617203"/>
                </a:lnTo>
                <a:lnTo>
                  <a:pt x="1463674" y="1622935"/>
                </a:lnTo>
                <a:lnTo>
                  <a:pt x="1462403" y="1628029"/>
                </a:lnTo>
                <a:lnTo>
                  <a:pt x="1460180" y="1633124"/>
                </a:lnTo>
                <a:lnTo>
                  <a:pt x="1457321" y="1638218"/>
                </a:lnTo>
                <a:lnTo>
                  <a:pt x="1453509" y="1642358"/>
                </a:lnTo>
                <a:lnTo>
                  <a:pt x="1450015" y="1646815"/>
                </a:lnTo>
                <a:lnTo>
                  <a:pt x="1445567" y="1650955"/>
                </a:lnTo>
                <a:lnTo>
                  <a:pt x="1440485" y="1654457"/>
                </a:lnTo>
                <a:lnTo>
                  <a:pt x="1435403" y="1657641"/>
                </a:lnTo>
                <a:lnTo>
                  <a:pt x="1430002" y="1660507"/>
                </a:lnTo>
                <a:lnTo>
                  <a:pt x="1423649" y="1662736"/>
                </a:lnTo>
                <a:lnTo>
                  <a:pt x="1417614" y="1664328"/>
                </a:lnTo>
                <a:lnTo>
                  <a:pt x="1410943" y="1665920"/>
                </a:lnTo>
                <a:lnTo>
                  <a:pt x="1404272" y="1666875"/>
                </a:lnTo>
                <a:lnTo>
                  <a:pt x="1397284" y="1666875"/>
                </a:lnTo>
                <a:lnTo>
                  <a:pt x="879190" y="1666875"/>
                </a:lnTo>
                <a:lnTo>
                  <a:pt x="872202" y="1666875"/>
                </a:lnTo>
                <a:lnTo>
                  <a:pt x="865531" y="1665920"/>
                </a:lnTo>
                <a:lnTo>
                  <a:pt x="858860" y="1664328"/>
                </a:lnTo>
                <a:lnTo>
                  <a:pt x="852507" y="1662736"/>
                </a:lnTo>
                <a:lnTo>
                  <a:pt x="846790" y="1660507"/>
                </a:lnTo>
                <a:lnTo>
                  <a:pt x="841389" y="1657641"/>
                </a:lnTo>
                <a:lnTo>
                  <a:pt x="835989" y="1654139"/>
                </a:lnTo>
                <a:lnTo>
                  <a:pt x="831224" y="1650955"/>
                </a:lnTo>
                <a:lnTo>
                  <a:pt x="826777" y="1646815"/>
                </a:lnTo>
                <a:lnTo>
                  <a:pt x="822648" y="1642358"/>
                </a:lnTo>
                <a:lnTo>
                  <a:pt x="819471" y="1637900"/>
                </a:lnTo>
                <a:lnTo>
                  <a:pt x="816612" y="1633124"/>
                </a:lnTo>
                <a:lnTo>
                  <a:pt x="814389" y="1628029"/>
                </a:lnTo>
                <a:lnTo>
                  <a:pt x="812483" y="1622935"/>
                </a:lnTo>
                <a:lnTo>
                  <a:pt x="811530" y="1617203"/>
                </a:lnTo>
                <a:lnTo>
                  <a:pt x="811212" y="1611472"/>
                </a:lnTo>
                <a:lnTo>
                  <a:pt x="811530" y="1605741"/>
                </a:lnTo>
                <a:lnTo>
                  <a:pt x="812483" y="1600009"/>
                </a:lnTo>
                <a:lnTo>
                  <a:pt x="814389" y="1594915"/>
                </a:lnTo>
                <a:lnTo>
                  <a:pt x="816612" y="1589820"/>
                </a:lnTo>
                <a:lnTo>
                  <a:pt x="819471" y="1584726"/>
                </a:lnTo>
                <a:lnTo>
                  <a:pt x="822648" y="1580268"/>
                </a:lnTo>
                <a:lnTo>
                  <a:pt x="826777" y="1576128"/>
                </a:lnTo>
                <a:lnTo>
                  <a:pt x="831224" y="1571989"/>
                </a:lnTo>
                <a:lnTo>
                  <a:pt x="835989" y="1568168"/>
                </a:lnTo>
                <a:lnTo>
                  <a:pt x="841389" y="1565303"/>
                </a:lnTo>
                <a:lnTo>
                  <a:pt x="846790" y="1562437"/>
                </a:lnTo>
                <a:lnTo>
                  <a:pt x="852507" y="1560208"/>
                </a:lnTo>
                <a:lnTo>
                  <a:pt x="858860" y="1558298"/>
                </a:lnTo>
                <a:lnTo>
                  <a:pt x="865531" y="1557024"/>
                </a:lnTo>
                <a:lnTo>
                  <a:pt x="872202" y="1555750"/>
                </a:lnTo>
                <a:close/>
                <a:moveTo>
                  <a:pt x="984211" y="1325563"/>
                </a:moveTo>
                <a:lnTo>
                  <a:pt x="1292263" y="1325563"/>
                </a:lnTo>
                <a:lnTo>
                  <a:pt x="1297339" y="1325880"/>
                </a:lnTo>
                <a:lnTo>
                  <a:pt x="1302415" y="1326513"/>
                </a:lnTo>
                <a:lnTo>
                  <a:pt x="1307174" y="1327779"/>
                </a:lnTo>
                <a:lnTo>
                  <a:pt x="1311615" y="1329361"/>
                </a:lnTo>
                <a:lnTo>
                  <a:pt x="1315740" y="1331260"/>
                </a:lnTo>
                <a:lnTo>
                  <a:pt x="1319864" y="1333792"/>
                </a:lnTo>
                <a:lnTo>
                  <a:pt x="1323671" y="1336640"/>
                </a:lnTo>
                <a:lnTo>
                  <a:pt x="1327161" y="1340121"/>
                </a:lnTo>
                <a:lnTo>
                  <a:pt x="1330333" y="1343286"/>
                </a:lnTo>
                <a:lnTo>
                  <a:pt x="1332871" y="1347400"/>
                </a:lnTo>
                <a:lnTo>
                  <a:pt x="1335409" y="1351198"/>
                </a:lnTo>
                <a:lnTo>
                  <a:pt x="1337630" y="1355629"/>
                </a:lnTo>
                <a:lnTo>
                  <a:pt x="1339216" y="1360059"/>
                </a:lnTo>
                <a:lnTo>
                  <a:pt x="1340485" y="1364807"/>
                </a:lnTo>
                <a:lnTo>
                  <a:pt x="1341437" y="1369870"/>
                </a:lnTo>
                <a:lnTo>
                  <a:pt x="1341437" y="1374934"/>
                </a:lnTo>
                <a:lnTo>
                  <a:pt x="1341437" y="1379681"/>
                </a:lnTo>
                <a:lnTo>
                  <a:pt x="1340485" y="1384745"/>
                </a:lnTo>
                <a:lnTo>
                  <a:pt x="1339216" y="1389492"/>
                </a:lnTo>
                <a:lnTo>
                  <a:pt x="1337630" y="1393923"/>
                </a:lnTo>
                <a:lnTo>
                  <a:pt x="1335409" y="1398037"/>
                </a:lnTo>
                <a:lnTo>
                  <a:pt x="1332871" y="1402151"/>
                </a:lnTo>
                <a:lnTo>
                  <a:pt x="1330016" y="1405632"/>
                </a:lnTo>
                <a:lnTo>
                  <a:pt x="1327161" y="1409430"/>
                </a:lnTo>
                <a:lnTo>
                  <a:pt x="1323671" y="1412595"/>
                </a:lnTo>
                <a:lnTo>
                  <a:pt x="1319864" y="1415443"/>
                </a:lnTo>
                <a:lnTo>
                  <a:pt x="1315740" y="1417659"/>
                </a:lnTo>
                <a:lnTo>
                  <a:pt x="1311615" y="1419874"/>
                </a:lnTo>
                <a:lnTo>
                  <a:pt x="1306857" y="1421773"/>
                </a:lnTo>
                <a:lnTo>
                  <a:pt x="1302415" y="1422722"/>
                </a:lnTo>
                <a:lnTo>
                  <a:pt x="1297339" y="1423672"/>
                </a:lnTo>
                <a:lnTo>
                  <a:pt x="1292263" y="1423988"/>
                </a:lnTo>
                <a:lnTo>
                  <a:pt x="984211" y="1423988"/>
                </a:lnTo>
                <a:lnTo>
                  <a:pt x="979453" y="1423672"/>
                </a:lnTo>
                <a:lnTo>
                  <a:pt x="974377" y="1422722"/>
                </a:lnTo>
                <a:lnTo>
                  <a:pt x="969618" y="1421773"/>
                </a:lnTo>
                <a:lnTo>
                  <a:pt x="965176" y="1419874"/>
                </a:lnTo>
                <a:lnTo>
                  <a:pt x="960735" y="1417659"/>
                </a:lnTo>
                <a:lnTo>
                  <a:pt x="956928" y="1415443"/>
                </a:lnTo>
                <a:lnTo>
                  <a:pt x="952803" y="1412595"/>
                </a:lnTo>
                <a:lnTo>
                  <a:pt x="949631" y="1409430"/>
                </a:lnTo>
                <a:lnTo>
                  <a:pt x="946141" y="1405632"/>
                </a:lnTo>
                <a:lnTo>
                  <a:pt x="943286" y="1402151"/>
                </a:lnTo>
                <a:lnTo>
                  <a:pt x="941065" y="1398037"/>
                </a:lnTo>
                <a:lnTo>
                  <a:pt x="938844" y="1393923"/>
                </a:lnTo>
                <a:lnTo>
                  <a:pt x="937258" y="1389492"/>
                </a:lnTo>
                <a:lnTo>
                  <a:pt x="935989" y="1384745"/>
                </a:lnTo>
                <a:lnTo>
                  <a:pt x="935355" y="1379681"/>
                </a:lnTo>
                <a:lnTo>
                  <a:pt x="935037" y="1374934"/>
                </a:lnTo>
                <a:lnTo>
                  <a:pt x="935355" y="1369870"/>
                </a:lnTo>
                <a:lnTo>
                  <a:pt x="935989" y="1364807"/>
                </a:lnTo>
                <a:lnTo>
                  <a:pt x="937258" y="1360059"/>
                </a:lnTo>
                <a:lnTo>
                  <a:pt x="938844" y="1355629"/>
                </a:lnTo>
                <a:lnTo>
                  <a:pt x="940748" y="1351198"/>
                </a:lnTo>
                <a:lnTo>
                  <a:pt x="943286" y="1347400"/>
                </a:lnTo>
                <a:lnTo>
                  <a:pt x="946141" y="1343286"/>
                </a:lnTo>
                <a:lnTo>
                  <a:pt x="949631" y="1340121"/>
                </a:lnTo>
                <a:lnTo>
                  <a:pt x="952803" y="1336640"/>
                </a:lnTo>
                <a:lnTo>
                  <a:pt x="956928" y="1333792"/>
                </a:lnTo>
                <a:lnTo>
                  <a:pt x="960735" y="1331260"/>
                </a:lnTo>
                <a:lnTo>
                  <a:pt x="965176" y="1329361"/>
                </a:lnTo>
                <a:lnTo>
                  <a:pt x="969618" y="1327779"/>
                </a:lnTo>
                <a:lnTo>
                  <a:pt x="974377" y="1326513"/>
                </a:lnTo>
                <a:lnTo>
                  <a:pt x="979453" y="1325880"/>
                </a:lnTo>
                <a:lnTo>
                  <a:pt x="984211" y="1325563"/>
                </a:lnTo>
                <a:close/>
                <a:moveTo>
                  <a:pt x="369286" y="1074738"/>
                </a:moveTo>
                <a:lnTo>
                  <a:pt x="887697" y="1074738"/>
                </a:lnTo>
                <a:lnTo>
                  <a:pt x="894368" y="1075056"/>
                </a:lnTo>
                <a:lnTo>
                  <a:pt x="901356" y="1076008"/>
                </a:lnTo>
                <a:lnTo>
                  <a:pt x="908027" y="1077278"/>
                </a:lnTo>
                <a:lnTo>
                  <a:pt x="914063" y="1079183"/>
                </a:lnTo>
                <a:lnTo>
                  <a:pt x="920098" y="1081406"/>
                </a:lnTo>
                <a:lnTo>
                  <a:pt x="925816" y="1084263"/>
                </a:lnTo>
                <a:lnTo>
                  <a:pt x="930898" y="1087438"/>
                </a:lnTo>
                <a:lnTo>
                  <a:pt x="935663" y="1090931"/>
                </a:lnTo>
                <a:lnTo>
                  <a:pt x="940110" y="1094741"/>
                </a:lnTo>
                <a:lnTo>
                  <a:pt x="944240" y="1099186"/>
                </a:lnTo>
                <a:lnTo>
                  <a:pt x="947416" y="1103948"/>
                </a:lnTo>
                <a:lnTo>
                  <a:pt x="950275" y="1108711"/>
                </a:lnTo>
                <a:lnTo>
                  <a:pt x="952499" y="1113791"/>
                </a:lnTo>
                <a:lnTo>
                  <a:pt x="954405" y="1118871"/>
                </a:lnTo>
                <a:lnTo>
                  <a:pt x="955358" y="1124903"/>
                </a:lnTo>
                <a:lnTo>
                  <a:pt x="955675" y="1130301"/>
                </a:lnTo>
                <a:lnTo>
                  <a:pt x="955358" y="1136016"/>
                </a:lnTo>
                <a:lnTo>
                  <a:pt x="954405" y="1141413"/>
                </a:lnTo>
                <a:lnTo>
                  <a:pt x="952499" y="1147128"/>
                </a:lnTo>
                <a:lnTo>
                  <a:pt x="950275" y="1152208"/>
                </a:lnTo>
                <a:lnTo>
                  <a:pt x="947416" y="1156971"/>
                </a:lnTo>
                <a:lnTo>
                  <a:pt x="944240" y="1161098"/>
                </a:lnTo>
                <a:lnTo>
                  <a:pt x="940110" y="1165543"/>
                </a:lnTo>
                <a:lnTo>
                  <a:pt x="935663" y="1169671"/>
                </a:lnTo>
                <a:lnTo>
                  <a:pt x="930898" y="1173163"/>
                </a:lnTo>
                <a:lnTo>
                  <a:pt x="925816" y="1176656"/>
                </a:lnTo>
                <a:lnTo>
                  <a:pt x="920098" y="1179196"/>
                </a:lnTo>
                <a:lnTo>
                  <a:pt x="914063" y="1181736"/>
                </a:lnTo>
                <a:lnTo>
                  <a:pt x="908027" y="1183323"/>
                </a:lnTo>
                <a:lnTo>
                  <a:pt x="901356" y="1184593"/>
                </a:lnTo>
                <a:lnTo>
                  <a:pt x="894368" y="1185546"/>
                </a:lnTo>
                <a:lnTo>
                  <a:pt x="887697" y="1185863"/>
                </a:lnTo>
                <a:lnTo>
                  <a:pt x="369286" y="1185863"/>
                </a:lnTo>
                <a:lnTo>
                  <a:pt x="362615" y="1185546"/>
                </a:lnTo>
                <a:lnTo>
                  <a:pt x="355944" y="1184593"/>
                </a:lnTo>
                <a:lnTo>
                  <a:pt x="349273" y="1183323"/>
                </a:lnTo>
                <a:lnTo>
                  <a:pt x="343238" y="1181736"/>
                </a:lnTo>
                <a:lnTo>
                  <a:pt x="337203" y="1179196"/>
                </a:lnTo>
                <a:lnTo>
                  <a:pt x="331485" y="1176656"/>
                </a:lnTo>
                <a:lnTo>
                  <a:pt x="326402" y="1173163"/>
                </a:lnTo>
                <a:lnTo>
                  <a:pt x="321637" y="1169671"/>
                </a:lnTo>
                <a:lnTo>
                  <a:pt x="317190" y="1165543"/>
                </a:lnTo>
                <a:lnTo>
                  <a:pt x="313378" y="1161098"/>
                </a:lnTo>
                <a:lnTo>
                  <a:pt x="309884" y="1156971"/>
                </a:lnTo>
                <a:lnTo>
                  <a:pt x="307025" y="1152208"/>
                </a:lnTo>
                <a:lnTo>
                  <a:pt x="304802" y="1147128"/>
                </a:lnTo>
                <a:lnTo>
                  <a:pt x="302896" y="1141413"/>
                </a:lnTo>
                <a:lnTo>
                  <a:pt x="301943" y="1136016"/>
                </a:lnTo>
                <a:lnTo>
                  <a:pt x="301625" y="1130301"/>
                </a:lnTo>
                <a:lnTo>
                  <a:pt x="301943" y="1124903"/>
                </a:lnTo>
                <a:lnTo>
                  <a:pt x="302896" y="1119188"/>
                </a:lnTo>
                <a:lnTo>
                  <a:pt x="304802" y="1113791"/>
                </a:lnTo>
                <a:lnTo>
                  <a:pt x="307025" y="1108711"/>
                </a:lnTo>
                <a:lnTo>
                  <a:pt x="309884" y="1103948"/>
                </a:lnTo>
                <a:lnTo>
                  <a:pt x="313378" y="1099186"/>
                </a:lnTo>
                <a:lnTo>
                  <a:pt x="317190" y="1094741"/>
                </a:lnTo>
                <a:lnTo>
                  <a:pt x="321637" y="1091248"/>
                </a:lnTo>
                <a:lnTo>
                  <a:pt x="326402" y="1087438"/>
                </a:lnTo>
                <a:lnTo>
                  <a:pt x="331485" y="1084263"/>
                </a:lnTo>
                <a:lnTo>
                  <a:pt x="337203" y="1081406"/>
                </a:lnTo>
                <a:lnTo>
                  <a:pt x="343238" y="1079183"/>
                </a:lnTo>
                <a:lnTo>
                  <a:pt x="349273" y="1077278"/>
                </a:lnTo>
                <a:lnTo>
                  <a:pt x="355944" y="1076008"/>
                </a:lnTo>
                <a:lnTo>
                  <a:pt x="362615" y="1075056"/>
                </a:lnTo>
                <a:lnTo>
                  <a:pt x="369286" y="1074738"/>
                </a:lnTo>
                <a:close/>
                <a:moveTo>
                  <a:pt x="1261435" y="965200"/>
                </a:moveTo>
                <a:lnTo>
                  <a:pt x="1264624" y="965200"/>
                </a:lnTo>
                <a:lnTo>
                  <a:pt x="1267814" y="965200"/>
                </a:lnTo>
                <a:lnTo>
                  <a:pt x="1271322" y="965838"/>
                </a:lnTo>
                <a:lnTo>
                  <a:pt x="1275149" y="967114"/>
                </a:lnTo>
                <a:lnTo>
                  <a:pt x="1278977" y="968390"/>
                </a:lnTo>
                <a:lnTo>
                  <a:pt x="1282804" y="969984"/>
                </a:lnTo>
                <a:lnTo>
                  <a:pt x="1290777" y="973811"/>
                </a:lnTo>
                <a:lnTo>
                  <a:pt x="1298113" y="978277"/>
                </a:lnTo>
                <a:lnTo>
                  <a:pt x="1304491" y="982742"/>
                </a:lnTo>
                <a:lnTo>
                  <a:pt x="1308637" y="986250"/>
                </a:lnTo>
                <a:lnTo>
                  <a:pt x="1312784" y="990715"/>
                </a:lnTo>
                <a:lnTo>
                  <a:pt x="1317249" y="997094"/>
                </a:lnTo>
                <a:lnTo>
                  <a:pt x="1321395" y="1004429"/>
                </a:lnTo>
                <a:lnTo>
                  <a:pt x="1325222" y="1012403"/>
                </a:lnTo>
                <a:lnTo>
                  <a:pt x="1326817" y="1016549"/>
                </a:lnTo>
                <a:lnTo>
                  <a:pt x="1328092" y="1020057"/>
                </a:lnTo>
                <a:lnTo>
                  <a:pt x="1329368" y="1024203"/>
                </a:lnTo>
                <a:lnTo>
                  <a:pt x="1330006" y="1027711"/>
                </a:lnTo>
                <a:lnTo>
                  <a:pt x="1330325" y="1030901"/>
                </a:lnTo>
                <a:lnTo>
                  <a:pt x="1330006" y="1034090"/>
                </a:lnTo>
                <a:lnTo>
                  <a:pt x="1329368" y="1036004"/>
                </a:lnTo>
                <a:lnTo>
                  <a:pt x="1327774" y="1038236"/>
                </a:lnTo>
                <a:lnTo>
                  <a:pt x="1228904" y="1099472"/>
                </a:lnTo>
                <a:lnTo>
                  <a:pt x="1226990" y="1101066"/>
                </a:lnTo>
                <a:lnTo>
                  <a:pt x="1225396" y="1102342"/>
                </a:lnTo>
                <a:lnTo>
                  <a:pt x="1223163" y="1103618"/>
                </a:lnTo>
                <a:lnTo>
                  <a:pt x="1220930" y="1104575"/>
                </a:lnTo>
                <a:lnTo>
                  <a:pt x="1219017" y="1105213"/>
                </a:lnTo>
                <a:lnTo>
                  <a:pt x="1216784" y="1105850"/>
                </a:lnTo>
                <a:lnTo>
                  <a:pt x="1212000" y="1106488"/>
                </a:lnTo>
                <a:lnTo>
                  <a:pt x="1207854" y="1105850"/>
                </a:lnTo>
                <a:lnTo>
                  <a:pt x="1205622" y="1105213"/>
                </a:lnTo>
                <a:lnTo>
                  <a:pt x="1203389" y="1104575"/>
                </a:lnTo>
                <a:lnTo>
                  <a:pt x="1201475" y="1103618"/>
                </a:lnTo>
                <a:lnTo>
                  <a:pt x="1199243" y="1102342"/>
                </a:lnTo>
                <a:lnTo>
                  <a:pt x="1197329" y="1101066"/>
                </a:lnTo>
                <a:lnTo>
                  <a:pt x="1195735" y="1099472"/>
                </a:lnTo>
                <a:lnTo>
                  <a:pt x="1194140" y="1097558"/>
                </a:lnTo>
                <a:lnTo>
                  <a:pt x="1192864" y="1095963"/>
                </a:lnTo>
                <a:lnTo>
                  <a:pt x="1191588" y="1093731"/>
                </a:lnTo>
                <a:lnTo>
                  <a:pt x="1190632" y="1091817"/>
                </a:lnTo>
                <a:lnTo>
                  <a:pt x="1189356" y="1087352"/>
                </a:lnTo>
                <a:lnTo>
                  <a:pt x="1189037" y="1082887"/>
                </a:lnTo>
                <a:lnTo>
                  <a:pt x="1189356" y="1078741"/>
                </a:lnTo>
                <a:lnTo>
                  <a:pt x="1190632" y="1074276"/>
                </a:lnTo>
                <a:lnTo>
                  <a:pt x="1191588" y="1072043"/>
                </a:lnTo>
                <a:lnTo>
                  <a:pt x="1192864" y="1070130"/>
                </a:lnTo>
                <a:lnTo>
                  <a:pt x="1194140" y="1068535"/>
                </a:lnTo>
                <a:lnTo>
                  <a:pt x="1195735" y="1066621"/>
                </a:lnTo>
                <a:lnTo>
                  <a:pt x="1257289" y="967433"/>
                </a:lnTo>
                <a:lnTo>
                  <a:pt x="1258884" y="965838"/>
                </a:lnTo>
                <a:lnTo>
                  <a:pt x="1261435" y="965200"/>
                </a:lnTo>
                <a:close/>
                <a:moveTo>
                  <a:pt x="346041" y="844550"/>
                </a:moveTo>
                <a:lnTo>
                  <a:pt x="350799" y="844550"/>
                </a:lnTo>
                <a:lnTo>
                  <a:pt x="658851" y="844550"/>
                </a:lnTo>
                <a:lnTo>
                  <a:pt x="663927" y="844550"/>
                </a:lnTo>
                <a:lnTo>
                  <a:pt x="669003" y="845185"/>
                </a:lnTo>
                <a:lnTo>
                  <a:pt x="673762" y="846773"/>
                </a:lnTo>
                <a:lnTo>
                  <a:pt x="678204" y="848043"/>
                </a:lnTo>
                <a:lnTo>
                  <a:pt x="682645" y="850265"/>
                </a:lnTo>
                <a:lnTo>
                  <a:pt x="686452" y="852805"/>
                </a:lnTo>
                <a:lnTo>
                  <a:pt x="690259" y="855345"/>
                </a:lnTo>
                <a:lnTo>
                  <a:pt x="693749" y="858838"/>
                </a:lnTo>
                <a:lnTo>
                  <a:pt x="697239" y="862330"/>
                </a:lnTo>
                <a:lnTo>
                  <a:pt x="699777" y="865823"/>
                </a:lnTo>
                <a:lnTo>
                  <a:pt x="702315" y="869950"/>
                </a:lnTo>
                <a:lnTo>
                  <a:pt x="704218" y="874395"/>
                </a:lnTo>
                <a:lnTo>
                  <a:pt x="705804" y="879158"/>
                </a:lnTo>
                <a:lnTo>
                  <a:pt x="707391" y="883920"/>
                </a:lnTo>
                <a:lnTo>
                  <a:pt x="708025" y="888683"/>
                </a:lnTo>
                <a:lnTo>
                  <a:pt x="708025" y="893763"/>
                </a:lnTo>
                <a:lnTo>
                  <a:pt x="708025" y="898843"/>
                </a:lnTo>
                <a:lnTo>
                  <a:pt x="707391" y="903605"/>
                </a:lnTo>
                <a:lnTo>
                  <a:pt x="705804" y="908368"/>
                </a:lnTo>
                <a:lnTo>
                  <a:pt x="704218" y="912495"/>
                </a:lnTo>
                <a:lnTo>
                  <a:pt x="702315" y="916940"/>
                </a:lnTo>
                <a:lnTo>
                  <a:pt x="699777" y="921068"/>
                </a:lnTo>
                <a:lnTo>
                  <a:pt x="697239" y="924878"/>
                </a:lnTo>
                <a:lnTo>
                  <a:pt x="693749" y="928370"/>
                </a:lnTo>
                <a:lnTo>
                  <a:pt x="690259" y="931545"/>
                </a:lnTo>
                <a:lnTo>
                  <a:pt x="686452" y="934403"/>
                </a:lnTo>
                <a:lnTo>
                  <a:pt x="682645" y="936943"/>
                </a:lnTo>
                <a:lnTo>
                  <a:pt x="678204" y="938848"/>
                </a:lnTo>
                <a:lnTo>
                  <a:pt x="673762" y="940753"/>
                </a:lnTo>
                <a:lnTo>
                  <a:pt x="669003" y="941705"/>
                </a:lnTo>
                <a:lnTo>
                  <a:pt x="663927" y="942658"/>
                </a:lnTo>
                <a:lnTo>
                  <a:pt x="658851" y="942975"/>
                </a:lnTo>
                <a:lnTo>
                  <a:pt x="350799" y="942975"/>
                </a:lnTo>
                <a:lnTo>
                  <a:pt x="346041" y="942658"/>
                </a:lnTo>
                <a:lnTo>
                  <a:pt x="340965" y="941705"/>
                </a:lnTo>
                <a:lnTo>
                  <a:pt x="336206" y="940753"/>
                </a:lnTo>
                <a:lnTo>
                  <a:pt x="331764" y="938848"/>
                </a:lnTo>
                <a:lnTo>
                  <a:pt x="327323" y="936943"/>
                </a:lnTo>
                <a:lnTo>
                  <a:pt x="323516" y="934403"/>
                </a:lnTo>
                <a:lnTo>
                  <a:pt x="319391" y="931545"/>
                </a:lnTo>
                <a:lnTo>
                  <a:pt x="316219" y="928370"/>
                </a:lnTo>
                <a:lnTo>
                  <a:pt x="312729" y="924878"/>
                </a:lnTo>
                <a:lnTo>
                  <a:pt x="309874" y="921068"/>
                </a:lnTo>
                <a:lnTo>
                  <a:pt x="307653" y="916940"/>
                </a:lnTo>
                <a:lnTo>
                  <a:pt x="305432" y="912495"/>
                </a:lnTo>
                <a:lnTo>
                  <a:pt x="303846" y="908368"/>
                </a:lnTo>
                <a:lnTo>
                  <a:pt x="302577" y="903605"/>
                </a:lnTo>
                <a:lnTo>
                  <a:pt x="301943" y="898843"/>
                </a:lnTo>
                <a:lnTo>
                  <a:pt x="301625" y="893763"/>
                </a:lnTo>
                <a:lnTo>
                  <a:pt x="301943" y="888683"/>
                </a:lnTo>
                <a:lnTo>
                  <a:pt x="302577" y="883920"/>
                </a:lnTo>
                <a:lnTo>
                  <a:pt x="303846" y="879158"/>
                </a:lnTo>
                <a:lnTo>
                  <a:pt x="305432" y="874395"/>
                </a:lnTo>
                <a:lnTo>
                  <a:pt x="307336" y="869950"/>
                </a:lnTo>
                <a:lnTo>
                  <a:pt x="309874" y="865823"/>
                </a:lnTo>
                <a:lnTo>
                  <a:pt x="312729" y="862330"/>
                </a:lnTo>
                <a:lnTo>
                  <a:pt x="316219" y="858838"/>
                </a:lnTo>
                <a:lnTo>
                  <a:pt x="319391" y="855345"/>
                </a:lnTo>
                <a:lnTo>
                  <a:pt x="323516" y="852805"/>
                </a:lnTo>
                <a:lnTo>
                  <a:pt x="327323" y="850265"/>
                </a:lnTo>
                <a:lnTo>
                  <a:pt x="331764" y="848043"/>
                </a:lnTo>
                <a:lnTo>
                  <a:pt x="336206" y="846773"/>
                </a:lnTo>
                <a:lnTo>
                  <a:pt x="340965" y="845185"/>
                </a:lnTo>
                <a:lnTo>
                  <a:pt x="346041" y="844550"/>
                </a:lnTo>
                <a:close/>
                <a:moveTo>
                  <a:pt x="344144" y="590550"/>
                </a:moveTo>
                <a:lnTo>
                  <a:pt x="960782" y="590550"/>
                </a:lnTo>
                <a:lnTo>
                  <a:pt x="966812" y="591185"/>
                </a:lnTo>
                <a:lnTo>
                  <a:pt x="973159" y="592138"/>
                </a:lnTo>
                <a:lnTo>
                  <a:pt x="978871" y="593725"/>
                </a:lnTo>
                <a:lnTo>
                  <a:pt x="984584" y="595630"/>
                </a:lnTo>
                <a:lnTo>
                  <a:pt x="990296" y="598488"/>
                </a:lnTo>
                <a:lnTo>
                  <a:pt x="995374" y="601345"/>
                </a:lnTo>
                <a:lnTo>
                  <a:pt x="1000135" y="604838"/>
                </a:lnTo>
                <a:lnTo>
                  <a:pt x="1004260" y="608965"/>
                </a:lnTo>
                <a:lnTo>
                  <a:pt x="1008386" y="613410"/>
                </a:lnTo>
                <a:lnTo>
                  <a:pt x="1011560" y="617855"/>
                </a:lnTo>
                <a:lnTo>
                  <a:pt x="1015051" y="623253"/>
                </a:lnTo>
                <a:lnTo>
                  <a:pt x="1017590" y="628650"/>
                </a:lnTo>
                <a:lnTo>
                  <a:pt x="1019811" y="634048"/>
                </a:lnTo>
                <a:lnTo>
                  <a:pt x="1021081" y="639763"/>
                </a:lnTo>
                <a:lnTo>
                  <a:pt x="1021715" y="646113"/>
                </a:lnTo>
                <a:lnTo>
                  <a:pt x="1022350" y="652145"/>
                </a:lnTo>
                <a:lnTo>
                  <a:pt x="1021715" y="658813"/>
                </a:lnTo>
                <a:lnTo>
                  <a:pt x="1021081" y="664528"/>
                </a:lnTo>
                <a:lnTo>
                  <a:pt x="1019811" y="670878"/>
                </a:lnTo>
                <a:lnTo>
                  <a:pt x="1017590" y="676275"/>
                </a:lnTo>
                <a:lnTo>
                  <a:pt x="1015051" y="681673"/>
                </a:lnTo>
                <a:lnTo>
                  <a:pt x="1011560" y="686753"/>
                </a:lnTo>
                <a:lnTo>
                  <a:pt x="1008386" y="691515"/>
                </a:lnTo>
                <a:lnTo>
                  <a:pt x="1004260" y="695960"/>
                </a:lnTo>
                <a:lnTo>
                  <a:pt x="1000135" y="700088"/>
                </a:lnTo>
                <a:lnTo>
                  <a:pt x="995374" y="703580"/>
                </a:lnTo>
                <a:lnTo>
                  <a:pt x="990296" y="706438"/>
                </a:lnTo>
                <a:lnTo>
                  <a:pt x="984584" y="708978"/>
                </a:lnTo>
                <a:lnTo>
                  <a:pt x="978871" y="711200"/>
                </a:lnTo>
                <a:lnTo>
                  <a:pt x="973159" y="712788"/>
                </a:lnTo>
                <a:lnTo>
                  <a:pt x="966812" y="713740"/>
                </a:lnTo>
                <a:lnTo>
                  <a:pt x="960782" y="714375"/>
                </a:lnTo>
                <a:lnTo>
                  <a:pt x="344144" y="714375"/>
                </a:lnTo>
                <a:lnTo>
                  <a:pt x="338114" y="713740"/>
                </a:lnTo>
                <a:lnTo>
                  <a:pt x="331767" y="712788"/>
                </a:lnTo>
                <a:lnTo>
                  <a:pt x="326054" y="711200"/>
                </a:lnTo>
                <a:lnTo>
                  <a:pt x="320342" y="708978"/>
                </a:lnTo>
                <a:lnTo>
                  <a:pt x="314946" y="706438"/>
                </a:lnTo>
                <a:lnTo>
                  <a:pt x="309869" y="703580"/>
                </a:lnTo>
                <a:lnTo>
                  <a:pt x="305108" y="700088"/>
                </a:lnTo>
                <a:lnTo>
                  <a:pt x="300982" y="695960"/>
                </a:lnTo>
                <a:lnTo>
                  <a:pt x="296857" y="691515"/>
                </a:lnTo>
                <a:lnTo>
                  <a:pt x="293366" y="686753"/>
                </a:lnTo>
                <a:lnTo>
                  <a:pt x="290192" y="681673"/>
                </a:lnTo>
                <a:lnTo>
                  <a:pt x="287653" y="676275"/>
                </a:lnTo>
                <a:lnTo>
                  <a:pt x="285432" y="670878"/>
                </a:lnTo>
                <a:lnTo>
                  <a:pt x="284162" y="664528"/>
                </a:lnTo>
                <a:lnTo>
                  <a:pt x="282893" y="658813"/>
                </a:lnTo>
                <a:lnTo>
                  <a:pt x="282575" y="652145"/>
                </a:lnTo>
                <a:lnTo>
                  <a:pt x="282893" y="646113"/>
                </a:lnTo>
                <a:lnTo>
                  <a:pt x="284162" y="639763"/>
                </a:lnTo>
                <a:lnTo>
                  <a:pt x="285432" y="634048"/>
                </a:lnTo>
                <a:lnTo>
                  <a:pt x="287653" y="628650"/>
                </a:lnTo>
                <a:lnTo>
                  <a:pt x="290192" y="623253"/>
                </a:lnTo>
                <a:lnTo>
                  <a:pt x="293366" y="617855"/>
                </a:lnTo>
                <a:lnTo>
                  <a:pt x="296857" y="613410"/>
                </a:lnTo>
                <a:lnTo>
                  <a:pt x="300982" y="608965"/>
                </a:lnTo>
                <a:lnTo>
                  <a:pt x="305108" y="604838"/>
                </a:lnTo>
                <a:lnTo>
                  <a:pt x="309869" y="601345"/>
                </a:lnTo>
                <a:lnTo>
                  <a:pt x="314946" y="598488"/>
                </a:lnTo>
                <a:lnTo>
                  <a:pt x="320342" y="595630"/>
                </a:lnTo>
                <a:lnTo>
                  <a:pt x="326054" y="593725"/>
                </a:lnTo>
                <a:lnTo>
                  <a:pt x="331767" y="592138"/>
                </a:lnTo>
                <a:lnTo>
                  <a:pt x="338114" y="591185"/>
                </a:lnTo>
                <a:lnTo>
                  <a:pt x="344144" y="590550"/>
                </a:lnTo>
                <a:close/>
                <a:moveTo>
                  <a:pt x="1750865" y="411163"/>
                </a:moveTo>
                <a:lnTo>
                  <a:pt x="1754043" y="411481"/>
                </a:lnTo>
                <a:lnTo>
                  <a:pt x="1757540" y="411798"/>
                </a:lnTo>
                <a:lnTo>
                  <a:pt x="1760718" y="413068"/>
                </a:lnTo>
                <a:lnTo>
                  <a:pt x="1764214" y="414021"/>
                </a:lnTo>
                <a:lnTo>
                  <a:pt x="1767710" y="414973"/>
                </a:lnTo>
                <a:lnTo>
                  <a:pt x="1770889" y="416878"/>
                </a:lnTo>
                <a:lnTo>
                  <a:pt x="1777563" y="421006"/>
                </a:lnTo>
                <a:lnTo>
                  <a:pt x="1784555" y="425768"/>
                </a:lnTo>
                <a:lnTo>
                  <a:pt x="1790912" y="431166"/>
                </a:lnTo>
                <a:lnTo>
                  <a:pt x="1797904" y="437198"/>
                </a:lnTo>
                <a:lnTo>
                  <a:pt x="1812207" y="451486"/>
                </a:lnTo>
                <a:lnTo>
                  <a:pt x="1827145" y="466408"/>
                </a:lnTo>
                <a:lnTo>
                  <a:pt x="1836680" y="476251"/>
                </a:lnTo>
                <a:lnTo>
                  <a:pt x="1851935" y="491173"/>
                </a:lnTo>
                <a:lnTo>
                  <a:pt x="1865920" y="505461"/>
                </a:lnTo>
                <a:lnTo>
                  <a:pt x="1872277" y="512446"/>
                </a:lnTo>
                <a:lnTo>
                  <a:pt x="1877680" y="519431"/>
                </a:lnTo>
                <a:lnTo>
                  <a:pt x="1882447" y="525781"/>
                </a:lnTo>
                <a:lnTo>
                  <a:pt x="1886579" y="532766"/>
                </a:lnTo>
                <a:lnTo>
                  <a:pt x="1888486" y="536258"/>
                </a:lnTo>
                <a:lnTo>
                  <a:pt x="1889439" y="539433"/>
                </a:lnTo>
                <a:lnTo>
                  <a:pt x="1891029" y="542608"/>
                </a:lnTo>
                <a:lnTo>
                  <a:pt x="1891664" y="546101"/>
                </a:lnTo>
                <a:lnTo>
                  <a:pt x="1891982" y="549593"/>
                </a:lnTo>
                <a:lnTo>
                  <a:pt x="1892300" y="552768"/>
                </a:lnTo>
                <a:lnTo>
                  <a:pt x="1892300" y="556261"/>
                </a:lnTo>
                <a:lnTo>
                  <a:pt x="1891664" y="559753"/>
                </a:lnTo>
                <a:lnTo>
                  <a:pt x="1891029" y="562928"/>
                </a:lnTo>
                <a:lnTo>
                  <a:pt x="1889757" y="566738"/>
                </a:lnTo>
                <a:lnTo>
                  <a:pt x="1888486" y="570231"/>
                </a:lnTo>
                <a:lnTo>
                  <a:pt x="1886261" y="574041"/>
                </a:lnTo>
                <a:lnTo>
                  <a:pt x="1884036" y="577533"/>
                </a:lnTo>
                <a:lnTo>
                  <a:pt x="1881176" y="581343"/>
                </a:lnTo>
                <a:lnTo>
                  <a:pt x="1877680" y="585153"/>
                </a:lnTo>
                <a:lnTo>
                  <a:pt x="1874184" y="588963"/>
                </a:lnTo>
                <a:lnTo>
                  <a:pt x="1476895" y="985838"/>
                </a:lnTo>
                <a:lnTo>
                  <a:pt x="1472763" y="989966"/>
                </a:lnTo>
                <a:lnTo>
                  <a:pt x="1468313" y="993458"/>
                </a:lnTo>
                <a:lnTo>
                  <a:pt x="1464182" y="996633"/>
                </a:lnTo>
                <a:lnTo>
                  <a:pt x="1459732" y="999808"/>
                </a:lnTo>
                <a:lnTo>
                  <a:pt x="1455282" y="1002348"/>
                </a:lnTo>
                <a:lnTo>
                  <a:pt x="1450515" y="1004888"/>
                </a:lnTo>
                <a:lnTo>
                  <a:pt x="1446065" y="1007111"/>
                </a:lnTo>
                <a:lnTo>
                  <a:pt x="1440980" y="1009016"/>
                </a:lnTo>
                <a:lnTo>
                  <a:pt x="1436212" y="1010921"/>
                </a:lnTo>
                <a:lnTo>
                  <a:pt x="1431445" y="1012826"/>
                </a:lnTo>
                <a:lnTo>
                  <a:pt x="1426360" y="1013778"/>
                </a:lnTo>
                <a:lnTo>
                  <a:pt x="1421274" y="1015366"/>
                </a:lnTo>
                <a:lnTo>
                  <a:pt x="1416507" y="1016001"/>
                </a:lnTo>
                <a:lnTo>
                  <a:pt x="1411422" y="1016953"/>
                </a:lnTo>
                <a:lnTo>
                  <a:pt x="1406336" y="1017271"/>
                </a:lnTo>
                <a:lnTo>
                  <a:pt x="1401569" y="1017588"/>
                </a:lnTo>
                <a:lnTo>
                  <a:pt x="1396484" y="1017588"/>
                </a:lnTo>
                <a:lnTo>
                  <a:pt x="1391716" y="1017271"/>
                </a:lnTo>
                <a:lnTo>
                  <a:pt x="1386949" y="1016953"/>
                </a:lnTo>
                <a:lnTo>
                  <a:pt x="1382499" y="1015683"/>
                </a:lnTo>
                <a:lnTo>
                  <a:pt x="1377731" y="1015048"/>
                </a:lnTo>
                <a:lnTo>
                  <a:pt x="1373282" y="1013461"/>
                </a:lnTo>
                <a:lnTo>
                  <a:pt x="1368832" y="1012191"/>
                </a:lnTo>
                <a:lnTo>
                  <a:pt x="1364700" y="1010286"/>
                </a:lnTo>
                <a:lnTo>
                  <a:pt x="1360886" y="1008063"/>
                </a:lnTo>
                <a:lnTo>
                  <a:pt x="1357072" y="1005523"/>
                </a:lnTo>
                <a:lnTo>
                  <a:pt x="1353576" y="1002983"/>
                </a:lnTo>
                <a:lnTo>
                  <a:pt x="1350080" y="1000126"/>
                </a:lnTo>
                <a:lnTo>
                  <a:pt x="1347220" y="996633"/>
                </a:lnTo>
                <a:lnTo>
                  <a:pt x="1344359" y="993458"/>
                </a:lnTo>
                <a:lnTo>
                  <a:pt x="1341817" y="989331"/>
                </a:lnTo>
                <a:lnTo>
                  <a:pt x="1339274" y="985521"/>
                </a:lnTo>
                <a:lnTo>
                  <a:pt x="1337367" y="981076"/>
                </a:lnTo>
                <a:lnTo>
                  <a:pt x="1335778" y="976313"/>
                </a:lnTo>
                <a:lnTo>
                  <a:pt x="1326561" y="967106"/>
                </a:lnTo>
                <a:lnTo>
                  <a:pt x="1322111" y="965518"/>
                </a:lnTo>
                <a:lnTo>
                  <a:pt x="1317979" y="963296"/>
                </a:lnTo>
                <a:lnTo>
                  <a:pt x="1314165" y="961073"/>
                </a:lnTo>
                <a:lnTo>
                  <a:pt x="1310351" y="958851"/>
                </a:lnTo>
                <a:lnTo>
                  <a:pt x="1307173" y="956311"/>
                </a:lnTo>
                <a:lnTo>
                  <a:pt x="1303995" y="953453"/>
                </a:lnTo>
                <a:lnTo>
                  <a:pt x="1301134" y="950913"/>
                </a:lnTo>
                <a:lnTo>
                  <a:pt x="1298274" y="948056"/>
                </a:lnTo>
                <a:lnTo>
                  <a:pt x="1295731" y="944563"/>
                </a:lnTo>
                <a:lnTo>
                  <a:pt x="1293824" y="941706"/>
                </a:lnTo>
                <a:lnTo>
                  <a:pt x="1291599" y="938531"/>
                </a:lnTo>
                <a:lnTo>
                  <a:pt x="1289692" y="935038"/>
                </a:lnTo>
                <a:lnTo>
                  <a:pt x="1288103" y="931546"/>
                </a:lnTo>
                <a:lnTo>
                  <a:pt x="1286832" y="928371"/>
                </a:lnTo>
                <a:lnTo>
                  <a:pt x="1284607" y="921068"/>
                </a:lnTo>
                <a:lnTo>
                  <a:pt x="1283336" y="913448"/>
                </a:lnTo>
                <a:lnTo>
                  <a:pt x="1282700" y="905511"/>
                </a:lnTo>
                <a:lnTo>
                  <a:pt x="1283018" y="897573"/>
                </a:lnTo>
                <a:lnTo>
                  <a:pt x="1283971" y="889953"/>
                </a:lnTo>
                <a:lnTo>
                  <a:pt x="1285560" y="882016"/>
                </a:lnTo>
                <a:lnTo>
                  <a:pt x="1287785" y="874078"/>
                </a:lnTo>
                <a:lnTo>
                  <a:pt x="1290646" y="866141"/>
                </a:lnTo>
                <a:lnTo>
                  <a:pt x="1294142" y="858521"/>
                </a:lnTo>
                <a:lnTo>
                  <a:pt x="1298909" y="849948"/>
                </a:lnTo>
                <a:lnTo>
                  <a:pt x="1304313" y="841376"/>
                </a:lnTo>
                <a:lnTo>
                  <a:pt x="1310351" y="833756"/>
                </a:lnTo>
                <a:lnTo>
                  <a:pt x="1317026" y="826136"/>
                </a:lnTo>
                <a:lnTo>
                  <a:pt x="1714315" y="429261"/>
                </a:lnTo>
                <a:lnTo>
                  <a:pt x="1718446" y="425768"/>
                </a:lnTo>
                <a:lnTo>
                  <a:pt x="1721943" y="422276"/>
                </a:lnTo>
                <a:lnTo>
                  <a:pt x="1726074" y="419736"/>
                </a:lnTo>
                <a:lnTo>
                  <a:pt x="1729571" y="417196"/>
                </a:lnTo>
                <a:lnTo>
                  <a:pt x="1733384" y="415608"/>
                </a:lnTo>
                <a:lnTo>
                  <a:pt x="1736881" y="414021"/>
                </a:lnTo>
                <a:lnTo>
                  <a:pt x="1740377" y="412433"/>
                </a:lnTo>
                <a:lnTo>
                  <a:pt x="1743873" y="411798"/>
                </a:lnTo>
                <a:lnTo>
                  <a:pt x="1747051" y="411481"/>
                </a:lnTo>
                <a:lnTo>
                  <a:pt x="1750865" y="411163"/>
                </a:lnTo>
                <a:close/>
                <a:moveTo>
                  <a:pt x="198373" y="319088"/>
                </a:moveTo>
                <a:lnTo>
                  <a:pt x="1557783" y="319088"/>
                </a:lnTo>
                <a:lnTo>
                  <a:pt x="1453042" y="423822"/>
                </a:lnTo>
                <a:lnTo>
                  <a:pt x="315492" y="423822"/>
                </a:lnTo>
                <a:lnTo>
                  <a:pt x="305336" y="424140"/>
                </a:lnTo>
                <a:lnTo>
                  <a:pt x="295179" y="424774"/>
                </a:lnTo>
                <a:lnTo>
                  <a:pt x="285340" y="426361"/>
                </a:lnTo>
                <a:lnTo>
                  <a:pt x="275500" y="427631"/>
                </a:lnTo>
                <a:lnTo>
                  <a:pt x="265979" y="429852"/>
                </a:lnTo>
                <a:lnTo>
                  <a:pt x="256457" y="433026"/>
                </a:lnTo>
                <a:lnTo>
                  <a:pt x="247570" y="435882"/>
                </a:lnTo>
                <a:lnTo>
                  <a:pt x="238365" y="439374"/>
                </a:lnTo>
                <a:lnTo>
                  <a:pt x="229478" y="443499"/>
                </a:lnTo>
                <a:lnTo>
                  <a:pt x="221226" y="447943"/>
                </a:lnTo>
                <a:lnTo>
                  <a:pt x="212973" y="452703"/>
                </a:lnTo>
                <a:lnTo>
                  <a:pt x="204721" y="457781"/>
                </a:lnTo>
                <a:lnTo>
                  <a:pt x="196786" y="463494"/>
                </a:lnTo>
                <a:lnTo>
                  <a:pt x="189486" y="469207"/>
                </a:lnTo>
                <a:lnTo>
                  <a:pt x="182186" y="475554"/>
                </a:lnTo>
                <a:lnTo>
                  <a:pt x="175203" y="481902"/>
                </a:lnTo>
                <a:lnTo>
                  <a:pt x="168855" y="488884"/>
                </a:lnTo>
                <a:lnTo>
                  <a:pt x="162507" y="496184"/>
                </a:lnTo>
                <a:lnTo>
                  <a:pt x="156794" y="503483"/>
                </a:lnTo>
                <a:lnTo>
                  <a:pt x="151398" y="511100"/>
                </a:lnTo>
                <a:lnTo>
                  <a:pt x="145685" y="519670"/>
                </a:lnTo>
                <a:lnTo>
                  <a:pt x="140924" y="527604"/>
                </a:lnTo>
                <a:lnTo>
                  <a:pt x="136798" y="536490"/>
                </a:lnTo>
                <a:lnTo>
                  <a:pt x="132672" y="545060"/>
                </a:lnTo>
                <a:lnTo>
                  <a:pt x="129498" y="554263"/>
                </a:lnTo>
                <a:lnTo>
                  <a:pt x="126007" y="563150"/>
                </a:lnTo>
                <a:lnTo>
                  <a:pt x="123468" y="572671"/>
                </a:lnTo>
                <a:lnTo>
                  <a:pt x="121246" y="582193"/>
                </a:lnTo>
                <a:lnTo>
                  <a:pt x="119659" y="592031"/>
                </a:lnTo>
                <a:lnTo>
                  <a:pt x="118072" y="601870"/>
                </a:lnTo>
                <a:lnTo>
                  <a:pt x="117437" y="612026"/>
                </a:lnTo>
                <a:lnTo>
                  <a:pt x="117437" y="622182"/>
                </a:lnTo>
                <a:lnTo>
                  <a:pt x="117437" y="1633658"/>
                </a:lnTo>
                <a:lnTo>
                  <a:pt x="117437" y="1643814"/>
                </a:lnTo>
                <a:lnTo>
                  <a:pt x="118072" y="1653970"/>
                </a:lnTo>
                <a:lnTo>
                  <a:pt x="119659" y="1663808"/>
                </a:lnTo>
                <a:lnTo>
                  <a:pt x="121246" y="1673647"/>
                </a:lnTo>
                <a:lnTo>
                  <a:pt x="123468" y="1683168"/>
                </a:lnTo>
                <a:lnTo>
                  <a:pt x="126007" y="1692689"/>
                </a:lnTo>
                <a:lnTo>
                  <a:pt x="129498" y="1701576"/>
                </a:lnTo>
                <a:lnTo>
                  <a:pt x="132672" y="1710780"/>
                </a:lnTo>
                <a:lnTo>
                  <a:pt x="136798" y="1719666"/>
                </a:lnTo>
                <a:lnTo>
                  <a:pt x="140924" y="1728235"/>
                </a:lnTo>
                <a:lnTo>
                  <a:pt x="145685" y="1736170"/>
                </a:lnTo>
                <a:lnTo>
                  <a:pt x="151398" y="1744739"/>
                </a:lnTo>
                <a:lnTo>
                  <a:pt x="156794" y="1752356"/>
                </a:lnTo>
                <a:lnTo>
                  <a:pt x="162507" y="1759656"/>
                </a:lnTo>
                <a:lnTo>
                  <a:pt x="168855" y="1766955"/>
                </a:lnTo>
                <a:lnTo>
                  <a:pt x="175203" y="1773938"/>
                </a:lnTo>
                <a:lnTo>
                  <a:pt x="182186" y="1780285"/>
                </a:lnTo>
                <a:lnTo>
                  <a:pt x="189486" y="1786633"/>
                </a:lnTo>
                <a:lnTo>
                  <a:pt x="196786" y="1792345"/>
                </a:lnTo>
                <a:lnTo>
                  <a:pt x="204721" y="1798375"/>
                </a:lnTo>
                <a:lnTo>
                  <a:pt x="212973" y="1803453"/>
                </a:lnTo>
                <a:lnTo>
                  <a:pt x="221226" y="1808214"/>
                </a:lnTo>
                <a:lnTo>
                  <a:pt x="229478" y="1812340"/>
                </a:lnTo>
                <a:lnTo>
                  <a:pt x="238365" y="1816466"/>
                </a:lnTo>
                <a:lnTo>
                  <a:pt x="247570" y="1819640"/>
                </a:lnTo>
                <a:lnTo>
                  <a:pt x="256457" y="1823131"/>
                </a:lnTo>
                <a:lnTo>
                  <a:pt x="265979" y="1825670"/>
                </a:lnTo>
                <a:lnTo>
                  <a:pt x="275500" y="1827891"/>
                </a:lnTo>
                <a:lnTo>
                  <a:pt x="285340" y="1829478"/>
                </a:lnTo>
                <a:lnTo>
                  <a:pt x="295179" y="1831065"/>
                </a:lnTo>
                <a:lnTo>
                  <a:pt x="305336" y="1831700"/>
                </a:lnTo>
                <a:lnTo>
                  <a:pt x="315492" y="1831700"/>
                </a:lnTo>
                <a:lnTo>
                  <a:pt x="1632371" y="1831700"/>
                </a:lnTo>
                <a:lnTo>
                  <a:pt x="1642527" y="1831700"/>
                </a:lnTo>
                <a:lnTo>
                  <a:pt x="1652367" y="1831065"/>
                </a:lnTo>
                <a:lnTo>
                  <a:pt x="1662523" y="1829478"/>
                </a:lnTo>
                <a:lnTo>
                  <a:pt x="1672045" y="1827891"/>
                </a:lnTo>
                <a:lnTo>
                  <a:pt x="1681885" y="1825670"/>
                </a:lnTo>
                <a:lnTo>
                  <a:pt x="1691089" y="1823131"/>
                </a:lnTo>
                <a:lnTo>
                  <a:pt x="1700611" y="1819640"/>
                </a:lnTo>
                <a:lnTo>
                  <a:pt x="1709181" y="1816466"/>
                </a:lnTo>
                <a:lnTo>
                  <a:pt x="1718385" y="1812340"/>
                </a:lnTo>
                <a:lnTo>
                  <a:pt x="1726637" y="1808214"/>
                </a:lnTo>
                <a:lnTo>
                  <a:pt x="1735207" y="1803453"/>
                </a:lnTo>
                <a:lnTo>
                  <a:pt x="1743142" y="1798375"/>
                </a:lnTo>
                <a:lnTo>
                  <a:pt x="1750760" y="1792345"/>
                </a:lnTo>
                <a:lnTo>
                  <a:pt x="1758377" y="1786633"/>
                </a:lnTo>
                <a:lnTo>
                  <a:pt x="1765677" y="1780285"/>
                </a:lnTo>
                <a:lnTo>
                  <a:pt x="1772660" y="1773938"/>
                </a:lnTo>
                <a:lnTo>
                  <a:pt x="1779325" y="1766955"/>
                </a:lnTo>
                <a:lnTo>
                  <a:pt x="1785356" y="1759973"/>
                </a:lnTo>
                <a:lnTo>
                  <a:pt x="1791069" y="1752356"/>
                </a:lnTo>
                <a:lnTo>
                  <a:pt x="1796782" y="1744739"/>
                </a:lnTo>
                <a:lnTo>
                  <a:pt x="1801861" y="1736805"/>
                </a:lnTo>
                <a:lnTo>
                  <a:pt x="1806621" y="1728235"/>
                </a:lnTo>
                <a:lnTo>
                  <a:pt x="1810748" y="1719666"/>
                </a:lnTo>
                <a:lnTo>
                  <a:pt x="1814874" y="1710780"/>
                </a:lnTo>
                <a:lnTo>
                  <a:pt x="1818683" y="1702211"/>
                </a:lnTo>
                <a:lnTo>
                  <a:pt x="1821857" y="1692689"/>
                </a:lnTo>
                <a:lnTo>
                  <a:pt x="1824396" y="1683168"/>
                </a:lnTo>
                <a:lnTo>
                  <a:pt x="1826617" y="1673647"/>
                </a:lnTo>
                <a:lnTo>
                  <a:pt x="1828522" y="1663808"/>
                </a:lnTo>
                <a:lnTo>
                  <a:pt x="1829474" y="1653970"/>
                </a:lnTo>
                <a:lnTo>
                  <a:pt x="1830109" y="1643814"/>
                </a:lnTo>
                <a:lnTo>
                  <a:pt x="1830426" y="1633658"/>
                </a:lnTo>
                <a:lnTo>
                  <a:pt x="1830426" y="1113162"/>
                </a:lnTo>
                <a:lnTo>
                  <a:pt x="1830426" y="773570"/>
                </a:lnTo>
                <a:lnTo>
                  <a:pt x="1947863" y="656458"/>
                </a:lnTo>
                <a:lnTo>
                  <a:pt x="1947863" y="1738391"/>
                </a:lnTo>
                <a:lnTo>
                  <a:pt x="1947546" y="1748865"/>
                </a:lnTo>
                <a:lnTo>
                  <a:pt x="1946911" y="1758704"/>
                </a:lnTo>
                <a:lnTo>
                  <a:pt x="1945324" y="1768860"/>
                </a:lnTo>
                <a:lnTo>
                  <a:pt x="1943419" y="1778063"/>
                </a:lnTo>
                <a:lnTo>
                  <a:pt x="1941198" y="1787902"/>
                </a:lnTo>
                <a:lnTo>
                  <a:pt x="1938659" y="1797423"/>
                </a:lnTo>
                <a:lnTo>
                  <a:pt x="1935802" y="1806627"/>
                </a:lnTo>
                <a:lnTo>
                  <a:pt x="1932311" y="1815831"/>
                </a:lnTo>
                <a:lnTo>
                  <a:pt x="1928184" y="1824400"/>
                </a:lnTo>
                <a:lnTo>
                  <a:pt x="1923741" y="1832969"/>
                </a:lnTo>
                <a:lnTo>
                  <a:pt x="1918980" y="1841221"/>
                </a:lnTo>
                <a:lnTo>
                  <a:pt x="1913902" y="1849156"/>
                </a:lnTo>
                <a:lnTo>
                  <a:pt x="1908188" y="1856773"/>
                </a:lnTo>
                <a:lnTo>
                  <a:pt x="1902475" y="1864707"/>
                </a:lnTo>
                <a:lnTo>
                  <a:pt x="1896127" y="1871689"/>
                </a:lnTo>
                <a:lnTo>
                  <a:pt x="1889462" y="1878671"/>
                </a:lnTo>
                <a:lnTo>
                  <a:pt x="1882797" y="1885336"/>
                </a:lnTo>
                <a:lnTo>
                  <a:pt x="1875497" y="1891366"/>
                </a:lnTo>
                <a:lnTo>
                  <a:pt x="1868197" y="1897397"/>
                </a:lnTo>
                <a:lnTo>
                  <a:pt x="1860579" y="1902792"/>
                </a:lnTo>
                <a:lnTo>
                  <a:pt x="1852327" y="1907870"/>
                </a:lnTo>
                <a:lnTo>
                  <a:pt x="1844074" y="1912631"/>
                </a:lnTo>
                <a:lnTo>
                  <a:pt x="1835187" y="1917074"/>
                </a:lnTo>
                <a:lnTo>
                  <a:pt x="1826617" y="1920882"/>
                </a:lnTo>
                <a:lnTo>
                  <a:pt x="1817413" y="1924691"/>
                </a:lnTo>
                <a:lnTo>
                  <a:pt x="1808209" y="1927865"/>
                </a:lnTo>
                <a:lnTo>
                  <a:pt x="1799004" y="1930404"/>
                </a:lnTo>
                <a:lnTo>
                  <a:pt x="1789482" y="1932625"/>
                </a:lnTo>
                <a:lnTo>
                  <a:pt x="1779643" y="1934530"/>
                </a:lnTo>
                <a:lnTo>
                  <a:pt x="1769803" y="1935482"/>
                </a:lnTo>
                <a:lnTo>
                  <a:pt x="1759647" y="1936434"/>
                </a:lnTo>
                <a:lnTo>
                  <a:pt x="1749173" y="1936751"/>
                </a:lnTo>
                <a:lnTo>
                  <a:pt x="198373" y="1936751"/>
                </a:lnTo>
                <a:lnTo>
                  <a:pt x="188216" y="1936434"/>
                </a:lnTo>
                <a:lnTo>
                  <a:pt x="178377" y="1935482"/>
                </a:lnTo>
                <a:lnTo>
                  <a:pt x="168538" y="1934530"/>
                </a:lnTo>
                <a:lnTo>
                  <a:pt x="158699" y="1932625"/>
                </a:lnTo>
                <a:lnTo>
                  <a:pt x="148859" y="1930404"/>
                </a:lnTo>
                <a:lnTo>
                  <a:pt x="139655" y="1927865"/>
                </a:lnTo>
                <a:lnTo>
                  <a:pt x="130133" y="1924691"/>
                </a:lnTo>
                <a:lnTo>
                  <a:pt x="121246" y="1920882"/>
                </a:lnTo>
                <a:lnTo>
                  <a:pt x="112359" y="1917074"/>
                </a:lnTo>
                <a:lnTo>
                  <a:pt x="103789" y="1912631"/>
                </a:lnTo>
                <a:lnTo>
                  <a:pt x="95537" y="1907870"/>
                </a:lnTo>
                <a:lnTo>
                  <a:pt x="87602" y="1902792"/>
                </a:lnTo>
                <a:lnTo>
                  <a:pt x="79984" y="1897397"/>
                </a:lnTo>
                <a:lnTo>
                  <a:pt x="72049" y="1891366"/>
                </a:lnTo>
                <a:lnTo>
                  <a:pt x="65067" y="1885336"/>
                </a:lnTo>
                <a:lnTo>
                  <a:pt x="58084" y="1878671"/>
                </a:lnTo>
                <a:lnTo>
                  <a:pt x="51418" y="1871689"/>
                </a:lnTo>
                <a:lnTo>
                  <a:pt x="45388" y="1864707"/>
                </a:lnTo>
                <a:lnTo>
                  <a:pt x="39357" y="1856773"/>
                </a:lnTo>
                <a:lnTo>
                  <a:pt x="33962" y="1849156"/>
                </a:lnTo>
                <a:lnTo>
                  <a:pt x="28883" y="1841221"/>
                </a:lnTo>
                <a:lnTo>
                  <a:pt x="24122" y="1832969"/>
                </a:lnTo>
                <a:lnTo>
                  <a:pt x="19679" y="1824400"/>
                </a:lnTo>
                <a:lnTo>
                  <a:pt x="15870" y="1815831"/>
                </a:lnTo>
                <a:lnTo>
                  <a:pt x="12061" y="1806627"/>
                </a:lnTo>
                <a:lnTo>
                  <a:pt x="8887" y="1797423"/>
                </a:lnTo>
                <a:lnTo>
                  <a:pt x="6348" y="1787902"/>
                </a:lnTo>
                <a:lnTo>
                  <a:pt x="4126" y="1778063"/>
                </a:lnTo>
                <a:lnTo>
                  <a:pt x="2222" y="1768860"/>
                </a:lnTo>
                <a:lnTo>
                  <a:pt x="1270" y="1758704"/>
                </a:lnTo>
                <a:lnTo>
                  <a:pt x="318" y="1748865"/>
                </a:lnTo>
                <a:lnTo>
                  <a:pt x="0" y="1738391"/>
                </a:lnTo>
                <a:lnTo>
                  <a:pt x="0" y="517448"/>
                </a:lnTo>
                <a:lnTo>
                  <a:pt x="318" y="507292"/>
                </a:lnTo>
                <a:lnTo>
                  <a:pt x="1270" y="497453"/>
                </a:lnTo>
                <a:lnTo>
                  <a:pt x="2222" y="487297"/>
                </a:lnTo>
                <a:lnTo>
                  <a:pt x="4126" y="477776"/>
                </a:lnTo>
                <a:lnTo>
                  <a:pt x="6348" y="467937"/>
                </a:lnTo>
                <a:lnTo>
                  <a:pt x="8887" y="458416"/>
                </a:lnTo>
                <a:lnTo>
                  <a:pt x="12061" y="449212"/>
                </a:lnTo>
                <a:lnTo>
                  <a:pt x="15870" y="440008"/>
                </a:lnTo>
                <a:lnTo>
                  <a:pt x="19679" y="431439"/>
                </a:lnTo>
                <a:lnTo>
                  <a:pt x="24122" y="423187"/>
                </a:lnTo>
                <a:lnTo>
                  <a:pt x="28883" y="414618"/>
                </a:lnTo>
                <a:lnTo>
                  <a:pt x="33962" y="406684"/>
                </a:lnTo>
                <a:lnTo>
                  <a:pt x="39357" y="399067"/>
                </a:lnTo>
                <a:lnTo>
                  <a:pt x="45388" y="391450"/>
                </a:lnTo>
                <a:lnTo>
                  <a:pt x="51418" y="384150"/>
                </a:lnTo>
                <a:lnTo>
                  <a:pt x="58084" y="377168"/>
                </a:lnTo>
                <a:lnTo>
                  <a:pt x="65067" y="370503"/>
                </a:lnTo>
                <a:lnTo>
                  <a:pt x="72049" y="364473"/>
                </a:lnTo>
                <a:lnTo>
                  <a:pt x="79984" y="358443"/>
                </a:lnTo>
                <a:lnTo>
                  <a:pt x="87602" y="353047"/>
                </a:lnTo>
                <a:lnTo>
                  <a:pt x="95537" y="347969"/>
                </a:lnTo>
                <a:lnTo>
                  <a:pt x="103789" y="343209"/>
                </a:lnTo>
                <a:lnTo>
                  <a:pt x="112359" y="338766"/>
                </a:lnTo>
                <a:lnTo>
                  <a:pt x="121246" y="334957"/>
                </a:lnTo>
                <a:lnTo>
                  <a:pt x="130133" y="331149"/>
                </a:lnTo>
                <a:lnTo>
                  <a:pt x="139655" y="328292"/>
                </a:lnTo>
                <a:lnTo>
                  <a:pt x="148859" y="325436"/>
                </a:lnTo>
                <a:lnTo>
                  <a:pt x="158699" y="323214"/>
                </a:lnTo>
                <a:lnTo>
                  <a:pt x="168538" y="321310"/>
                </a:lnTo>
                <a:lnTo>
                  <a:pt x="178377" y="320358"/>
                </a:lnTo>
                <a:lnTo>
                  <a:pt x="188216" y="319723"/>
                </a:lnTo>
                <a:lnTo>
                  <a:pt x="198373" y="319088"/>
                </a:lnTo>
                <a:close/>
                <a:moveTo>
                  <a:pt x="2076641" y="106363"/>
                </a:moveTo>
                <a:lnTo>
                  <a:pt x="2082030" y="106363"/>
                </a:lnTo>
                <a:lnTo>
                  <a:pt x="2087102" y="106363"/>
                </a:lnTo>
                <a:lnTo>
                  <a:pt x="2092174" y="106679"/>
                </a:lnTo>
                <a:lnTo>
                  <a:pt x="2097246" y="107313"/>
                </a:lnTo>
                <a:lnTo>
                  <a:pt x="2102318" y="108263"/>
                </a:lnTo>
                <a:lnTo>
                  <a:pt x="2107390" y="109213"/>
                </a:lnTo>
                <a:lnTo>
                  <a:pt x="2112145" y="110797"/>
                </a:lnTo>
                <a:lnTo>
                  <a:pt x="2117217" y="112064"/>
                </a:lnTo>
                <a:lnTo>
                  <a:pt x="2121972" y="113965"/>
                </a:lnTo>
                <a:lnTo>
                  <a:pt x="2126727" y="116182"/>
                </a:lnTo>
                <a:lnTo>
                  <a:pt x="2131482" y="118399"/>
                </a:lnTo>
                <a:lnTo>
                  <a:pt x="2136237" y="120933"/>
                </a:lnTo>
                <a:lnTo>
                  <a:pt x="2140358" y="123784"/>
                </a:lnTo>
                <a:lnTo>
                  <a:pt x="2144796" y="126634"/>
                </a:lnTo>
                <a:lnTo>
                  <a:pt x="2148916" y="130119"/>
                </a:lnTo>
                <a:lnTo>
                  <a:pt x="2153354" y="133603"/>
                </a:lnTo>
                <a:lnTo>
                  <a:pt x="2157158" y="137087"/>
                </a:lnTo>
                <a:lnTo>
                  <a:pt x="2166351" y="146589"/>
                </a:lnTo>
                <a:lnTo>
                  <a:pt x="2169838" y="150707"/>
                </a:lnTo>
                <a:lnTo>
                  <a:pt x="2173642" y="154825"/>
                </a:lnTo>
                <a:lnTo>
                  <a:pt x="2176812" y="158626"/>
                </a:lnTo>
                <a:lnTo>
                  <a:pt x="2179665" y="163060"/>
                </a:lnTo>
                <a:lnTo>
                  <a:pt x="2182835" y="167811"/>
                </a:lnTo>
                <a:lnTo>
                  <a:pt x="2185371" y="172246"/>
                </a:lnTo>
                <a:lnTo>
                  <a:pt x="2187273" y="176997"/>
                </a:lnTo>
                <a:lnTo>
                  <a:pt x="2189492" y="181748"/>
                </a:lnTo>
                <a:lnTo>
                  <a:pt x="2191394" y="186183"/>
                </a:lnTo>
                <a:lnTo>
                  <a:pt x="2192979" y="191567"/>
                </a:lnTo>
                <a:lnTo>
                  <a:pt x="2194247" y="196002"/>
                </a:lnTo>
                <a:lnTo>
                  <a:pt x="2195515" y="201387"/>
                </a:lnTo>
                <a:lnTo>
                  <a:pt x="2196149" y="206454"/>
                </a:lnTo>
                <a:lnTo>
                  <a:pt x="2196783" y="211522"/>
                </a:lnTo>
                <a:lnTo>
                  <a:pt x="2197100" y="216590"/>
                </a:lnTo>
                <a:lnTo>
                  <a:pt x="2197100" y="221658"/>
                </a:lnTo>
                <a:lnTo>
                  <a:pt x="2197100" y="226726"/>
                </a:lnTo>
                <a:lnTo>
                  <a:pt x="2196783" y="231794"/>
                </a:lnTo>
                <a:lnTo>
                  <a:pt x="2196149" y="236862"/>
                </a:lnTo>
                <a:lnTo>
                  <a:pt x="2195515" y="241613"/>
                </a:lnTo>
                <a:lnTo>
                  <a:pt x="2194247" y="246681"/>
                </a:lnTo>
                <a:lnTo>
                  <a:pt x="2192979" y="251749"/>
                </a:lnTo>
                <a:lnTo>
                  <a:pt x="2191394" y="256500"/>
                </a:lnTo>
                <a:lnTo>
                  <a:pt x="2189492" y="261251"/>
                </a:lnTo>
                <a:lnTo>
                  <a:pt x="2187273" y="266319"/>
                </a:lnTo>
                <a:lnTo>
                  <a:pt x="2185371" y="270754"/>
                </a:lnTo>
                <a:lnTo>
                  <a:pt x="2182835" y="275505"/>
                </a:lnTo>
                <a:lnTo>
                  <a:pt x="2179665" y="279623"/>
                </a:lnTo>
                <a:lnTo>
                  <a:pt x="2176812" y="284057"/>
                </a:lnTo>
                <a:lnTo>
                  <a:pt x="2173642" y="288492"/>
                </a:lnTo>
                <a:lnTo>
                  <a:pt x="2169838" y="292609"/>
                </a:lnTo>
                <a:lnTo>
                  <a:pt x="2166351" y="296410"/>
                </a:lnTo>
                <a:lnTo>
                  <a:pt x="1970764" y="491843"/>
                </a:lnTo>
                <a:lnTo>
                  <a:pt x="1967277" y="495010"/>
                </a:lnTo>
                <a:lnTo>
                  <a:pt x="1963473" y="498178"/>
                </a:lnTo>
                <a:lnTo>
                  <a:pt x="1959986" y="500712"/>
                </a:lnTo>
                <a:lnTo>
                  <a:pt x="1956816" y="502612"/>
                </a:lnTo>
                <a:lnTo>
                  <a:pt x="1953329" y="504513"/>
                </a:lnTo>
                <a:lnTo>
                  <a:pt x="1950476" y="505463"/>
                </a:lnTo>
                <a:lnTo>
                  <a:pt x="1947623" y="505780"/>
                </a:lnTo>
                <a:lnTo>
                  <a:pt x="1944771" y="506413"/>
                </a:lnTo>
                <a:lnTo>
                  <a:pt x="1941918" y="505780"/>
                </a:lnTo>
                <a:lnTo>
                  <a:pt x="1939382" y="505463"/>
                </a:lnTo>
                <a:lnTo>
                  <a:pt x="1936846" y="504513"/>
                </a:lnTo>
                <a:lnTo>
                  <a:pt x="1933993" y="502929"/>
                </a:lnTo>
                <a:lnTo>
                  <a:pt x="1931457" y="501662"/>
                </a:lnTo>
                <a:lnTo>
                  <a:pt x="1928921" y="499445"/>
                </a:lnTo>
                <a:lnTo>
                  <a:pt x="1924166" y="494694"/>
                </a:lnTo>
                <a:lnTo>
                  <a:pt x="1919094" y="489309"/>
                </a:lnTo>
                <a:lnTo>
                  <a:pt x="1914022" y="482657"/>
                </a:lnTo>
                <a:lnTo>
                  <a:pt x="1903561" y="467770"/>
                </a:lnTo>
                <a:lnTo>
                  <a:pt x="1897855" y="459852"/>
                </a:lnTo>
                <a:lnTo>
                  <a:pt x="1891515" y="451616"/>
                </a:lnTo>
                <a:lnTo>
                  <a:pt x="1884541" y="443698"/>
                </a:lnTo>
                <a:lnTo>
                  <a:pt x="1877250" y="435779"/>
                </a:lnTo>
                <a:lnTo>
                  <a:pt x="1868057" y="426277"/>
                </a:lnTo>
                <a:lnTo>
                  <a:pt x="1859815" y="418991"/>
                </a:lnTo>
                <a:lnTo>
                  <a:pt x="1851890" y="412023"/>
                </a:lnTo>
                <a:lnTo>
                  <a:pt x="1843966" y="406005"/>
                </a:lnTo>
                <a:lnTo>
                  <a:pt x="1836041" y="399987"/>
                </a:lnTo>
                <a:lnTo>
                  <a:pt x="1820825" y="389217"/>
                </a:lnTo>
                <a:lnTo>
                  <a:pt x="1814485" y="384466"/>
                </a:lnTo>
                <a:lnTo>
                  <a:pt x="1808462" y="379398"/>
                </a:lnTo>
                <a:lnTo>
                  <a:pt x="1804024" y="374647"/>
                </a:lnTo>
                <a:lnTo>
                  <a:pt x="1802122" y="372113"/>
                </a:lnTo>
                <a:lnTo>
                  <a:pt x="1800220" y="369579"/>
                </a:lnTo>
                <a:lnTo>
                  <a:pt x="1798635" y="367045"/>
                </a:lnTo>
                <a:lnTo>
                  <a:pt x="1798001" y="364511"/>
                </a:lnTo>
                <a:lnTo>
                  <a:pt x="1797367" y="361660"/>
                </a:lnTo>
                <a:lnTo>
                  <a:pt x="1797050" y="359126"/>
                </a:lnTo>
                <a:lnTo>
                  <a:pt x="1797367" y="355959"/>
                </a:lnTo>
                <a:lnTo>
                  <a:pt x="1797684" y="353108"/>
                </a:lnTo>
                <a:lnTo>
                  <a:pt x="1798635" y="349941"/>
                </a:lnTo>
                <a:lnTo>
                  <a:pt x="1800220" y="346773"/>
                </a:lnTo>
                <a:lnTo>
                  <a:pt x="1802439" y="343289"/>
                </a:lnTo>
                <a:lnTo>
                  <a:pt x="1804975" y="340122"/>
                </a:lnTo>
                <a:lnTo>
                  <a:pt x="1807828" y="336637"/>
                </a:lnTo>
                <a:lnTo>
                  <a:pt x="1811632" y="332520"/>
                </a:lnTo>
                <a:lnTo>
                  <a:pt x="2006902" y="137087"/>
                </a:lnTo>
                <a:lnTo>
                  <a:pt x="2011023" y="133603"/>
                </a:lnTo>
                <a:lnTo>
                  <a:pt x="2014827" y="130119"/>
                </a:lnTo>
                <a:lnTo>
                  <a:pt x="2019265" y="126634"/>
                </a:lnTo>
                <a:lnTo>
                  <a:pt x="2023703" y="123784"/>
                </a:lnTo>
                <a:lnTo>
                  <a:pt x="2028141" y="120933"/>
                </a:lnTo>
                <a:lnTo>
                  <a:pt x="2032896" y="118399"/>
                </a:lnTo>
                <a:lnTo>
                  <a:pt x="2037017" y="116182"/>
                </a:lnTo>
                <a:lnTo>
                  <a:pt x="2041772" y="113965"/>
                </a:lnTo>
                <a:lnTo>
                  <a:pt x="2046843" y="112064"/>
                </a:lnTo>
                <a:lnTo>
                  <a:pt x="2051598" y="110797"/>
                </a:lnTo>
                <a:lnTo>
                  <a:pt x="2056670" y="109213"/>
                </a:lnTo>
                <a:lnTo>
                  <a:pt x="2061425" y="108263"/>
                </a:lnTo>
                <a:lnTo>
                  <a:pt x="2066497" y="107313"/>
                </a:lnTo>
                <a:lnTo>
                  <a:pt x="2071569" y="106679"/>
                </a:lnTo>
                <a:lnTo>
                  <a:pt x="2076641" y="106363"/>
                </a:lnTo>
                <a:close/>
                <a:moveTo>
                  <a:pt x="2213628" y="19050"/>
                </a:moveTo>
                <a:lnTo>
                  <a:pt x="2219371" y="19369"/>
                </a:lnTo>
                <a:lnTo>
                  <a:pt x="2225751" y="20007"/>
                </a:lnTo>
                <a:lnTo>
                  <a:pt x="2231493" y="21602"/>
                </a:lnTo>
                <a:lnTo>
                  <a:pt x="2237236" y="23516"/>
                </a:lnTo>
                <a:lnTo>
                  <a:pt x="2242978" y="26387"/>
                </a:lnTo>
                <a:lnTo>
                  <a:pt x="2248401" y="29258"/>
                </a:lnTo>
                <a:lnTo>
                  <a:pt x="2253506" y="33087"/>
                </a:lnTo>
                <a:lnTo>
                  <a:pt x="2258291" y="37234"/>
                </a:lnTo>
                <a:lnTo>
                  <a:pt x="2262757" y="42019"/>
                </a:lnTo>
                <a:lnTo>
                  <a:pt x="2266266" y="47123"/>
                </a:lnTo>
                <a:lnTo>
                  <a:pt x="2269457" y="52547"/>
                </a:lnTo>
                <a:lnTo>
                  <a:pt x="2272009" y="58608"/>
                </a:lnTo>
                <a:lnTo>
                  <a:pt x="2273923" y="64350"/>
                </a:lnTo>
                <a:lnTo>
                  <a:pt x="2275518" y="70412"/>
                </a:lnTo>
                <a:lnTo>
                  <a:pt x="2276475" y="76154"/>
                </a:lnTo>
                <a:lnTo>
                  <a:pt x="2276475" y="82216"/>
                </a:lnTo>
                <a:lnTo>
                  <a:pt x="2276475" y="88277"/>
                </a:lnTo>
                <a:lnTo>
                  <a:pt x="2275518" y="94338"/>
                </a:lnTo>
                <a:lnTo>
                  <a:pt x="2273923" y="100400"/>
                </a:lnTo>
                <a:lnTo>
                  <a:pt x="2272009" y="106142"/>
                </a:lnTo>
                <a:lnTo>
                  <a:pt x="2269457" y="111565"/>
                </a:lnTo>
                <a:lnTo>
                  <a:pt x="2266266" y="117308"/>
                </a:lnTo>
                <a:lnTo>
                  <a:pt x="2262757" y="122412"/>
                </a:lnTo>
                <a:lnTo>
                  <a:pt x="2258291" y="126878"/>
                </a:lnTo>
                <a:lnTo>
                  <a:pt x="2241064" y="144105"/>
                </a:lnTo>
                <a:lnTo>
                  <a:pt x="2236598" y="148253"/>
                </a:lnTo>
                <a:lnTo>
                  <a:pt x="2232769" y="150805"/>
                </a:lnTo>
                <a:lnTo>
                  <a:pt x="2230855" y="151443"/>
                </a:lnTo>
                <a:lnTo>
                  <a:pt x="2228941" y="152400"/>
                </a:lnTo>
                <a:lnTo>
                  <a:pt x="2227346" y="152400"/>
                </a:lnTo>
                <a:lnTo>
                  <a:pt x="2225751" y="152400"/>
                </a:lnTo>
                <a:lnTo>
                  <a:pt x="2224156" y="152081"/>
                </a:lnTo>
                <a:lnTo>
                  <a:pt x="2222880" y="151443"/>
                </a:lnTo>
                <a:lnTo>
                  <a:pt x="2220009" y="149848"/>
                </a:lnTo>
                <a:lnTo>
                  <a:pt x="2217456" y="147295"/>
                </a:lnTo>
                <a:lnTo>
                  <a:pt x="2214904" y="143786"/>
                </a:lnTo>
                <a:lnTo>
                  <a:pt x="2212352" y="140277"/>
                </a:lnTo>
                <a:lnTo>
                  <a:pt x="2209800" y="135811"/>
                </a:lnTo>
                <a:lnTo>
                  <a:pt x="2204058" y="126240"/>
                </a:lnTo>
                <a:lnTo>
                  <a:pt x="2201186" y="121455"/>
                </a:lnTo>
                <a:lnTo>
                  <a:pt x="2197358" y="116351"/>
                </a:lnTo>
                <a:lnTo>
                  <a:pt x="2193530" y="111246"/>
                </a:lnTo>
                <a:lnTo>
                  <a:pt x="2189064" y="106461"/>
                </a:lnTo>
                <a:lnTo>
                  <a:pt x="2184278" y="101995"/>
                </a:lnTo>
                <a:lnTo>
                  <a:pt x="2179493" y="98167"/>
                </a:lnTo>
                <a:lnTo>
                  <a:pt x="2174389" y="94657"/>
                </a:lnTo>
                <a:lnTo>
                  <a:pt x="2169285" y="91467"/>
                </a:lnTo>
                <a:lnTo>
                  <a:pt x="2159714" y="85725"/>
                </a:lnTo>
                <a:lnTo>
                  <a:pt x="2155248" y="83173"/>
                </a:lnTo>
                <a:lnTo>
                  <a:pt x="2151739" y="80620"/>
                </a:lnTo>
                <a:lnTo>
                  <a:pt x="2148229" y="78068"/>
                </a:lnTo>
                <a:lnTo>
                  <a:pt x="2145677" y="75516"/>
                </a:lnTo>
                <a:lnTo>
                  <a:pt x="2144082" y="72964"/>
                </a:lnTo>
                <a:lnTo>
                  <a:pt x="2143763" y="71369"/>
                </a:lnTo>
                <a:lnTo>
                  <a:pt x="2143125" y="69774"/>
                </a:lnTo>
                <a:lnTo>
                  <a:pt x="2143125" y="68179"/>
                </a:lnTo>
                <a:lnTo>
                  <a:pt x="2143763" y="66584"/>
                </a:lnTo>
                <a:lnTo>
                  <a:pt x="2144082" y="64669"/>
                </a:lnTo>
                <a:lnTo>
                  <a:pt x="2144720" y="63074"/>
                </a:lnTo>
                <a:lnTo>
                  <a:pt x="2147591" y="59246"/>
                </a:lnTo>
                <a:lnTo>
                  <a:pt x="2151419" y="54780"/>
                </a:lnTo>
                <a:lnTo>
                  <a:pt x="2168647" y="37234"/>
                </a:lnTo>
                <a:lnTo>
                  <a:pt x="2173751" y="33087"/>
                </a:lnTo>
                <a:lnTo>
                  <a:pt x="2178855" y="29258"/>
                </a:lnTo>
                <a:lnTo>
                  <a:pt x="2183959" y="26387"/>
                </a:lnTo>
                <a:lnTo>
                  <a:pt x="2189702" y="23516"/>
                </a:lnTo>
                <a:lnTo>
                  <a:pt x="2195125" y="21602"/>
                </a:lnTo>
                <a:lnTo>
                  <a:pt x="2201506" y="20007"/>
                </a:lnTo>
                <a:lnTo>
                  <a:pt x="2207248" y="19369"/>
                </a:lnTo>
                <a:lnTo>
                  <a:pt x="2213628" y="19050"/>
                </a:lnTo>
                <a:close/>
                <a:moveTo>
                  <a:pt x="1985550" y="0"/>
                </a:moveTo>
                <a:lnTo>
                  <a:pt x="1989686" y="0"/>
                </a:lnTo>
                <a:lnTo>
                  <a:pt x="1993822" y="0"/>
                </a:lnTo>
                <a:lnTo>
                  <a:pt x="1997640" y="634"/>
                </a:lnTo>
                <a:lnTo>
                  <a:pt x="2001776" y="1903"/>
                </a:lnTo>
                <a:lnTo>
                  <a:pt x="2005594" y="2855"/>
                </a:lnTo>
                <a:lnTo>
                  <a:pt x="2009411" y="4759"/>
                </a:lnTo>
                <a:lnTo>
                  <a:pt x="2012911" y="6980"/>
                </a:lnTo>
                <a:lnTo>
                  <a:pt x="2016411" y="9518"/>
                </a:lnTo>
                <a:lnTo>
                  <a:pt x="2019592" y="12374"/>
                </a:lnTo>
                <a:lnTo>
                  <a:pt x="2022456" y="15229"/>
                </a:lnTo>
                <a:lnTo>
                  <a:pt x="2025001" y="19037"/>
                </a:lnTo>
                <a:lnTo>
                  <a:pt x="2026910" y="22210"/>
                </a:lnTo>
                <a:lnTo>
                  <a:pt x="2028819" y="26334"/>
                </a:lnTo>
                <a:lnTo>
                  <a:pt x="2030091" y="29824"/>
                </a:lnTo>
                <a:lnTo>
                  <a:pt x="2031364" y="33949"/>
                </a:lnTo>
                <a:lnTo>
                  <a:pt x="2031682" y="37757"/>
                </a:lnTo>
                <a:lnTo>
                  <a:pt x="2032000" y="41881"/>
                </a:lnTo>
                <a:lnTo>
                  <a:pt x="2031682" y="46006"/>
                </a:lnTo>
                <a:lnTo>
                  <a:pt x="2031046" y="49813"/>
                </a:lnTo>
                <a:lnTo>
                  <a:pt x="2030091" y="53938"/>
                </a:lnTo>
                <a:lnTo>
                  <a:pt x="2028819" y="57745"/>
                </a:lnTo>
                <a:lnTo>
                  <a:pt x="2026910" y="61553"/>
                </a:lnTo>
                <a:lnTo>
                  <a:pt x="2025001" y="65043"/>
                </a:lnTo>
                <a:lnTo>
                  <a:pt x="2022456" y="68533"/>
                </a:lnTo>
                <a:lnTo>
                  <a:pt x="2019592" y="71706"/>
                </a:lnTo>
                <a:lnTo>
                  <a:pt x="1637177" y="453081"/>
                </a:lnTo>
                <a:lnTo>
                  <a:pt x="1633995" y="455937"/>
                </a:lnTo>
                <a:lnTo>
                  <a:pt x="1630814" y="458158"/>
                </a:lnTo>
                <a:lnTo>
                  <a:pt x="1626996" y="460379"/>
                </a:lnTo>
                <a:lnTo>
                  <a:pt x="1623496" y="462283"/>
                </a:lnTo>
                <a:lnTo>
                  <a:pt x="1619360" y="463552"/>
                </a:lnTo>
                <a:lnTo>
                  <a:pt x="1615224" y="464186"/>
                </a:lnTo>
                <a:lnTo>
                  <a:pt x="1611407" y="465138"/>
                </a:lnTo>
                <a:lnTo>
                  <a:pt x="1607271" y="465138"/>
                </a:lnTo>
                <a:lnTo>
                  <a:pt x="1603135" y="465138"/>
                </a:lnTo>
                <a:lnTo>
                  <a:pt x="1599317" y="464186"/>
                </a:lnTo>
                <a:lnTo>
                  <a:pt x="1595181" y="463552"/>
                </a:lnTo>
                <a:lnTo>
                  <a:pt x="1591681" y="462283"/>
                </a:lnTo>
                <a:lnTo>
                  <a:pt x="1587864" y="460379"/>
                </a:lnTo>
                <a:lnTo>
                  <a:pt x="1584364" y="458158"/>
                </a:lnTo>
                <a:lnTo>
                  <a:pt x="1580864" y="455937"/>
                </a:lnTo>
                <a:lnTo>
                  <a:pt x="1577683" y="453081"/>
                </a:lnTo>
                <a:lnTo>
                  <a:pt x="1574819" y="449591"/>
                </a:lnTo>
                <a:lnTo>
                  <a:pt x="1572274" y="446418"/>
                </a:lnTo>
                <a:lnTo>
                  <a:pt x="1570047" y="442928"/>
                </a:lnTo>
                <a:lnTo>
                  <a:pt x="1568138" y="439121"/>
                </a:lnTo>
                <a:lnTo>
                  <a:pt x="1567184" y="435314"/>
                </a:lnTo>
                <a:lnTo>
                  <a:pt x="1565911" y="431189"/>
                </a:lnTo>
                <a:lnTo>
                  <a:pt x="1565275" y="427381"/>
                </a:lnTo>
                <a:lnTo>
                  <a:pt x="1565275" y="423257"/>
                </a:lnTo>
                <a:lnTo>
                  <a:pt x="1565275" y="419132"/>
                </a:lnTo>
                <a:lnTo>
                  <a:pt x="1565911" y="415007"/>
                </a:lnTo>
                <a:lnTo>
                  <a:pt x="1567184" y="411517"/>
                </a:lnTo>
                <a:lnTo>
                  <a:pt x="1568138" y="407393"/>
                </a:lnTo>
                <a:lnTo>
                  <a:pt x="1570047" y="403902"/>
                </a:lnTo>
                <a:lnTo>
                  <a:pt x="1572274" y="400095"/>
                </a:lnTo>
                <a:lnTo>
                  <a:pt x="1574819" y="396922"/>
                </a:lnTo>
                <a:lnTo>
                  <a:pt x="1577683" y="393749"/>
                </a:lnTo>
                <a:lnTo>
                  <a:pt x="1960098" y="12374"/>
                </a:lnTo>
                <a:lnTo>
                  <a:pt x="1962962" y="9518"/>
                </a:lnTo>
                <a:lnTo>
                  <a:pt x="1966779" y="6980"/>
                </a:lnTo>
                <a:lnTo>
                  <a:pt x="1970279" y="4759"/>
                </a:lnTo>
                <a:lnTo>
                  <a:pt x="1974097" y="2855"/>
                </a:lnTo>
                <a:lnTo>
                  <a:pt x="1977596" y="1903"/>
                </a:lnTo>
                <a:lnTo>
                  <a:pt x="1981732" y="634"/>
                </a:lnTo>
                <a:lnTo>
                  <a:pt x="198555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anchor="ctr">
            <a:scene3d>
              <a:camera prst="orthographicFront"/>
              <a:lightRig dir="t" rig="threeP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altLang="en-US" lang="zh-CN">
              <a:solidFill>
                <a:srgbClr val="FFFFFF"/>
              </a:solidFill>
              <a:ea charset="-122" panose="02010600030101010101" pitchFamily="2" typeface="宋体"/>
            </a:endParaRPr>
          </a:p>
        </p:txBody>
      </p:sp>
      <p:sp>
        <p:nvSpPr>
          <p:cNvPr id="41" name="Freeform 5"/>
          <p:cNvSpPr/>
          <p:nvPr/>
        </p:nvSpPr>
        <p:spPr bwMode="auto">
          <a:xfrm>
            <a:off x="7415084" y="2011783"/>
            <a:ext cx="945370" cy="852358"/>
          </a:xfrm>
          <a:custGeom>
            <a:gdLst>
              <a:gd fmla="*/ 2151 w 2740" name="T0"/>
              <a:gd fmla="*/ 2315 h 2446" name="T1"/>
              <a:gd fmla="*/ 2055 w 2740" name="T2"/>
              <a:gd fmla="*/ 2410 h 2446" name="T3"/>
              <a:gd fmla="*/ 1918 w 2740" name="T4"/>
              <a:gd fmla="*/ 2445 h 2446" name="T5"/>
              <a:gd fmla="*/ 816 w 2740" name="T6"/>
              <a:gd fmla="*/ 2445 h 2446" name="T7"/>
              <a:gd fmla="*/ 685 w 2740" name="T8"/>
              <a:gd fmla="*/ 2410 h 2446" name="T9"/>
              <a:gd fmla="*/ 589 w 2740" name="T10"/>
              <a:gd fmla="*/ 2314 h 2446" name="T11"/>
              <a:gd fmla="*/ 36 w 2740" name="T12"/>
              <a:gd fmla="*/ 1356 h 2446" name="T13"/>
              <a:gd fmla="*/ 0 w 2740" name="T14"/>
              <a:gd fmla="*/ 1223 h 2446" name="T15"/>
              <a:gd fmla="*/ 36 w 2740" name="T16"/>
              <a:gd fmla="*/ 1089 h 2446" name="T17"/>
              <a:gd fmla="*/ 587 w 2740" name="T18"/>
              <a:gd fmla="*/ 135 h 2446" name="T19"/>
              <a:gd fmla="*/ 685 w 2740" name="T20"/>
              <a:gd fmla="*/ 37 h 2446" name="T21"/>
              <a:gd fmla="*/ 810 w 2740" name="T22"/>
              <a:gd fmla="*/ 1 h 2446" name="T23"/>
              <a:gd fmla="*/ 1916 w 2740" name="T24"/>
              <a:gd fmla="*/ 1 h 2446" name="T25"/>
              <a:gd fmla="*/ 2055 w 2740" name="T26"/>
              <a:gd fmla="*/ 37 h 2446" name="T27"/>
              <a:gd fmla="*/ 2151 w 2740" name="T28"/>
              <a:gd fmla="*/ 132 h 2446" name="T29"/>
              <a:gd fmla="*/ 2702 w 2740" name="T30"/>
              <a:gd fmla="*/ 1086 h 2446" name="T31"/>
              <a:gd fmla="*/ 2740 w 2740" name="T32"/>
              <a:gd fmla="*/ 1223 h 2446" name="T33"/>
              <a:gd fmla="*/ 2701 w 2740" name="T34"/>
              <a:gd fmla="*/ 1361 h 2446" name="T35"/>
              <a:gd fmla="*/ 2151 w 2740" name="T36"/>
              <a:gd fmla="*/ 2315 h 2446" name="T3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b="b" l="0" r="r" t="0"/>
            <a:pathLst>
              <a:path h="2446" w="2740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solidFill>
            <a:schemeClr val="accent1"/>
          </a:solidFill>
          <a:ln cap="flat" w="9525">
            <a:noFill/>
            <a:prstDash val="solid"/>
            <a:miter lim="800000"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50" name="KSO_Shape"/>
          <p:cNvSpPr/>
          <p:nvPr/>
        </p:nvSpPr>
        <p:spPr bwMode="auto">
          <a:xfrm>
            <a:off x="7633681" y="2162208"/>
            <a:ext cx="508174" cy="487848"/>
          </a:xfrm>
          <a:custGeom>
            <a:gdLst>
              <a:gd fmla="*/ 1618108 w 3816350" name="T0"/>
              <a:gd fmla="*/ 3491708 h 3665538" name="T1"/>
              <a:gd fmla="*/ 3711914 w 3816350" name="T2"/>
              <a:gd fmla="*/ 3515947 h 3665538" name="T3"/>
              <a:gd fmla="*/ 1938033 w 3816350" name="T4"/>
              <a:gd fmla="*/ 3320852 h 3665538" name="T5"/>
              <a:gd fmla="*/ 2466975 w 3816350" name="T6"/>
              <a:gd fmla="*/ 3464378 h 3665538" name="T7"/>
              <a:gd fmla="*/ 1420823 w 3816350" name="T8"/>
              <a:gd fmla="*/ 3514907 h 3665538" name="T9"/>
              <a:gd fmla="*/ 1072366 w 3816350" name="T10"/>
              <a:gd fmla="*/ 3448171 h 3665538" name="T11"/>
              <a:gd fmla="*/ 350995 w 3816350" name="T12"/>
              <a:gd fmla="*/ 3613421 h 3665538" name="T13"/>
              <a:gd fmla="*/ 2826009 w 3816350" name="T14"/>
              <a:gd fmla="*/ 3416327 h 3665538" name="T15"/>
              <a:gd fmla="*/ 3710327 w 3816350" name="T16"/>
              <a:gd fmla="*/ 3553504 h 3665538" name="T17"/>
              <a:gd fmla="*/ 1625482 w 3816350" name="T18"/>
              <a:gd fmla="*/ 3379536 h 3665538" name="T19"/>
              <a:gd fmla="*/ 2426374 w 3816350" name="T20"/>
              <a:gd fmla="*/ 3213000 h 3665538" name="T21"/>
              <a:gd fmla="*/ 771525 w 3816350" name="T22"/>
              <a:gd fmla="*/ 3205163 h 3665538" name="T23"/>
              <a:gd fmla="*/ 1067953 w 3816350" name="T24"/>
              <a:gd fmla="*/ 3277053 h 3665538" name="T25"/>
              <a:gd fmla="*/ 784892 w 3816350" name="T26"/>
              <a:gd fmla="*/ 3451540 h 3665538" name="T27"/>
              <a:gd fmla="*/ 2490788 w 3816350" name="T28"/>
              <a:gd fmla="*/ 3116568 h 3665538" name="T29"/>
              <a:gd fmla="*/ 1449375 w 3816350" name="T30"/>
              <a:gd fmla="*/ 3307847 h 3665538" name="T31"/>
              <a:gd fmla="*/ 2434307 w 3816350" name="T32"/>
              <a:gd fmla="*/ 3163198 h 3665538" name="T33"/>
              <a:gd fmla="*/ 3783974 w 3816350" name="T34"/>
              <a:gd fmla="*/ 3278823 h 3665538" name="T35"/>
              <a:gd fmla="*/ 2635250 w 3816350" name="T36"/>
              <a:gd fmla="*/ 3206432 h 3665538" name="T37"/>
              <a:gd fmla="*/ 3815080 w 3816350" name="T38"/>
              <a:gd fmla="*/ 3040062 h 3665538" name="T39"/>
              <a:gd fmla="*/ 2866956 w 3816350" name="T40"/>
              <a:gd fmla="*/ 3006725 h 3665538" name="T41"/>
              <a:gd fmla="*/ 657993 w 3816350" name="T42"/>
              <a:gd fmla="*/ 3196983 h 3665538" name="T43"/>
              <a:gd fmla="*/ 872062 w 3816350" name="T44"/>
              <a:gd fmla="*/ 3214746 h 3665538" name="T45"/>
              <a:gd fmla="*/ 825374 w 3816350" name="T46"/>
              <a:gd fmla="*/ 2994614 h 3665538" name="T47"/>
              <a:gd fmla="*/ 1190307 w 3816350" name="T48"/>
              <a:gd fmla="*/ 3120223 h 3665538" name="T49"/>
              <a:gd fmla="*/ 273368 w 3816350" name="T50"/>
              <a:gd fmla="*/ 3120223 h 3665538" name="T51"/>
              <a:gd fmla="*/ 1472924 w 3816350" name="T52"/>
              <a:gd fmla="*/ 2958852 h 3665538" name="T53"/>
              <a:gd fmla="*/ 2445690 w 3816350" name="T54"/>
              <a:gd fmla="*/ 3096148 h 3665538" name="T55"/>
              <a:gd fmla="*/ 1403350 w 3816350" name="T56"/>
              <a:gd fmla="*/ 2909186 h 3665538" name="T57"/>
              <a:gd fmla="*/ 3767144 w 3816350" name="T58"/>
              <a:gd fmla="*/ 2880042 h 3665538" name="T59"/>
              <a:gd fmla="*/ 2660954 w 3816350" name="T60"/>
              <a:gd fmla="*/ 3062923 h 3665538" name="T61"/>
              <a:gd fmla="*/ 2077078 w 3816350" name="T62"/>
              <a:gd fmla="*/ 2755988 h 3665538" name="T63"/>
              <a:gd fmla="*/ 2064323 w 3816350" name="T64"/>
              <a:gd fmla="*/ 3023556 h 3665538" name="T65"/>
              <a:gd fmla="*/ 1553136 w 3816350" name="T66"/>
              <a:gd fmla="*/ 2926811 h 3665538" name="T67"/>
              <a:gd fmla="*/ 2489519 w 3816350" name="T68"/>
              <a:gd fmla="*/ 2707310 h 3665538" name="T69"/>
              <a:gd fmla="*/ 1846579 w 3816350" name="T70"/>
              <a:gd fmla="*/ 2621224 h 3665538" name="T71"/>
              <a:gd fmla="*/ 3411957 w 3816350" name="T72"/>
              <a:gd fmla="*/ 2738921 h 3665538" name="T73"/>
              <a:gd fmla="*/ 3080259 w 3816350" name="T74"/>
              <a:gd fmla="*/ 2936880 h 3665538" name="T75"/>
              <a:gd fmla="*/ 1829436 w 3816350" name="T76"/>
              <a:gd fmla="*/ 2582778 h 3665538" name="T77"/>
              <a:gd fmla="*/ 1856740 w 3816350" name="T78"/>
              <a:gd fmla="*/ 2801747 h 3665538" name="T79"/>
              <a:gd fmla="*/ 2088516 w 3816350" name="T80"/>
              <a:gd fmla="*/ 2619751 h 3665538" name="T81"/>
              <a:gd fmla="*/ 2403793 w 3816350" name="T82"/>
              <a:gd fmla="*/ 2645568 h 3665538" name="T83"/>
              <a:gd fmla="*/ 1545273 w 3816350" name="T84"/>
              <a:gd fmla="*/ 2758080 h 3665538" name="T85"/>
              <a:gd fmla="*/ 2737140 w 3816350" name="T86"/>
              <a:gd fmla="*/ 2576196 h 3665538" name="T87"/>
              <a:gd fmla="*/ 3655103 w 3816350" name="T88"/>
              <a:gd fmla="*/ 2636838 h 3665538" name="T89"/>
              <a:gd fmla="*/ 2771738 w 3816350" name="T90"/>
              <a:gd fmla="*/ 2448243 h 3665538" name="T91"/>
              <a:gd fmla="*/ 2989478 w 3816350" name="T92"/>
              <a:gd fmla="*/ 2307907 h 3665538" name="T93"/>
              <a:gd fmla="*/ 2867591 w 3816350" name="T94"/>
              <a:gd fmla="*/ 2234247 h 3665538" name="T95"/>
              <a:gd fmla="*/ 3696043 w 3816350" name="T96"/>
              <a:gd fmla="*/ 2367598 h 3665538" name="T97"/>
              <a:gd fmla="*/ 3314856 w 3816350" name="T98"/>
              <a:gd fmla="*/ 1892183 h 3665538" name="T99"/>
              <a:gd fmla="*/ 2974884 w 3816350" name="T100"/>
              <a:gd fmla="*/ 2068371 h 3665538" name="T101"/>
              <a:gd fmla="*/ 3799844 w 3816350" name="T102"/>
              <a:gd fmla="*/ 2062969 h 3665538" name="T103"/>
              <a:gd fmla="*/ 2637789 w 3816350" name="T104"/>
              <a:gd fmla="*/ 2027696 h 3665538" name="T105"/>
              <a:gd fmla="*/ 3189458 w 3816350" name="T106"/>
              <a:gd fmla="*/ 1697313 h 3665538" name="T107"/>
              <a:gd fmla="*/ 3015840 w 3816350" name="T108"/>
              <a:gd fmla="*/ 1948969 h 3665538" name="T109"/>
              <a:gd fmla="*/ 3354189 w 3816350" name="T110"/>
              <a:gd fmla="*/ 1860541 h 3665538" name="T111"/>
              <a:gd fmla="*/ 3468771 w 3816350" name="T112"/>
              <a:gd fmla="*/ 1695411 h 3665538" name="T113"/>
              <a:gd fmla="*/ 3173905 w 3816350" name="T114"/>
              <a:gd fmla="*/ 2035495 h 3665538" name="T115"/>
              <a:gd fmla="*/ 3074241 w 3816350" name="T116"/>
              <a:gd fmla="*/ 1681466 h 3665538" name="T117"/>
              <a:gd fmla="*/ 3386120 w 3816350" name="T118"/>
              <a:gd fmla="*/ 1131189 h 3665538" name="T119"/>
              <a:gd fmla="*/ 254975 w 3816350" name="T120"/>
              <a:gd fmla="*/ 2785759 h 3665538" name="T121"/>
              <a:gd fmla="*/ 1131353 w 3816350" name="T122"/>
              <a:gd fmla="*/ 1377803 h 3665538" name="T123"/>
              <a:gd fmla="*/ 2508155 w 3816350" name="T124"/>
              <a:gd fmla="*/ 314537 h 3665538" name="T12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b="b" l="0" r="r" t="0"/>
            <a:pathLst>
              <a:path h="3665538" w="3816350">
                <a:moveTo>
                  <a:pt x="1892592" y="3532067"/>
                </a:moveTo>
                <a:lnTo>
                  <a:pt x="1892592" y="3635348"/>
                </a:lnTo>
                <a:lnTo>
                  <a:pt x="1913877" y="3636302"/>
                </a:lnTo>
                <a:lnTo>
                  <a:pt x="1935480" y="3636302"/>
                </a:lnTo>
                <a:lnTo>
                  <a:pt x="1965343" y="3635666"/>
                </a:lnTo>
                <a:lnTo>
                  <a:pt x="1965343" y="3532385"/>
                </a:lnTo>
                <a:lnTo>
                  <a:pt x="1935480" y="3532703"/>
                </a:lnTo>
                <a:lnTo>
                  <a:pt x="1913877" y="3532703"/>
                </a:lnTo>
                <a:lnTo>
                  <a:pt x="1892592" y="3532067"/>
                </a:lnTo>
                <a:close/>
                <a:moveTo>
                  <a:pt x="665284" y="3532067"/>
                </a:moveTo>
                <a:lnTo>
                  <a:pt x="665284" y="3635348"/>
                </a:lnTo>
                <a:lnTo>
                  <a:pt x="686575" y="3636302"/>
                </a:lnTo>
                <a:lnTo>
                  <a:pt x="708185" y="3636302"/>
                </a:lnTo>
                <a:lnTo>
                  <a:pt x="738374" y="3635666"/>
                </a:lnTo>
                <a:lnTo>
                  <a:pt x="738374" y="3532385"/>
                </a:lnTo>
                <a:lnTo>
                  <a:pt x="708185" y="3532703"/>
                </a:lnTo>
                <a:lnTo>
                  <a:pt x="686575" y="3532703"/>
                </a:lnTo>
                <a:lnTo>
                  <a:pt x="665284" y="3532067"/>
                </a:lnTo>
                <a:close/>
                <a:moveTo>
                  <a:pt x="1746773" y="3519356"/>
                </a:moveTo>
                <a:lnTo>
                  <a:pt x="1746773" y="3623272"/>
                </a:lnTo>
                <a:lnTo>
                  <a:pt x="1764563" y="3625497"/>
                </a:lnTo>
                <a:lnTo>
                  <a:pt x="1782671" y="3628039"/>
                </a:lnTo>
                <a:lnTo>
                  <a:pt x="1800780" y="3629628"/>
                </a:lnTo>
                <a:lnTo>
                  <a:pt x="1819841" y="3631535"/>
                </a:lnTo>
                <a:lnTo>
                  <a:pt x="1819841" y="3527618"/>
                </a:lnTo>
                <a:lnTo>
                  <a:pt x="1800780" y="3526029"/>
                </a:lnTo>
                <a:lnTo>
                  <a:pt x="1782671" y="3524123"/>
                </a:lnTo>
                <a:lnTo>
                  <a:pt x="1764563" y="3521580"/>
                </a:lnTo>
                <a:lnTo>
                  <a:pt x="1746773" y="3519356"/>
                </a:lnTo>
                <a:close/>
                <a:moveTo>
                  <a:pt x="519421" y="3519356"/>
                </a:moveTo>
                <a:lnTo>
                  <a:pt x="519421" y="3623272"/>
                </a:lnTo>
                <a:lnTo>
                  <a:pt x="537217" y="3625497"/>
                </a:lnTo>
                <a:lnTo>
                  <a:pt x="555330" y="3628039"/>
                </a:lnTo>
                <a:lnTo>
                  <a:pt x="573762" y="3629946"/>
                </a:lnTo>
                <a:lnTo>
                  <a:pt x="592511" y="3631535"/>
                </a:lnTo>
                <a:lnTo>
                  <a:pt x="592511" y="3527618"/>
                </a:lnTo>
                <a:lnTo>
                  <a:pt x="573762" y="3526029"/>
                </a:lnTo>
                <a:lnTo>
                  <a:pt x="555330" y="3524123"/>
                </a:lnTo>
                <a:lnTo>
                  <a:pt x="537217" y="3521580"/>
                </a:lnTo>
                <a:lnTo>
                  <a:pt x="519421" y="3519356"/>
                </a:lnTo>
                <a:close/>
                <a:moveTo>
                  <a:pt x="3151360" y="3517220"/>
                </a:moveTo>
                <a:lnTo>
                  <a:pt x="3151360" y="3632118"/>
                </a:lnTo>
                <a:lnTo>
                  <a:pt x="3174848" y="3632755"/>
                </a:lnTo>
                <a:lnTo>
                  <a:pt x="3198972" y="3633073"/>
                </a:lnTo>
                <a:lnTo>
                  <a:pt x="3231983" y="3632755"/>
                </a:lnTo>
                <a:lnTo>
                  <a:pt x="3231983" y="3517539"/>
                </a:lnTo>
                <a:lnTo>
                  <a:pt x="3198972" y="3517857"/>
                </a:lnTo>
                <a:lnTo>
                  <a:pt x="3174848" y="3517539"/>
                </a:lnTo>
                <a:lnTo>
                  <a:pt x="3151360" y="3517220"/>
                </a:lnTo>
                <a:close/>
                <a:moveTo>
                  <a:pt x="2989478" y="3502580"/>
                </a:moveTo>
                <a:lnTo>
                  <a:pt x="2989478" y="3618432"/>
                </a:lnTo>
                <a:lnTo>
                  <a:pt x="3009158" y="3620979"/>
                </a:lnTo>
                <a:lnTo>
                  <a:pt x="3029472" y="3623525"/>
                </a:lnTo>
                <a:lnTo>
                  <a:pt x="3049469" y="3625753"/>
                </a:lnTo>
                <a:lnTo>
                  <a:pt x="3070419" y="3627344"/>
                </a:lnTo>
                <a:lnTo>
                  <a:pt x="3070419" y="3512446"/>
                </a:lnTo>
                <a:lnTo>
                  <a:pt x="3049469" y="3510537"/>
                </a:lnTo>
                <a:lnTo>
                  <a:pt x="3029472" y="3507990"/>
                </a:lnTo>
                <a:lnTo>
                  <a:pt x="3009158" y="3505763"/>
                </a:lnTo>
                <a:lnTo>
                  <a:pt x="2989478" y="3502580"/>
                </a:lnTo>
                <a:close/>
                <a:moveTo>
                  <a:pt x="1600953" y="3486306"/>
                </a:moveTo>
                <a:lnTo>
                  <a:pt x="1600953" y="3591494"/>
                </a:lnTo>
                <a:lnTo>
                  <a:pt x="1618744" y="3596578"/>
                </a:lnTo>
                <a:lnTo>
                  <a:pt x="1636217" y="3601345"/>
                </a:lnTo>
                <a:lnTo>
                  <a:pt x="1654960" y="3606112"/>
                </a:lnTo>
                <a:lnTo>
                  <a:pt x="1673704" y="3610243"/>
                </a:lnTo>
                <a:lnTo>
                  <a:pt x="1673704" y="3506009"/>
                </a:lnTo>
                <a:lnTo>
                  <a:pt x="1654960" y="3501242"/>
                </a:lnTo>
                <a:lnTo>
                  <a:pt x="1636217" y="3496475"/>
                </a:lnTo>
                <a:lnTo>
                  <a:pt x="1618108" y="3491708"/>
                </a:lnTo>
                <a:lnTo>
                  <a:pt x="1600953" y="3486306"/>
                </a:lnTo>
                <a:close/>
                <a:moveTo>
                  <a:pt x="373875" y="3486306"/>
                </a:moveTo>
                <a:lnTo>
                  <a:pt x="373875" y="3591494"/>
                </a:lnTo>
                <a:lnTo>
                  <a:pt x="391353" y="3596578"/>
                </a:lnTo>
                <a:lnTo>
                  <a:pt x="409149" y="3601345"/>
                </a:lnTo>
                <a:lnTo>
                  <a:pt x="427581" y="3606112"/>
                </a:lnTo>
                <a:lnTo>
                  <a:pt x="446648" y="3610243"/>
                </a:lnTo>
                <a:lnTo>
                  <a:pt x="446648" y="3506009"/>
                </a:lnTo>
                <a:lnTo>
                  <a:pt x="427581" y="3501242"/>
                </a:lnTo>
                <a:lnTo>
                  <a:pt x="409149" y="3496475"/>
                </a:lnTo>
                <a:lnTo>
                  <a:pt x="390718" y="3491708"/>
                </a:lnTo>
                <a:lnTo>
                  <a:pt x="373875" y="3486306"/>
                </a:lnTo>
                <a:close/>
                <a:moveTo>
                  <a:pt x="2827597" y="3465978"/>
                </a:moveTo>
                <a:lnTo>
                  <a:pt x="2827597" y="3583104"/>
                </a:lnTo>
                <a:lnTo>
                  <a:pt x="2846959" y="3589151"/>
                </a:lnTo>
                <a:lnTo>
                  <a:pt x="2866956" y="3594243"/>
                </a:lnTo>
                <a:lnTo>
                  <a:pt x="2887588" y="3599336"/>
                </a:lnTo>
                <a:lnTo>
                  <a:pt x="2908220" y="3604110"/>
                </a:lnTo>
                <a:lnTo>
                  <a:pt x="2908220" y="3487939"/>
                </a:lnTo>
                <a:lnTo>
                  <a:pt x="2887588" y="3482847"/>
                </a:lnTo>
                <a:lnTo>
                  <a:pt x="2866956" y="3477436"/>
                </a:lnTo>
                <a:lnTo>
                  <a:pt x="2846959" y="3472025"/>
                </a:lnTo>
                <a:lnTo>
                  <a:pt x="2827597" y="3465978"/>
                </a:lnTo>
                <a:close/>
                <a:moveTo>
                  <a:pt x="2402802" y="3447218"/>
                </a:moveTo>
                <a:lnTo>
                  <a:pt x="2397719" y="3450714"/>
                </a:lnTo>
                <a:lnTo>
                  <a:pt x="2391365" y="3453891"/>
                </a:lnTo>
                <a:lnTo>
                  <a:pt x="2383740" y="3457387"/>
                </a:lnTo>
                <a:lnTo>
                  <a:pt x="2376433" y="3460565"/>
                </a:lnTo>
                <a:lnTo>
                  <a:pt x="2347841" y="3472005"/>
                </a:lnTo>
                <a:lnTo>
                  <a:pt x="2347841" y="3562893"/>
                </a:lnTo>
                <a:lnTo>
                  <a:pt x="2355784" y="3558761"/>
                </a:lnTo>
                <a:lnTo>
                  <a:pt x="2363408" y="3554630"/>
                </a:lnTo>
                <a:lnTo>
                  <a:pt x="2371033" y="3550181"/>
                </a:lnTo>
                <a:lnTo>
                  <a:pt x="2378340" y="3545414"/>
                </a:lnTo>
                <a:lnTo>
                  <a:pt x="2385329" y="3540648"/>
                </a:lnTo>
                <a:lnTo>
                  <a:pt x="2391683" y="3535881"/>
                </a:lnTo>
                <a:lnTo>
                  <a:pt x="2397719" y="3531114"/>
                </a:lnTo>
                <a:lnTo>
                  <a:pt x="2402802" y="3526983"/>
                </a:lnTo>
                <a:lnTo>
                  <a:pt x="2402802" y="3447218"/>
                </a:lnTo>
                <a:close/>
                <a:moveTo>
                  <a:pt x="1175646" y="3447218"/>
                </a:moveTo>
                <a:lnTo>
                  <a:pt x="1170561" y="3450714"/>
                </a:lnTo>
                <a:lnTo>
                  <a:pt x="1164205" y="3453891"/>
                </a:lnTo>
                <a:lnTo>
                  <a:pt x="1156578" y="3457387"/>
                </a:lnTo>
                <a:lnTo>
                  <a:pt x="1149269" y="3460565"/>
                </a:lnTo>
                <a:lnTo>
                  <a:pt x="1120669" y="3472005"/>
                </a:lnTo>
                <a:lnTo>
                  <a:pt x="1120669" y="3562893"/>
                </a:lnTo>
                <a:lnTo>
                  <a:pt x="1128613" y="3558761"/>
                </a:lnTo>
                <a:lnTo>
                  <a:pt x="1136240" y="3554630"/>
                </a:lnTo>
                <a:lnTo>
                  <a:pt x="1144185" y="3550181"/>
                </a:lnTo>
                <a:lnTo>
                  <a:pt x="1151176" y="3545414"/>
                </a:lnTo>
                <a:lnTo>
                  <a:pt x="1158167" y="3540648"/>
                </a:lnTo>
                <a:lnTo>
                  <a:pt x="1164523" y="3535881"/>
                </a:lnTo>
                <a:lnTo>
                  <a:pt x="1170561" y="3531114"/>
                </a:lnTo>
                <a:lnTo>
                  <a:pt x="1175646" y="3526347"/>
                </a:lnTo>
                <a:lnTo>
                  <a:pt x="1175646" y="3447218"/>
                </a:lnTo>
                <a:close/>
                <a:moveTo>
                  <a:pt x="3717945" y="3422692"/>
                </a:moveTo>
                <a:lnTo>
                  <a:pt x="3711914" y="3426193"/>
                </a:lnTo>
                <a:lnTo>
                  <a:pt x="3704931" y="3430013"/>
                </a:lnTo>
                <a:lnTo>
                  <a:pt x="3696678" y="3433832"/>
                </a:lnTo>
                <a:lnTo>
                  <a:pt x="3688425" y="3437651"/>
                </a:lnTo>
                <a:lnTo>
                  <a:pt x="3671285" y="3444335"/>
                </a:lnTo>
                <a:lnTo>
                  <a:pt x="3656684" y="3450064"/>
                </a:lnTo>
                <a:lnTo>
                  <a:pt x="3656684" y="3551276"/>
                </a:lnTo>
                <a:lnTo>
                  <a:pt x="3665254" y="3546820"/>
                </a:lnTo>
                <a:lnTo>
                  <a:pt x="3674142" y="3542046"/>
                </a:lnTo>
                <a:lnTo>
                  <a:pt x="3682394" y="3537272"/>
                </a:lnTo>
                <a:lnTo>
                  <a:pt x="3690647" y="3532179"/>
                </a:lnTo>
                <a:lnTo>
                  <a:pt x="3698582" y="3526769"/>
                </a:lnTo>
                <a:lnTo>
                  <a:pt x="3705566" y="3521358"/>
                </a:lnTo>
                <a:lnTo>
                  <a:pt x="3711914" y="3515947"/>
                </a:lnTo>
                <a:lnTo>
                  <a:pt x="3717945" y="3510855"/>
                </a:lnTo>
                <a:lnTo>
                  <a:pt x="3717945" y="3422692"/>
                </a:lnTo>
                <a:close/>
                <a:moveTo>
                  <a:pt x="1455133" y="3410672"/>
                </a:moveTo>
                <a:lnTo>
                  <a:pt x="1455133" y="3516813"/>
                </a:lnTo>
                <a:lnTo>
                  <a:pt x="1457675" y="3519674"/>
                </a:lnTo>
                <a:lnTo>
                  <a:pt x="1460216" y="3522534"/>
                </a:lnTo>
                <a:lnTo>
                  <a:pt x="1466888" y="3528572"/>
                </a:lnTo>
                <a:lnTo>
                  <a:pt x="1475466" y="3534610"/>
                </a:lnTo>
                <a:lnTo>
                  <a:pt x="1484679" y="3540965"/>
                </a:lnTo>
                <a:lnTo>
                  <a:pt x="1495162" y="3547639"/>
                </a:lnTo>
                <a:lnTo>
                  <a:pt x="1505964" y="3553677"/>
                </a:lnTo>
                <a:lnTo>
                  <a:pt x="1517083" y="3559715"/>
                </a:lnTo>
                <a:lnTo>
                  <a:pt x="1528202" y="3564799"/>
                </a:lnTo>
                <a:lnTo>
                  <a:pt x="1528202" y="3457387"/>
                </a:lnTo>
                <a:lnTo>
                  <a:pt x="1517083" y="3452302"/>
                </a:lnTo>
                <a:lnTo>
                  <a:pt x="1506917" y="3446582"/>
                </a:lnTo>
                <a:lnTo>
                  <a:pt x="1497068" y="3441180"/>
                </a:lnTo>
                <a:lnTo>
                  <a:pt x="1487538" y="3435142"/>
                </a:lnTo>
                <a:lnTo>
                  <a:pt x="1478960" y="3429422"/>
                </a:lnTo>
                <a:lnTo>
                  <a:pt x="1470700" y="3423384"/>
                </a:lnTo>
                <a:lnTo>
                  <a:pt x="1462758" y="3417028"/>
                </a:lnTo>
                <a:lnTo>
                  <a:pt x="1455133" y="3410672"/>
                </a:lnTo>
                <a:close/>
                <a:moveTo>
                  <a:pt x="227694" y="3410672"/>
                </a:moveTo>
                <a:lnTo>
                  <a:pt x="227694" y="3516813"/>
                </a:lnTo>
                <a:lnTo>
                  <a:pt x="230237" y="3519674"/>
                </a:lnTo>
                <a:lnTo>
                  <a:pt x="233097" y="3522534"/>
                </a:lnTo>
                <a:lnTo>
                  <a:pt x="239770" y="3528572"/>
                </a:lnTo>
                <a:lnTo>
                  <a:pt x="248033" y="3534610"/>
                </a:lnTo>
                <a:lnTo>
                  <a:pt x="257566" y="3540965"/>
                </a:lnTo>
                <a:lnTo>
                  <a:pt x="267735" y="3547639"/>
                </a:lnTo>
                <a:lnTo>
                  <a:pt x="278858" y="3553677"/>
                </a:lnTo>
                <a:lnTo>
                  <a:pt x="289662" y="3559715"/>
                </a:lnTo>
                <a:lnTo>
                  <a:pt x="300785" y="3564799"/>
                </a:lnTo>
                <a:lnTo>
                  <a:pt x="300785" y="3457387"/>
                </a:lnTo>
                <a:lnTo>
                  <a:pt x="289662" y="3452302"/>
                </a:lnTo>
                <a:lnTo>
                  <a:pt x="279493" y="3446582"/>
                </a:lnTo>
                <a:lnTo>
                  <a:pt x="269642" y="3441180"/>
                </a:lnTo>
                <a:lnTo>
                  <a:pt x="260108" y="3435142"/>
                </a:lnTo>
                <a:lnTo>
                  <a:pt x="251528" y="3429422"/>
                </a:lnTo>
                <a:lnTo>
                  <a:pt x="243266" y="3423384"/>
                </a:lnTo>
                <a:lnTo>
                  <a:pt x="235321" y="3417028"/>
                </a:lnTo>
                <a:lnTo>
                  <a:pt x="227694" y="3410672"/>
                </a:lnTo>
                <a:close/>
                <a:moveTo>
                  <a:pt x="2665715" y="3381953"/>
                </a:moveTo>
                <a:lnTo>
                  <a:pt x="2665715" y="3500670"/>
                </a:lnTo>
                <a:lnTo>
                  <a:pt x="2668254" y="3503216"/>
                </a:lnTo>
                <a:lnTo>
                  <a:pt x="2671429" y="3506399"/>
                </a:lnTo>
                <a:lnTo>
                  <a:pt x="2678729" y="3512765"/>
                </a:lnTo>
                <a:lnTo>
                  <a:pt x="2687934" y="3519767"/>
                </a:lnTo>
                <a:lnTo>
                  <a:pt x="2698726" y="3527087"/>
                </a:lnTo>
                <a:lnTo>
                  <a:pt x="2710153" y="3534089"/>
                </a:lnTo>
                <a:lnTo>
                  <a:pt x="2722215" y="3541409"/>
                </a:lnTo>
                <a:lnTo>
                  <a:pt x="2734594" y="3547457"/>
                </a:lnTo>
                <a:lnTo>
                  <a:pt x="2746656" y="3553504"/>
                </a:lnTo>
                <a:lnTo>
                  <a:pt x="2746656" y="3434150"/>
                </a:lnTo>
                <a:lnTo>
                  <a:pt x="2734594" y="3428103"/>
                </a:lnTo>
                <a:lnTo>
                  <a:pt x="2723167" y="3422374"/>
                </a:lnTo>
                <a:lnTo>
                  <a:pt x="2712058" y="3416009"/>
                </a:lnTo>
                <a:lnTo>
                  <a:pt x="2701583" y="3409325"/>
                </a:lnTo>
                <a:lnTo>
                  <a:pt x="2691743" y="3402959"/>
                </a:lnTo>
                <a:lnTo>
                  <a:pt x="2682538" y="3396276"/>
                </a:lnTo>
                <a:lnTo>
                  <a:pt x="2673650" y="3388955"/>
                </a:lnTo>
                <a:lnTo>
                  <a:pt x="2665715" y="3381953"/>
                </a:lnTo>
                <a:close/>
                <a:moveTo>
                  <a:pt x="1916773" y="3320218"/>
                </a:moveTo>
                <a:lnTo>
                  <a:pt x="1916773" y="3423312"/>
                </a:lnTo>
                <a:lnTo>
                  <a:pt x="1938033" y="3423629"/>
                </a:lnTo>
                <a:lnTo>
                  <a:pt x="1959928" y="3424263"/>
                </a:lnTo>
                <a:lnTo>
                  <a:pt x="1989755" y="3423629"/>
                </a:lnTo>
                <a:lnTo>
                  <a:pt x="1989755" y="3320535"/>
                </a:lnTo>
                <a:lnTo>
                  <a:pt x="1959293" y="3320852"/>
                </a:lnTo>
                <a:lnTo>
                  <a:pt x="1938033" y="3320852"/>
                </a:lnTo>
                <a:lnTo>
                  <a:pt x="1916773" y="3320218"/>
                </a:lnTo>
                <a:close/>
                <a:moveTo>
                  <a:pt x="1404938" y="3314700"/>
                </a:moveTo>
                <a:lnTo>
                  <a:pt x="1408115" y="3320420"/>
                </a:lnTo>
                <a:lnTo>
                  <a:pt x="1411928" y="3325505"/>
                </a:lnTo>
                <a:lnTo>
                  <a:pt x="1415740" y="3330590"/>
                </a:lnTo>
                <a:lnTo>
                  <a:pt x="1419552" y="3335992"/>
                </a:lnTo>
                <a:lnTo>
                  <a:pt x="1424000" y="3340759"/>
                </a:lnTo>
                <a:lnTo>
                  <a:pt x="1428447" y="3346161"/>
                </a:lnTo>
                <a:lnTo>
                  <a:pt x="1438296" y="3356013"/>
                </a:lnTo>
                <a:lnTo>
                  <a:pt x="1448780" y="3365229"/>
                </a:lnTo>
                <a:lnTo>
                  <a:pt x="1460852" y="3374444"/>
                </a:lnTo>
                <a:lnTo>
                  <a:pt x="1472924" y="3383025"/>
                </a:lnTo>
                <a:lnTo>
                  <a:pt x="1486267" y="3391287"/>
                </a:lnTo>
                <a:lnTo>
                  <a:pt x="1500563" y="3399550"/>
                </a:lnTo>
                <a:lnTo>
                  <a:pt x="1515494" y="3407494"/>
                </a:lnTo>
                <a:lnTo>
                  <a:pt x="1531061" y="3415121"/>
                </a:lnTo>
                <a:lnTo>
                  <a:pt x="1547263" y="3422113"/>
                </a:lnTo>
                <a:lnTo>
                  <a:pt x="1564101" y="3428786"/>
                </a:lnTo>
                <a:lnTo>
                  <a:pt x="1581574" y="3435142"/>
                </a:lnTo>
                <a:lnTo>
                  <a:pt x="1599682" y="3441498"/>
                </a:lnTo>
                <a:lnTo>
                  <a:pt x="1618108" y="3447218"/>
                </a:lnTo>
                <a:lnTo>
                  <a:pt x="1637170" y="3452620"/>
                </a:lnTo>
                <a:lnTo>
                  <a:pt x="1656866" y="3457705"/>
                </a:lnTo>
                <a:lnTo>
                  <a:pt x="1676881" y="3462472"/>
                </a:lnTo>
                <a:lnTo>
                  <a:pt x="1697213" y="3466921"/>
                </a:lnTo>
                <a:lnTo>
                  <a:pt x="1718180" y="3471052"/>
                </a:lnTo>
                <a:lnTo>
                  <a:pt x="1738830" y="3474865"/>
                </a:lnTo>
                <a:lnTo>
                  <a:pt x="1760116" y="3478361"/>
                </a:lnTo>
                <a:lnTo>
                  <a:pt x="1782036" y="3480903"/>
                </a:lnTo>
                <a:lnTo>
                  <a:pt x="1803639" y="3483763"/>
                </a:lnTo>
                <a:lnTo>
                  <a:pt x="1825877" y="3486306"/>
                </a:lnTo>
                <a:lnTo>
                  <a:pt x="1847798" y="3488213"/>
                </a:lnTo>
                <a:lnTo>
                  <a:pt x="1870036" y="3489801"/>
                </a:lnTo>
                <a:lnTo>
                  <a:pt x="1891957" y="3490755"/>
                </a:lnTo>
                <a:lnTo>
                  <a:pt x="1914513" y="3492026"/>
                </a:lnTo>
                <a:lnTo>
                  <a:pt x="1936751" y="3492344"/>
                </a:lnTo>
                <a:lnTo>
                  <a:pt x="1959307" y="3492979"/>
                </a:lnTo>
                <a:lnTo>
                  <a:pt x="1978051" y="3492344"/>
                </a:lnTo>
                <a:lnTo>
                  <a:pt x="1996794" y="3492026"/>
                </a:lnTo>
                <a:lnTo>
                  <a:pt x="2015538" y="3491708"/>
                </a:lnTo>
                <a:lnTo>
                  <a:pt x="2034599" y="3490437"/>
                </a:lnTo>
                <a:lnTo>
                  <a:pt x="2053025" y="3489801"/>
                </a:lnTo>
                <a:lnTo>
                  <a:pt x="2071769" y="3488213"/>
                </a:lnTo>
                <a:lnTo>
                  <a:pt x="2090513" y="3486624"/>
                </a:lnTo>
                <a:lnTo>
                  <a:pt x="2108621" y="3484717"/>
                </a:lnTo>
                <a:lnTo>
                  <a:pt x="2127365" y="3482492"/>
                </a:lnTo>
                <a:lnTo>
                  <a:pt x="2145473" y="3480268"/>
                </a:lnTo>
                <a:lnTo>
                  <a:pt x="2163581" y="3477408"/>
                </a:lnTo>
                <a:lnTo>
                  <a:pt x="2181372" y="3474865"/>
                </a:lnTo>
                <a:lnTo>
                  <a:pt x="2199163" y="3471688"/>
                </a:lnTo>
                <a:lnTo>
                  <a:pt x="2216318" y="3468510"/>
                </a:lnTo>
                <a:lnTo>
                  <a:pt x="2233473" y="3464696"/>
                </a:lnTo>
                <a:lnTo>
                  <a:pt x="2250311" y="3460883"/>
                </a:lnTo>
                <a:lnTo>
                  <a:pt x="2266830" y="3457069"/>
                </a:lnTo>
                <a:lnTo>
                  <a:pt x="2283668" y="3452620"/>
                </a:lnTo>
                <a:lnTo>
                  <a:pt x="2299235" y="3448171"/>
                </a:lnTo>
                <a:lnTo>
                  <a:pt x="2315119" y="3443404"/>
                </a:lnTo>
                <a:lnTo>
                  <a:pt x="2330051" y="3438320"/>
                </a:lnTo>
                <a:lnTo>
                  <a:pt x="2344982" y="3432917"/>
                </a:lnTo>
                <a:lnTo>
                  <a:pt x="2359278" y="3427833"/>
                </a:lnTo>
                <a:lnTo>
                  <a:pt x="2373574" y="3421795"/>
                </a:lnTo>
                <a:lnTo>
                  <a:pt x="2386917" y="3415757"/>
                </a:lnTo>
                <a:lnTo>
                  <a:pt x="2399942" y="3409719"/>
                </a:lnTo>
                <a:lnTo>
                  <a:pt x="2412650" y="3403363"/>
                </a:lnTo>
                <a:lnTo>
                  <a:pt x="2424722" y="3396690"/>
                </a:lnTo>
                <a:lnTo>
                  <a:pt x="2436159" y="3389380"/>
                </a:lnTo>
                <a:lnTo>
                  <a:pt x="2446961" y="3382389"/>
                </a:lnTo>
                <a:lnTo>
                  <a:pt x="2457444" y="3375080"/>
                </a:lnTo>
                <a:lnTo>
                  <a:pt x="2466975" y="3367453"/>
                </a:lnTo>
                <a:lnTo>
                  <a:pt x="2466975" y="3464378"/>
                </a:lnTo>
                <a:lnTo>
                  <a:pt x="2466657" y="3464696"/>
                </a:lnTo>
                <a:lnTo>
                  <a:pt x="2466340" y="3472641"/>
                </a:lnTo>
                <a:lnTo>
                  <a:pt x="2466022" y="3477408"/>
                </a:lnTo>
                <a:lnTo>
                  <a:pt x="2464751" y="3482492"/>
                </a:lnTo>
                <a:lnTo>
                  <a:pt x="2463480" y="3487895"/>
                </a:lnTo>
                <a:lnTo>
                  <a:pt x="2461892" y="3492344"/>
                </a:lnTo>
                <a:lnTo>
                  <a:pt x="2459986" y="3497111"/>
                </a:lnTo>
                <a:lnTo>
                  <a:pt x="2457444" y="3501877"/>
                </a:lnTo>
                <a:lnTo>
                  <a:pt x="2455220" y="3506962"/>
                </a:lnTo>
                <a:lnTo>
                  <a:pt x="2452361" y="3511729"/>
                </a:lnTo>
                <a:lnTo>
                  <a:pt x="2449184" y="3516178"/>
                </a:lnTo>
                <a:lnTo>
                  <a:pt x="2445690" y="3520945"/>
                </a:lnTo>
                <a:lnTo>
                  <a:pt x="2441878" y="3525712"/>
                </a:lnTo>
                <a:lnTo>
                  <a:pt x="2437748" y="3529843"/>
                </a:lnTo>
                <a:lnTo>
                  <a:pt x="2429170" y="3539059"/>
                </a:lnTo>
                <a:lnTo>
                  <a:pt x="2419322" y="3547639"/>
                </a:lnTo>
                <a:lnTo>
                  <a:pt x="2408202" y="3556537"/>
                </a:lnTo>
                <a:lnTo>
                  <a:pt x="2396130" y="3564799"/>
                </a:lnTo>
                <a:lnTo>
                  <a:pt x="2383423" y="3572744"/>
                </a:lnTo>
                <a:lnTo>
                  <a:pt x="2369127" y="3580689"/>
                </a:lnTo>
                <a:lnTo>
                  <a:pt x="2354195" y="3587998"/>
                </a:lnTo>
                <a:lnTo>
                  <a:pt x="2338311" y="3595625"/>
                </a:lnTo>
                <a:lnTo>
                  <a:pt x="2321791" y="3602298"/>
                </a:lnTo>
                <a:lnTo>
                  <a:pt x="2304636" y="3608972"/>
                </a:lnTo>
                <a:lnTo>
                  <a:pt x="2285892" y="3615328"/>
                </a:lnTo>
                <a:lnTo>
                  <a:pt x="2266830" y="3621683"/>
                </a:lnTo>
                <a:lnTo>
                  <a:pt x="2247134" y="3627086"/>
                </a:lnTo>
                <a:lnTo>
                  <a:pt x="2226802" y="3632806"/>
                </a:lnTo>
                <a:lnTo>
                  <a:pt x="2205516" y="3637255"/>
                </a:lnTo>
                <a:lnTo>
                  <a:pt x="2183278" y="3642022"/>
                </a:lnTo>
                <a:lnTo>
                  <a:pt x="2160722" y="3646471"/>
                </a:lnTo>
                <a:lnTo>
                  <a:pt x="2137848" y="3649967"/>
                </a:lnTo>
                <a:lnTo>
                  <a:pt x="2114340" y="3653462"/>
                </a:lnTo>
                <a:lnTo>
                  <a:pt x="2089877" y="3656640"/>
                </a:lnTo>
                <a:lnTo>
                  <a:pt x="2065415" y="3659182"/>
                </a:lnTo>
                <a:lnTo>
                  <a:pt x="2040000" y="3661407"/>
                </a:lnTo>
                <a:lnTo>
                  <a:pt x="2014267" y="3662996"/>
                </a:lnTo>
                <a:lnTo>
                  <a:pt x="1988217" y="3664267"/>
                </a:lnTo>
                <a:lnTo>
                  <a:pt x="1962166" y="3664903"/>
                </a:lnTo>
                <a:lnTo>
                  <a:pt x="1935480" y="3665538"/>
                </a:lnTo>
                <a:lnTo>
                  <a:pt x="1908159" y="3664903"/>
                </a:lnTo>
                <a:lnTo>
                  <a:pt x="1881155" y="3664267"/>
                </a:lnTo>
                <a:lnTo>
                  <a:pt x="1854469" y="3662996"/>
                </a:lnTo>
                <a:lnTo>
                  <a:pt x="1828419" y="3661089"/>
                </a:lnTo>
                <a:lnTo>
                  <a:pt x="1803004" y="3659182"/>
                </a:lnTo>
                <a:lnTo>
                  <a:pt x="1777588" y="3656322"/>
                </a:lnTo>
                <a:lnTo>
                  <a:pt x="1752809" y="3653145"/>
                </a:lnTo>
                <a:lnTo>
                  <a:pt x="1728664" y="3649649"/>
                </a:lnTo>
                <a:lnTo>
                  <a:pt x="1705155" y="3645835"/>
                </a:lnTo>
                <a:lnTo>
                  <a:pt x="1682282" y="3641069"/>
                </a:lnTo>
                <a:lnTo>
                  <a:pt x="1660043" y="3636302"/>
                </a:lnTo>
                <a:lnTo>
                  <a:pt x="1638440" y="3631217"/>
                </a:lnTo>
                <a:lnTo>
                  <a:pt x="1617791" y="3625497"/>
                </a:lnTo>
                <a:lnTo>
                  <a:pt x="1597776" y="3619777"/>
                </a:lnTo>
                <a:lnTo>
                  <a:pt x="1578397" y="3613421"/>
                </a:lnTo>
                <a:lnTo>
                  <a:pt x="1559653" y="3606747"/>
                </a:lnTo>
                <a:lnTo>
                  <a:pt x="1542498" y="3599438"/>
                </a:lnTo>
                <a:lnTo>
                  <a:pt x="1525343" y="3592447"/>
                </a:lnTo>
                <a:lnTo>
                  <a:pt x="1509776" y="3584820"/>
                </a:lnTo>
                <a:lnTo>
                  <a:pt x="1495162" y="3576875"/>
                </a:lnTo>
                <a:lnTo>
                  <a:pt x="1481184" y="3568613"/>
                </a:lnTo>
                <a:lnTo>
                  <a:pt x="1468159" y="3560350"/>
                </a:lnTo>
                <a:lnTo>
                  <a:pt x="1456404" y="3551770"/>
                </a:lnTo>
                <a:lnTo>
                  <a:pt x="1445603" y="3542554"/>
                </a:lnTo>
                <a:lnTo>
                  <a:pt x="1440837" y="3538423"/>
                </a:lnTo>
                <a:lnTo>
                  <a:pt x="1436390" y="3533656"/>
                </a:lnTo>
                <a:lnTo>
                  <a:pt x="1431942" y="3529207"/>
                </a:lnTo>
                <a:lnTo>
                  <a:pt x="1428130" y="3524440"/>
                </a:lnTo>
                <a:lnTo>
                  <a:pt x="1424318" y="3519674"/>
                </a:lnTo>
                <a:lnTo>
                  <a:pt x="1420823" y="3514907"/>
                </a:lnTo>
                <a:lnTo>
                  <a:pt x="1417646" y="3510140"/>
                </a:lnTo>
                <a:lnTo>
                  <a:pt x="1415105" y="3505055"/>
                </a:lnTo>
                <a:lnTo>
                  <a:pt x="1412563" y="3500288"/>
                </a:lnTo>
                <a:lnTo>
                  <a:pt x="1410339" y="3495204"/>
                </a:lnTo>
                <a:lnTo>
                  <a:pt x="1408115" y="3490437"/>
                </a:lnTo>
                <a:lnTo>
                  <a:pt x="1407162" y="3485352"/>
                </a:lnTo>
                <a:lnTo>
                  <a:pt x="1405892" y="3480268"/>
                </a:lnTo>
                <a:lnTo>
                  <a:pt x="1404621" y="3475183"/>
                </a:lnTo>
                <a:lnTo>
                  <a:pt x="1404303" y="3470099"/>
                </a:lnTo>
                <a:lnTo>
                  <a:pt x="1404303" y="3464696"/>
                </a:lnTo>
                <a:lnTo>
                  <a:pt x="1403350" y="3464696"/>
                </a:lnTo>
                <a:lnTo>
                  <a:pt x="1403350" y="3333132"/>
                </a:lnTo>
                <a:lnTo>
                  <a:pt x="1403350" y="3329318"/>
                </a:lnTo>
                <a:lnTo>
                  <a:pt x="1403985" y="3322327"/>
                </a:lnTo>
                <a:lnTo>
                  <a:pt x="1404938" y="3314700"/>
                </a:lnTo>
                <a:close/>
                <a:moveTo>
                  <a:pt x="177802" y="3314700"/>
                </a:moveTo>
                <a:lnTo>
                  <a:pt x="180980" y="3320420"/>
                </a:lnTo>
                <a:lnTo>
                  <a:pt x="184476" y="3325505"/>
                </a:lnTo>
                <a:lnTo>
                  <a:pt x="188289" y="3330590"/>
                </a:lnTo>
                <a:lnTo>
                  <a:pt x="192420" y="3335992"/>
                </a:lnTo>
                <a:lnTo>
                  <a:pt x="196551" y="3340759"/>
                </a:lnTo>
                <a:lnTo>
                  <a:pt x="201000" y="3346161"/>
                </a:lnTo>
                <a:lnTo>
                  <a:pt x="210852" y="3356013"/>
                </a:lnTo>
                <a:lnTo>
                  <a:pt x="221656" y="3365229"/>
                </a:lnTo>
                <a:lnTo>
                  <a:pt x="233414" y="3374444"/>
                </a:lnTo>
                <a:lnTo>
                  <a:pt x="245490" y="3383025"/>
                </a:lnTo>
                <a:lnTo>
                  <a:pt x="259155" y="3391287"/>
                </a:lnTo>
                <a:lnTo>
                  <a:pt x="273138" y="3399550"/>
                </a:lnTo>
                <a:lnTo>
                  <a:pt x="288073" y="3407494"/>
                </a:lnTo>
                <a:lnTo>
                  <a:pt x="303645" y="3415121"/>
                </a:lnTo>
                <a:lnTo>
                  <a:pt x="319852" y="3422113"/>
                </a:lnTo>
                <a:lnTo>
                  <a:pt x="336694" y="3428786"/>
                </a:lnTo>
                <a:lnTo>
                  <a:pt x="354173" y="3435142"/>
                </a:lnTo>
                <a:lnTo>
                  <a:pt x="372286" y="3441498"/>
                </a:lnTo>
                <a:lnTo>
                  <a:pt x="390718" y="3447218"/>
                </a:lnTo>
                <a:lnTo>
                  <a:pt x="409785" y="3452620"/>
                </a:lnTo>
                <a:lnTo>
                  <a:pt x="429488" y="3457705"/>
                </a:lnTo>
                <a:lnTo>
                  <a:pt x="449826" y="3462472"/>
                </a:lnTo>
                <a:lnTo>
                  <a:pt x="469846" y="3466921"/>
                </a:lnTo>
                <a:lnTo>
                  <a:pt x="490820" y="3471052"/>
                </a:lnTo>
                <a:lnTo>
                  <a:pt x="511794" y="3474865"/>
                </a:lnTo>
                <a:lnTo>
                  <a:pt x="533085" y="3478361"/>
                </a:lnTo>
                <a:lnTo>
                  <a:pt x="554695" y="3480903"/>
                </a:lnTo>
                <a:lnTo>
                  <a:pt x="576304" y="3483763"/>
                </a:lnTo>
                <a:lnTo>
                  <a:pt x="598549" y="3486306"/>
                </a:lnTo>
                <a:lnTo>
                  <a:pt x="620476" y="3488213"/>
                </a:lnTo>
                <a:lnTo>
                  <a:pt x="642721" y="3489801"/>
                </a:lnTo>
                <a:lnTo>
                  <a:pt x="664966" y="3490755"/>
                </a:lnTo>
                <a:lnTo>
                  <a:pt x="687211" y="3492026"/>
                </a:lnTo>
                <a:lnTo>
                  <a:pt x="709456" y="3492344"/>
                </a:lnTo>
                <a:lnTo>
                  <a:pt x="732018" y="3492344"/>
                </a:lnTo>
                <a:lnTo>
                  <a:pt x="750768" y="3492344"/>
                </a:lnTo>
                <a:lnTo>
                  <a:pt x="769517" y="3492026"/>
                </a:lnTo>
                <a:lnTo>
                  <a:pt x="788266" y="3491708"/>
                </a:lnTo>
                <a:lnTo>
                  <a:pt x="807333" y="3490437"/>
                </a:lnTo>
                <a:lnTo>
                  <a:pt x="825765" y="3489801"/>
                </a:lnTo>
                <a:lnTo>
                  <a:pt x="844832" y="3488213"/>
                </a:lnTo>
                <a:lnTo>
                  <a:pt x="863263" y="3486624"/>
                </a:lnTo>
                <a:lnTo>
                  <a:pt x="881695" y="3484717"/>
                </a:lnTo>
                <a:lnTo>
                  <a:pt x="900126" y="3482492"/>
                </a:lnTo>
                <a:lnTo>
                  <a:pt x="918240" y="3480268"/>
                </a:lnTo>
                <a:lnTo>
                  <a:pt x="936354" y="3477408"/>
                </a:lnTo>
                <a:lnTo>
                  <a:pt x="954150" y="3474865"/>
                </a:lnTo>
                <a:lnTo>
                  <a:pt x="971946" y="3471688"/>
                </a:lnTo>
                <a:lnTo>
                  <a:pt x="989424" y="3468510"/>
                </a:lnTo>
                <a:lnTo>
                  <a:pt x="1006266" y="3464696"/>
                </a:lnTo>
                <a:lnTo>
                  <a:pt x="1023109" y="3460883"/>
                </a:lnTo>
                <a:lnTo>
                  <a:pt x="1039952" y="3457069"/>
                </a:lnTo>
                <a:lnTo>
                  <a:pt x="1056476" y="3452620"/>
                </a:lnTo>
                <a:lnTo>
                  <a:pt x="1072366" y="3448171"/>
                </a:lnTo>
                <a:lnTo>
                  <a:pt x="1087937" y="3443087"/>
                </a:lnTo>
                <a:lnTo>
                  <a:pt x="1102873" y="3438320"/>
                </a:lnTo>
                <a:lnTo>
                  <a:pt x="1118126" y="3432917"/>
                </a:lnTo>
                <a:lnTo>
                  <a:pt x="1132109" y="3427833"/>
                </a:lnTo>
                <a:lnTo>
                  <a:pt x="1146409" y="3421795"/>
                </a:lnTo>
                <a:lnTo>
                  <a:pt x="1159756" y="3415757"/>
                </a:lnTo>
                <a:lnTo>
                  <a:pt x="1172785" y="3409719"/>
                </a:lnTo>
                <a:lnTo>
                  <a:pt x="1185497" y="3403363"/>
                </a:lnTo>
                <a:lnTo>
                  <a:pt x="1197890" y="3396690"/>
                </a:lnTo>
                <a:lnTo>
                  <a:pt x="1209331" y="3389380"/>
                </a:lnTo>
                <a:lnTo>
                  <a:pt x="1219818" y="3382389"/>
                </a:lnTo>
                <a:lnTo>
                  <a:pt x="1230622" y="3375080"/>
                </a:lnTo>
                <a:lnTo>
                  <a:pt x="1239838" y="3367453"/>
                </a:lnTo>
                <a:lnTo>
                  <a:pt x="1239838" y="3464378"/>
                </a:lnTo>
                <a:lnTo>
                  <a:pt x="1239838" y="3464696"/>
                </a:lnTo>
                <a:lnTo>
                  <a:pt x="1239520" y="3468827"/>
                </a:lnTo>
                <a:lnTo>
                  <a:pt x="1239202" y="3472641"/>
                </a:lnTo>
                <a:lnTo>
                  <a:pt x="1238885" y="3477408"/>
                </a:lnTo>
                <a:lnTo>
                  <a:pt x="1237614" y="3482492"/>
                </a:lnTo>
                <a:lnTo>
                  <a:pt x="1236342" y="3487895"/>
                </a:lnTo>
                <a:lnTo>
                  <a:pt x="1234754" y="3492344"/>
                </a:lnTo>
                <a:lnTo>
                  <a:pt x="1232847" y="3497111"/>
                </a:lnTo>
                <a:lnTo>
                  <a:pt x="1230622" y="3501877"/>
                </a:lnTo>
                <a:lnTo>
                  <a:pt x="1228080" y="3506962"/>
                </a:lnTo>
                <a:lnTo>
                  <a:pt x="1225538" y="3511729"/>
                </a:lnTo>
                <a:lnTo>
                  <a:pt x="1222360" y="3516178"/>
                </a:lnTo>
                <a:lnTo>
                  <a:pt x="1218546" y="3520945"/>
                </a:lnTo>
                <a:lnTo>
                  <a:pt x="1214733" y="3525712"/>
                </a:lnTo>
                <a:lnTo>
                  <a:pt x="1210920" y="3529843"/>
                </a:lnTo>
                <a:lnTo>
                  <a:pt x="1202022" y="3539059"/>
                </a:lnTo>
                <a:lnTo>
                  <a:pt x="1192170" y="3547639"/>
                </a:lnTo>
                <a:lnTo>
                  <a:pt x="1181048" y="3556537"/>
                </a:lnTo>
                <a:lnTo>
                  <a:pt x="1169290" y="3564799"/>
                </a:lnTo>
                <a:lnTo>
                  <a:pt x="1156261" y="3572744"/>
                </a:lnTo>
                <a:lnTo>
                  <a:pt x="1141960" y="3580689"/>
                </a:lnTo>
                <a:lnTo>
                  <a:pt x="1127024" y="3587998"/>
                </a:lnTo>
                <a:lnTo>
                  <a:pt x="1111453" y="3595625"/>
                </a:lnTo>
                <a:lnTo>
                  <a:pt x="1094610" y="3602298"/>
                </a:lnTo>
                <a:lnTo>
                  <a:pt x="1077450" y="3608972"/>
                </a:lnTo>
                <a:lnTo>
                  <a:pt x="1058701" y="3615328"/>
                </a:lnTo>
                <a:lnTo>
                  <a:pt x="1039952" y="3621683"/>
                </a:lnTo>
                <a:lnTo>
                  <a:pt x="1020249" y="3627086"/>
                </a:lnTo>
                <a:lnTo>
                  <a:pt x="999593" y="3632806"/>
                </a:lnTo>
                <a:lnTo>
                  <a:pt x="978301" y="3637255"/>
                </a:lnTo>
                <a:lnTo>
                  <a:pt x="956056" y="3642022"/>
                </a:lnTo>
                <a:lnTo>
                  <a:pt x="933494" y="3646471"/>
                </a:lnTo>
                <a:lnTo>
                  <a:pt x="910613" y="3649967"/>
                </a:lnTo>
                <a:lnTo>
                  <a:pt x="887097" y="3653462"/>
                </a:lnTo>
                <a:lnTo>
                  <a:pt x="862946" y="3656640"/>
                </a:lnTo>
                <a:lnTo>
                  <a:pt x="838158" y="3659182"/>
                </a:lnTo>
                <a:lnTo>
                  <a:pt x="812736" y="3661407"/>
                </a:lnTo>
                <a:lnTo>
                  <a:pt x="787313" y="3662996"/>
                </a:lnTo>
                <a:lnTo>
                  <a:pt x="761572" y="3664267"/>
                </a:lnTo>
                <a:lnTo>
                  <a:pt x="735196" y="3664903"/>
                </a:lnTo>
                <a:lnTo>
                  <a:pt x="708185" y="3665538"/>
                </a:lnTo>
                <a:lnTo>
                  <a:pt x="680855" y="3664903"/>
                </a:lnTo>
                <a:lnTo>
                  <a:pt x="654161" y="3664267"/>
                </a:lnTo>
                <a:lnTo>
                  <a:pt x="627467" y="3662996"/>
                </a:lnTo>
                <a:lnTo>
                  <a:pt x="601409" y="3661089"/>
                </a:lnTo>
                <a:lnTo>
                  <a:pt x="575668" y="3659182"/>
                </a:lnTo>
                <a:lnTo>
                  <a:pt x="550246" y="3656322"/>
                </a:lnTo>
                <a:lnTo>
                  <a:pt x="525458" y="3653145"/>
                </a:lnTo>
                <a:lnTo>
                  <a:pt x="501307" y="3649649"/>
                </a:lnTo>
                <a:lnTo>
                  <a:pt x="478109" y="3645835"/>
                </a:lnTo>
                <a:lnTo>
                  <a:pt x="455228" y="3641069"/>
                </a:lnTo>
                <a:lnTo>
                  <a:pt x="432665" y="3636302"/>
                </a:lnTo>
                <a:lnTo>
                  <a:pt x="411374" y="3631217"/>
                </a:lnTo>
                <a:lnTo>
                  <a:pt x="390400" y="3625497"/>
                </a:lnTo>
                <a:lnTo>
                  <a:pt x="370380" y="3619777"/>
                </a:lnTo>
                <a:lnTo>
                  <a:pt x="350995" y="3613421"/>
                </a:lnTo>
                <a:lnTo>
                  <a:pt x="332563" y="3606747"/>
                </a:lnTo>
                <a:lnTo>
                  <a:pt x="315085" y="3599438"/>
                </a:lnTo>
                <a:lnTo>
                  <a:pt x="297925" y="3592447"/>
                </a:lnTo>
                <a:lnTo>
                  <a:pt x="282353" y="3584820"/>
                </a:lnTo>
                <a:lnTo>
                  <a:pt x="267735" y="3576875"/>
                </a:lnTo>
                <a:lnTo>
                  <a:pt x="253753" y="3568613"/>
                </a:lnTo>
                <a:lnTo>
                  <a:pt x="240724" y="3560350"/>
                </a:lnTo>
                <a:lnTo>
                  <a:pt x="229283" y="3551770"/>
                </a:lnTo>
                <a:lnTo>
                  <a:pt x="218796" y="3542872"/>
                </a:lnTo>
                <a:lnTo>
                  <a:pt x="213712" y="3538423"/>
                </a:lnTo>
                <a:lnTo>
                  <a:pt x="208945" y="3533656"/>
                </a:lnTo>
                <a:lnTo>
                  <a:pt x="204814" y="3529207"/>
                </a:lnTo>
                <a:lnTo>
                  <a:pt x="200683" y="3524440"/>
                </a:lnTo>
                <a:lnTo>
                  <a:pt x="196869" y="3519674"/>
                </a:lnTo>
                <a:lnTo>
                  <a:pt x="193374" y="3514907"/>
                </a:lnTo>
                <a:lnTo>
                  <a:pt x="190196" y="3510140"/>
                </a:lnTo>
                <a:lnTo>
                  <a:pt x="187653" y="3505055"/>
                </a:lnTo>
                <a:lnTo>
                  <a:pt x="185111" y="3500288"/>
                </a:lnTo>
                <a:lnTo>
                  <a:pt x="182887" y="3495204"/>
                </a:lnTo>
                <a:lnTo>
                  <a:pt x="181298" y="3490437"/>
                </a:lnTo>
                <a:lnTo>
                  <a:pt x="179709" y="3485352"/>
                </a:lnTo>
                <a:lnTo>
                  <a:pt x="178438" y="3480268"/>
                </a:lnTo>
                <a:lnTo>
                  <a:pt x="177802" y="3475183"/>
                </a:lnTo>
                <a:lnTo>
                  <a:pt x="176849" y="3470099"/>
                </a:lnTo>
                <a:lnTo>
                  <a:pt x="176849" y="3464696"/>
                </a:lnTo>
                <a:lnTo>
                  <a:pt x="176531" y="3464696"/>
                </a:lnTo>
                <a:lnTo>
                  <a:pt x="176531" y="3333132"/>
                </a:lnTo>
                <a:lnTo>
                  <a:pt x="176213" y="3329318"/>
                </a:lnTo>
                <a:lnTo>
                  <a:pt x="176531" y="3322327"/>
                </a:lnTo>
                <a:lnTo>
                  <a:pt x="177802" y="3314700"/>
                </a:lnTo>
                <a:close/>
                <a:moveTo>
                  <a:pt x="1771445" y="3307529"/>
                </a:moveTo>
                <a:lnTo>
                  <a:pt x="1771445" y="3411258"/>
                </a:lnTo>
                <a:lnTo>
                  <a:pt x="1789215" y="3413478"/>
                </a:lnTo>
                <a:lnTo>
                  <a:pt x="1807301" y="3415698"/>
                </a:lnTo>
                <a:lnTo>
                  <a:pt x="1825388" y="3417285"/>
                </a:lnTo>
                <a:lnTo>
                  <a:pt x="1843792" y="3419505"/>
                </a:lnTo>
                <a:lnTo>
                  <a:pt x="1843792" y="3315777"/>
                </a:lnTo>
                <a:lnTo>
                  <a:pt x="1825388" y="3314191"/>
                </a:lnTo>
                <a:lnTo>
                  <a:pt x="1807301" y="3312287"/>
                </a:lnTo>
                <a:lnTo>
                  <a:pt x="1789215" y="3309750"/>
                </a:lnTo>
                <a:lnTo>
                  <a:pt x="1771445" y="3307529"/>
                </a:lnTo>
                <a:close/>
                <a:moveTo>
                  <a:pt x="3178346" y="3281045"/>
                </a:moveTo>
                <a:lnTo>
                  <a:pt x="3178346" y="3395980"/>
                </a:lnTo>
                <a:lnTo>
                  <a:pt x="3201835" y="3396298"/>
                </a:lnTo>
                <a:lnTo>
                  <a:pt x="3225959" y="3396615"/>
                </a:lnTo>
                <a:lnTo>
                  <a:pt x="3258970" y="3396298"/>
                </a:lnTo>
                <a:lnTo>
                  <a:pt x="3258970" y="3281363"/>
                </a:lnTo>
                <a:lnTo>
                  <a:pt x="3225641" y="3281680"/>
                </a:lnTo>
                <a:lnTo>
                  <a:pt x="3201835" y="3281363"/>
                </a:lnTo>
                <a:lnTo>
                  <a:pt x="3178346" y="3281045"/>
                </a:lnTo>
                <a:close/>
                <a:moveTo>
                  <a:pt x="2609850" y="3275012"/>
                </a:moveTo>
                <a:lnTo>
                  <a:pt x="2613342" y="3281059"/>
                </a:lnTo>
                <a:lnTo>
                  <a:pt x="2617468" y="3287107"/>
                </a:lnTo>
                <a:lnTo>
                  <a:pt x="2621594" y="3292836"/>
                </a:lnTo>
                <a:lnTo>
                  <a:pt x="2626038" y="3298883"/>
                </a:lnTo>
                <a:lnTo>
                  <a:pt x="2631117" y="3304294"/>
                </a:lnTo>
                <a:lnTo>
                  <a:pt x="2635878" y="3310023"/>
                </a:lnTo>
                <a:lnTo>
                  <a:pt x="2641274" y="3315433"/>
                </a:lnTo>
                <a:lnTo>
                  <a:pt x="2646988" y="3320844"/>
                </a:lnTo>
                <a:lnTo>
                  <a:pt x="2658732" y="3331347"/>
                </a:lnTo>
                <a:lnTo>
                  <a:pt x="2671746" y="3341532"/>
                </a:lnTo>
                <a:lnTo>
                  <a:pt x="2685712" y="3351080"/>
                </a:lnTo>
                <a:lnTo>
                  <a:pt x="2700631" y="3360629"/>
                </a:lnTo>
                <a:lnTo>
                  <a:pt x="2715867" y="3369540"/>
                </a:lnTo>
                <a:lnTo>
                  <a:pt x="2732372" y="3378452"/>
                </a:lnTo>
                <a:lnTo>
                  <a:pt x="2749830" y="3386727"/>
                </a:lnTo>
                <a:lnTo>
                  <a:pt x="2767923" y="3394684"/>
                </a:lnTo>
                <a:lnTo>
                  <a:pt x="2786650" y="3402004"/>
                </a:lnTo>
                <a:lnTo>
                  <a:pt x="2805695" y="3409325"/>
                </a:lnTo>
                <a:lnTo>
                  <a:pt x="2826009" y="3416327"/>
                </a:lnTo>
                <a:lnTo>
                  <a:pt x="2846959" y="3422692"/>
                </a:lnTo>
                <a:lnTo>
                  <a:pt x="2867591" y="3428421"/>
                </a:lnTo>
                <a:lnTo>
                  <a:pt x="2889492" y="3434469"/>
                </a:lnTo>
                <a:lnTo>
                  <a:pt x="2912029" y="3439561"/>
                </a:lnTo>
                <a:lnTo>
                  <a:pt x="2934248" y="3444654"/>
                </a:lnTo>
                <a:lnTo>
                  <a:pt x="2957102" y="3449109"/>
                </a:lnTo>
                <a:lnTo>
                  <a:pt x="2980908" y="3453565"/>
                </a:lnTo>
                <a:lnTo>
                  <a:pt x="3004396" y="3457066"/>
                </a:lnTo>
                <a:lnTo>
                  <a:pt x="3028203" y="3460567"/>
                </a:lnTo>
                <a:lnTo>
                  <a:pt x="3052644" y="3463432"/>
                </a:lnTo>
                <a:lnTo>
                  <a:pt x="3077084" y="3465978"/>
                </a:lnTo>
                <a:lnTo>
                  <a:pt x="3101525" y="3468206"/>
                </a:lnTo>
                <a:lnTo>
                  <a:pt x="3125966" y="3470116"/>
                </a:lnTo>
                <a:lnTo>
                  <a:pt x="3150725" y="3471389"/>
                </a:lnTo>
                <a:lnTo>
                  <a:pt x="3175800" y="3472344"/>
                </a:lnTo>
                <a:lnTo>
                  <a:pt x="3200559" y="3472980"/>
                </a:lnTo>
                <a:lnTo>
                  <a:pt x="3225317" y="3473298"/>
                </a:lnTo>
                <a:lnTo>
                  <a:pt x="3246266" y="3473298"/>
                </a:lnTo>
                <a:lnTo>
                  <a:pt x="3267216" y="3472344"/>
                </a:lnTo>
                <a:lnTo>
                  <a:pt x="3288165" y="3472025"/>
                </a:lnTo>
                <a:lnTo>
                  <a:pt x="3308797" y="3470752"/>
                </a:lnTo>
                <a:lnTo>
                  <a:pt x="3329429" y="3469797"/>
                </a:lnTo>
                <a:lnTo>
                  <a:pt x="3350378" y="3468206"/>
                </a:lnTo>
                <a:lnTo>
                  <a:pt x="3371010" y="3466615"/>
                </a:lnTo>
                <a:lnTo>
                  <a:pt x="3391325" y="3464068"/>
                </a:lnTo>
                <a:lnTo>
                  <a:pt x="3411957" y="3462159"/>
                </a:lnTo>
                <a:lnTo>
                  <a:pt x="3431954" y="3459294"/>
                </a:lnTo>
                <a:lnTo>
                  <a:pt x="3451951" y="3456748"/>
                </a:lnTo>
                <a:lnTo>
                  <a:pt x="3471948" y="3453565"/>
                </a:lnTo>
                <a:lnTo>
                  <a:pt x="3491628" y="3450064"/>
                </a:lnTo>
                <a:lnTo>
                  <a:pt x="3510990" y="3446245"/>
                </a:lnTo>
                <a:lnTo>
                  <a:pt x="3530035" y="3442107"/>
                </a:lnTo>
                <a:lnTo>
                  <a:pt x="3548763" y="3437970"/>
                </a:lnTo>
                <a:lnTo>
                  <a:pt x="3567173" y="3433196"/>
                </a:lnTo>
                <a:lnTo>
                  <a:pt x="3585265" y="3428421"/>
                </a:lnTo>
                <a:lnTo>
                  <a:pt x="3603041" y="3423329"/>
                </a:lnTo>
                <a:lnTo>
                  <a:pt x="3620498" y="3418237"/>
                </a:lnTo>
                <a:lnTo>
                  <a:pt x="3637004" y="3412826"/>
                </a:lnTo>
                <a:lnTo>
                  <a:pt x="3653510" y="3406779"/>
                </a:lnTo>
                <a:lnTo>
                  <a:pt x="3669698" y="3400731"/>
                </a:lnTo>
                <a:lnTo>
                  <a:pt x="3685251" y="3394048"/>
                </a:lnTo>
                <a:lnTo>
                  <a:pt x="3700170" y="3387682"/>
                </a:lnTo>
                <a:lnTo>
                  <a:pt x="3714770" y="3380680"/>
                </a:lnTo>
                <a:lnTo>
                  <a:pt x="3728419" y="3373678"/>
                </a:lnTo>
                <a:lnTo>
                  <a:pt x="3741751" y="3366039"/>
                </a:lnTo>
                <a:lnTo>
                  <a:pt x="3754765" y="3358719"/>
                </a:lnTo>
                <a:lnTo>
                  <a:pt x="3767144" y="3350762"/>
                </a:lnTo>
                <a:lnTo>
                  <a:pt x="3778571" y="3342487"/>
                </a:lnTo>
                <a:lnTo>
                  <a:pt x="3789363" y="3333575"/>
                </a:lnTo>
                <a:lnTo>
                  <a:pt x="3789363" y="3441471"/>
                </a:lnTo>
                <a:lnTo>
                  <a:pt x="3788728" y="3442107"/>
                </a:lnTo>
                <a:lnTo>
                  <a:pt x="3788411" y="3451019"/>
                </a:lnTo>
                <a:lnTo>
                  <a:pt x="3787776" y="3456748"/>
                </a:lnTo>
                <a:lnTo>
                  <a:pt x="3786506" y="3462159"/>
                </a:lnTo>
                <a:lnTo>
                  <a:pt x="3785237" y="3467569"/>
                </a:lnTo>
                <a:lnTo>
                  <a:pt x="3783332" y="3472980"/>
                </a:lnTo>
                <a:lnTo>
                  <a:pt x="3781428" y="3478391"/>
                </a:lnTo>
                <a:lnTo>
                  <a:pt x="3778571" y="3483801"/>
                </a:lnTo>
                <a:lnTo>
                  <a:pt x="3775714" y="3489212"/>
                </a:lnTo>
                <a:lnTo>
                  <a:pt x="3772540" y="3494305"/>
                </a:lnTo>
                <a:lnTo>
                  <a:pt x="3769048" y="3499715"/>
                </a:lnTo>
                <a:lnTo>
                  <a:pt x="3765557" y="3504808"/>
                </a:lnTo>
                <a:lnTo>
                  <a:pt x="3761113" y="3509900"/>
                </a:lnTo>
                <a:lnTo>
                  <a:pt x="3756987" y="3514674"/>
                </a:lnTo>
                <a:lnTo>
                  <a:pt x="3752226" y="3519767"/>
                </a:lnTo>
                <a:lnTo>
                  <a:pt x="3747147" y="3525177"/>
                </a:lnTo>
                <a:lnTo>
                  <a:pt x="3741433" y="3529633"/>
                </a:lnTo>
                <a:lnTo>
                  <a:pt x="3736037" y="3534407"/>
                </a:lnTo>
                <a:lnTo>
                  <a:pt x="3723658" y="3543956"/>
                </a:lnTo>
                <a:lnTo>
                  <a:pt x="3710327" y="3553504"/>
                </a:lnTo>
                <a:lnTo>
                  <a:pt x="3696043" y="3562097"/>
                </a:lnTo>
                <a:lnTo>
                  <a:pt x="3680490" y="3571009"/>
                </a:lnTo>
                <a:lnTo>
                  <a:pt x="3663667" y="3579603"/>
                </a:lnTo>
                <a:lnTo>
                  <a:pt x="3646526" y="3587560"/>
                </a:lnTo>
                <a:lnTo>
                  <a:pt x="3627799" y="3595516"/>
                </a:lnTo>
                <a:lnTo>
                  <a:pt x="3608754" y="3602837"/>
                </a:lnTo>
                <a:lnTo>
                  <a:pt x="3588122" y="3609521"/>
                </a:lnTo>
                <a:lnTo>
                  <a:pt x="3566855" y="3616523"/>
                </a:lnTo>
                <a:lnTo>
                  <a:pt x="3544636" y="3622570"/>
                </a:lnTo>
                <a:lnTo>
                  <a:pt x="3522417" y="3628935"/>
                </a:lnTo>
                <a:lnTo>
                  <a:pt x="3498611" y="3634664"/>
                </a:lnTo>
                <a:lnTo>
                  <a:pt x="3474170" y="3639757"/>
                </a:lnTo>
                <a:lnTo>
                  <a:pt x="3449412" y="3644213"/>
                </a:lnTo>
                <a:lnTo>
                  <a:pt x="3423701" y="3648350"/>
                </a:lnTo>
                <a:lnTo>
                  <a:pt x="3397356" y="3652488"/>
                </a:lnTo>
                <a:lnTo>
                  <a:pt x="3370376" y="3655671"/>
                </a:lnTo>
                <a:lnTo>
                  <a:pt x="3343395" y="3658853"/>
                </a:lnTo>
                <a:lnTo>
                  <a:pt x="3315146" y="3661081"/>
                </a:lnTo>
                <a:lnTo>
                  <a:pt x="3286896" y="3662673"/>
                </a:lnTo>
                <a:lnTo>
                  <a:pt x="3258011" y="3664264"/>
                </a:lnTo>
                <a:lnTo>
                  <a:pt x="3228491" y="3664901"/>
                </a:lnTo>
                <a:lnTo>
                  <a:pt x="3198972" y="3665537"/>
                </a:lnTo>
                <a:lnTo>
                  <a:pt x="3168500" y="3664901"/>
                </a:lnTo>
                <a:lnTo>
                  <a:pt x="3138663" y="3664264"/>
                </a:lnTo>
                <a:lnTo>
                  <a:pt x="3109143" y="3662673"/>
                </a:lnTo>
                <a:lnTo>
                  <a:pt x="3080259" y="3660763"/>
                </a:lnTo>
                <a:lnTo>
                  <a:pt x="3051374" y="3658217"/>
                </a:lnTo>
                <a:lnTo>
                  <a:pt x="3023441" y="3655034"/>
                </a:lnTo>
                <a:lnTo>
                  <a:pt x="2996144" y="3651533"/>
                </a:lnTo>
                <a:lnTo>
                  <a:pt x="2969481" y="3647714"/>
                </a:lnTo>
                <a:lnTo>
                  <a:pt x="2943453" y="3643258"/>
                </a:lnTo>
                <a:lnTo>
                  <a:pt x="2917742" y="3638165"/>
                </a:lnTo>
                <a:lnTo>
                  <a:pt x="2892984" y="3633073"/>
                </a:lnTo>
                <a:lnTo>
                  <a:pt x="2869178" y="3627026"/>
                </a:lnTo>
                <a:lnTo>
                  <a:pt x="2846007" y="3620660"/>
                </a:lnTo>
                <a:lnTo>
                  <a:pt x="2823470" y="3614295"/>
                </a:lnTo>
                <a:lnTo>
                  <a:pt x="2802203" y="3607293"/>
                </a:lnTo>
                <a:lnTo>
                  <a:pt x="2781889" y="3599654"/>
                </a:lnTo>
                <a:lnTo>
                  <a:pt x="2762527" y="3592334"/>
                </a:lnTo>
                <a:lnTo>
                  <a:pt x="2743799" y="3584059"/>
                </a:lnTo>
                <a:lnTo>
                  <a:pt x="2726024" y="3575783"/>
                </a:lnTo>
                <a:lnTo>
                  <a:pt x="2709518" y="3566872"/>
                </a:lnTo>
                <a:lnTo>
                  <a:pt x="2694600" y="3557960"/>
                </a:lnTo>
                <a:lnTo>
                  <a:pt x="2679999" y="3548412"/>
                </a:lnTo>
                <a:lnTo>
                  <a:pt x="2666985" y="3538863"/>
                </a:lnTo>
                <a:lnTo>
                  <a:pt x="2660954" y="3533771"/>
                </a:lnTo>
                <a:lnTo>
                  <a:pt x="2655240" y="3528997"/>
                </a:lnTo>
                <a:lnTo>
                  <a:pt x="2650162" y="3523904"/>
                </a:lnTo>
                <a:lnTo>
                  <a:pt x="2645083" y="3518812"/>
                </a:lnTo>
                <a:lnTo>
                  <a:pt x="2639687" y="3513719"/>
                </a:lnTo>
                <a:lnTo>
                  <a:pt x="2635561" y="3508309"/>
                </a:lnTo>
                <a:lnTo>
                  <a:pt x="2631434" y="3503216"/>
                </a:lnTo>
                <a:lnTo>
                  <a:pt x="2627625" y="3497806"/>
                </a:lnTo>
                <a:lnTo>
                  <a:pt x="2624134" y="3492713"/>
                </a:lnTo>
                <a:lnTo>
                  <a:pt x="2620960" y="3486984"/>
                </a:lnTo>
                <a:lnTo>
                  <a:pt x="2618103" y="3481574"/>
                </a:lnTo>
                <a:lnTo>
                  <a:pt x="2615881" y="3476163"/>
                </a:lnTo>
                <a:lnTo>
                  <a:pt x="2613659" y="3470434"/>
                </a:lnTo>
                <a:lnTo>
                  <a:pt x="2612072" y="3465023"/>
                </a:lnTo>
                <a:lnTo>
                  <a:pt x="2610485" y="3459294"/>
                </a:lnTo>
                <a:lnTo>
                  <a:pt x="2609850" y="3453565"/>
                </a:lnTo>
                <a:lnTo>
                  <a:pt x="2609215" y="3447836"/>
                </a:lnTo>
                <a:lnTo>
                  <a:pt x="2609215" y="3442107"/>
                </a:lnTo>
                <a:lnTo>
                  <a:pt x="2608580" y="3442426"/>
                </a:lnTo>
                <a:lnTo>
                  <a:pt x="2608580" y="3295700"/>
                </a:lnTo>
                <a:lnTo>
                  <a:pt x="2608263" y="3291881"/>
                </a:lnTo>
                <a:lnTo>
                  <a:pt x="2608580" y="3283287"/>
                </a:lnTo>
                <a:lnTo>
                  <a:pt x="2609850" y="3275012"/>
                </a:lnTo>
                <a:close/>
                <a:moveTo>
                  <a:pt x="1625482" y="3274222"/>
                </a:moveTo>
                <a:lnTo>
                  <a:pt x="1625482" y="3379536"/>
                </a:lnTo>
                <a:lnTo>
                  <a:pt x="1642935" y="3384612"/>
                </a:lnTo>
                <a:lnTo>
                  <a:pt x="1661021" y="3389370"/>
                </a:lnTo>
                <a:lnTo>
                  <a:pt x="1679425" y="3394128"/>
                </a:lnTo>
                <a:lnTo>
                  <a:pt x="1698464" y="3398252"/>
                </a:lnTo>
                <a:lnTo>
                  <a:pt x="1698464" y="3294206"/>
                </a:lnTo>
                <a:lnTo>
                  <a:pt x="1679425" y="3289448"/>
                </a:lnTo>
                <a:lnTo>
                  <a:pt x="1661021" y="3284690"/>
                </a:lnTo>
                <a:lnTo>
                  <a:pt x="1642935" y="3279932"/>
                </a:lnTo>
                <a:lnTo>
                  <a:pt x="1625482" y="3274222"/>
                </a:lnTo>
                <a:close/>
                <a:moveTo>
                  <a:pt x="3016148" y="3266758"/>
                </a:moveTo>
                <a:lnTo>
                  <a:pt x="3016148" y="3382010"/>
                </a:lnTo>
                <a:lnTo>
                  <a:pt x="3035827" y="3384868"/>
                </a:lnTo>
                <a:lnTo>
                  <a:pt x="3056142" y="3387090"/>
                </a:lnTo>
                <a:lnTo>
                  <a:pt x="3076456" y="3389630"/>
                </a:lnTo>
                <a:lnTo>
                  <a:pt x="3097406" y="3391535"/>
                </a:lnTo>
                <a:lnTo>
                  <a:pt x="3097406" y="3276283"/>
                </a:lnTo>
                <a:lnTo>
                  <a:pt x="3076456" y="3274378"/>
                </a:lnTo>
                <a:lnTo>
                  <a:pt x="3056142" y="3271838"/>
                </a:lnTo>
                <a:lnTo>
                  <a:pt x="3035827" y="3269615"/>
                </a:lnTo>
                <a:lnTo>
                  <a:pt x="3016148" y="3266758"/>
                </a:lnTo>
                <a:close/>
                <a:moveTo>
                  <a:pt x="2854584" y="3230245"/>
                </a:moveTo>
                <a:lnTo>
                  <a:pt x="2854584" y="3347403"/>
                </a:lnTo>
                <a:lnTo>
                  <a:pt x="2873946" y="3352800"/>
                </a:lnTo>
                <a:lnTo>
                  <a:pt x="2893626" y="3357880"/>
                </a:lnTo>
                <a:lnTo>
                  <a:pt x="2914258" y="3362960"/>
                </a:lnTo>
                <a:lnTo>
                  <a:pt x="2935524" y="3367723"/>
                </a:lnTo>
                <a:lnTo>
                  <a:pt x="2935524" y="3251835"/>
                </a:lnTo>
                <a:lnTo>
                  <a:pt x="2914258" y="3246755"/>
                </a:lnTo>
                <a:lnTo>
                  <a:pt x="2893626" y="3241675"/>
                </a:lnTo>
                <a:lnTo>
                  <a:pt x="2873946" y="3235960"/>
                </a:lnTo>
                <a:lnTo>
                  <a:pt x="2854584" y="3230245"/>
                </a:lnTo>
                <a:close/>
                <a:moveTo>
                  <a:pt x="1480154" y="3217441"/>
                </a:moveTo>
                <a:lnTo>
                  <a:pt x="1480154" y="3305626"/>
                </a:lnTo>
                <a:lnTo>
                  <a:pt x="1482375" y="3307847"/>
                </a:lnTo>
                <a:lnTo>
                  <a:pt x="1484914" y="3310701"/>
                </a:lnTo>
                <a:lnTo>
                  <a:pt x="1491895" y="3316411"/>
                </a:lnTo>
                <a:lnTo>
                  <a:pt x="1500145" y="3322755"/>
                </a:lnTo>
                <a:lnTo>
                  <a:pt x="1509664" y="3329100"/>
                </a:lnTo>
                <a:lnTo>
                  <a:pt x="1519818" y="3335444"/>
                </a:lnTo>
                <a:lnTo>
                  <a:pt x="1530924" y="3341788"/>
                </a:lnTo>
                <a:lnTo>
                  <a:pt x="1542030" y="3347498"/>
                </a:lnTo>
                <a:lnTo>
                  <a:pt x="1553136" y="3352891"/>
                </a:lnTo>
                <a:lnTo>
                  <a:pt x="1553136" y="3255189"/>
                </a:lnTo>
                <a:lnTo>
                  <a:pt x="1539174" y="3249797"/>
                </a:lnTo>
                <a:lnTo>
                  <a:pt x="1527116" y="3244721"/>
                </a:lnTo>
                <a:lnTo>
                  <a:pt x="1516010" y="3239646"/>
                </a:lnTo>
                <a:lnTo>
                  <a:pt x="1506174" y="3234888"/>
                </a:lnTo>
                <a:lnTo>
                  <a:pt x="1497924" y="3230130"/>
                </a:lnTo>
                <a:lnTo>
                  <a:pt x="1490626" y="3226006"/>
                </a:lnTo>
                <a:lnTo>
                  <a:pt x="1484914" y="3221565"/>
                </a:lnTo>
                <a:lnTo>
                  <a:pt x="1480154" y="3217441"/>
                </a:lnTo>
                <a:close/>
                <a:moveTo>
                  <a:pt x="2426374" y="3213000"/>
                </a:moveTo>
                <a:lnTo>
                  <a:pt x="2420662" y="3217124"/>
                </a:lnTo>
                <a:lnTo>
                  <a:pt x="2413999" y="3221565"/>
                </a:lnTo>
                <a:lnTo>
                  <a:pt x="2406701" y="3226323"/>
                </a:lnTo>
                <a:lnTo>
                  <a:pt x="2399720" y="3230130"/>
                </a:lnTo>
                <a:lnTo>
                  <a:pt x="2392739" y="3234253"/>
                </a:lnTo>
                <a:lnTo>
                  <a:pt x="2385124" y="3237743"/>
                </a:lnTo>
                <a:lnTo>
                  <a:pt x="2378460" y="3240915"/>
                </a:lnTo>
                <a:lnTo>
                  <a:pt x="2371797" y="3243135"/>
                </a:lnTo>
                <a:lnTo>
                  <a:pt x="2371797" y="3350353"/>
                </a:lnTo>
                <a:lnTo>
                  <a:pt x="2379729" y="3346864"/>
                </a:lnTo>
                <a:lnTo>
                  <a:pt x="2387028" y="3342423"/>
                </a:lnTo>
                <a:lnTo>
                  <a:pt x="2394643" y="3338299"/>
                </a:lnTo>
                <a:lnTo>
                  <a:pt x="2401941" y="3333541"/>
                </a:lnTo>
                <a:lnTo>
                  <a:pt x="2409239" y="3328782"/>
                </a:lnTo>
                <a:lnTo>
                  <a:pt x="2415585" y="3324024"/>
                </a:lnTo>
                <a:lnTo>
                  <a:pt x="2421297" y="3319266"/>
                </a:lnTo>
                <a:lnTo>
                  <a:pt x="2426374" y="3314508"/>
                </a:lnTo>
                <a:lnTo>
                  <a:pt x="2426374" y="3213000"/>
                </a:lnTo>
                <a:close/>
                <a:moveTo>
                  <a:pt x="2692385" y="3167062"/>
                </a:moveTo>
                <a:lnTo>
                  <a:pt x="2692385" y="3264535"/>
                </a:lnTo>
                <a:lnTo>
                  <a:pt x="2695241" y="3267393"/>
                </a:lnTo>
                <a:lnTo>
                  <a:pt x="2698098" y="3270250"/>
                </a:lnTo>
                <a:lnTo>
                  <a:pt x="2705399" y="3276600"/>
                </a:lnTo>
                <a:lnTo>
                  <a:pt x="2714921" y="3283903"/>
                </a:lnTo>
                <a:lnTo>
                  <a:pt x="2725078" y="3290888"/>
                </a:lnTo>
                <a:lnTo>
                  <a:pt x="2737140" y="3297873"/>
                </a:lnTo>
                <a:lnTo>
                  <a:pt x="2748884" y="3305175"/>
                </a:lnTo>
                <a:lnTo>
                  <a:pt x="2761581" y="3311525"/>
                </a:lnTo>
                <a:lnTo>
                  <a:pt x="2773325" y="3317240"/>
                </a:lnTo>
                <a:lnTo>
                  <a:pt x="2773325" y="3208337"/>
                </a:lnTo>
                <a:lnTo>
                  <a:pt x="2758407" y="3202940"/>
                </a:lnTo>
                <a:lnTo>
                  <a:pt x="2744441" y="3196907"/>
                </a:lnTo>
                <a:lnTo>
                  <a:pt x="2732379" y="3191510"/>
                </a:lnTo>
                <a:lnTo>
                  <a:pt x="2721269" y="3186430"/>
                </a:lnTo>
                <a:lnTo>
                  <a:pt x="2712064" y="3180715"/>
                </a:lnTo>
                <a:lnTo>
                  <a:pt x="2704446" y="3176270"/>
                </a:lnTo>
                <a:lnTo>
                  <a:pt x="2697781" y="3171507"/>
                </a:lnTo>
                <a:lnTo>
                  <a:pt x="2692385" y="3167062"/>
                </a:lnTo>
                <a:close/>
                <a:moveTo>
                  <a:pt x="3744614" y="3161665"/>
                </a:moveTo>
                <a:lnTo>
                  <a:pt x="3737949" y="3166745"/>
                </a:lnTo>
                <a:lnTo>
                  <a:pt x="3730648" y="3171507"/>
                </a:lnTo>
                <a:lnTo>
                  <a:pt x="3722713" y="3176587"/>
                </a:lnTo>
                <a:lnTo>
                  <a:pt x="3715095" y="3180715"/>
                </a:lnTo>
                <a:lnTo>
                  <a:pt x="3706524" y="3185160"/>
                </a:lnTo>
                <a:lnTo>
                  <a:pt x="3698907" y="3189287"/>
                </a:lnTo>
                <a:lnTo>
                  <a:pt x="3691289" y="3192780"/>
                </a:lnTo>
                <a:lnTo>
                  <a:pt x="3683671" y="3195320"/>
                </a:lnTo>
                <a:lnTo>
                  <a:pt x="3683671" y="3315018"/>
                </a:lnTo>
                <a:lnTo>
                  <a:pt x="3692558" y="3310573"/>
                </a:lnTo>
                <a:lnTo>
                  <a:pt x="3701128" y="3305810"/>
                </a:lnTo>
                <a:lnTo>
                  <a:pt x="3709381" y="3301048"/>
                </a:lnTo>
                <a:lnTo>
                  <a:pt x="3717634" y="3295968"/>
                </a:lnTo>
                <a:lnTo>
                  <a:pt x="3725252" y="3290570"/>
                </a:lnTo>
                <a:lnTo>
                  <a:pt x="3732235" y="3285490"/>
                </a:lnTo>
                <a:lnTo>
                  <a:pt x="3738901" y="3279775"/>
                </a:lnTo>
                <a:lnTo>
                  <a:pt x="3744614" y="3275013"/>
                </a:lnTo>
                <a:lnTo>
                  <a:pt x="3744614" y="3161665"/>
                </a:lnTo>
                <a:close/>
                <a:moveTo>
                  <a:pt x="771525" y="3136900"/>
                </a:moveTo>
                <a:lnTo>
                  <a:pt x="805634" y="3143476"/>
                </a:lnTo>
                <a:lnTo>
                  <a:pt x="812009" y="3145042"/>
                </a:lnTo>
                <a:lnTo>
                  <a:pt x="818066" y="3146921"/>
                </a:lnTo>
                <a:lnTo>
                  <a:pt x="823167" y="3148486"/>
                </a:lnTo>
                <a:lnTo>
                  <a:pt x="827311" y="3150365"/>
                </a:lnTo>
                <a:lnTo>
                  <a:pt x="831455" y="3152557"/>
                </a:lnTo>
                <a:lnTo>
                  <a:pt x="835280" y="3155062"/>
                </a:lnTo>
                <a:lnTo>
                  <a:pt x="842612" y="3160072"/>
                </a:lnTo>
                <a:lnTo>
                  <a:pt x="845162" y="3162890"/>
                </a:lnTo>
                <a:lnTo>
                  <a:pt x="847075" y="3165082"/>
                </a:lnTo>
                <a:lnTo>
                  <a:pt x="848669" y="3167587"/>
                </a:lnTo>
                <a:lnTo>
                  <a:pt x="849944" y="3170092"/>
                </a:lnTo>
                <a:lnTo>
                  <a:pt x="850900" y="3172597"/>
                </a:lnTo>
                <a:lnTo>
                  <a:pt x="850900" y="3175416"/>
                </a:lnTo>
                <a:lnTo>
                  <a:pt x="850262" y="3177608"/>
                </a:lnTo>
                <a:lnTo>
                  <a:pt x="849625" y="3180426"/>
                </a:lnTo>
                <a:lnTo>
                  <a:pt x="848031" y="3182618"/>
                </a:lnTo>
                <a:lnTo>
                  <a:pt x="846437" y="3185123"/>
                </a:lnTo>
                <a:lnTo>
                  <a:pt x="844206" y="3187315"/>
                </a:lnTo>
                <a:lnTo>
                  <a:pt x="841656" y="3189820"/>
                </a:lnTo>
                <a:lnTo>
                  <a:pt x="838468" y="3191699"/>
                </a:lnTo>
                <a:lnTo>
                  <a:pt x="834961" y="3193577"/>
                </a:lnTo>
                <a:lnTo>
                  <a:pt x="831136" y="3195143"/>
                </a:lnTo>
                <a:lnTo>
                  <a:pt x="826992" y="3197022"/>
                </a:lnTo>
                <a:lnTo>
                  <a:pt x="820935" y="3198587"/>
                </a:lnTo>
                <a:lnTo>
                  <a:pt x="815197" y="3200153"/>
                </a:lnTo>
                <a:lnTo>
                  <a:pt x="808503" y="3201719"/>
                </a:lnTo>
                <a:lnTo>
                  <a:pt x="801171" y="3202971"/>
                </a:lnTo>
                <a:lnTo>
                  <a:pt x="787145" y="3204537"/>
                </a:lnTo>
                <a:lnTo>
                  <a:pt x="771525" y="3205163"/>
                </a:lnTo>
                <a:lnTo>
                  <a:pt x="771525" y="3136900"/>
                </a:lnTo>
                <a:close/>
                <a:moveTo>
                  <a:pt x="200025" y="3117850"/>
                </a:moveTo>
                <a:lnTo>
                  <a:pt x="200343" y="3123582"/>
                </a:lnTo>
                <a:lnTo>
                  <a:pt x="201296" y="3129631"/>
                </a:lnTo>
                <a:lnTo>
                  <a:pt x="202567" y="3135044"/>
                </a:lnTo>
                <a:lnTo>
                  <a:pt x="204155" y="3141094"/>
                </a:lnTo>
                <a:lnTo>
                  <a:pt x="206061" y="3146507"/>
                </a:lnTo>
                <a:lnTo>
                  <a:pt x="208285" y="3152238"/>
                </a:lnTo>
                <a:lnTo>
                  <a:pt x="211144" y="3157651"/>
                </a:lnTo>
                <a:lnTo>
                  <a:pt x="214321" y="3163064"/>
                </a:lnTo>
                <a:lnTo>
                  <a:pt x="217816" y="3168795"/>
                </a:lnTo>
                <a:lnTo>
                  <a:pt x="221310" y="3173890"/>
                </a:lnTo>
                <a:lnTo>
                  <a:pt x="225758" y="3179303"/>
                </a:lnTo>
                <a:lnTo>
                  <a:pt x="230206" y="3184715"/>
                </a:lnTo>
                <a:lnTo>
                  <a:pt x="235289" y="3189810"/>
                </a:lnTo>
                <a:lnTo>
                  <a:pt x="240372" y="3194904"/>
                </a:lnTo>
                <a:lnTo>
                  <a:pt x="245773" y="3199999"/>
                </a:lnTo>
                <a:lnTo>
                  <a:pt x="251809" y="3205093"/>
                </a:lnTo>
                <a:lnTo>
                  <a:pt x="251809" y="3304436"/>
                </a:lnTo>
                <a:lnTo>
                  <a:pt x="254032" y="3306983"/>
                </a:lnTo>
                <a:lnTo>
                  <a:pt x="256574" y="3309531"/>
                </a:lnTo>
                <a:lnTo>
                  <a:pt x="263563" y="3315580"/>
                </a:lnTo>
                <a:lnTo>
                  <a:pt x="271823" y="3321948"/>
                </a:lnTo>
                <a:lnTo>
                  <a:pt x="281354" y="3328317"/>
                </a:lnTo>
                <a:lnTo>
                  <a:pt x="291520" y="3335003"/>
                </a:lnTo>
                <a:lnTo>
                  <a:pt x="302639" y="3340734"/>
                </a:lnTo>
                <a:lnTo>
                  <a:pt x="313758" y="3346784"/>
                </a:lnTo>
                <a:lnTo>
                  <a:pt x="324877" y="3351879"/>
                </a:lnTo>
                <a:lnTo>
                  <a:pt x="324877" y="3249352"/>
                </a:lnTo>
                <a:lnTo>
                  <a:pt x="341715" y="3256994"/>
                </a:lnTo>
                <a:lnTo>
                  <a:pt x="359505" y="3263999"/>
                </a:lnTo>
                <a:lnTo>
                  <a:pt x="377931" y="3270685"/>
                </a:lnTo>
                <a:lnTo>
                  <a:pt x="397311" y="3277053"/>
                </a:lnTo>
                <a:lnTo>
                  <a:pt x="397311" y="3378943"/>
                </a:lnTo>
                <a:lnTo>
                  <a:pt x="414783" y="3384038"/>
                </a:lnTo>
                <a:lnTo>
                  <a:pt x="432892" y="3388814"/>
                </a:lnTo>
                <a:lnTo>
                  <a:pt x="451318" y="3393590"/>
                </a:lnTo>
                <a:lnTo>
                  <a:pt x="470379" y="3397729"/>
                </a:lnTo>
                <a:lnTo>
                  <a:pt x="470379" y="3296476"/>
                </a:lnTo>
                <a:lnTo>
                  <a:pt x="488170" y="3300615"/>
                </a:lnTo>
                <a:lnTo>
                  <a:pt x="506278" y="3303799"/>
                </a:lnTo>
                <a:lnTo>
                  <a:pt x="524386" y="3306983"/>
                </a:lnTo>
                <a:lnTo>
                  <a:pt x="543448" y="3309849"/>
                </a:lnTo>
                <a:lnTo>
                  <a:pt x="543448" y="3410465"/>
                </a:lnTo>
                <a:lnTo>
                  <a:pt x="561238" y="3412694"/>
                </a:lnTo>
                <a:lnTo>
                  <a:pt x="579347" y="3415241"/>
                </a:lnTo>
                <a:lnTo>
                  <a:pt x="597455" y="3417152"/>
                </a:lnTo>
                <a:lnTo>
                  <a:pt x="615881" y="3418744"/>
                </a:lnTo>
                <a:lnTo>
                  <a:pt x="615881" y="3318446"/>
                </a:lnTo>
                <a:lnTo>
                  <a:pt x="634307" y="3320038"/>
                </a:lnTo>
                <a:lnTo>
                  <a:pt x="652415" y="3320993"/>
                </a:lnTo>
                <a:lnTo>
                  <a:pt x="670524" y="3321948"/>
                </a:lnTo>
                <a:lnTo>
                  <a:pt x="688950" y="3322585"/>
                </a:lnTo>
                <a:lnTo>
                  <a:pt x="688950" y="3422883"/>
                </a:lnTo>
                <a:lnTo>
                  <a:pt x="710235" y="3423520"/>
                </a:lnTo>
                <a:lnTo>
                  <a:pt x="732155" y="3423520"/>
                </a:lnTo>
                <a:lnTo>
                  <a:pt x="762018" y="3423201"/>
                </a:lnTo>
                <a:lnTo>
                  <a:pt x="762018" y="3322904"/>
                </a:lnTo>
                <a:lnTo>
                  <a:pt x="790928" y="3321948"/>
                </a:lnTo>
                <a:lnTo>
                  <a:pt x="818884" y="3320675"/>
                </a:lnTo>
                <a:lnTo>
                  <a:pt x="846524" y="3318446"/>
                </a:lnTo>
                <a:lnTo>
                  <a:pt x="873845" y="3315899"/>
                </a:lnTo>
                <a:lnTo>
                  <a:pt x="900531" y="3312715"/>
                </a:lnTo>
                <a:lnTo>
                  <a:pt x="926581" y="3309212"/>
                </a:lnTo>
                <a:lnTo>
                  <a:pt x="951996" y="3304755"/>
                </a:lnTo>
                <a:lnTo>
                  <a:pt x="976776" y="3299978"/>
                </a:lnTo>
                <a:lnTo>
                  <a:pt x="1000921" y="3294884"/>
                </a:lnTo>
                <a:lnTo>
                  <a:pt x="1023794" y="3289471"/>
                </a:lnTo>
                <a:lnTo>
                  <a:pt x="1046350" y="3283421"/>
                </a:lnTo>
                <a:lnTo>
                  <a:pt x="1067953" y="3277053"/>
                </a:lnTo>
                <a:lnTo>
                  <a:pt x="1088285" y="3270048"/>
                </a:lnTo>
                <a:lnTo>
                  <a:pt x="1108300" y="3263043"/>
                </a:lnTo>
                <a:lnTo>
                  <a:pt x="1126726" y="3255083"/>
                </a:lnTo>
                <a:lnTo>
                  <a:pt x="1144516" y="3247123"/>
                </a:lnTo>
                <a:lnTo>
                  <a:pt x="1144516" y="3349968"/>
                </a:lnTo>
                <a:lnTo>
                  <a:pt x="1152459" y="3346147"/>
                </a:lnTo>
                <a:lnTo>
                  <a:pt x="1159766" y="3342008"/>
                </a:lnTo>
                <a:lnTo>
                  <a:pt x="1167390" y="3337232"/>
                </a:lnTo>
                <a:lnTo>
                  <a:pt x="1175015" y="3332456"/>
                </a:lnTo>
                <a:lnTo>
                  <a:pt x="1182004" y="3327680"/>
                </a:lnTo>
                <a:lnTo>
                  <a:pt x="1188358" y="3322904"/>
                </a:lnTo>
                <a:lnTo>
                  <a:pt x="1194076" y="3318446"/>
                </a:lnTo>
                <a:lnTo>
                  <a:pt x="1199477" y="3313988"/>
                </a:lnTo>
                <a:lnTo>
                  <a:pt x="1199477" y="3215601"/>
                </a:lnTo>
                <a:lnTo>
                  <a:pt x="1206784" y="3209870"/>
                </a:lnTo>
                <a:lnTo>
                  <a:pt x="1213455" y="3204457"/>
                </a:lnTo>
                <a:lnTo>
                  <a:pt x="1220126" y="3198725"/>
                </a:lnTo>
                <a:lnTo>
                  <a:pt x="1226163" y="3192994"/>
                </a:lnTo>
                <a:lnTo>
                  <a:pt x="1232199" y="3186944"/>
                </a:lnTo>
                <a:lnTo>
                  <a:pt x="1237282" y="3181531"/>
                </a:lnTo>
                <a:lnTo>
                  <a:pt x="1242047" y="3175163"/>
                </a:lnTo>
                <a:lnTo>
                  <a:pt x="1246177" y="3169114"/>
                </a:lnTo>
                <a:lnTo>
                  <a:pt x="1250307" y="3162745"/>
                </a:lnTo>
                <a:lnTo>
                  <a:pt x="1253802" y="3157014"/>
                </a:lnTo>
                <a:lnTo>
                  <a:pt x="1256661" y="3150646"/>
                </a:lnTo>
                <a:lnTo>
                  <a:pt x="1258885" y="3144278"/>
                </a:lnTo>
                <a:lnTo>
                  <a:pt x="1260791" y="3137910"/>
                </a:lnTo>
                <a:lnTo>
                  <a:pt x="1262379" y="3131223"/>
                </a:lnTo>
                <a:lnTo>
                  <a:pt x="1263332" y="3124855"/>
                </a:lnTo>
                <a:lnTo>
                  <a:pt x="1263650" y="3118169"/>
                </a:lnTo>
                <a:lnTo>
                  <a:pt x="1263650" y="3251581"/>
                </a:lnTo>
                <a:lnTo>
                  <a:pt x="1263332" y="3251899"/>
                </a:lnTo>
                <a:lnTo>
                  <a:pt x="1263332" y="3255720"/>
                </a:lnTo>
                <a:lnTo>
                  <a:pt x="1263015" y="3259859"/>
                </a:lnTo>
                <a:lnTo>
                  <a:pt x="1262379" y="3264635"/>
                </a:lnTo>
                <a:lnTo>
                  <a:pt x="1261426" y="3269730"/>
                </a:lnTo>
                <a:lnTo>
                  <a:pt x="1260155" y="3274506"/>
                </a:lnTo>
                <a:lnTo>
                  <a:pt x="1258567" y="3279600"/>
                </a:lnTo>
                <a:lnTo>
                  <a:pt x="1256661" y="3284377"/>
                </a:lnTo>
                <a:lnTo>
                  <a:pt x="1254119" y="3289153"/>
                </a:lnTo>
                <a:lnTo>
                  <a:pt x="1251896" y="3294247"/>
                </a:lnTo>
                <a:lnTo>
                  <a:pt x="1248719" y="3299023"/>
                </a:lnTo>
                <a:lnTo>
                  <a:pt x="1245542" y="3303162"/>
                </a:lnTo>
                <a:lnTo>
                  <a:pt x="1242365" y="3307939"/>
                </a:lnTo>
                <a:lnTo>
                  <a:pt x="1238552" y="3312715"/>
                </a:lnTo>
                <a:lnTo>
                  <a:pt x="1234423" y="3317172"/>
                </a:lnTo>
                <a:lnTo>
                  <a:pt x="1225845" y="3326088"/>
                </a:lnTo>
                <a:lnTo>
                  <a:pt x="1215997" y="3335003"/>
                </a:lnTo>
                <a:lnTo>
                  <a:pt x="1204877" y="3343600"/>
                </a:lnTo>
                <a:lnTo>
                  <a:pt x="1192488" y="3351879"/>
                </a:lnTo>
                <a:lnTo>
                  <a:pt x="1179462" y="3360157"/>
                </a:lnTo>
                <a:lnTo>
                  <a:pt x="1165802" y="3367799"/>
                </a:lnTo>
                <a:lnTo>
                  <a:pt x="1150870" y="3375122"/>
                </a:lnTo>
                <a:lnTo>
                  <a:pt x="1134986" y="3382764"/>
                </a:lnTo>
                <a:lnTo>
                  <a:pt x="1118466" y="3389769"/>
                </a:lnTo>
                <a:lnTo>
                  <a:pt x="1100993" y="3396137"/>
                </a:lnTo>
                <a:lnTo>
                  <a:pt x="1082567" y="3402824"/>
                </a:lnTo>
                <a:lnTo>
                  <a:pt x="1063506" y="3408873"/>
                </a:lnTo>
                <a:lnTo>
                  <a:pt x="1043491" y="3414286"/>
                </a:lnTo>
                <a:lnTo>
                  <a:pt x="1022841" y="3420017"/>
                </a:lnTo>
                <a:lnTo>
                  <a:pt x="1001874" y="3424794"/>
                </a:lnTo>
                <a:lnTo>
                  <a:pt x="979953" y="3429570"/>
                </a:lnTo>
                <a:lnTo>
                  <a:pt x="957397" y="3433709"/>
                </a:lnTo>
                <a:lnTo>
                  <a:pt x="934524" y="3437848"/>
                </a:lnTo>
                <a:lnTo>
                  <a:pt x="910697" y="3441032"/>
                </a:lnTo>
                <a:lnTo>
                  <a:pt x="886235" y="3444216"/>
                </a:lnTo>
                <a:lnTo>
                  <a:pt x="861773" y="3446764"/>
                </a:lnTo>
                <a:lnTo>
                  <a:pt x="836675" y="3448992"/>
                </a:lnTo>
                <a:lnTo>
                  <a:pt x="810942" y="3450584"/>
                </a:lnTo>
                <a:lnTo>
                  <a:pt x="784892" y="3451540"/>
                </a:lnTo>
                <a:lnTo>
                  <a:pt x="758841" y="3452495"/>
                </a:lnTo>
                <a:lnTo>
                  <a:pt x="732155" y="3452813"/>
                </a:lnTo>
                <a:lnTo>
                  <a:pt x="704834" y="3452495"/>
                </a:lnTo>
                <a:lnTo>
                  <a:pt x="677513" y="3451540"/>
                </a:lnTo>
                <a:lnTo>
                  <a:pt x="651145" y="3450584"/>
                </a:lnTo>
                <a:lnTo>
                  <a:pt x="625094" y="3448356"/>
                </a:lnTo>
                <a:lnTo>
                  <a:pt x="599361" y="3446445"/>
                </a:lnTo>
                <a:lnTo>
                  <a:pt x="574264" y="3443579"/>
                </a:lnTo>
                <a:lnTo>
                  <a:pt x="549484" y="3440395"/>
                </a:lnTo>
                <a:lnTo>
                  <a:pt x="525339" y="3436893"/>
                </a:lnTo>
                <a:lnTo>
                  <a:pt x="501513" y="3433072"/>
                </a:lnTo>
                <a:lnTo>
                  <a:pt x="478639" y="3428296"/>
                </a:lnTo>
                <a:lnTo>
                  <a:pt x="456718" y="3423520"/>
                </a:lnTo>
                <a:lnTo>
                  <a:pt x="434798" y="3418425"/>
                </a:lnTo>
                <a:lnTo>
                  <a:pt x="413830" y="3412694"/>
                </a:lnTo>
                <a:lnTo>
                  <a:pt x="394134" y="3406963"/>
                </a:lnTo>
                <a:lnTo>
                  <a:pt x="374755" y="3400595"/>
                </a:lnTo>
                <a:lnTo>
                  <a:pt x="356329" y="3393908"/>
                </a:lnTo>
                <a:lnTo>
                  <a:pt x="338538" y="3386585"/>
                </a:lnTo>
                <a:lnTo>
                  <a:pt x="322018" y="3379580"/>
                </a:lnTo>
                <a:lnTo>
                  <a:pt x="306134" y="3372257"/>
                </a:lnTo>
                <a:lnTo>
                  <a:pt x="291520" y="3364296"/>
                </a:lnTo>
                <a:lnTo>
                  <a:pt x="277542" y="3356018"/>
                </a:lnTo>
                <a:lnTo>
                  <a:pt x="264834" y="3347421"/>
                </a:lnTo>
                <a:lnTo>
                  <a:pt x="253079" y="3338824"/>
                </a:lnTo>
                <a:lnTo>
                  <a:pt x="242278" y="3330227"/>
                </a:lnTo>
                <a:lnTo>
                  <a:pt x="237513" y="3325451"/>
                </a:lnTo>
                <a:lnTo>
                  <a:pt x="232747" y="3320675"/>
                </a:lnTo>
                <a:lnTo>
                  <a:pt x="228617" y="3316217"/>
                </a:lnTo>
                <a:lnTo>
                  <a:pt x="224487" y="3311441"/>
                </a:lnTo>
                <a:lnTo>
                  <a:pt x="220993" y="3306983"/>
                </a:lnTo>
                <a:lnTo>
                  <a:pt x="217498" y="3302207"/>
                </a:lnTo>
                <a:lnTo>
                  <a:pt x="214321" y="3297431"/>
                </a:lnTo>
                <a:lnTo>
                  <a:pt x="211462" y="3292337"/>
                </a:lnTo>
                <a:lnTo>
                  <a:pt x="208921" y="3287561"/>
                </a:lnTo>
                <a:lnTo>
                  <a:pt x="206697" y="3282148"/>
                </a:lnTo>
                <a:lnTo>
                  <a:pt x="204791" y="3277690"/>
                </a:lnTo>
                <a:lnTo>
                  <a:pt x="203202" y="3272277"/>
                </a:lnTo>
                <a:lnTo>
                  <a:pt x="201931" y="3267183"/>
                </a:lnTo>
                <a:lnTo>
                  <a:pt x="201296" y="3262088"/>
                </a:lnTo>
                <a:lnTo>
                  <a:pt x="200978" y="3256994"/>
                </a:lnTo>
                <a:lnTo>
                  <a:pt x="200343" y="3251899"/>
                </a:lnTo>
                <a:lnTo>
                  <a:pt x="200025" y="3251899"/>
                </a:lnTo>
                <a:lnTo>
                  <a:pt x="200025" y="3117850"/>
                </a:lnTo>
                <a:close/>
                <a:moveTo>
                  <a:pt x="1263332" y="3111818"/>
                </a:moveTo>
                <a:lnTo>
                  <a:pt x="1263650" y="3117533"/>
                </a:lnTo>
                <a:lnTo>
                  <a:pt x="1263332" y="3119438"/>
                </a:lnTo>
                <a:lnTo>
                  <a:pt x="1263332" y="3116263"/>
                </a:lnTo>
                <a:lnTo>
                  <a:pt x="1263332" y="3111818"/>
                </a:lnTo>
                <a:close/>
                <a:moveTo>
                  <a:pt x="1263253" y="3110548"/>
                </a:moveTo>
                <a:lnTo>
                  <a:pt x="1263332" y="3111183"/>
                </a:lnTo>
                <a:lnTo>
                  <a:pt x="1263332" y="3111818"/>
                </a:lnTo>
                <a:lnTo>
                  <a:pt x="1263253" y="3110548"/>
                </a:lnTo>
                <a:close/>
                <a:moveTo>
                  <a:pt x="1892592" y="3107220"/>
                </a:moveTo>
                <a:lnTo>
                  <a:pt x="1892592" y="3210034"/>
                </a:lnTo>
                <a:lnTo>
                  <a:pt x="1913877" y="3210983"/>
                </a:lnTo>
                <a:lnTo>
                  <a:pt x="1935480" y="3210983"/>
                </a:lnTo>
                <a:lnTo>
                  <a:pt x="1965343" y="3210667"/>
                </a:lnTo>
                <a:lnTo>
                  <a:pt x="1965343" y="3107537"/>
                </a:lnTo>
                <a:lnTo>
                  <a:pt x="1935480" y="3107853"/>
                </a:lnTo>
                <a:lnTo>
                  <a:pt x="1913877" y="3107853"/>
                </a:lnTo>
                <a:lnTo>
                  <a:pt x="1892592" y="3107220"/>
                </a:lnTo>
                <a:close/>
                <a:moveTo>
                  <a:pt x="200819" y="3107046"/>
                </a:moveTo>
                <a:lnTo>
                  <a:pt x="200378" y="3110133"/>
                </a:lnTo>
                <a:lnTo>
                  <a:pt x="200025" y="3115072"/>
                </a:lnTo>
                <a:lnTo>
                  <a:pt x="200025" y="3110751"/>
                </a:lnTo>
                <a:lnTo>
                  <a:pt x="200819" y="3107046"/>
                </a:lnTo>
                <a:close/>
                <a:moveTo>
                  <a:pt x="2489519" y="3103562"/>
                </a:moveTo>
                <a:lnTo>
                  <a:pt x="2490471" y="3109906"/>
                </a:lnTo>
                <a:lnTo>
                  <a:pt x="2490788" y="3116568"/>
                </a:lnTo>
                <a:lnTo>
                  <a:pt x="2490788" y="3252652"/>
                </a:lnTo>
                <a:lnTo>
                  <a:pt x="2490471" y="3252969"/>
                </a:lnTo>
                <a:lnTo>
                  <a:pt x="2489836" y="3260899"/>
                </a:lnTo>
                <a:lnTo>
                  <a:pt x="2489519" y="3265657"/>
                </a:lnTo>
                <a:lnTo>
                  <a:pt x="2488250" y="3270733"/>
                </a:lnTo>
                <a:lnTo>
                  <a:pt x="2487298" y="3275491"/>
                </a:lnTo>
                <a:lnTo>
                  <a:pt x="2485711" y="3280566"/>
                </a:lnTo>
                <a:lnTo>
                  <a:pt x="2483490" y="3285325"/>
                </a:lnTo>
                <a:lnTo>
                  <a:pt x="2481269" y="3290083"/>
                </a:lnTo>
                <a:lnTo>
                  <a:pt x="2479048" y="3294841"/>
                </a:lnTo>
                <a:lnTo>
                  <a:pt x="2475874" y="3299599"/>
                </a:lnTo>
                <a:lnTo>
                  <a:pt x="2472701" y="3304357"/>
                </a:lnTo>
                <a:lnTo>
                  <a:pt x="2469528" y="3309115"/>
                </a:lnTo>
                <a:lnTo>
                  <a:pt x="2465403" y="3313874"/>
                </a:lnTo>
                <a:lnTo>
                  <a:pt x="2461595" y="3317997"/>
                </a:lnTo>
                <a:lnTo>
                  <a:pt x="2453028" y="3327196"/>
                </a:lnTo>
                <a:lnTo>
                  <a:pt x="2443191" y="3335761"/>
                </a:lnTo>
                <a:lnTo>
                  <a:pt x="2432086" y="3344643"/>
                </a:lnTo>
                <a:lnTo>
                  <a:pt x="2419710" y="3352891"/>
                </a:lnTo>
                <a:lnTo>
                  <a:pt x="2406701" y="3360504"/>
                </a:lnTo>
                <a:lnTo>
                  <a:pt x="2393056" y="3368434"/>
                </a:lnTo>
                <a:lnTo>
                  <a:pt x="2378143" y="3376047"/>
                </a:lnTo>
                <a:lnTo>
                  <a:pt x="2362277" y="3383660"/>
                </a:lnTo>
                <a:lnTo>
                  <a:pt x="2345777" y="3390322"/>
                </a:lnTo>
                <a:lnTo>
                  <a:pt x="2328325" y="3396983"/>
                </a:lnTo>
                <a:lnTo>
                  <a:pt x="2309921" y="3403327"/>
                </a:lnTo>
                <a:lnTo>
                  <a:pt x="2290882" y="3409671"/>
                </a:lnTo>
                <a:lnTo>
                  <a:pt x="2270892" y="3415064"/>
                </a:lnTo>
                <a:lnTo>
                  <a:pt x="2250267" y="3420139"/>
                </a:lnTo>
                <a:lnTo>
                  <a:pt x="2229324" y="3425215"/>
                </a:lnTo>
                <a:lnTo>
                  <a:pt x="2207430" y="3429973"/>
                </a:lnTo>
                <a:lnTo>
                  <a:pt x="2184901" y="3434414"/>
                </a:lnTo>
                <a:lnTo>
                  <a:pt x="2162054" y="3437903"/>
                </a:lnTo>
                <a:lnTo>
                  <a:pt x="2138256" y="3441393"/>
                </a:lnTo>
                <a:lnTo>
                  <a:pt x="2113823" y="3444565"/>
                </a:lnTo>
                <a:lnTo>
                  <a:pt x="2089390" y="3447102"/>
                </a:lnTo>
                <a:lnTo>
                  <a:pt x="2064323" y="3449006"/>
                </a:lnTo>
                <a:lnTo>
                  <a:pt x="2038621" y="3450909"/>
                </a:lnTo>
                <a:lnTo>
                  <a:pt x="2012601" y="3452178"/>
                </a:lnTo>
                <a:lnTo>
                  <a:pt x="1986582" y="3452812"/>
                </a:lnTo>
                <a:lnTo>
                  <a:pt x="1959928" y="3452812"/>
                </a:lnTo>
                <a:lnTo>
                  <a:pt x="1932639" y="3452812"/>
                </a:lnTo>
                <a:lnTo>
                  <a:pt x="1905350" y="3452178"/>
                </a:lnTo>
                <a:lnTo>
                  <a:pt x="1879014" y="3450592"/>
                </a:lnTo>
                <a:lnTo>
                  <a:pt x="1852994" y="3449006"/>
                </a:lnTo>
                <a:lnTo>
                  <a:pt x="1827292" y="3446468"/>
                </a:lnTo>
                <a:lnTo>
                  <a:pt x="1802224" y="3443930"/>
                </a:lnTo>
                <a:lnTo>
                  <a:pt x="1777157" y="3441075"/>
                </a:lnTo>
                <a:lnTo>
                  <a:pt x="1753359" y="3437269"/>
                </a:lnTo>
                <a:lnTo>
                  <a:pt x="1729560" y="3433145"/>
                </a:lnTo>
                <a:lnTo>
                  <a:pt x="1706714" y="3428704"/>
                </a:lnTo>
                <a:lnTo>
                  <a:pt x="1684502" y="3424263"/>
                </a:lnTo>
                <a:lnTo>
                  <a:pt x="1662925" y="3418871"/>
                </a:lnTo>
                <a:lnTo>
                  <a:pt x="1641983" y="3413478"/>
                </a:lnTo>
                <a:lnTo>
                  <a:pt x="1622309" y="3407134"/>
                </a:lnTo>
                <a:lnTo>
                  <a:pt x="1602953" y="3400790"/>
                </a:lnTo>
                <a:lnTo>
                  <a:pt x="1584549" y="3394445"/>
                </a:lnTo>
                <a:lnTo>
                  <a:pt x="1566780" y="3387467"/>
                </a:lnTo>
                <a:lnTo>
                  <a:pt x="1550280" y="3380488"/>
                </a:lnTo>
                <a:lnTo>
                  <a:pt x="1534414" y="3372558"/>
                </a:lnTo>
                <a:lnTo>
                  <a:pt x="1519501" y="3364945"/>
                </a:lnTo>
                <a:lnTo>
                  <a:pt x="1505539" y="3356697"/>
                </a:lnTo>
                <a:lnTo>
                  <a:pt x="1493164" y="3348450"/>
                </a:lnTo>
                <a:lnTo>
                  <a:pt x="1481106" y="3339885"/>
                </a:lnTo>
                <a:lnTo>
                  <a:pt x="1470635" y="3330686"/>
                </a:lnTo>
                <a:lnTo>
                  <a:pt x="1465875" y="3326245"/>
                </a:lnTo>
                <a:lnTo>
                  <a:pt x="1461116" y="3321487"/>
                </a:lnTo>
                <a:lnTo>
                  <a:pt x="1456673" y="3317363"/>
                </a:lnTo>
                <a:lnTo>
                  <a:pt x="1452866" y="3312605"/>
                </a:lnTo>
                <a:lnTo>
                  <a:pt x="1449375" y="3307847"/>
                </a:lnTo>
                <a:lnTo>
                  <a:pt x="1445885" y="3303088"/>
                </a:lnTo>
                <a:lnTo>
                  <a:pt x="1442712" y="3298013"/>
                </a:lnTo>
                <a:lnTo>
                  <a:pt x="1439856" y="3293255"/>
                </a:lnTo>
                <a:lnTo>
                  <a:pt x="1437000" y="3288497"/>
                </a:lnTo>
                <a:lnTo>
                  <a:pt x="1435096" y="3283421"/>
                </a:lnTo>
                <a:lnTo>
                  <a:pt x="1433192" y="3278346"/>
                </a:lnTo>
                <a:lnTo>
                  <a:pt x="1431606" y="3273588"/>
                </a:lnTo>
                <a:lnTo>
                  <a:pt x="1430337" y="3268512"/>
                </a:lnTo>
                <a:lnTo>
                  <a:pt x="1429702" y="3263437"/>
                </a:lnTo>
                <a:lnTo>
                  <a:pt x="1429385" y="3258044"/>
                </a:lnTo>
                <a:lnTo>
                  <a:pt x="1428750" y="3252969"/>
                </a:lnTo>
                <a:lnTo>
                  <a:pt x="1428750" y="3155268"/>
                </a:lnTo>
                <a:lnTo>
                  <a:pt x="1438269" y="3162881"/>
                </a:lnTo>
                <a:lnTo>
                  <a:pt x="1449058" y="3170177"/>
                </a:lnTo>
                <a:lnTo>
                  <a:pt x="1459846" y="3177473"/>
                </a:lnTo>
                <a:lnTo>
                  <a:pt x="1471270" y="3184134"/>
                </a:lnTo>
                <a:lnTo>
                  <a:pt x="1483645" y="3190795"/>
                </a:lnTo>
                <a:lnTo>
                  <a:pt x="1496337" y="3197140"/>
                </a:lnTo>
                <a:lnTo>
                  <a:pt x="1509347" y="3203484"/>
                </a:lnTo>
                <a:lnTo>
                  <a:pt x="1522674" y="3209194"/>
                </a:lnTo>
                <a:lnTo>
                  <a:pt x="1536953" y="3215221"/>
                </a:lnTo>
                <a:lnTo>
                  <a:pt x="1550915" y="3220613"/>
                </a:lnTo>
                <a:lnTo>
                  <a:pt x="1566145" y="3226006"/>
                </a:lnTo>
                <a:lnTo>
                  <a:pt x="1581376" y="3231081"/>
                </a:lnTo>
                <a:lnTo>
                  <a:pt x="1597242" y="3235839"/>
                </a:lnTo>
                <a:lnTo>
                  <a:pt x="1612790" y="3240598"/>
                </a:lnTo>
                <a:lnTo>
                  <a:pt x="1628973" y="3244721"/>
                </a:lnTo>
                <a:lnTo>
                  <a:pt x="1646108" y="3248845"/>
                </a:lnTo>
                <a:lnTo>
                  <a:pt x="1662608" y="3252652"/>
                </a:lnTo>
                <a:lnTo>
                  <a:pt x="1680060" y="3256141"/>
                </a:lnTo>
                <a:lnTo>
                  <a:pt x="1697195" y="3259313"/>
                </a:lnTo>
                <a:lnTo>
                  <a:pt x="1714964" y="3262485"/>
                </a:lnTo>
                <a:lnTo>
                  <a:pt x="1732733" y="3265657"/>
                </a:lnTo>
                <a:lnTo>
                  <a:pt x="1750820" y="3268195"/>
                </a:lnTo>
                <a:lnTo>
                  <a:pt x="1768907" y="3270416"/>
                </a:lnTo>
                <a:lnTo>
                  <a:pt x="1786993" y="3272636"/>
                </a:lnTo>
                <a:lnTo>
                  <a:pt x="1805715" y="3274857"/>
                </a:lnTo>
                <a:lnTo>
                  <a:pt x="1824119" y="3276443"/>
                </a:lnTo>
                <a:lnTo>
                  <a:pt x="1842840" y="3277394"/>
                </a:lnTo>
                <a:lnTo>
                  <a:pt x="1861561" y="3278663"/>
                </a:lnTo>
                <a:lnTo>
                  <a:pt x="1880283" y="3279615"/>
                </a:lnTo>
                <a:lnTo>
                  <a:pt x="1898687" y="3280249"/>
                </a:lnTo>
                <a:lnTo>
                  <a:pt x="1917725" y="3280566"/>
                </a:lnTo>
                <a:lnTo>
                  <a:pt x="1936129" y="3280566"/>
                </a:lnTo>
                <a:lnTo>
                  <a:pt x="1958658" y="3280566"/>
                </a:lnTo>
                <a:lnTo>
                  <a:pt x="1981187" y="3280249"/>
                </a:lnTo>
                <a:lnTo>
                  <a:pt x="2003399" y="3278980"/>
                </a:lnTo>
                <a:lnTo>
                  <a:pt x="2025928" y="3278029"/>
                </a:lnTo>
                <a:lnTo>
                  <a:pt x="2048140" y="3276443"/>
                </a:lnTo>
                <a:lnTo>
                  <a:pt x="2070034" y="3274222"/>
                </a:lnTo>
                <a:lnTo>
                  <a:pt x="2092246" y="3272002"/>
                </a:lnTo>
                <a:lnTo>
                  <a:pt x="2114458" y="3269464"/>
                </a:lnTo>
                <a:lnTo>
                  <a:pt x="2135718" y="3266609"/>
                </a:lnTo>
                <a:lnTo>
                  <a:pt x="2157295" y="3263437"/>
                </a:lnTo>
                <a:lnTo>
                  <a:pt x="2178237" y="3259313"/>
                </a:lnTo>
                <a:lnTo>
                  <a:pt x="2198545" y="3255507"/>
                </a:lnTo>
                <a:lnTo>
                  <a:pt x="2219170" y="3251066"/>
                </a:lnTo>
                <a:lnTo>
                  <a:pt x="2239161" y="3246307"/>
                </a:lnTo>
                <a:lnTo>
                  <a:pt x="2258517" y="3241232"/>
                </a:lnTo>
                <a:lnTo>
                  <a:pt x="2277555" y="3235839"/>
                </a:lnTo>
                <a:lnTo>
                  <a:pt x="2295959" y="3230130"/>
                </a:lnTo>
                <a:lnTo>
                  <a:pt x="2314046" y="3223785"/>
                </a:lnTo>
                <a:lnTo>
                  <a:pt x="2331498" y="3217441"/>
                </a:lnTo>
                <a:lnTo>
                  <a:pt x="2348316" y="3210780"/>
                </a:lnTo>
                <a:lnTo>
                  <a:pt x="2364498" y="3203801"/>
                </a:lnTo>
                <a:lnTo>
                  <a:pt x="2380047" y="3196188"/>
                </a:lnTo>
                <a:lnTo>
                  <a:pt x="2394643" y="3188575"/>
                </a:lnTo>
                <a:lnTo>
                  <a:pt x="2408605" y="3180645"/>
                </a:lnTo>
                <a:lnTo>
                  <a:pt x="2422249" y="3171763"/>
                </a:lnTo>
                <a:lnTo>
                  <a:pt x="2434307" y="3163198"/>
                </a:lnTo>
                <a:lnTo>
                  <a:pt x="2445730" y="3153999"/>
                </a:lnTo>
                <a:lnTo>
                  <a:pt x="2456518" y="3144800"/>
                </a:lnTo>
                <a:lnTo>
                  <a:pt x="2466355" y="3134966"/>
                </a:lnTo>
                <a:lnTo>
                  <a:pt x="2471115" y="3129574"/>
                </a:lnTo>
                <a:lnTo>
                  <a:pt x="2474922" y="3124498"/>
                </a:lnTo>
                <a:lnTo>
                  <a:pt x="2479365" y="3119423"/>
                </a:lnTo>
                <a:lnTo>
                  <a:pt x="2482855" y="3114347"/>
                </a:lnTo>
                <a:lnTo>
                  <a:pt x="2486346" y="3108955"/>
                </a:lnTo>
                <a:lnTo>
                  <a:pt x="2489519" y="3103562"/>
                </a:lnTo>
                <a:close/>
                <a:moveTo>
                  <a:pt x="201789" y="3100564"/>
                </a:moveTo>
                <a:lnTo>
                  <a:pt x="201084" y="3105812"/>
                </a:lnTo>
                <a:lnTo>
                  <a:pt x="200819" y="3107046"/>
                </a:lnTo>
                <a:lnTo>
                  <a:pt x="201084" y="3105194"/>
                </a:lnTo>
                <a:lnTo>
                  <a:pt x="201789" y="3100564"/>
                </a:lnTo>
                <a:close/>
                <a:moveTo>
                  <a:pt x="1260475" y="3095625"/>
                </a:moveTo>
                <a:lnTo>
                  <a:pt x="1262062" y="3101340"/>
                </a:lnTo>
                <a:lnTo>
                  <a:pt x="1263015" y="3106738"/>
                </a:lnTo>
                <a:lnTo>
                  <a:pt x="1263253" y="3110548"/>
                </a:lnTo>
                <a:lnTo>
                  <a:pt x="1262698" y="3106103"/>
                </a:lnTo>
                <a:lnTo>
                  <a:pt x="1261745" y="3100705"/>
                </a:lnTo>
                <a:lnTo>
                  <a:pt x="1260475" y="3095625"/>
                </a:lnTo>
                <a:close/>
                <a:moveTo>
                  <a:pt x="1746773" y="3094566"/>
                </a:moveTo>
                <a:lnTo>
                  <a:pt x="1746773" y="3198013"/>
                </a:lnTo>
                <a:lnTo>
                  <a:pt x="1764563" y="3200227"/>
                </a:lnTo>
                <a:lnTo>
                  <a:pt x="1782671" y="3202758"/>
                </a:lnTo>
                <a:lnTo>
                  <a:pt x="1800780" y="3204656"/>
                </a:lnTo>
                <a:lnTo>
                  <a:pt x="1819841" y="3206238"/>
                </a:lnTo>
                <a:lnTo>
                  <a:pt x="1819841" y="3102791"/>
                </a:lnTo>
                <a:lnTo>
                  <a:pt x="1800780" y="3101210"/>
                </a:lnTo>
                <a:lnTo>
                  <a:pt x="1782671" y="3099312"/>
                </a:lnTo>
                <a:lnTo>
                  <a:pt x="1764563" y="3097097"/>
                </a:lnTo>
                <a:lnTo>
                  <a:pt x="1746773" y="3094566"/>
                </a:lnTo>
                <a:close/>
                <a:moveTo>
                  <a:pt x="1600953" y="3061666"/>
                </a:moveTo>
                <a:lnTo>
                  <a:pt x="1600953" y="3166378"/>
                </a:lnTo>
                <a:lnTo>
                  <a:pt x="1618744" y="3171756"/>
                </a:lnTo>
                <a:lnTo>
                  <a:pt x="1636217" y="3176501"/>
                </a:lnTo>
                <a:lnTo>
                  <a:pt x="1654960" y="3180930"/>
                </a:lnTo>
                <a:lnTo>
                  <a:pt x="1673704" y="3185042"/>
                </a:lnTo>
                <a:lnTo>
                  <a:pt x="1673704" y="3080963"/>
                </a:lnTo>
                <a:lnTo>
                  <a:pt x="1654960" y="3076534"/>
                </a:lnTo>
                <a:lnTo>
                  <a:pt x="1636217" y="3071789"/>
                </a:lnTo>
                <a:lnTo>
                  <a:pt x="1618108" y="3066728"/>
                </a:lnTo>
                <a:lnTo>
                  <a:pt x="1600953" y="3061666"/>
                </a:lnTo>
                <a:close/>
                <a:moveTo>
                  <a:pt x="3151360" y="3046095"/>
                </a:moveTo>
                <a:lnTo>
                  <a:pt x="3151360" y="3160713"/>
                </a:lnTo>
                <a:lnTo>
                  <a:pt x="3174848" y="3161665"/>
                </a:lnTo>
                <a:lnTo>
                  <a:pt x="3198972" y="3161665"/>
                </a:lnTo>
                <a:lnTo>
                  <a:pt x="3231983" y="3161348"/>
                </a:lnTo>
                <a:lnTo>
                  <a:pt x="3231983" y="3046413"/>
                </a:lnTo>
                <a:lnTo>
                  <a:pt x="3198972" y="3046730"/>
                </a:lnTo>
                <a:lnTo>
                  <a:pt x="3174848" y="3046413"/>
                </a:lnTo>
                <a:lnTo>
                  <a:pt x="3151360" y="3046095"/>
                </a:lnTo>
                <a:close/>
                <a:moveTo>
                  <a:pt x="3815080" y="3040062"/>
                </a:moveTo>
                <a:lnTo>
                  <a:pt x="3816033" y="3047365"/>
                </a:lnTo>
                <a:lnTo>
                  <a:pt x="3816350" y="3054985"/>
                </a:lnTo>
                <a:lnTo>
                  <a:pt x="3816350" y="3206115"/>
                </a:lnTo>
                <a:lnTo>
                  <a:pt x="3816033" y="3206432"/>
                </a:lnTo>
                <a:lnTo>
                  <a:pt x="3815398" y="3214687"/>
                </a:lnTo>
                <a:lnTo>
                  <a:pt x="3814763" y="3220720"/>
                </a:lnTo>
                <a:lnTo>
                  <a:pt x="3813493" y="3226117"/>
                </a:lnTo>
                <a:lnTo>
                  <a:pt x="3811906" y="3231197"/>
                </a:lnTo>
                <a:lnTo>
                  <a:pt x="3810319" y="3236912"/>
                </a:lnTo>
                <a:lnTo>
                  <a:pt x="3808097" y="3242310"/>
                </a:lnTo>
                <a:lnTo>
                  <a:pt x="3805558" y="3248025"/>
                </a:lnTo>
                <a:lnTo>
                  <a:pt x="3803019" y="3253105"/>
                </a:lnTo>
                <a:lnTo>
                  <a:pt x="3799844" y="3258185"/>
                </a:lnTo>
                <a:lnTo>
                  <a:pt x="3796036" y="3263583"/>
                </a:lnTo>
                <a:lnTo>
                  <a:pt x="3792226" y="3268663"/>
                </a:lnTo>
                <a:lnTo>
                  <a:pt x="3788418" y="3274060"/>
                </a:lnTo>
                <a:lnTo>
                  <a:pt x="3783974" y="3278823"/>
                </a:lnTo>
                <a:lnTo>
                  <a:pt x="3779212" y="3283903"/>
                </a:lnTo>
                <a:lnTo>
                  <a:pt x="3774134" y="3288983"/>
                </a:lnTo>
                <a:lnTo>
                  <a:pt x="3768420" y="3293745"/>
                </a:lnTo>
                <a:lnTo>
                  <a:pt x="3763024" y="3298508"/>
                </a:lnTo>
                <a:lnTo>
                  <a:pt x="3750963" y="3307715"/>
                </a:lnTo>
                <a:lnTo>
                  <a:pt x="3737314" y="3317240"/>
                </a:lnTo>
                <a:lnTo>
                  <a:pt x="3722713" y="3326448"/>
                </a:lnTo>
                <a:lnTo>
                  <a:pt x="3707477" y="3335020"/>
                </a:lnTo>
                <a:lnTo>
                  <a:pt x="3690971" y="3343275"/>
                </a:lnTo>
                <a:lnTo>
                  <a:pt x="3673513" y="3351213"/>
                </a:lnTo>
                <a:lnTo>
                  <a:pt x="3655103" y="3359150"/>
                </a:lnTo>
                <a:lnTo>
                  <a:pt x="3635424" y="3366770"/>
                </a:lnTo>
                <a:lnTo>
                  <a:pt x="3615109" y="3373755"/>
                </a:lnTo>
                <a:lnTo>
                  <a:pt x="3593842" y="3380423"/>
                </a:lnTo>
                <a:lnTo>
                  <a:pt x="3571941" y="3386773"/>
                </a:lnTo>
                <a:lnTo>
                  <a:pt x="3549087" y="3392805"/>
                </a:lnTo>
                <a:lnTo>
                  <a:pt x="3525281" y="3398203"/>
                </a:lnTo>
                <a:lnTo>
                  <a:pt x="3501157" y="3403283"/>
                </a:lnTo>
                <a:lnTo>
                  <a:pt x="3476082" y="3408045"/>
                </a:lnTo>
                <a:lnTo>
                  <a:pt x="3450371" y="3411855"/>
                </a:lnTo>
                <a:lnTo>
                  <a:pt x="3424343" y="3415983"/>
                </a:lnTo>
                <a:lnTo>
                  <a:pt x="3397680" y="3419475"/>
                </a:lnTo>
                <a:lnTo>
                  <a:pt x="3370065" y="3422333"/>
                </a:lnTo>
                <a:lnTo>
                  <a:pt x="3341815" y="3424555"/>
                </a:lnTo>
                <a:lnTo>
                  <a:pt x="3313565" y="3426460"/>
                </a:lnTo>
                <a:lnTo>
                  <a:pt x="3284680" y="3427730"/>
                </a:lnTo>
                <a:lnTo>
                  <a:pt x="3255478" y="3428683"/>
                </a:lnTo>
                <a:lnTo>
                  <a:pt x="3225959" y="3429000"/>
                </a:lnTo>
                <a:lnTo>
                  <a:pt x="3195487" y="3428683"/>
                </a:lnTo>
                <a:lnTo>
                  <a:pt x="3165650" y="3427730"/>
                </a:lnTo>
                <a:lnTo>
                  <a:pt x="3136130" y="3426143"/>
                </a:lnTo>
                <a:lnTo>
                  <a:pt x="3106928" y="3424238"/>
                </a:lnTo>
                <a:lnTo>
                  <a:pt x="3078678" y="3422015"/>
                </a:lnTo>
                <a:lnTo>
                  <a:pt x="3050428" y="3418840"/>
                </a:lnTo>
                <a:lnTo>
                  <a:pt x="3022813" y="3415030"/>
                </a:lnTo>
                <a:lnTo>
                  <a:pt x="2996150" y="3411220"/>
                </a:lnTo>
                <a:lnTo>
                  <a:pt x="2970122" y="3406775"/>
                </a:lnTo>
                <a:lnTo>
                  <a:pt x="2944729" y="3402013"/>
                </a:lnTo>
                <a:lnTo>
                  <a:pt x="2919971" y="3396615"/>
                </a:lnTo>
                <a:lnTo>
                  <a:pt x="2895847" y="3390583"/>
                </a:lnTo>
                <a:lnTo>
                  <a:pt x="2872994" y="3384868"/>
                </a:lnTo>
                <a:lnTo>
                  <a:pt x="2850775" y="3378200"/>
                </a:lnTo>
                <a:lnTo>
                  <a:pt x="2829190" y="3370898"/>
                </a:lnTo>
                <a:lnTo>
                  <a:pt x="2808876" y="3363595"/>
                </a:lnTo>
                <a:lnTo>
                  <a:pt x="2789196" y="3355975"/>
                </a:lnTo>
                <a:lnTo>
                  <a:pt x="2770469" y="3347720"/>
                </a:lnTo>
                <a:lnTo>
                  <a:pt x="2753328" y="3339465"/>
                </a:lnTo>
                <a:lnTo>
                  <a:pt x="2736823" y="3330893"/>
                </a:lnTo>
                <a:lnTo>
                  <a:pt x="2721269" y="3321685"/>
                </a:lnTo>
                <a:lnTo>
                  <a:pt x="2706986" y="3312160"/>
                </a:lnTo>
                <a:lnTo>
                  <a:pt x="2693972" y="3302635"/>
                </a:lnTo>
                <a:lnTo>
                  <a:pt x="2688258" y="3297873"/>
                </a:lnTo>
                <a:lnTo>
                  <a:pt x="2682227" y="3292793"/>
                </a:lnTo>
                <a:lnTo>
                  <a:pt x="2676831" y="3287713"/>
                </a:lnTo>
                <a:lnTo>
                  <a:pt x="2671753" y="3282950"/>
                </a:lnTo>
                <a:lnTo>
                  <a:pt x="2666991" y="3277870"/>
                </a:lnTo>
                <a:lnTo>
                  <a:pt x="2662548" y="3272473"/>
                </a:lnTo>
                <a:lnTo>
                  <a:pt x="2658104" y="3267393"/>
                </a:lnTo>
                <a:lnTo>
                  <a:pt x="2654612" y="3261995"/>
                </a:lnTo>
                <a:lnTo>
                  <a:pt x="2651121" y="3256598"/>
                </a:lnTo>
                <a:lnTo>
                  <a:pt x="2647947" y="3251200"/>
                </a:lnTo>
                <a:lnTo>
                  <a:pt x="2645090" y="3245485"/>
                </a:lnTo>
                <a:lnTo>
                  <a:pt x="2642868" y="3240405"/>
                </a:lnTo>
                <a:lnTo>
                  <a:pt x="2640329" y="3234372"/>
                </a:lnTo>
                <a:lnTo>
                  <a:pt x="2638742" y="3228975"/>
                </a:lnTo>
                <a:lnTo>
                  <a:pt x="2637789" y="3223577"/>
                </a:lnTo>
                <a:lnTo>
                  <a:pt x="2636520" y="3217862"/>
                </a:lnTo>
                <a:lnTo>
                  <a:pt x="2636202" y="3212147"/>
                </a:lnTo>
                <a:lnTo>
                  <a:pt x="2635885" y="3206432"/>
                </a:lnTo>
                <a:lnTo>
                  <a:pt x="2635250" y="3206432"/>
                </a:lnTo>
                <a:lnTo>
                  <a:pt x="2635250" y="3097530"/>
                </a:lnTo>
                <a:lnTo>
                  <a:pt x="2646360" y="3105785"/>
                </a:lnTo>
                <a:lnTo>
                  <a:pt x="2657786" y="3114040"/>
                </a:lnTo>
                <a:lnTo>
                  <a:pt x="2670166" y="3121977"/>
                </a:lnTo>
                <a:lnTo>
                  <a:pt x="2683180" y="3129597"/>
                </a:lnTo>
                <a:lnTo>
                  <a:pt x="2696511" y="3136900"/>
                </a:lnTo>
                <a:lnTo>
                  <a:pt x="2710160" y="3144202"/>
                </a:lnTo>
                <a:lnTo>
                  <a:pt x="2724761" y="3151187"/>
                </a:lnTo>
                <a:lnTo>
                  <a:pt x="2740314" y="3157855"/>
                </a:lnTo>
                <a:lnTo>
                  <a:pt x="2755550" y="3164205"/>
                </a:lnTo>
                <a:lnTo>
                  <a:pt x="2771738" y="3170237"/>
                </a:lnTo>
                <a:lnTo>
                  <a:pt x="2788244" y="3176270"/>
                </a:lnTo>
                <a:lnTo>
                  <a:pt x="2805384" y="3181985"/>
                </a:lnTo>
                <a:lnTo>
                  <a:pt x="2822525" y="3187065"/>
                </a:lnTo>
                <a:lnTo>
                  <a:pt x="2840300" y="3192145"/>
                </a:lnTo>
                <a:lnTo>
                  <a:pt x="2858393" y="3196907"/>
                </a:lnTo>
                <a:lnTo>
                  <a:pt x="2877120" y="3201670"/>
                </a:lnTo>
                <a:lnTo>
                  <a:pt x="2895530" y="3205797"/>
                </a:lnTo>
                <a:lnTo>
                  <a:pt x="2914892" y="3209925"/>
                </a:lnTo>
                <a:lnTo>
                  <a:pt x="2934255" y="3213735"/>
                </a:lnTo>
                <a:lnTo>
                  <a:pt x="2953617" y="3217227"/>
                </a:lnTo>
                <a:lnTo>
                  <a:pt x="2973614" y="3220402"/>
                </a:lnTo>
                <a:lnTo>
                  <a:pt x="2993294" y="3222942"/>
                </a:lnTo>
                <a:lnTo>
                  <a:pt x="3013926" y="3225800"/>
                </a:lnTo>
                <a:lnTo>
                  <a:pt x="3033923" y="3228340"/>
                </a:lnTo>
                <a:lnTo>
                  <a:pt x="3054555" y="3230245"/>
                </a:lnTo>
                <a:lnTo>
                  <a:pt x="3074869" y="3232150"/>
                </a:lnTo>
                <a:lnTo>
                  <a:pt x="3095819" y="3233737"/>
                </a:lnTo>
                <a:lnTo>
                  <a:pt x="3116451" y="3235007"/>
                </a:lnTo>
                <a:lnTo>
                  <a:pt x="3137400" y="3235960"/>
                </a:lnTo>
                <a:lnTo>
                  <a:pt x="3158032" y="3236595"/>
                </a:lnTo>
                <a:lnTo>
                  <a:pt x="3178981" y="3237230"/>
                </a:lnTo>
                <a:lnTo>
                  <a:pt x="3199613" y="3237230"/>
                </a:lnTo>
                <a:lnTo>
                  <a:pt x="3224372" y="3236912"/>
                </a:lnTo>
                <a:lnTo>
                  <a:pt x="3249765" y="3236595"/>
                </a:lnTo>
                <a:lnTo>
                  <a:pt x="3274523" y="3235325"/>
                </a:lnTo>
                <a:lnTo>
                  <a:pt x="3299282" y="3234055"/>
                </a:lnTo>
                <a:lnTo>
                  <a:pt x="3324040" y="3232150"/>
                </a:lnTo>
                <a:lnTo>
                  <a:pt x="3348481" y="3230245"/>
                </a:lnTo>
                <a:lnTo>
                  <a:pt x="3372922" y="3227387"/>
                </a:lnTo>
                <a:lnTo>
                  <a:pt x="3397680" y="3224530"/>
                </a:lnTo>
                <a:lnTo>
                  <a:pt x="3421486" y="3221355"/>
                </a:lnTo>
                <a:lnTo>
                  <a:pt x="3445292" y="3217545"/>
                </a:lnTo>
                <a:lnTo>
                  <a:pt x="3468464" y="3213735"/>
                </a:lnTo>
                <a:lnTo>
                  <a:pt x="3491635" y="3208972"/>
                </a:lnTo>
                <a:lnTo>
                  <a:pt x="3514171" y="3204210"/>
                </a:lnTo>
                <a:lnTo>
                  <a:pt x="3536390" y="3199130"/>
                </a:lnTo>
                <a:lnTo>
                  <a:pt x="3557974" y="3193097"/>
                </a:lnTo>
                <a:lnTo>
                  <a:pt x="3579241" y="3187065"/>
                </a:lnTo>
                <a:lnTo>
                  <a:pt x="3599873" y="3180715"/>
                </a:lnTo>
                <a:lnTo>
                  <a:pt x="3619870" y="3174047"/>
                </a:lnTo>
                <a:lnTo>
                  <a:pt x="3639233" y="3167062"/>
                </a:lnTo>
                <a:lnTo>
                  <a:pt x="3657643" y="3159442"/>
                </a:lnTo>
                <a:lnTo>
                  <a:pt x="3676053" y="3151505"/>
                </a:lnTo>
                <a:lnTo>
                  <a:pt x="3692876" y="3143250"/>
                </a:lnTo>
                <a:lnTo>
                  <a:pt x="3709381" y="3134677"/>
                </a:lnTo>
                <a:lnTo>
                  <a:pt x="3724935" y="3125470"/>
                </a:lnTo>
                <a:lnTo>
                  <a:pt x="3739853" y="3116262"/>
                </a:lnTo>
                <a:lnTo>
                  <a:pt x="3753502" y="3106420"/>
                </a:lnTo>
                <a:lnTo>
                  <a:pt x="3766198" y="3096577"/>
                </a:lnTo>
                <a:lnTo>
                  <a:pt x="3772547" y="3090862"/>
                </a:lnTo>
                <a:lnTo>
                  <a:pt x="3777943" y="3085782"/>
                </a:lnTo>
                <a:lnTo>
                  <a:pt x="3783656" y="3080385"/>
                </a:lnTo>
                <a:lnTo>
                  <a:pt x="3789052" y="3074670"/>
                </a:lnTo>
                <a:lnTo>
                  <a:pt x="3793814" y="3069272"/>
                </a:lnTo>
                <a:lnTo>
                  <a:pt x="3798575" y="3063557"/>
                </a:lnTo>
                <a:lnTo>
                  <a:pt x="3803336" y="3057842"/>
                </a:lnTo>
                <a:lnTo>
                  <a:pt x="3807145" y="3051810"/>
                </a:lnTo>
                <a:lnTo>
                  <a:pt x="3811271" y="3045777"/>
                </a:lnTo>
                <a:lnTo>
                  <a:pt x="3815080" y="3040062"/>
                </a:lnTo>
                <a:close/>
                <a:moveTo>
                  <a:pt x="2989478" y="3031808"/>
                </a:moveTo>
                <a:lnTo>
                  <a:pt x="2989478" y="3147378"/>
                </a:lnTo>
                <a:lnTo>
                  <a:pt x="3009158" y="3149918"/>
                </a:lnTo>
                <a:lnTo>
                  <a:pt x="3029472" y="3152140"/>
                </a:lnTo>
                <a:lnTo>
                  <a:pt x="3049469" y="3154363"/>
                </a:lnTo>
                <a:lnTo>
                  <a:pt x="3070419" y="3155950"/>
                </a:lnTo>
                <a:lnTo>
                  <a:pt x="3070419" y="3041333"/>
                </a:lnTo>
                <a:lnTo>
                  <a:pt x="3049469" y="3039428"/>
                </a:lnTo>
                <a:lnTo>
                  <a:pt x="3029472" y="3036888"/>
                </a:lnTo>
                <a:lnTo>
                  <a:pt x="3009158" y="3034665"/>
                </a:lnTo>
                <a:lnTo>
                  <a:pt x="2989478" y="3031808"/>
                </a:lnTo>
                <a:close/>
                <a:moveTo>
                  <a:pt x="2402802" y="3022755"/>
                </a:moveTo>
                <a:lnTo>
                  <a:pt x="2397719" y="3026235"/>
                </a:lnTo>
                <a:lnTo>
                  <a:pt x="2391365" y="3029398"/>
                </a:lnTo>
                <a:lnTo>
                  <a:pt x="2383740" y="3032878"/>
                </a:lnTo>
                <a:lnTo>
                  <a:pt x="2376433" y="3036042"/>
                </a:lnTo>
                <a:lnTo>
                  <a:pt x="2360867" y="3042369"/>
                </a:lnTo>
                <a:lnTo>
                  <a:pt x="2347841" y="3047114"/>
                </a:lnTo>
                <a:lnTo>
                  <a:pt x="2347841" y="3137274"/>
                </a:lnTo>
                <a:lnTo>
                  <a:pt x="2355784" y="3133794"/>
                </a:lnTo>
                <a:lnTo>
                  <a:pt x="2363408" y="3129681"/>
                </a:lnTo>
                <a:lnTo>
                  <a:pt x="2371033" y="3125252"/>
                </a:lnTo>
                <a:lnTo>
                  <a:pt x="2378340" y="3120507"/>
                </a:lnTo>
                <a:lnTo>
                  <a:pt x="2385329" y="3115762"/>
                </a:lnTo>
                <a:lnTo>
                  <a:pt x="2391683" y="3111017"/>
                </a:lnTo>
                <a:lnTo>
                  <a:pt x="2397719" y="3106271"/>
                </a:lnTo>
                <a:lnTo>
                  <a:pt x="2402802" y="3101526"/>
                </a:lnTo>
                <a:lnTo>
                  <a:pt x="2402802" y="3022755"/>
                </a:lnTo>
                <a:close/>
                <a:moveTo>
                  <a:pt x="698500" y="3017837"/>
                </a:moveTo>
                <a:lnTo>
                  <a:pt x="698500" y="3086100"/>
                </a:lnTo>
                <a:lnTo>
                  <a:pt x="684586" y="3083595"/>
                </a:lnTo>
                <a:lnTo>
                  <a:pt x="667825" y="3079838"/>
                </a:lnTo>
                <a:lnTo>
                  <a:pt x="659920" y="3077959"/>
                </a:lnTo>
                <a:lnTo>
                  <a:pt x="652962" y="3076393"/>
                </a:lnTo>
                <a:lnTo>
                  <a:pt x="646321" y="3074201"/>
                </a:lnTo>
                <a:lnTo>
                  <a:pt x="640313" y="3071696"/>
                </a:lnTo>
                <a:lnTo>
                  <a:pt x="634305" y="3069191"/>
                </a:lnTo>
                <a:lnTo>
                  <a:pt x="629245" y="3065433"/>
                </a:lnTo>
                <a:lnTo>
                  <a:pt x="626082" y="3063555"/>
                </a:lnTo>
                <a:lnTo>
                  <a:pt x="623869" y="3061363"/>
                </a:lnTo>
                <a:lnTo>
                  <a:pt x="622288" y="3058545"/>
                </a:lnTo>
                <a:lnTo>
                  <a:pt x="620706" y="3056353"/>
                </a:lnTo>
                <a:lnTo>
                  <a:pt x="619441" y="3053534"/>
                </a:lnTo>
                <a:lnTo>
                  <a:pt x="619125" y="3051029"/>
                </a:lnTo>
                <a:lnTo>
                  <a:pt x="619125" y="3048524"/>
                </a:lnTo>
                <a:lnTo>
                  <a:pt x="619441" y="3046019"/>
                </a:lnTo>
                <a:lnTo>
                  <a:pt x="620390" y="3043514"/>
                </a:lnTo>
                <a:lnTo>
                  <a:pt x="621971" y="3041009"/>
                </a:lnTo>
                <a:lnTo>
                  <a:pt x="623553" y="3038817"/>
                </a:lnTo>
                <a:lnTo>
                  <a:pt x="625766" y="3036312"/>
                </a:lnTo>
                <a:lnTo>
                  <a:pt x="628296" y="3034433"/>
                </a:lnTo>
                <a:lnTo>
                  <a:pt x="631142" y="3032555"/>
                </a:lnTo>
                <a:lnTo>
                  <a:pt x="634937" y="3030676"/>
                </a:lnTo>
                <a:lnTo>
                  <a:pt x="638732" y="3029110"/>
                </a:lnTo>
                <a:lnTo>
                  <a:pt x="645057" y="3026605"/>
                </a:lnTo>
                <a:lnTo>
                  <a:pt x="651697" y="3024726"/>
                </a:lnTo>
                <a:lnTo>
                  <a:pt x="658655" y="3023161"/>
                </a:lnTo>
                <a:lnTo>
                  <a:pt x="666244" y="3021595"/>
                </a:lnTo>
                <a:lnTo>
                  <a:pt x="674150" y="3020342"/>
                </a:lnTo>
                <a:lnTo>
                  <a:pt x="682056" y="3019403"/>
                </a:lnTo>
                <a:lnTo>
                  <a:pt x="698500" y="3017837"/>
                </a:lnTo>
                <a:close/>
                <a:moveTo>
                  <a:pt x="2827597" y="2994977"/>
                </a:moveTo>
                <a:lnTo>
                  <a:pt x="2827597" y="3112135"/>
                </a:lnTo>
                <a:lnTo>
                  <a:pt x="2846959" y="3117850"/>
                </a:lnTo>
                <a:lnTo>
                  <a:pt x="2866956" y="3123248"/>
                </a:lnTo>
                <a:lnTo>
                  <a:pt x="2887588" y="3128010"/>
                </a:lnTo>
                <a:lnTo>
                  <a:pt x="2908220" y="3132773"/>
                </a:lnTo>
                <a:lnTo>
                  <a:pt x="2908220" y="3016885"/>
                </a:lnTo>
                <a:lnTo>
                  <a:pt x="2887588" y="3011805"/>
                </a:lnTo>
                <a:lnTo>
                  <a:pt x="2866956" y="3006725"/>
                </a:lnTo>
                <a:lnTo>
                  <a:pt x="2846959" y="3001010"/>
                </a:lnTo>
                <a:lnTo>
                  <a:pt x="2827597" y="2994977"/>
                </a:lnTo>
                <a:close/>
                <a:moveTo>
                  <a:pt x="1455133" y="2986375"/>
                </a:moveTo>
                <a:lnTo>
                  <a:pt x="1455133" y="3092352"/>
                </a:lnTo>
                <a:lnTo>
                  <a:pt x="1457675" y="3094883"/>
                </a:lnTo>
                <a:lnTo>
                  <a:pt x="1460216" y="3097730"/>
                </a:lnTo>
                <a:lnTo>
                  <a:pt x="1466888" y="3103741"/>
                </a:lnTo>
                <a:lnTo>
                  <a:pt x="1475466" y="3110068"/>
                </a:lnTo>
                <a:lnTo>
                  <a:pt x="1484679" y="3116078"/>
                </a:lnTo>
                <a:lnTo>
                  <a:pt x="1495162" y="3122405"/>
                </a:lnTo>
                <a:lnTo>
                  <a:pt x="1505964" y="3128732"/>
                </a:lnTo>
                <a:lnTo>
                  <a:pt x="1517083" y="3134743"/>
                </a:lnTo>
                <a:lnTo>
                  <a:pt x="1528202" y="3139804"/>
                </a:lnTo>
                <a:lnTo>
                  <a:pt x="1528202" y="3033195"/>
                </a:lnTo>
                <a:lnTo>
                  <a:pt x="1517083" y="3027817"/>
                </a:lnTo>
                <a:lnTo>
                  <a:pt x="1506917" y="3022122"/>
                </a:lnTo>
                <a:lnTo>
                  <a:pt x="1497068" y="3016428"/>
                </a:lnTo>
                <a:lnTo>
                  <a:pt x="1487538" y="3010734"/>
                </a:lnTo>
                <a:lnTo>
                  <a:pt x="1478960" y="3005039"/>
                </a:lnTo>
                <a:lnTo>
                  <a:pt x="1470700" y="2998712"/>
                </a:lnTo>
                <a:lnTo>
                  <a:pt x="1462758" y="2992702"/>
                </a:lnTo>
                <a:lnTo>
                  <a:pt x="1455133" y="2986375"/>
                </a:lnTo>
                <a:close/>
                <a:moveTo>
                  <a:pt x="711352" y="2965750"/>
                </a:moveTo>
                <a:lnTo>
                  <a:pt x="709129" y="2966067"/>
                </a:lnTo>
                <a:lnTo>
                  <a:pt x="706270" y="2966384"/>
                </a:lnTo>
                <a:lnTo>
                  <a:pt x="704047" y="2966702"/>
                </a:lnTo>
                <a:lnTo>
                  <a:pt x="701824" y="2967653"/>
                </a:lnTo>
                <a:lnTo>
                  <a:pt x="700236" y="2968288"/>
                </a:lnTo>
                <a:lnTo>
                  <a:pt x="699283" y="2969556"/>
                </a:lnTo>
                <a:lnTo>
                  <a:pt x="698330" y="2970191"/>
                </a:lnTo>
                <a:lnTo>
                  <a:pt x="698012" y="2971459"/>
                </a:lnTo>
                <a:lnTo>
                  <a:pt x="698012" y="2990491"/>
                </a:lnTo>
                <a:lnTo>
                  <a:pt x="683085" y="2991760"/>
                </a:lnTo>
                <a:lnTo>
                  <a:pt x="667839" y="2993346"/>
                </a:lnTo>
                <a:lnTo>
                  <a:pt x="653865" y="2995249"/>
                </a:lnTo>
                <a:lnTo>
                  <a:pt x="639890" y="2997786"/>
                </a:lnTo>
                <a:lnTo>
                  <a:pt x="626550" y="3000641"/>
                </a:lnTo>
                <a:lnTo>
                  <a:pt x="613846" y="3004130"/>
                </a:lnTo>
                <a:lnTo>
                  <a:pt x="602094" y="3007619"/>
                </a:lnTo>
                <a:lnTo>
                  <a:pt x="590978" y="3012060"/>
                </a:lnTo>
                <a:lnTo>
                  <a:pt x="583673" y="3015549"/>
                </a:lnTo>
                <a:lnTo>
                  <a:pt x="576368" y="3019355"/>
                </a:lnTo>
                <a:lnTo>
                  <a:pt x="570015" y="3023162"/>
                </a:lnTo>
                <a:lnTo>
                  <a:pt x="564616" y="3026968"/>
                </a:lnTo>
                <a:lnTo>
                  <a:pt x="559852" y="3031092"/>
                </a:lnTo>
                <a:lnTo>
                  <a:pt x="556041" y="3035215"/>
                </a:lnTo>
                <a:lnTo>
                  <a:pt x="552865" y="3039656"/>
                </a:lnTo>
                <a:lnTo>
                  <a:pt x="550324" y="3044096"/>
                </a:lnTo>
                <a:lnTo>
                  <a:pt x="548736" y="3048854"/>
                </a:lnTo>
                <a:lnTo>
                  <a:pt x="547783" y="3052978"/>
                </a:lnTo>
                <a:lnTo>
                  <a:pt x="547783" y="3057736"/>
                </a:lnTo>
                <a:lnTo>
                  <a:pt x="548736" y="3062176"/>
                </a:lnTo>
                <a:lnTo>
                  <a:pt x="550324" y="3066617"/>
                </a:lnTo>
                <a:lnTo>
                  <a:pt x="552865" y="3070741"/>
                </a:lnTo>
                <a:lnTo>
                  <a:pt x="556358" y="3075181"/>
                </a:lnTo>
                <a:lnTo>
                  <a:pt x="560805" y="3079622"/>
                </a:lnTo>
                <a:lnTo>
                  <a:pt x="564934" y="3083111"/>
                </a:lnTo>
                <a:lnTo>
                  <a:pt x="570015" y="3086917"/>
                </a:lnTo>
                <a:lnTo>
                  <a:pt x="576050" y="3090089"/>
                </a:lnTo>
                <a:lnTo>
                  <a:pt x="582720" y="3093578"/>
                </a:lnTo>
                <a:lnTo>
                  <a:pt x="589390" y="3096433"/>
                </a:lnTo>
                <a:lnTo>
                  <a:pt x="597012" y="3099288"/>
                </a:lnTo>
                <a:lnTo>
                  <a:pt x="605270" y="3101825"/>
                </a:lnTo>
                <a:lnTo>
                  <a:pt x="613528" y="3104046"/>
                </a:lnTo>
                <a:lnTo>
                  <a:pt x="645607" y="3110707"/>
                </a:lnTo>
                <a:lnTo>
                  <a:pt x="698012" y="3121808"/>
                </a:lnTo>
                <a:lnTo>
                  <a:pt x="698012" y="3203010"/>
                </a:lnTo>
                <a:lnTo>
                  <a:pt x="684673" y="3201424"/>
                </a:lnTo>
                <a:lnTo>
                  <a:pt x="672286" y="3199203"/>
                </a:lnTo>
                <a:lnTo>
                  <a:pt x="657993" y="3196983"/>
                </a:lnTo>
                <a:lnTo>
                  <a:pt x="643066" y="3193494"/>
                </a:lnTo>
                <a:lnTo>
                  <a:pt x="629409" y="3189370"/>
                </a:lnTo>
                <a:lnTo>
                  <a:pt x="617022" y="3185247"/>
                </a:lnTo>
                <a:lnTo>
                  <a:pt x="613846" y="3183978"/>
                </a:lnTo>
                <a:lnTo>
                  <a:pt x="610670" y="3182709"/>
                </a:lnTo>
                <a:lnTo>
                  <a:pt x="608129" y="3181441"/>
                </a:lnTo>
                <a:lnTo>
                  <a:pt x="608446" y="3181441"/>
                </a:lnTo>
                <a:lnTo>
                  <a:pt x="608129" y="3181123"/>
                </a:lnTo>
                <a:lnTo>
                  <a:pt x="604317" y="3179220"/>
                </a:lnTo>
                <a:lnTo>
                  <a:pt x="602412" y="3177951"/>
                </a:lnTo>
                <a:lnTo>
                  <a:pt x="600506" y="3177000"/>
                </a:lnTo>
                <a:lnTo>
                  <a:pt x="595424" y="3175731"/>
                </a:lnTo>
                <a:lnTo>
                  <a:pt x="590343" y="3174780"/>
                </a:lnTo>
                <a:lnTo>
                  <a:pt x="584308" y="3174780"/>
                </a:lnTo>
                <a:lnTo>
                  <a:pt x="578273" y="3175414"/>
                </a:lnTo>
                <a:lnTo>
                  <a:pt x="572556" y="3176048"/>
                </a:lnTo>
                <a:lnTo>
                  <a:pt x="566522" y="3177634"/>
                </a:lnTo>
                <a:lnTo>
                  <a:pt x="560805" y="3179220"/>
                </a:lnTo>
                <a:lnTo>
                  <a:pt x="555405" y="3181123"/>
                </a:lnTo>
                <a:lnTo>
                  <a:pt x="551277" y="3183661"/>
                </a:lnTo>
                <a:lnTo>
                  <a:pt x="547148" y="3185881"/>
                </a:lnTo>
                <a:lnTo>
                  <a:pt x="544607" y="3188736"/>
                </a:lnTo>
                <a:lnTo>
                  <a:pt x="543336" y="3190005"/>
                </a:lnTo>
                <a:lnTo>
                  <a:pt x="542383" y="3190956"/>
                </a:lnTo>
                <a:lnTo>
                  <a:pt x="542066" y="3192542"/>
                </a:lnTo>
                <a:lnTo>
                  <a:pt x="542066" y="3193811"/>
                </a:lnTo>
                <a:lnTo>
                  <a:pt x="542066" y="3195080"/>
                </a:lnTo>
                <a:lnTo>
                  <a:pt x="543019" y="3196031"/>
                </a:lnTo>
                <a:lnTo>
                  <a:pt x="543654" y="3197300"/>
                </a:lnTo>
                <a:lnTo>
                  <a:pt x="545242" y="3198569"/>
                </a:lnTo>
                <a:lnTo>
                  <a:pt x="550959" y="3202058"/>
                </a:lnTo>
                <a:lnTo>
                  <a:pt x="557629" y="3205547"/>
                </a:lnTo>
                <a:lnTo>
                  <a:pt x="564299" y="3208719"/>
                </a:lnTo>
                <a:lnTo>
                  <a:pt x="572239" y="3211891"/>
                </a:lnTo>
                <a:lnTo>
                  <a:pt x="580497" y="3214746"/>
                </a:lnTo>
                <a:lnTo>
                  <a:pt x="589072" y="3216966"/>
                </a:lnTo>
                <a:lnTo>
                  <a:pt x="598600" y="3219821"/>
                </a:lnTo>
                <a:lnTo>
                  <a:pt x="608446" y="3221724"/>
                </a:lnTo>
                <a:lnTo>
                  <a:pt x="618610" y="3223627"/>
                </a:lnTo>
                <a:lnTo>
                  <a:pt x="629409" y="3225847"/>
                </a:lnTo>
                <a:lnTo>
                  <a:pt x="651324" y="3229019"/>
                </a:lnTo>
                <a:lnTo>
                  <a:pt x="674192" y="3230923"/>
                </a:lnTo>
                <a:lnTo>
                  <a:pt x="698012" y="3232509"/>
                </a:lnTo>
                <a:lnTo>
                  <a:pt x="698012" y="3251223"/>
                </a:lnTo>
                <a:lnTo>
                  <a:pt x="698330" y="3252492"/>
                </a:lnTo>
                <a:lnTo>
                  <a:pt x="699283" y="3253443"/>
                </a:lnTo>
                <a:lnTo>
                  <a:pt x="700236" y="3254395"/>
                </a:lnTo>
                <a:lnTo>
                  <a:pt x="701824" y="3255346"/>
                </a:lnTo>
                <a:lnTo>
                  <a:pt x="704047" y="3255981"/>
                </a:lnTo>
                <a:lnTo>
                  <a:pt x="706270" y="3256298"/>
                </a:lnTo>
                <a:lnTo>
                  <a:pt x="709129" y="3256932"/>
                </a:lnTo>
                <a:lnTo>
                  <a:pt x="711352" y="3257249"/>
                </a:lnTo>
                <a:lnTo>
                  <a:pt x="758358" y="3257249"/>
                </a:lnTo>
                <a:lnTo>
                  <a:pt x="760581" y="3256932"/>
                </a:lnTo>
                <a:lnTo>
                  <a:pt x="763440" y="3256298"/>
                </a:lnTo>
                <a:lnTo>
                  <a:pt x="765345" y="3255981"/>
                </a:lnTo>
                <a:lnTo>
                  <a:pt x="767886" y="3255346"/>
                </a:lnTo>
                <a:lnTo>
                  <a:pt x="769474" y="3254395"/>
                </a:lnTo>
                <a:lnTo>
                  <a:pt x="770427" y="3253443"/>
                </a:lnTo>
                <a:lnTo>
                  <a:pt x="771380" y="3252492"/>
                </a:lnTo>
                <a:lnTo>
                  <a:pt x="771698" y="3251223"/>
                </a:lnTo>
                <a:lnTo>
                  <a:pt x="771698" y="3231874"/>
                </a:lnTo>
                <a:lnTo>
                  <a:pt x="786308" y="3230923"/>
                </a:lnTo>
                <a:lnTo>
                  <a:pt x="800600" y="3229654"/>
                </a:lnTo>
                <a:lnTo>
                  <a:pt x="814257" y="3228068"/>
                </a:lnTo>
                <a:lnTo>
                  <a:pt x="827279" y="3226165"/>
                </a:lnTo>
                <a:lnTo>
                  <a:pt x="839984" y="3223627"/>
                </a:lnTo>
                <a:lnTo>
                  <a:pt x="851418" y="3221090"/>
                </a:lnTo>
                <a:lnTo>
                  <a:pt x="862534" y="3217918"/>
                </a:lnTo>
                <a:lnTo>
                  <a:pt x="872062" y="3214746"/>
                </a:lnTo>
                <a:lnTo>
                  <a:pt x="880002" y="3211257"/>
                </a:lnTo>
                <a:lnTo>
                  <a:pt x="886990" y="3208085"/>
                </a:lnTo>
                <a:lnTo>
                  <a:pt x="893660" y="3204278"/>
                </a:lnTo>
                <a:lnTo>
                  <a:pt x="899694" y="3200472"/>
                </a:lnTo>
                <a:lnTo>
                  <a:pt x="904776" y="3196666"/>
                </a:lnTo>
                <a:lnTo>
                  <a:pt x="909540" y="3192542"/>
                </a:lnTo>
                <a:lnTo>
                  <a:pt x="913352" y="3188419"/>
                </a:lnTo>
                <a:lnTo>
                  <a:pt x="916528" y="3184295"/>
                </a:lnTo>
                <a:lnTo>
                  <a:pt x="919069" y="3179855"/>
                </a:lnTo>
                <a:lnTo>
                  <a:pt x="920657" y="3175414"/>
                </a:lnTo>
                <a:lnTo>
                  <a:pt x="921609" y="3170973"/>
                </a:lnTo>
                <a:lnTo>
                  <a:pt x="921927" y="3166533"/>
                </a:lnTo>
                <a:lnTo>
                  <a:pt x="921292" y="3161775"/>
                </a:lnTo>
                <a:lnTo>
                  <a:pt x="920021" y="3157651"/>
                </a:lnTo>
                <a:lnTo>
                  <a:pt x="917798" y="3153210"/>
                </a:lnTo>
                <a:lnTo>
                  <a:pt x="914622" y="3148453"/>
                </a:lnTo>
                <a:lnTo>
                  <a:pt x="912716" y="3146549"/>
                </a:lnTo>
                <a:lnTo>
                  <a:pt x="910493" y="3144012"/>
                </a:lnTo>
                <a:lnTo>
                  <a:pt x="905411" y="3139888"/>
                </a:lnTo>
                <a:lnTo>
                  <a:pt x="899059" y="3135765"/>
                </a:lnTo>
                <a:lnTo>
                  <a:pt x="892389" y="3132276"/>
                </a:lnTo>
                <a:lnTo>
                  <a:pt x="884449" y="3128787"/>
                </a:lnTo>
                <a:lnTo>
                  <a:pt x="876191" y="3125615"/>
                </a:lnTo>
                <a:lnTo>
                  <a:pt x="867298" y="3122443"/>
                </a:lnTo>
                <a:lnTo>
                  <a:pt x="857452" y="3119588"/>
                </a:lnTo>
                <a:lnTo>
                  <a:pt x="847606" y="3117051"/>
                </a:lnTo>
                <a:lnTo>
                  <a:pt x="836808" y="3114196"/>
                </a:lnTo>
                <a:lnTo>
                  <a:pt x="815528" y="3109438"/>
                </a:lnTo>
                <a:lnTo>
                  <a:pt x="793613" y="3104997"/>
                </a:lnTo>
                <a:lnTo>
                  <a:pt x="771698" y="3101191"/>
                </a:lnTo>
                <a:lnTo>
                  <a:pt x="771698" y="3019673"/>
                </a:lnTo>
                <a:lnTo>
                  <a:pt x="790754" y="3021893"/>
                </a:lnTo>
                <a:lnTo>
                  <a:pt x="797742" y="3023162"/>
                </a:lnTo>
                <a:lnTo>
                  <a:pt x="805047" y="3024748"/>
                </a:lnTo>
                <a:lnTo>
                  <a:pt x="819974" y="3028554"/>
                </a:lnTo>
                <a:lnTo>
                  <a:pt x="834584" y="3033312"/>
                </a:lnTo>
                <a:lnTo>
                  <a:pt x="846336" y="3037435"/>
                </a:lnTo>
                <a:lnTo>
                  <a:pt x="853006" y="3039973"/>
                </a:lnTo>
                <a:lnTo>
                  <a:pt x="855547" y="3041242"/>
                </a:lnTo>
                <a:lnTo>
                  <a:pt x="859358" y="3043779"/>
                </a:lnTo>
                <a:lnTo>
                  <a:pt x="861264" y="3044731"/>
                </a:lnTo>
                <a:lnTo>
                  <a:pt x="863169" y="3046000"/>
                </a:lnTo>
                <a:lnTo>
                  <a:pt x="867933" y="3047268"/>
                </a:lnTo>
                <a:lnTo>
                  <a:pt x="873650" y="3047903"/>
                </a:lnTo>
                <a:lnTo>
                  <a:pt x="879367" y="3048220"/>
                </a:lnTo>
                <a:lnTo>
                  <a:pt x="885402" y="3047586"/>
                </a:lnTo>
                <a:lnTo>
                  <a:pt x="891436" y="3046634"/>
                </a:lnTo>
                <a:lnTo>
                  <a:pt x="897153" y="3045682"/>
                </a:lnTo>
                <a:lnTo>
                  <a:pt x="902870" y="3043779"/>
                </a:lnTo>
                <a:lnTo>
                  <a:pt x="907952" y="3041559"/>
                </a:lnTo>
                <a:lnTo>
                  <a:pt x="912716" y="3039339"/>
                </a:lnTo>
                <a:lnTo>
                  <a:pt x="916528" y="3036801"/>
                </a:lnTo>
                <a:lnTo>
                  <a:pt x="919386" y="3034263"/>
                </a:lnTo>
                <a:lnTo>
                  <a:pt x="920657" y="3032995"/>
                </a:lnTo>
                <a:lnTo>
                  <a:pt x="921292" y="3031726"/>
                </a:lnTo>
                <a:lnTo>
                  <a:pt x="921609" y="3030140"/>
                </a:lnTo>
                <a:lnTo>
                  <a:pt x="921609" y="3029188"/>
                </a:lnTo>
                <a:lnTo>
                  <a:pt x="921292" y="3027920"/>
                </a:lnTo>
                <a:lnTo>
                  <a:pt x="920974" y="3026651"/>
                </a:lnTo>
                <a:lnTo>
                  <a:pt x="919704" y="3025382"/>
                </a:lnTo>
                <a:lnTo>
                  <a:pt x="918433" y="3024431"/>
                </a:lnTo>
                <a:lnTo>
                  <a:pt x="914304" y="3021576"/>
                </a:lnTo>
                <a:lnTo>
                  <a:pt x="909540" y="3018721"/>
                </a:lnTo>
                <a:lnTo>
                  <a:pt x="903823" y="3016501"/>
                </a:lnTo>
                <a:lnTo>
                  <a:pt x="898424" y="3013963"/>
                </a:lnTo>
                <a:lnTo>
                  <a:pt x="885402" y="3009205"/>
                </a:lnTo>
                <a:lnTo>
                  <a:pt x="871109" y="3005082"/>
                </a:lnTo>
                <a:lnTo>
                  <a:pt x="856182" y="3000958"/>
                </a:lnTo>
                <a:lnTo>
                  <a:pt x="840936" y="2997469"/>
                </a:lnTo>
                <a:lnTo>
                  <a:pt x="825374" y="2994614"/>
                </a:lnTo>
                <a:lnTo>
                  <a:pt x="810764" y="2992711"/>
                </a:lnTo>
                <a:lnTo>
                  <a:pt x="791389" y="2990808"/>
                </a:lnTo>
                <a:lnTo>
                  <a:pt x="771698" y="2989539"/>
                </a:lnTo>
                <a:lnTo>
                  <a:pt x="771698" y="2971459"/>
                </a:lnTo>
                <a:lnTo>
                  <a:pt x="771380" y="2970191"/>
                </a:lnTo>
                <a:lnTo>
                  <a:pt x="770427" y="2969556"/>
                </a:lnTo>
                <a:lnTo>
                  <a:pt x="769474" y="2968288"/>
                </a:lnTo>
                <a:lnTo>
                  <a:pt x="767886" y="2967653"/>
                </a:lnTo>
                <a:lnTo>
                  <a:pt x="765345" y="2966702"/>
                </a:lnTo>
                <a:lnTo>
                  <a:pt x="763440" y="2966384"/>
                </a:lnTo>
                <a:lnTo>
                  <a:pt x="760581" y="2966067"/>
                </a:lnTo>
                <a:lnTo>
                  <a:pt x="758358" y="2965750"/>
                </a:lnTo>
                <a:lnTo>
                  <a:pt x="711352" y="2965750"/>
                </a:lnTo>
                <a:close/>
                <a:moveTo>
                  <a:pt x="3717945" y="2951797"/>
                </a:moveTo>
                <a:lnTo>
                  <a:pt x="3711914" y="2955607"/>
                </a:lnTo>
                <a:lnTo>
                  <a:pt x="3704931" y="2959100"/>
                </a:lnTo>
                <a:lnTo>
                  <a:pt x="3696678" y="2963227"/>
                </a:lnTo>
                <a:lnTo>
                  <a:pt x="3688425" y="2966720"/>
                </a:lnTo>
                <a:lnTo>
                  <a:pt x="3671285" y="2973387"/>
                </a:lnTo>
                <a:lnTo>
                  <a:pt x="3656684" y="2979102"/>
                </a:lnTo>
                <a:lnTo>
                  <a:pt x="3656684" y="3080068"/>
                </a:lnTo>
                <a:lnTo>
                  <a:pt x="3665254" y="3075623"/>
                </a:lnTo>
                <a:lnTo>
                  <a:pt x="3674142" y="3070860"/>
                </a:lnTo>
                <a:lnTo>
                  <a:pt x="3682394" y="3066098"/>
                </a:lnTo>
                <a:lnTo>
                  <a:pt x="3690647" y="3061018"/>
                </a:lnTo>
                <a:lnTo>
                  <a:pt x="3698582" y="3055620"/>
                </a:lnTo>
                <a:lnTo>
                  <a:pt x="3705566" y="3050223"/>
                </a:lnTo>
                <a:lnTo>
                  <a:pt x="3711914" y="3044825"/>
                </a:lnTo>
                <a:lnTo>
                  <a:pt x="3717945" y="3040063"/>
                </a:lnTo>
                <a:lnTo>
                  <a:pt x="3717945" y="2951797"/>
                </a:lnTo>
                <a:close/>
                <a:moveTo>
                  <a:pt x="731996" y="2947987"/>
                </a:moveTo>
                <a:lnTo>
                  <a:pt x="755499" y="2948304"/>
                </a:lnTo>
                <a:lnTo>
                  <a:pt x="779003" y="2948939"/>
                </a:lnTo>
                <a:lnTo>
                  <a:pt x="801870" y="2949890"/>
                </a:lnTo>
                <a:lnTo>
                  <a:pt x="824103" y="2951476"/>
                </a:lnTo>
                <a:lnTo>
                  <a:pt x="846654" y="2953380"/>
                </a:lnTo>
                <a:lnTo>
                  <a:pt x="868569" y="2955283"/>
                </a:lnTo>
                <a:lnTo>
                  <a:pt x="889848" y="2958137"/>
                </a:lnTo>
                <a:lnTo>
                  <a:pt x="910493" y="2960992"/>
                </a:lnTo>
                <a:lnTo>
                  <a:pt x="930820" y="2964164"/>
                </a:lnTo>
                <a:lnTo>
                  <a:pt x="950512" y="2967970"/>
                </a:lnTo>
                <a:lnTo>
                  <a:pt x="969886" y="2971777"/>
                </a:lnTo>
                <a:lnTo>
                  <a:pt x="988308" y="2975900"/>
                </a:lnTo>
                <a:lnTo>
                  <a:pt x="1006411" y="2980658"/>
                </a:lnTo>
                <a:lnTo>
                  <a:pt x="1023880" y="2985416"/>
                </a:lnTo>
                <a:lnTo>
                  <a:pt x="1040396" y="2990491"/>
                </a:lnTo>
                <a:lnTo>
                  <a:pt x="1056594" y="2995883"/>
                </a:lnTo>
                <a:lnTo>
                  <a:pt x="1071521" y="3001593"/>
                </a:lnTo>
                <a:lnTo>
                  <a:pt x="1086131" y="3007302"/>
                </a:lnTo>
                <a:lnTo>
                  <a:pt x="1099471" y="3013646"/>
                </a:lnTo>
                <a:lnTo>
                  <a:pt x="1112493" y="3019990"/>
                </a:lnTo>
                <a:lnTo>
                  <a:pt x="1124562" y="3026651"/>
                </a:lnTo>
                <a:lnTo>
                  <a:pt x="1135678" y="3033629"/>
                </a:lnTo>
                <a:lnTo>
                  <a:pt x="1145842" y="3040925"/>
                </a:lnTo>
                <a:lnTo>
                  <a:pt x="1154735" y="3047903"/>
                </a:lnTo>
                <a:lnTo>
                  <a:pt x="1162993" y="3055515"/>
                </a:lnTo>
                <a:lnTo>
                  <a:pt x="1170298" y="3062811"/>
                </a:lnTo>
                <a:lnTo>
                  <a:pt x="1176650" y="3070741"/>
                </a:lnTo>
                <a:lnTo>
                  <a:pt x="1178873" y="3074864"/>
                </a:lnTo>
                <a:lnTo>
                  <a:pt x="1181732" y="3078670"/>
                </a:lnTo>
                <a:lnTo>
                  <a:pt x="1183638" y="3082794"/>
                </a:lnTo>
                <a:lnTo>
                  <a:pt x="1185543" y="3086600"/>
                </a:lnTo>
                <a:lnTo>
                  <a:pt x="1187131" y="3090406"/>
                </a:lnTo>
                <a:lnTo>
                  <a:pt x="1188402" y="3094847"/>
                </a:lnTo>
                <a:lnTo>
                  <a:pt x="1189672" y="3098653"/>
                </a:lnTo>
                <a:lnTo>
                  <a:pt x="1190307" y="3103094"/>
                </a:lnTo>
                <a:lnTo>
                  <a:pt x="1190625" y="3107535"/>
                </a:lnTo>
                <a:lnTo>
                  <a:pt x="1190625" y="3111341"/>
                </a:lnTo>
                <a:lnTo>
                  <a:pt x="1190625" y="3115782"/>
                </a:lnTo>
                <a:lnTo>
                  <a:pt x="1190307" y="3120223"/>
                </a:lnTo>
                <a:lnTo>
                  <a:pt x="1189672" y="3124029"/>
                </a:lnTo>
                <a:lnTo>
                  <a:pt x="1188402" y="3128470"/>
                </a:lnTo>
                <a:lnTo>
                  <a:pt x="1187131" y="3132276"/>
                </a:lnTo>
                <a:lnTo>
                  <a:pt x="1185543" y="3136399"/>
                </a:lnTo>
                <a:lnTo>
                  <a:pt x="1183638" y="3140523"/>
                </a:lnTo>
                <a:lnTo>
                  <a:pt x="1181732" y="3144646"/>
                </a:lnTo>
                <a:lnTo>
                  <a:pt x="1178873" y="3148453"/>
                </a:lnTo>
                <a:lnTo>
                  <a:pt x="1176650" y="3152259"/>
                </a:lnTo>
                <a:lnTo>
                  <a:pt x="1170298" y="3160189"/>
                </a:lnTo>
                <a:lnTo>
                  <a:pt x="1162993" y="3167801"/>
                </a:lnTo>
                <a:lnTo>
                  <a:pt x="1154735" y="3175414"/>
                </a:lnTo>
                <a:lnTo>
                  <a:pt x="1145842" y="3182392"/>
                </a:lnTo>
                <a:lnTo>
                  <a:pt x="1135678" y="3189370"/>
                </a:lnTo>
                <a:lnTo>
                  <a:pt x="1124562" y="3196031"/>
                </a:lnTo>
                <a:lnTo>
                  <a:pt x="1112493" y="3203010"/>
                </a:lnTo>
                <a:lnTo>
                  <a:pt x="1099471" y="3209671"/>
                </a:lnTo>
                <a:lnTo>
                  <a:pt x="1086131" y="3215380"/>
                </a:lnTo>
                <a:lnTo>
                  <a:pt x="1071521" y="3221407"/>
                </a:lnTo>
                <a:lnTo>
                  <a:pt x="1056594" y="3227433"/>
                </a:lnTo>
                <a:lnTo>
                  <a:pt x="1040396" y="3232509"/>
                </a:lnTo>
                <a:lnTo>
                  <a:pt x="1023880" y="3237584"/>
                </a:lnTo>
                <a:lnTo>
                  <a:pt x="1006411" y="3242659"/>
                </a:lnTo>
                <a:lnTo>
                  <a:pt x="988308" y="3247099"/>
                </a:lnTo>
                <a:lnTo>
                  <a:pt x="969886" y="3251223"/>
                </a:lnTo>
                <a:lnTo>
                  <a:pt x="950512" y="3255346"/>
                </a:lnTo>
                <a:lnTo>
                  <a:pt x="930820" y="3258835"/>
                </a:lnTo>
                <a:lnTo>
                  <a:pt x="910493" y="3262325"/>
                </a:lnTo>
                <a:lnTo>
                  <a:pt x="889848" y="3265179"/>
                </a:lnTo>
                <a:lnTo>
                  <a:pt x="868569" y="3268034"/>
                </a:lnTo>
                <a:lnTo>
                  <a:pt x="846654" y="3269937"/>
                </a:lnTo>
                <a:lnTo>
                  <a:pt x="824103" y="3271840"/>
                </a:lnTo>
                <a:lnTo>
                  <a:pt x="801870" y="3273426"/>
                </a:lnTo>
                <a:lnTo>
                  <a:pt x="779003" y="3274061"/>
                </a:lnTo>
                <a:lnTo>
                  <a:pt x="755499" y="3275012"/>
                </a:lnTo>
                <a:lnTo>
                  <a:pt x="731996" y="3275012"/>
                </a:lnTo>
                <a:lnTo>
                  <a:pt x="708176" y="3275012"/>
                </a:lnTo>
                <a:lnTo>
                  <a:pt x="684990" y="3274061"/>
                </a:lnTo>
                <a:lnTo>
                  <a:pt x="662122" y="3273426"/>
                </a:lnTo>
                <a:lnTo>
                  <a:pt x="639572" y="3271840"/>
                </a:lnTo>
                <a:lnTo>
                  <a:pt x="617022" y="3269937"/>
                </a:lnTo>
                <a:lnTo>
                  <a:pt x="595424" y="3268034"/>
                </a:lnTo>
                <a:lnTo>
                  <a:pt x="574144" y="3265179"/>
                </a:lnTo>
                <a:lnTo>
                  <a:pt x="553182" y="3262325"/>
                </a:lnTo>
                <a:lnTo>
                  <a:pt x="533173" y="3258835"/>
                </a:lnTo>
                <a:lnTo>
                  <a:pt x="513481" y="3255346"/>
                </a:lnTo>
                <a:lnTo>
                  <a:pt x="494107" y="3251223"/>
                </a:lnTo>
                <a:lnTo>
                  <a:pt x="475368" y="3247099"/>
                </a:lnTo>
                <a:lnTo>
                  <a:pt x="457264" y="3242659"/>
                </a:lnTo>
                <a:lnTo>
                  <a:pt x="439795" y="3237584"/>
                </a:lnTo>
                <a:lnTo>
                  <a:pt x="423280" y="3232509"/>
                </a:lnTo>
                <a:lnTo>
                  <a:pt x="407082" y="3227433"/>
                </a:lnTo>
                <a:lnTo>
                  <a:pt x="392154" y="3221407"/>
                </a:lnTo>
                <a:lnTo>
                  <a:pt x="377544" y="3215380"/>
                </a:lnTo>
                <a:lnTo>
                  <a:pt x="364204" y="3209671"/>
                </a:lnTo>
                <a:lnTo>
                  <a:pt x="351182" y="3203010"/>
                </a:lnTo>
                <a:lnTo>
                  <a:pt x="339431" y="3196031"/>
                </a:lnTo>
                <a:lnTo>
                  <a:pt x="328314" y="3189370"/>
                </a:lnTo>
                <a:lnTo>
                  <a:pt x="318151" y="3182392"/>
                </a:lnTo>
                <a:lnTo>
                  <a:pt x="308940" y="3175414"/>
                </a:lnTo>
                <a:lnTo>
                  <a:pt x="300682" y="3167801"/>
                </a:lnTo>
                <a:lnTo>
                  <a:pt x="293695" y="3160189"/>
                </a:lnTo>
                <a:lnTo>
                  <a:pt x="287343" y="3152259"/>
                </a:lnTo>
                <a:lnTo>
                  <a:pt x="284484" y="3148453"/>
                </a:lnTo>
                <a:lnTo>
                  <a:pt x="282261" y="3144646"/>
                </a:lnTo>
                <a:lnTo>
                  <a:pt x="280038" y="3140523"/>
                </a:lnTo>
                <a:lnTo>
                  <a:pt x="278132" y="3136399"/>
                </a:lnTo>
                <a:lnTo>
                  <a:pt x="276544" y="3132276"/>
                </a:lnTo>
                <a:lnTo>
                  <a:pt x="275274" y="3128470"/>
                </a:lnTo>
                <a:lnTo>
                  <a:pt x="274321" y="3124029"/>
                </a:lnTo>
                <a:lnTo>
                  <a:pt x="273368" y="3120223"/>
                </a:lnTo>
                <a:lnTo>
                  <a:pt x="273050" y="3115782"/>
                </a:lnTo>
                <a:lnTo>
                  <a:pt x="273050" y="3111341"/>
                </a:lnTo>
                <a:lnTo>
                  <a:pt x="273050" y="3107535"/>
                </a:lnTo>
                <a:lnTo>
                  <a:pt x="273368" y="3103094"/>
                </a:lnTo>
                <a:lnTo>
                  <a:pt x="274321" y="3098653"/>
                </a:lnTo>
                <a:lnTo>
                  <a:pt x="275274" y="3094847"/>
                </a:lnTo>
                <a:lnTo>
                  <a:pt x="276544" y="3090406"/>
                </a:lnTo>
                <a:lnTo>
                  <a:pt x="278132" y="3086600"/>
                </a:lnTo>
                <a:lnTo>
                  <a:pt x="280038" y="3082794"/>
                </a:lnTo>
                <a:lnTo>
                  <a:pt x="282261" y="3078670"/>
                </a:lnTo>
                <a:lnTo>
                  <a:pt x="284484" y="3074864"/>
                </a:lnTo>
                <a:lnTo>
                  <a:pt x="287343" y="3070741"/>
                </a:lnTo>
                <a:lnTo>
                  <a:pt x="293695" y="3062811"/>
                </a:lnTo>
                <a:lnTo>
                  <a:pt x="300682" y="3055515"/>
                </a:lnTo>
                <a:lnTo>
                  <a:pt x="308940" y="3047903"/>
                </a:lnTo>
                <a:lnTo>
                  <a:pt x="318151" y="3040925"/>
                </a:lnTo>
                <a:lnTo>
                  <a:pt x="328314" y="3033629"/>
                </a:lnTo>
                <a:lnTo>
                  <a:pt x="339431" y="3026651"/>
                </a:lnTo>
                <a:lnTo>
                  <a:pt x="351182" y="3019990"/>
                </a:lnTo>
                <a:lnTo>
                  <a:pt x="364204" y="3013646"/>
                </a:lnTo>
                <a:lnTo>
                  <a:pt x="377544" y="3007302"/>
                </a:lnTo>
                <a:lnTo>
                  <a:pt x="392154" y="3001593"/>
                </a:lnTo>
                <a:lnTo>
                  <a:pt x="407082" y="2995883"/>
                </a:lnTo>
                <a:lnTo>
                  <a:pt x="423280" y="2990491"/>
                </a:lnTo>
                <a:lnTo>
                  <a:pt x="439795" y="2985416"/>
                </a:lnTo>
                <a:lnTo>
                  <a:pt x="457264" y="2980658"/>
                </a:lnTo>
                <a:lnTo>
                  <a:pt x="475368" y="2975900"/>
                </a:lnTo>
                <a:lnTo>
                  <a:pt x="494107" y="2971777"/>
                </a:lnTo>
                <a:lnTo>
                  <a:pt x="513481" y="2967970"/>
                </a:lnTo>
                <a:lnTo>
                  <a:pt x="533173" y="2964164"/>
                </a:lnTo>
                <a:lnTo>
                  <a:pt x="553182" y="2960992"/>
                </a:lnTo>
                <a:lnTo>
                  <a:pt x="574144" y="2958137"/>
                </a:lnTo>
                <a:lnTo>
                  <a:pt x="595424" y="2955283"/>
                </a:lnTo>
                <a:lnTo>
                  <a:pt x="617022" y="2953380"/>
                </a:lnTo>
                <a:lnTo>
                  <a:pt x="639572" y="2951476"/>
                </a:lnTo>
                <a:lnTo>
                  <a:pt x="662122" y="2949890"/>
                </a:lnTo>
                <a:lnTo>
                  <a:pt x="684990" y="2948939"/>
                </a:lnTo>
                <a:lnTo>
                  <a:pt x="708176" y="2948304"/>
                </a:lnTo>
                <a:lnTo>
                  <a:pt x="731996" y="2947987"/>
                </a:lnTo>
                <a:close/>
                <a:moveTo>
                  <a:pt x="2665715" y="2911157"/>
                </a:moveTo>
                <a:lnTo>
                  <a:pt x="2665715" y="3029585"/>
                </a:lnTo>
                <a:lnTo>
                  <a:pt x="2668254" y="3032125"/>
                </a:lnTo>
                <a:lnTo>
                  <a:pt x="2671429" y="3035300"/>
                </a:lnTo>
                <a:lnTo>
                  <a:pt x="2678729" y="3041650"/>
                </a:lnTo>
                <a:lnTo>
                  <a:pt x="2687934" y="3048635"/>
                </a:lnTo>
                <a:lnTo>
                  <a:pt x="2698726" y="3055938"/>
                </a:lnTo>
                <a:lnTo>
                  <a:pt x="2710153" y="3063240"/>
                </a:lnTo>
                <a:lnTo>
                  <a:pt x="2722215" y="3070225"/>
                </a:lnTo>
                <a:lnTo>
                  <a:pt x="2734594" y="3076258"/>
                </a:lnTo>
                <a:lnTo>
                  <a:pt x="2746656" y="3082290"/>
                </a:lnTo>
                <a:lnTo>
                  <a:pt x="2746656" y="2963227"/>
                </a:lnTo>
                <a:lnTo>
                  <a:pt x="2734594" y="2957195"/>
                </a:lnTo>
                <a:lnTo>
                  <a:pt x="2723167" y="2951480"/>
                </a:lnTo>
                <a:lnTo>
                  <a:pt x="2712058" y="2945130"/>
                </a:lnTo>
                <a:lnTo>
                  <a:pt x="2701583" y="2938462"/>
                </a:lnTo>
                <a:lnTo>
                  <a:pt x="2691743" y="2932112"/>
                </a:lnTo>
                <a:lnTo>
                  <a:pt x="2682538" y="2925445"/>
                </a:lnTo>
                <a:lnTo>
                  <a:pt x="2673650" y="2918142"/>
                </a:lnTo>
                <a:lnTo>
                  <a:pt x="2665715" y="2911157"/>
                </a:lnTo>
                <a:close/>
                <a:moveTo>
                  <a:pt x="1404938" y="2890837"/>
                </a:moveTo>
                <a:lnTo>
                  <a:pt x="1408115" y="2896532"/>
                </a:lnTo>
                <a:lnTo>
                  <a:pt x="1411928" y="2901593"/>
                </a:lnTo>
                <a:lnTo>
                  <a:pt x="1415740" y="2906655"/>
                </a:lnTo>
                <a:lnTo>
                  <a:pt x="1419552" y="2911716"/>
                </a:lnTo>
                <a:lnTo>
                  <a:pt x="1424000" y="2916778"/>
                </a:lnTo>
                <a:lnTo>
                  <a:pt x="1428447" y="2922156"/>
                </a:lnTo>
                <a:lnTo>
                  <a:pt x="1438296" y="2931963"/>
                </a:lnTo>
                <a:lnTo>
                  <a:pt x="1448780" y="2941453"/>
                </a:lnTo>
                <a:lnTo>
                  <a:pt x="1460852" y="2950311"/>
                </a:lnTo>
                <a:lnTo>
                  <a:pt x="1472924" y="2958852"/>
                </a:lnTo>
                <a:lnTo>
                  <a:pt x="1486267" y="2967394"/>
                </a:lnTo>
                <a:lnTo>
                  <a:pt x="1500563" y="2975619"/>
                </a:lnTo>
                <a:lnTo>
                  <a:pt x="1515494" y="2983211"/>
                </a:lnTo>
                <a:lnTo>
                  <a:pt x="1531061" y="2990487"/>
                </a:lnTo>
                <a:lnTo>
                  <a:pt x="1547263" y="2997763"/>
                </a:lnTo>
                <a:lnTo>
                  <a:pt x="1564101" y="3004723"/>
                </a:lnTo>
                <a:lnTo>
                  <a:pt x="1581574" y="3010734"/>
                </a:lnTo>
                <a:lnTo>
                  <a:pt x="1599682" y="3017061"/>
                </a:lnTo>
                <a:lnTo>
                  <a:pt x="1618108" y="3022755"/>
                </a:lnTo>
                <a:lnTo>
                  <a:pt x="1637170" y="3028133"/>
                </a:lnTo>
                <a:lnTo>
                  <a:pt x="1656866" y="3033195"/>
                </a:lnTo>
                <a:lnTo>
                  <a:pt x="1676881" y="3037940"/>
                </a:lnTo>
                <a:lnTo>
                  <a:pt x="1697213" y="3042369"/>
                </a:lnTo>
                <a:lnTo>
                  <a:pt x="1718180" y="3046481"/>
                </a:lnTo>
                <a:lnTo>
                  <a:pt x="1738830" y="3050277"/>
                </a:lnTo>
                <a:lnTo>
                  <a:pt x="1760116" y="3053757"/>
                </a:lnTo>
                <a:lnTo>
                  <a:pt x="1782036" y="3056604"/>
                </a:lnTo>
                <a:lnTo>
                  <a:pt x="1803639" y="3059135"/>
                </a:lnTo>
                <a:lnTo>
                  <a:pt x="1825877" y="3061666"/>
                </a:lnTo>
                <a:lnTo>
                  <a:pt x="1847798" y="3063564"/>
                </a:lnTo>
                <a:lnTo>
                  <a:pt x="1870036" y="3065146"/>
                </a:lnTo>
                <a:lnTo>
                  <a:pt x="1891957" y="3066411"/>
                </a:lnTo>
                <a:lnTo>
                  <a:pt x="1914513" y="3067360"/>
                </a:lnTo>
                <a:lnTo>
                  <a:pt x="1936751" y="3067993"/>
                </a:lnTo>
                <a:lnTo>
                  <a:pt x="1959307" y="3067993"/>
                </a:lnTo>
                <a:lnTo>
                  <a:pt x="1978051" y="3067993"/>
                </a:lnTo>
                <a:lnTo>
                  <a:pt x="1996794" y="3067360"/>
                </a:lnTo>
                <a:lnTo>
                  <a:pt x="2015538" y="3067044"/>
                </a:lnTo>
                <a:lnTo>
                  <a:pt x="2034599" y="3065779"/>
                </a:lnTo>
                <a:lnTo>
                  <a:pt x="2053025" y="3064830"/>
                </a:lnTo>
                <a:lnTo>
                  <a:pt x="2071769" y="3063564"/>
                </a:lnTo>
                <a:lnTo>
                  <a:pt x="2090513" y="3061982"/>
                </a:lnTo>
                <a:lnTo>
                  <a:pt x="2108621" y="3060084"/>
                </a:lnTo>
                <a:lnTo>
                  <a:pt x="2127365" y="3058186"/>
                </a:lnTo>
                <a:lnTo>
                  <a:pt x="2145473" y="3055655"/>
                </a:lnTo>
                <a:lnTo>
                  <a:pt x="2163581" y="3052808"/>
                </a:lnTo>
                <a:lnTo>
                  <a:pt x="2181372" y="3050277"/>
                </a:lnTo>
                <a:lnTo>
                  <a:pt x="2199163" y="3047114"/>
                </a:lnTo>
                <a:lnTo>
                  <a:pt x="2216318" y="3043950"/>
                </a:lnTo>
                <a:lnTo>
                  <a:pt x="2233473" y="3040471"/>
                </a:lnTo>
                <a:lnTo>
                  <a:pt x="2250311" y="3036358"/>
                </a:lnTo>
                <a:lnTo>
                  <a:pt x="2266830" y="3032562"/>
                </a:lnTo>
                <a:lnTo>
                  <a:pt x="2283668" y="3028133"/>
                </a:lnTo>
                <a:lnTo>
                  <a:pt x="2299235" y="3023704"/>
                </a:lnTo>
                <a:lnTo>
                  <a:pt x="2315119" y="3018642"/>
                </a:lnTo>
                <a:lnTo>
                  <a:pt x="2330051" y="3013897"/>
                </a:lnTo>
                <a:lnTo>
                  <a:pt x="2344982" y="3008519"/>
                </a:lnTo>
                <a:lnTo>
                  <a:pt x="2359278" y="3003141"/>
                </a:lnTo>
                <a:lnTo>
                  <a:pt x="2373574" y="2997447"/>
                </a:lnTo>
                <a:lnTo>
                  <a:pt x="2386917" y="2991753"/>
                </a:lnTo>
                <a:lnTo>
                  <a:pt x="2399942" y="2985426"/>
                </a:lnTo>
                <a:lnTo>
                  <a:pt x="2412650" y="2979099"/>
                </a:lnTo>
                <a:lnTo>
                  <a:pt x="2424722" y="2972455"/>
                </a:lnTo>
                <a:lnTo>
                  <a:pt x="2436159" y="2965179"/>
                </a:lnTo>
                <a:lnTo>
                  <a:pt x="2446961" y="2958220"/>
                </a:lnTo>
                <a:lnTo>
                  <a:pt x="2457444" y="2950627"/>
                </a:lnTo>
                <a:lnTo>
                  <a:pt x="2466975" y="2943351"/>
                </a:lnTo>
                <a:lnTo>
                  <a:pt x="2466975" y="3039838"/>
                </a:lnTo>
                <a:lnTo>
                  <a:pt x="2466657" y="3040471"/>
                </a:lnTo>
                <a:lnTo>
                  <a:pt x="2466340" y="3048063"/>
                </a:lnTo>
                <a:lnTo>
                  <a:pt x="2466022" y="3052808"/>
                </a:lnTo>
                <a:lnTo>
                  <a:pt x="2464751" y="3058186"/>
                </a:lnTo>
                <a:lnTo>
                  <a:pt x="2463480" y="3062615"/>
                </a:lnTo>
                <a:lnTo>
                  <a:pt x="2461892" y="3067993"/>
                </a:lnTo>
                <a:lnTo>
                  <a:pt x="2459986" y="3072422"/>
                </a:lnTo>
                <a:lnTo>
                  <a:pt x="2457444" y="3077167"/>
                </a:lnTo>
                <a:lnTo>
                  <a:pt x="2455220" y="3081912"/>
                </a:lnTo>
                <a:lnTo>
                  <a:pt x="2452361" y="3086658"/>
                </a:lnTo>
                <a:lnTo>
                  <a:pt x="2449184" y="3091403"/>
                </a:lnTo>
                <a:lnTo>
                  <a:pt x="2445690" y="3096148"/>
                </a:lnTo>
                <a:lnTo>
                  <a:pt x="2441878" y="3100893"/>
                </a:lnTo>
                <a:lnTo>
                  <a:pt x="2437748" y="3105322"/>
                </a:lnTo>
                <a:lnTo>
                  <a:pt x="2429170" y="3114180"/>
                </a:lnTo>
                <a:lnTo>
                  <a:pt x="2419322" y="3123038"/>
                </a:lnTo>
                <a:lnTo>
                  <a:pt x="2408202" y="3131579"/>
                </a:lnTo>
                <a:lnTo>
                  <a:pt x="2396130" y="3139804"/>
                </a:lnTo>
                <a:lnTo>
                  <a:pt x="2383423" y="3147713"/>
                </a:lnTo>
                <a:lnTo>
                  <a:pt x="2369127" y="3155622"/>
                </a:lnTo>
                <a:lnTo>
                  <a:pt x="2354195" y="3162898"/>
                </a:lnTo>
                <a:lnTo>
                  <a:pt x="2338311" y="3170490"/>
                </a:lnTo>
                <a:lnTo>
                  <a:pt x="2321791" y="3177134"/>
                </a:lnTo>
                <a:lnTo>
                  <a:pt x="2304636" y="3183777"/>
                </a:lnTo>
                <a:lnTo>
                  <a:pt x="2285892" y="3190104"/>
                </a:lnTo>
                <a:lnTo>
                  <a:pt x="2266830" y="3196431"/>
                </a:lnTo>
                <a:lnTo>
                  <a:pt x="2247134" y="3201809"/>
                </a:lnTo>
                <a:lnTo>
                  <a:pt x="2226802" y="3207503"/>
                </a:lnTo>
                <a:lnTo>
                  <a:pt x="2205516" y="3212248"/>
                </a:lnTo>
                <a:lnTo>
                  <a:pt x="2183278" y="3216677"/>
                </a:lnTo>
                <a:lnTo>
                  <a:pt x="2160722" y="3221106"/>
                </a:lnTo>
                <a:lnTo>
                  <a:pt x="2137848" y="3224586"/>
                </a:lnTo>
                <a:lnTo>
                  <a:pt x="2114340" y="3228382"/>
                </a:lnTo>
                <a:lnTo>
                  <a:pt x="2089877" y="3231229"/>
                </a:lnTo>
                <a:lnTo>
                  <a:pt x="2065415" y="3233760"/>
                </a:lnTo>
                <a:lnTo>
                  <a:pt x="2040000" y="3235975"/>
                </a:lnTo>
                <a:lnTo>
                  <a:pt x="2014267" y="3237556"/>
                </a:lnTo>
                <a:lnTo>
                  <a:pt x="1988217" y="3238822"/>
                </a:lnTo>
                <a:lnTo>
                  <a:pt x="1962166" y="3239771"/>
                </a:lnTo>
                <a:lnTo>
                  <a:pt x="1935480" y="3240087"/>
                </a:lnTo>
                <a:lnTo>
                  <a:pt x="1908159" y="3239771"/>
                </a:lnTo>
                <a:lnTo>
                  <a:pt x="1881155" y="3238822"/>
                </a:lnTo>
                <a:lnTo>
                  <a:pt x="1854469" y="3237556"/>
                </a:lnTo>
                <a:lnTo>
                  <a:pt x="1828419" y="3235658"/>
                </a:lnTo>
                <a:lnTo>
                  <a:pt x="1803004" y="3233760"/>
                </a:lnTo>
                <a:lnTo>
                  <a:pt x="1777588" y="3230913"/>
                </a:lnTo>
                <a:lnTo>
                  <a:pt x="1752809" y="3227750"/>
                </a:lnTo>
                <a:lnTo>
                  <a:pt x="1728664" y="3224270"/>
                </a:lnTo>
                <a:lnTo>
                  <a:pt x="1705155" y="3220474"/>
                </a:lnTo>
                <a:lnTo>
                  <a:pt x="1682282" y="3215728"/>
                </a:lnTo>
                <a:lnTo>
                  <a:pt x="1660043" y="3210983"/>
                </a:lnTo>
                <a:lnTo>
                  <a:pt x="1638440" y="3205921"/>
                </a:lnTo>
                <a:lnTo>
                  <a:pt x="1617791" y="3200227"/>
                </a:lnTo>
                <a:lnTo>
                  <a:pt x="1597776" y="3194533"/>
                </a:lnTo>
                <a:lnTo>
                  <a:pt x="1578397" y="3188206"/>
                </a:lnTo>
                <a:lnTo>
                  <a:pt x="1559653" y="3181563"/>
                </a:lnTo>
                <a:lnTo>
                  <a:pt x="1542498" y="3174287"/>
                </a:lnTo>
                <a:lnTo>
                  <a:pt x="1525343" y="3167327"/>
                </a:lnTo>
                <a:lnTo>
                  <a:pt x="1509776" y="3159734"/>
                </a:lnTo>
                <a:lnTo>
                  <a:pt x="1495162" y="3151826"/>
                </a:lnTo>
                <a:lnTo>
                  <a:pt x="1481184" y="3143601"/>
                </a:lnTo>
                <a:lnTo>
                  <a:pt x="1468159" y="3135376"/>
                </a:lnTo>
                <a:lnTo>
                  <a:pt x="1456404" y="3126834"/>
                </a:lnTo>
                <a:lnTo>
                  <a:pt x="1445603" y="3117660"/>
                </a:lnTo>
                <a:lnTo>
                  <a:pt x="1440837" y="3113547"/>
                </a:lnTo>
                <a:lnTo>
                  <a:pt x="1436390" y="3108802"/>
                </a:lnTo>
                <a:lnTo>
                  <a:pt x="1431942" y="3104373"/>
                </a:lnTo>
                <a:lnTo>
                  <a:pt x="1428130" y="3099628"/>
                </a:lnTo>
                <a:lnTo>
                  <a:pt x="1424318" y="3094883"/>
                </a:lnTo>
                <a:lnTo>
                  <a:pt x="1420823" y="3090138"/>
                </a:lnTo>
                <a:lnTo>
                  <a:pt x="1417646" y="3085392"/>
                </a:lnTo>
                <a:lnTo>
                  <a:pt x="1415105" y="3080331"/>
                </a:lnTo>
                <a:lnTo>
                  <a:pt x="1412563" y="3075585"/>
                </a:lnTo>
                <a:lnTo>
                  <a:pt x="1410339" y="3070524"/>
                </a:lnTo>
                <a:lnTo>
                  <a:pt x="1408115" y="3065779"/>
                </a:lnTo>
                <a:lnTo>
                  <a:pt x="1407162" y="3060717"/>
                </a:lnTo>
                <a:lnTo>
                  <a:pt x="1405892" y="3055655"/>
                </a:lnTo>
                <a:lnTo>
                  <a:pt x="1404621" y="3050594"/>
                </a:lnTo>
                <a:lnTo>
                  <a:pt x="1404303" y="3045532"/>
                </a:lnTo>
                <a:lnTo>
                  <a:pt x="1404303" y="3040471"/>
                </a:lnTo>
                <a:lnTo>
                  <a:pt x="1403350" y="3040471"/>
                </a:lnTo>
                <a:lnTo>
                  <a:pt x="1403350" y="2909186"/>
                </a:lnTo>
                <a:lnTo>
                  <a:pt x="1403350" y="2905389"/>
                </a:lnTo>
                <a:lnTo>
                  <a:pt x="1403985" y="2898113"/>
                </a:lnTo>
                <a:lnTo>
                  <a:pt x="1404938" y="2890837"/>
                </a:lnTo>
                <a:close/>
                <a:moveTo>
                  <a:pt x="2609850" y="2805112"/>
                </a:moveTo>
                <a:lnTo>
                  <a:pt x="2613342" y="2810827"/>
                </a:lnTo>
                <a:lnTo>
                  <a:pt x="2617468" y="2816860"/>
                </a:lnTo>
                <a:lnTo>
                  <a:pt x="2621594" y="2822257"/>
                </a:lnTo>
                <a:lnTo>
                  <a:pt x="2626038" y="2828290"/>
                </a:lnTo>
                <a:lnTo>
                  <a:pt x="2631117" y="2833687"/>
                </a:lnTo>
                <a:lnTo>
                  <a:pt x="2635878" y="2839402"/>
                </a:lnTo>
                <a:lnTo>
                  <a:pt x="2641274" y="2844800"/>
                </a:lnTo>
                <a:lnTo>
                  <a:pt x="2646988" y="2850515"/>
                </a:lnTo>
                <a:lnTo>
                  <a:pt x="2658732" y="2860675"/>
                </a:lnTo>
                <a:lnTo>
                  <a:pt x="2671746" y="2870835"/>
                </a:lnTo>
                <a:lnTo>
                  <a:pt x="2685712" y="2880677"/>
                </a:lnTo>
                <a:lnTo>
                  <a:pt x="2700631" y="2889885"/>
                </a:lnTo>
                <a:lnTo>
                  <a:pt x="2715867" y="2898775"/>
                </a:lnTo>
                <a:lnTo>
                  <a:pt x="2732372" y="2907665"/>
                </a:lnTo>
                <a:lnTo>
                  <a:pt x="2749830" y="2915920"/>
                </a:lnTo>
                <a:lnTo>
                  <a:pt x="2767923" y="2923857"/>
                </a:lnTo>
                <a:lnTo>
                  <a:pt x="2786650" y="2931160"/>
                </a:lnTo>
                <a:lnTo>
                  <a:pt x="2805695" y="2938780"/>
                </a:lnTo>
                <a:lnTo>
                  <a:pt x="2826009" y="2945447"/>
                </a:lnTo>
                <a:lnTo>
                  <a:pt x="2846959" y="2951797"/>
                </a:lnTo>
                <a:lnTo>
                  <a:pt x="2867591" y="2957512"/>
                </a:lnTo>
                <a:lnTo>
                  <a:pt x="2889492" y="2963545"/>
                </a:lnTo>
                <a:lnTo>
                  <a:pt x="2912029" y="2968625"/>
                </a:lnTo>
                <a:lnTo>
                  <a:pt x="2934248" y="2973705"/>
                </a:lnTo>
                <a:lnTo>
                  <a:pt x="2957102" y="2978150"/>
                </a:lnTo>
                <a:lnTo>
                  <a:pt x="2980908" y="2982595"/>
                </a:lnTo>
                <a:lnTo>
                  <a:pt x="3004396" y="2986087"/>
                </a:lnTo>
                <a:lnTo>
                  <a:pt x="3028203" y="2989580"/>
                </a:lnTo>
                <a:lnTo>
                  <a:pt x="3052644" y="2992437"/>
                </a:lnTo>
                <a:lnTo>
                  <a:pt x="3077084" y="2994977"/>
                </a:lnTo>
                <a:lnTo>
                  <a:pt x="3101525" y="2997200"/>
                </a:lnTo>
                <a:lnTo>
                  <a:pt x="3125966" y="2999105"/>
                </a:lnTo>
                <a:lnTo>
                  <a:pt x="3150725" y="3000375"/>
                </a:lnTo>
                <a:lnTo>
                  <a:pt x="3175800" y="3001327"/>
                </a:lnTo>
                <a:lnTo>
                  <a:pt x="3200559" y="3001962"/>
                </a:lnTo>
                <a:lnTo>
                  <a:pt x="3225317" y="3002280"/>
                </a:lnTo>
                <a:lnTo>
                  <a:pt x="3246266" y="3002280"/>
                </a:lnTo>
                <a:lnTo>
                  <a:pt x="3267216" y="3001962"/>
                </a:lnTo>
                <a:lnTo>
                  <a:pt x="3288165" y="3001010"/>
                </a:lnTo>
                <a:lnTo>
                  <a:pt x="3308797" y="2999740"/>
                </a:lnTo>
                <a:lnTo>
                  <a:pt x="3329429" y="2998787"/>
                </a:lnTo>
                <a:lnTo>
                  <a:pt x="3350378" y="2997200"/>
                </a:lnTo>
                <a:lnTo>
                  <a:pt x="3371010" y="2995612"/>
                </a:lnTo>
                <a:lnTo>
                  <a:pt x="3391325" y="2993707"/>
                </a:lnTo>
                <a:lnTo>
                  <a:pt x="3411957" y="2991167"/>
                </a:lnTo>
                <a:lnTo>
                  <a:pt x="3431954" y="2988310"/>
                </a:lnTo>
                <a:lnTo>
                  <a:pt x="3451951" y="2985770"/>
                </a:lnTo>
                <a:lnTo>
                  <a:pt x="3471948" y="2982595"/>
                </a:lnTo>
                <a:lnTo>
                  <a:pt x="3491628" y="2979102"/>
                </a:lnTo>
                <a:lnTo>
                  <a:pt x="3510990" y="2975292"/>
                </a:lnTo>
                <a:lnTo>
                  <a:pt x="3530035" y="2971482"/>
                </a:lnTo>
                <a:lnTo>
                  <a:pt x="3548763" y="2967037"/>
                </a:lnTo>
                <a:lnTo>
                  <a:pt x="3567173" y="2962275"/>
                </a:lnTo>
                <a:lnTo>
                  <a:pt x="3585265" y="2957512"/>
                </a:lnTo>
                <a:lnTo>
                  <a:pt x="3603041" y="2953067"/>
                </a:lnTo>
                <a:lnTo>
                  <a:pt x="3620498" y="2947352"/>
                </a:lnTo>
                <a:lnTo>
                  <a:pt x="3637004" y="2941955"/>
                </a:lnTo>
                <a:lnTo>
                  <a:pt x="3653510" y="2935922"/>
                </a:lnTo>
                <a:lnTo>
                  <a:pt x="3669698" y="2929890"/>
                </a:lnTo>
                <a:lnTo>
                  <a:pt x="3685251" y="2923857"/>
                </a:lnTo>
                <a:lnTo>
                  <a:pt x="3700170" y="2916872"/>
                </a:lnTo>
                <a:lnTo>
                  <a:pt x="3714770" y="2909887"/>
                </a:lnTo>
                <a:lnTo>
                  <a:pt x="3728419" y="2902902"/>
                </a:lnTo>
                <a:lnTo>
                  <a:pt x="3741751" y="2895282"/>
                </a:lnTo>
                <a:lnTo>
                  <a:pt x="3754765" y="2887980"/>
                </a:lnTo>
                <a:lnTo>
                  <a:pt x="3767144" y="2880042"/>
                </a:lnTo>
                <a:lnTo>
                  <a:pt x="3778571" y="2871787"/>
                </a:lnTo>
                <a:lnTo>
                  <a:pt x="3789363" y="2863532"/>
                </a:lnTo>
                <a:lnTo>
                  <a:pt x="3789363" y="2971165"/>
                </a:lnTo>
                <a:lnTo>
                  <a:pt x="3788728" y="2971482"/>
                </a:lnTo>
                <a:lnTo>
                  <a:pt x="3788728" y="2975927"/>
                </a:lnTo>
                <a:lnTo>
                  <a:pt x="3788411" y="2980055"/>
                </a:lnTo>
                <a:lnTo>
                  <a:pt x="3787776" y="2985770"/>
                </a:lnTo>
                <a:lnTo>
                  <a:pt x="3786506" y="2991167"/>
                </a:lnTo>
                <a:lnTo>
                  <a:pt x="3785237" y="2996247"/>
                </a:lnTo>
                <a:lnTo>
                  <a:pt x="3783332" y="3001962"/>
                </a:lnTo>
                <a:lnTo>
                  <a:pt x="3781428" y="3007360"/>
                </a:lnTo>
                <a:lnTo>
                  <a:pt x="3778571" y="3012758"/>
                </a:lnTo>
                <a:lnTo>
                  <a:pt x="3775714" y="3018155"/>
                </a:lnTo>
                <a:lnTo>
                  <a:pt x="3772540" y="3023235"/>
                </a:lnTo>
                <a:lnTo>
                  <a:pt x="3769048" y="3028633"/>
                </a:lnTo>
                <a:lnTo>
                  <a:pt x="3765557" y="3033713"/>
                </a:lnTo>
                <a:lnTo>
                  <a:pt x="3761113" y="3038793"/>
                </a:lnTo>
                <a:lnTo>
                  <a:pt x="3756987" y="3043555"/>
                </a:lnTo>
                <a:lnTo>
                  <a:pt x="3752226" y="3048635"/>
                </a:lnTo>
                <a:lnTo>
                  <a:pt x="3747147" y="3054033"/>
                </a:lnTo>
                <a:lnTo>
                  <a:pt x="3741433" y="3058795"/>
                </a:lnTo>
                <a:lnTo>
                  <a:pt x="3736037" y="3063240"/>
                </a:lnTo>
                <a:lnTo>
                  <a:pt x="3723658" y="3072765"/>
                </a:lnTo>
                <a:lnTo>
                  <a:pt x="3710327" y="3082290"/>
                </a:lnTo>
                <a:lnTo>
                  <a:pt x="3696043" y="3090863"/>
                </a:lnTo>
                <a:lnTo>
                  <a:pt x="3680490" y="3099753"/>
                </a:lnTo>
                <a:lnTo>
                  <a:pt x="3663667" y="3108325"/>
                </a:lnTo>
                <a:lnTo>
                  <a:pt x="3646526" y="3116263"/>
                </a:lnTo>
                <a:lnTo>
                  <a:pt x="3627799" y="3124200"/>
                </a:lnTo>
                <a:lnTo>
                  <a:pt x="3608754" y="3131503"/>
                </a:lnTo>
                <a:lnTo>
                  <a:pt x="3588122" y="3138170"/>
                </a:lnTo>
                <a:lnTo>
                  <a:pt x="3566855" y="3145155"/>
                </a:lnTo>
                <a:lnTo>
                  <a:pt x="3544636" y="3151188"/>
                </a:lnTo>
                <a:lnTo>
                  <a:pt x="3522417" y="3157538"/>
                </a:lnTo>
                <a:lnTo>
                  <a:pt x="3498611" y="3163253"/>
                </a:lnTo>
                <a:lnTo>
                  <a:pt x="3474170" y="3168333"/>
                </a:lnTo>
                <a:lnTo>
                  <a:pt x="3449412" y="3172778"/>
                </a:lnTo>
                <a:lnTo>
                  <a:pt x="3423701" y="3176905"/>
                </a:lnTo>
                <a:lnTo>
                  <a:pt x="3397356" y="3181033"/>
                </a:lnTo>
                <a:lnTo>
                  <a:pt x="3370376" y="3184208"/>
                </a:lnTo>
                <a:lnTo>
                  <a:pt x="3343395" y="3187383"/>
                </a:lnTo>
                <a:lnTo>
                  <a:pt x="3315146" y="3189605"/>
                </a:lnTo>
                <a:lnTo>
                  <a:pt x="3286896" y="3191193"/>
                </a:lnTo>
                <a:lnTo>
                  <a:pt x="3258011" y="3192780"/>
                </a:lnTo>
                <a:lnTo>
                  <a:pt x="3228491" y="3193415"/>
                </a:lnTo>
                <a:lnTo>
                  <a:pt x="3198972" y="3194050"/>
                </a:lnTo>
                <a:lnTo>
                  <a:pt x="3168500" y="3193415"/>
                </a:lnTo>
                <a:lnTo>
                  <a:pt x="3138663" y="3192780"/>
                </a:lnTo>
                <a:lnTo>
                  <a:pt x="3109143" y="3191193"/>
                </a:lnTo>
                <a:lnTo>
                  <a:pt x="3080259" y="3189288"/>
                </a:lnTo>
                <a:lnTo>
                  <a:pt x="3051374" y="3186748"/>
                </a:lnTo>
                <a:lnTo>
                  <a:pt x="3023441" y="3183573"/>
                </a:lnTo>
                <a:lnTo>
                  <a:pt x="2996144" y="3180080"/>
                </a:lnTo>
                <a:lnTo>
                  <a:pt x="2969481" y="3176270"/>
                </a:lnTo>
                <a:lnTo>
                  <a:pt x="2943453" y="3171825"/>
                </a:lnTo>
                <a:lnTo>
                  <a:pt x="2917742" y="3167063"/>
                </a:lnTo>
                <a:lnTo>
                  <a:pt x="2892984" y="3161665"/>
                </a:lnTo>
                <a:lnTo>
                  <a:pt x="2869178" y="3155633"/>
                </a:lnTo>
                <a:lnTo>
                  <a:pt x="2846007" y="3149918"/>
                </a:lnTo>
                <a:lnTo>
                  <a:pt x="2823470" y="3142933"/>
                </a:lnTo>
                <a:lnTo>
                  <a:pt x="2802203" y="3135948"/>
                </a:lnTo>
                <a:lnTo>
                  <a:pt x="2781889" y="3128328"/>
                </a:lnTo>
                <a:lnTo>
                  <a:pt x="2762527" y="3121025"/>
                </a:lnTo>
                <a:lnTo>
                  <a:pt x="2743799" y="3112770"/>
                </a:lnTo>
                <a:lnTo>
                  <a:pt x="2726024" y="3104515"/>
                </a:lnTo>
                <a:lnTo>
                  <a:pt x="2709518" y="3095625"/>
                </a:lnTo>
                <a:lnTo>
                  <a:pt x="2694600" y="3086735"/>
                </a:lnTo>
                <a:lnTo>
                  <a:pt x="2679999" y="3077210"/>
                </a:lnTo>
                <a:lnTo>
                  <a:pt x="2666985" y="3067685"/>
                </a:lnTo>
                <a:lnTo>
                  <a:pt x="2660954" y="3062923"/>
                </a:lnTo>
                <a:lnTo>
                  <a:pt x="2655240" y="3057843"/>
                </a:lnTo>
                <a:lnTo>
                  <a:pt x="2650162" y="3052763"/>
                </a:lnTo>
                <a:lnTo>
                  <a:pt x="2645083" y="3048000"/>
                </a:lnTo>
                <a:lnTo>
                  <a:pt x="2639687" y="3042603"/>
                </a:lnTo>
                <a:lnTo>
                  <a:pt x="2635561" y="3037205"/>
                </a:lnTo>
                <a:lnTo>
                  <a:pt x="2631434" y="3032125"/>
                </a:lnTo>
                <a:lnTo>
                  <a:pt x="2627625" y="3027045"/>
                </a:lnTo>
                <a:lnTo>
                  <a:pt x="2624134" y="3021648"/>
                </a:lnTo>
                <a:lnTo>
                  <a:pt x="2620960" y="3015933"/>
                </a:lnTo>
                <a:lnTo>
                  <a:pt x="2618103" y="3010535"/>
                </a:lnTo>
                <a:lnTo>
                  <a:pt x="2615881" y="3005137"/>
                </a:lnTo>
                <a:lnTo>
                  <a:pt x="2613659" y="2999422"/>
                </a:lnTo>
                <a:lnTo>
                  <a:pt x="2612072" y="2994025"/>
                </a:lnTo>
                <a:lnTo>
                  <a:pt x="2610485" y="2988310"/>
                </a:lnTo>
                <a:lnTo>
                  <a:pt x="2609850" y="2982912"/>
                </a:lnTo>
                <a:lnTo>
                  <a:pt x="2609215" y="2976880"/>
                </a:lnTo>
                <a:lnTo>
                  <a:pt x="2609215" y="2971482"/>
                </a:lnTo>
                <a:lnTo>
                  <a:pt x="2608580" y="2971482"/>
                </a:lnTo>
                <a:lnTo>
                  <a:pt x="2608580" y="2825115"/>
                </a:lnTo>
                <a:lnTo>
                  <a:pt x="2608263" y="2821305"/>
                </a:lnTo>
                <a:lnTo>
                  <a:pt x="2608580" y="2812732"/>
                </a:lnTo>
                <a:lnTo>
                  <a:pt x="2609850" y="2805112"/>
                </a:lnTo>
                <a:close/>
                <a:moveTo>
                  <a:pt x="3151360" y="2793804"/>
                </a:moveTo>
                <a:lnTo>
                  <a:pt x="3151360" y="2908645"/>
                </a:lnTo>
                <a:lnTo>
                  <a:pt x="3174848" y="2908962"/>
                </a:lnTo>
                <a:lnTo>
                  <a:pt x="3198972" y="2909280"/>
                </a:lnTo>
                <a:lnTo>
                  <a:pt x="3231983" y="2908962"/>
                </a:lnTo>
                <a:lnTo>
                  <a:pt x="3231983" y="2794121"/>
                </a:lnTo>
                <a:lnTo>
                  <a:pt x="3198972" y="2794755"/>
                </a:lnTo>
                <a:lnTo>
                  <a:pt x="3174848" y="2794121"/>
                </a:lnTo>
                <a:lnTo>
                  <a:pt x="3151360" y="2793804"/>
                </a:lnTo>
                <a:close/>
                <a:moveTo>
                  <a:pt x="2989478" y="2779528"/>
                </a:moveTo>
                <a:lnTo>
                  <a:pt x="2989478" y="2894687"/>
                </a:lnTo>
                <a:lnTo>
                  <a:pt x="3009158" y="2897542"/>
                </a:lnTo>
                <a:lnTo>
                  <a:pt x="3029472" y="2899762"/>
                </a:lnTo>
                <a:lnTo>
                  <a:pt x="3049469" y="2902300"/>
                </a:lnTo>
                <a:lnTo>
                  <a:pt x="3070419" y="2903887"/>
                </a:lnTo>
                <a:lnTo>
                  <a:pt x="3070419" y="2789045"/>
                </a:lnTo>
                <a:lnTo>
                  <a:pt x="3049469" y="2787142"/>
                </a:lnTo>
                <a:lnTo>
                  <a:pt x="3029472" y="2784921"/>
                </a:lnTo>
                <a:lnTo>
                  <a:pt x="3009158" y="2782383"/>
                </a:lnTo>
                <a:lnTo>
                  <a:pt x="2989478" y="2779528"/>
                </a:lnTo>
                <a:close/>
                <a:moveTo>
                  <a:pt x="2827597" y="2743045"/>
                </a:moveTo>
                <a:lnTo>
                  <a:pt x="2827597" y="2859790"/>
                </a:lnTo>
                <a:lnTo>
                  <a:pt x="2846959" y="2865500"/>
                </a:lnTo>
                <a:lnTo>
                  <a:pt x="2866956" y="2870576"/>
                </a:lnTo>
                <a:lnTo>
                  <a:pt x="2887588" y="2875969"/>
                </a:lnTo>
                <a:lnTo>
                  <a:pt x="2908220" y="2880411"/>
                </a:lnTo>
                <a:lnTo>
                  <a:pt x="2908220" y="2764618"/>
                </a:lnTo>
                <a:lnTo>
                  <a:pt x="2887588" y="2759542"/>
                </a:lnTo>
                <a:lnTo>
                  <a:pt x="2866956" y="2754466"/>
                </a:lnTo>
                <a:lnTo>
                  <a:pt x="2846959" y="2748755"/>
                </a:lnTo>
                <a:lnTo>
                  <a:pt x="2827597" y="2743045"/>
                </a:lnTo>
                <a:close/>
                <a:moveTo>
                  <a:pt x="1998663" y="2711450"/>
                </a:moveTo>
                <a:lnTo>
                  <a:pt x="2032589" y="2718179"/>
                </a:lnTo>
                <a:lnTo>
                  <a:pt x="2039311" y="2719781"/>
                </a:lnTo>
                <a:lnTo>
                  <a:pt x="2045072" y="2721383"/>
                </a:lnTo>
                <a:lnTo>
                  <a:pt x="2050513" y="2723306"/>
                </a:lnTo>
                <a:lnTo>
                  <a:pt x="2054674" y="2725228"/>
                </a:lnTo>
                <a:lnTo>
                  <a:pt x="2058834" y="2727791"/>
                </a:lnTo>
                <a:lnTo>
                  <a:pt x="2062675" y="2730034"/>
                </a:lnTo>
                <a:lnTo>
                  <a:pt x="2069716" y="2735161"/>
                </a:lnTo>
                <a:lnTo>
                  <a:pt x="2072597" y="2738045"/>
                </a:lnTo>
                <a:lnTo>
                  <a:pt x="2074517" y="2740287"/>
                </a:lnTo>
                <a:lnTo>
                  <a:pt x="2076118" y="2742851"/>
                </a:lnTo>
                <a:lnTo>
                  <a:pt x="2077398" y="2745734"/>
                </a:lnTo>
                <a:lnTo>
                  <a:pt x="2078038" y="2747977"/>
                </a:lnTo>
                <a:lnTo>
                  <a:pt x="2078038" y="2750861"/>
                </a:lnTo>
                <a:lnTo>
                  <a:pt x="2077718" y="2753104"/>
                </a:lnTo>
                <a:lnTo>
                  <a:pt x="2077078" y="2755988"/>
                </a:lnTo>
                <a:lnTo>
                  <a:pt x="2075478" y="2758231"/>
                </a:lnTo>
                <a:lnTo>
                  <a:pt x="2073877" y="2760794"/>
                </a:lnTo>
                <a:lnTo>
                  <a:pt x="2071317" y="2763037"/>
                </a:lnTo>
                <a:lnTo>
                  <a:pt x="2068756" y="2764959"/>
                </a:lnTo>
                <a:lnTo>
                  <a:pt x="2065876" y="2767522"/>
                </a:lnTo>
                <a:lnTo>
                  <a:pt x="2062355" y="2769445"/>
                </a:lnTo>
                <a:lnTo>
                  <a:pt x="2058194" y="2771047"/>
                </a:lnTo>
                <a:lnTo>
                  <a:pt x="2054354" y="2772649"/>
                </a:lnTo>
                <a:lnTo>
                  <a:pt x="2048272" y="2774572"/>
                </a:lnTo>
                <a:lnTo>
                  <a:pt x="2041871" y="2776174"/>
                </a:lnTo>
                <a:lnTo>
                  <a:pt x="2035790" y="2777776"/>
                </a:lnTo>
                <a:lnTo>
                  <a:pt x="2028429" y="2779057"/>
                </a:lnTo>
                <a:lnTo>
                  <a:pt x="2014026" y="2780659"/>
                </a:lnTo>
                <a:lnTo>
                  <a:pt x="1998663" y="2781300"/>
                </a:lnTo>
                <a:lnTo>
                  <a:pt x="1998663" y="2711450"/>
                </a:lnTo>
                <a:close/>
                <a:moveTo>
                  <a:pt x="3717945" y="2699583"/>
                </a:moveTo>
                <a:lnTo>
                  <a:pt x="3711914" y="2703073"/>
                </a:lnTo>
                <a:lnTo>
                  <a:pt x="3704931" y="2707197"/>
                </a:lnTo>
                <a:lnTo>
                  <a:pt x="3696678" y="2710686"/>
                </a:lnTo>
                <a:lnTo>
                  <a:pt x="3688425" y="2714493"/>
                </a:lnTo>
                <a:lnTo>
                  <a:pt x="3671285" y="2721155"/>
                </a:lnTo>
                <a:lnTo>
                  <a:pt x="3656684" y="2726866"/>
                </a:lnTo>
                <a:lnTo>
                  <a:pt x="3656684" y="2827749"/>
                </a:lnTo>
                <a:lnTo>
                  <a:pt x="3665254" y="2823307"/>
                </a:lnTo>
                <a:lnTo>
                  <a:pt x="3674142" y="2818549"/>
                </a:lnTo>
                <a:lnTo>
                  <a:pt x="3682394" y="2813790"/>
                </a:lnTo>
                <a:lnTo>
                  <a:pt x="3690647" y="2808714"/>
                </a:lnTo>
                <a:lnTo>
                  <a:pt x="3698582" y="2803321"/>
                </a:lnTo>
                <a:lnTo>
                  <a:pt x="3705566" y="2798245"/>
                </a:lnTo>
                <a:lnTo>
                  <a:pt x="3711914" y="2792535"/>
                </a:lnTo>
                <a:lnTo>
                  <a:pt x="3717945" y="2787776"/>
                </a:lnTo>
                <a:lnTo>
                  <a:pt x="3717945" y="2699583"/>
                </a:lnTo>
                <a:close/>
                <a:moveTo>
                  <a:pt x="2490788" y="2694304"/>
                </a:moveTo>
                <a:lnTo>
                  <a:pt x="2490788" y="2826893"/>
                </a:lnTo>
                <a:lnTo>
                  <a:pt x="2490471" y="2827210"/>
                </a:lnTo>
                <a:lnTo>
                  <a:pt x="2489836" y="2835140"/>
                </a:lnTo>
                <a:lnTo>
                  <a:pt x="2489519" y="2839898"/>
                </a:lnTo>
                <a:lnTo>
                  <a:pt x="2488250" y="2844973"/>
                </a:lnTo>
                <a:lnTo>
                  <a:pt x="2487298" y="2849731"/>
                </a:lnTo>
                <a:lnTo>
                  <a:pt x="2485711" y="2854807"/>
                </a:lnTo>
                <a:lnTo>
                  <a:pt x="2483490" y="2859565"/>
                </a:lnTo>
                <a:lnTo>
                  <a:pt x="2481269" y="2864323"/>
                </a:lnTo>
                <a:lnTo>
                  <a:pt x="2479048" y="2869080"/>
                </a:lnTo>
                <a:lnTo>
                  <a:pt x="2475874" y="2873838"/>
                </a:lnTo>
                <a:lnTo>
                  <a:pt x="2472701" y="2878279"/>
                </a:lnTo>
                <a:lnTo>
                  <a:pt x="2469528" y="2883037"/>
                </a:lnTo>
                <a:lnTo>
                  <a:pt x="2465403" y="2887795"/>
                </a:lnTo>
                <a:lnTo>
                  <a:pt x="2461595" y="2892236"/>
                </a:lnTo>
                <a:lnTo>
                  <a:pt x="2453028" y="2901435"/>
                </a:lnTo>
                <a:lnTo>
                  <a:pt x="2443191" y="2909999"/>
                </a:lnTo>
                <a:lnTo>
                  <a:pt x="2432086" y="2918563"/>
                </a:lnTo>
                <a:lnTo>
                  <a:pt x="2419710" y="2926811"/>
                </a:lnTo>
                <a:lnTo>
                  <a:pt x="2406701" y="2934740"/>
                </a:lnTo>
                <a:lnTo>
                  <a:pt x="2393056" y="2942670"/>
                </a:lnTo>
                <a:lnTo>
                  <a:pt x="2378143" y="2950283"/>
                </a:lnTo>
                <a:lnTo>
                  <a:pt x="2362277" y="2957579"/>
                </a:lnTo>
                <a:lnTo>
                  <a:pt x="2345777" y="2964240"/>
                </a:lnTo>
                <a:lnTo>
                  <a:pt x="2328325" y="2970901"/>
                </a:lnTo>
                <a:lnTo>
                  <a:pt x="2309921" y="2977245"/>
                </a:lnTo>
                <a:lnTo>
                  <a:pt x="2290882" y="2983589"/>
                </a:lnTo>
                <a:lnTo>
                  <a:pt x="2270892" y="2989298"/>
                </a:lnTo>
                <a:lnTo>
                  <a:pt x="2250267" y="2994691"/>
                </a:lnTo>
                <a:lnTo>
                  <a:pt x="2229324" y="2999449"/>
                </a:lnTo>
                <a:lnTo>
                  <a:pt x="2207430" y="3004207"/>
                </a:lnTo>
                <a:lnTo>
                  <a:pt x="2184901" y="3008330"/>
                </a:lnTo>
                <a:lnTo>
                  <a:pt x="2162054" y="3012137"/>
                </a:lnTo>
                <a:lnTo>
                  <a:pt x="2138256" y="3015626"/>
                </a:lnTo>
                <a:lnTo>
                  <a:pt x="2113823" y="3018798"/>
                </a:lnTo>
                <a:lnTo>
                  <a:pt x="2089390" y="3021018"/>
                </a:lnTo>
                <a:lnTo>
                  <a:pt x="2064323" y="3023556"/>
                </a:lnTo>
                <a:lnTo>
                  <a:pt x="2038621" y="3025142"/>
                </a:lnTo>
                <a:lnTo>
                  <a:pt x="2012601" y="3026093"/>
                </a:lnTo>
                <a:lnTo>
                  <a:pt x="1986582" y="3027045"/>
                </a:lnTo>
                <a:lnTo>
                  <a:pt x="1959928" y="3027362"/>
                </a:lnTo>
                <a:lnTo>
                  <a:pt x="1932639" y="3027045"/>
                </a:lnTo>
                <a:lnTo>
                  <a:pt x="1905350" y="3026093"/>
                </a:lnTo>
                <a:lnTo>
                  <a:pt x="1879014" y="3025142"/>
                </a:lnTo>
                <a:lnTo>
                  <a:pt x="1852994" y="3022921"/>
                </a:lnTo>
                <a:lnTo>
                  <a:pt x="1827292" y="3021018"/>
                </a:lnTo>
                <a:lnTo>
                  <a:pt x="1802224" y="3018481"/>
                </a:lnTo>
                <a:lnTo>
                  <a:pt x="1777157" y="3015309"/>
                </a:lnTo>
                <a:lnTo>
                  <a:pt x="1753359" y="3011502"/>
                </a:lnTo>
                <a:lnTo>
                  <a:pt x="1729560" y="3007379"/>
                </a:lnTo>
                <a:lnTo>
                  <a:pt x="1706714" y="3002938"/>
                </a:lnTo>
                <a:lnTo>
                  <a:pt x="1684502" y="2998180"/>
                </a:lnTo>
                <a:lnTo>
                  <a:pt x="1662925" y="2993105"/>
                </a:lnTo>
                <a:lnTo>
                  <a:pt x="1641983" y="2987712"/>
                </a:lnTo>
                <a:lnTo>
                  <a:pt x="1622309" y="2981686"/>
                </a:lnTo>
                <a:lnTo>
                  <a:pt x="1602953" y="2975342"/>
                </a:lnTo>
                <a:lnTo>
                  <a:pt x="1584549" y="2968681"/>
                </a:lnTo>
                <a:lnTo>
                  <a:pt x="1566780" y="2961702"/>
                </a:lnTo>
                <a:lnTo>
                  <a:pt x="1550280" y="2954407"/>
                </a:lnTo>
                <a:lnTo>
                  <a:pt x="1534414" y="2947111"/>
                </a:lnTo>
                <a:lnTo>
                  <a:pt x="1519501" y="2939181"/>
                </a:lnTo>
                <a:lnTo>
                  <a:pt x="1505539" y="2930934"/>
                </a:lnTo>
                <a:lnTo>
                  <a:pt x="1493164" y="2922687"/>
                </a:lnTo>
                <a:lnTo>
                  <a:pt x="1481106" y="2913805"/>
                </a:lnTo>
                <a:lnTo>
                  <a:pt x="1470635" y="2904924"/>
                </a:lnTo>
                <a:lnTo>
                  <a:pt x="1465875" y="2900483"/>
                </a:lnTo>
                <a:lnTo>
                  <a:pt x="1461116" y="2895725"/>
                </a:lnTo>
                <a:lnTo>
                  <a:pt x="1456673" y="2891284"/>
                </a:lnTo>
                <a:lnTo>
                  <a:pt x="1452866" y="2886844"/>
                </a:lnTo>
                <a:lnTo>
                  <a:pt x="1449375" y="2882086"/>
                </a:lnTo>
                <a:lnTo>
                  <a:pt x="1445885" y="2877328"/>
                </a:lnTo>
                <a:lnTo>
                  <a:pt x="1442712" y="2872252"/>
                </a:lnTo>
                <a:lnTo>
                  <a:pt x="1439856" y="2867494"/>
                </a:lnTo>
                <a:lnTo>
                  <a:pt x="1437000" y="2862737"/>
                </a:lnTo>
                <a:lnTo>
                  <a:pt x="1435096" y="2857661"/>
                </a:lnTo>
                <a:lnTo>
                  <a:pt x="1433192" y="2852269"/>
                </a:lnTo>
                <a:lnTo>
                  <a:pt x="1431606" y="2847828"/>
                </a:lnTo>
                <a:lnTo>
                  <a:pt x="1430337" y="2842436"/>
                </a:lnTo>
                <a:lnTo>
                  <a:pt x="1429702" y="2837361"/>
                </a:lnTo>
                <a:lnTo>
                  <a:pt x="1429385" y="2832286"/>
                </a:lnTo>
                <a:lnTo>
                  <a:pt x="1428750" y="2827210"/>
                </a:lnTo>
                <a:lnTo>
                  <a:pt x="1428750" y="2700014"/>
                </a:lnTo>
                <a:lnTo>
                  <a:pt x="1429702" y="2705406"/>
                </a:lnTo>
                <a:lnTo>
                  <a:pt x="1430654" y="2711433"/>
                </a:lnTo>
                <a:lnTo>
                  <a:pt x="1432240" y="2716825"/>
                </a:lnTo>
                <a:lnTo>
                  <a:pt x="1434462" y="2722218"/>
                </a:lnTo>
                <a:lnTo>
                  <a:pt x="1436683" y="2728245"/>
                </a:lnTo>
                <a:lnTo>
                  <a:pt x="1439539" y="2733320"/>
                </a:lnTo>
                <a:lnTo>
                  <a:pt x="1442712" y="2739029"/>
                </a:lnTo>
                <a:lnTo>
                  <a:pt x="1446202" y="2744422"/>
                </a:lnTo>
                <a:lnTo>
                  <a:pt x="1449692" y="2749497"/>
                </a:lnTo>
                <a:lnTo>
                  <a:pt x="1454135" y="2755206"/>
                </a:lnTo>
                <a:lnTo>
                  <a:pt x="1458894" y="2760282"/>
                </a:lnTo>
                <a:lnTo>
                  <a:pt x="1463654" y="2765357"/>
                </a:lnTo>
                <a:lnTo>
                  <a:pt x="1468731" y="2770432"/>
                </a:lnTo>
                <a:lnTo>
                  <a:pt x="1474125" y="2775507"/>
                </a:lnTo>
                <a:lnTo>
                  <a:pt x="1480154" y="2780265"/>
                </a:lnTo>
                <a:lnTo>
                  <a:pt x="1480154" y="2879231"/>
                </a:lnTo>
                <a:lnTo>
                  <a:pt x="1482375" y="2882086"/>
                </a:lnTo>
                <a:lnTo>
                  <a:pt x="1484914" y="2884623"/>
                </a:lnTo>
                <a:lnTo>
                  <a:pt x="1491895" y="2890650"/>
                </a:lnTo>
                <a:lnTo>
                  <a:pt x="1500145" y="2896994"/>
                </a:lnTo>
                <a:lnTo>
                  <a:pt x="1509664" y="2903338"/>
                </a:lnTo>
                <a:lnTo>
                  <a:pt x="1519818" y="2909682"/>
                </a:lnTo>
                <a:lnTo>
                  <a:pt x="1530924" y="2915709"/>
                </a:lnTo>
                <a:lnTo>
                  <a:pt x="1542030" y="2921735"/>
                </a:lnTo>
                <a:lnTo>
                  <a:pt x="1553136" y="2926811"/>
                </a:lnTo>
                <a:lnTo>
                  <a:pt x="1553136" y="2824673"/>
                </a:lnTo>
                <a:lnTo>
                  <a:pt x="1569953" y="2832286"/>
                </a:lnTo>
                <a:lnTo>
                  <a:pt x="1587723" y="2839264"/>
                </a:lnTo>
                <a:lnTo>
                  <a:pt x="1606127" y="2846242"/>
                </a:lnTo>
                <a:lnTo>
                  <a:pt x="1625482" y="2852269"/>
                </a:lnTo>
                <a:lnTo>
                  <a:pt x="1625482" y="2953772"/>
                </a:lnTo>
                <a:lnTo>
                  <a:pt x="1642935" y="2958847"/>
                </a:lnTo>
                <a:lnTo>
                  <a:pt x="1661021" y="2963605"/>
                </a:lnTo>
                <a:lnTo>
                  <a:pt x="1679425" y="2968363"/>
                </a:lnTo>
                <a:lnTo>
                  <a:pt x="1698464" y="2972487"/>
                </a:lnTo>
                <a:lnTo>
                  <a:pt x="1698464" y="2871618"/>
                </a:lnTo>
                <a:lnTo>
                  <a:pt x="1716233" y="2875424"/>
                </a:lnTo>
                <a:lnTo>
                  <a:pt x="1734320" y="2878914"/>
                </a:lnTo>
                <a:lnTo>
                  <a:pt x="1752407" y="2882086"/>
                </a:lnTo>
                <a:lnTo>
                  <a:pt x="1771445" y="2885258"/>
                </a:lnTo>
                <a:lnTo>
                  <a:pt x="1771445" y="2985175"/>
                </a:lnTo>
                <a:lnTo>
                  <a:pt x="1789215" y="2987712"/>
                </a:lnTo>
                <a:lnTo>
                  <a:pt x="1807301" y="2989933"/>
                </a:lnTo>
                <a:lnTo>
                  <a:pt x="1825388" y="2991836"/>
                </a:lnTo>
                <a:lnTo>
                  <a:pt x="1843792" y="2993422"/>
                </a:lnTo>
                <a:lnTo>
                  <a:pt x="1843792" y="2893505"/>
                </a:lnTo>
                <a:lnTo>
                  <a:pt x="1861879" y="2895091"/>
                </a:lnTo>
                <a:lnTo>
                  <a:pt x="1880283" y="2896042"/>
                </a:lnTo>
                <a:lnTo>
                  <a:pt x="1898369" y="2896994"/>
                </a:lnTo>
                <a:lnTo>
                  <a:pt x="1916773" y="2897628"/>
                </a:lnTo>
                <a:lnTo>
                  <a:pt x="1916773" y="2997546"/>
                </a:lnTo>
                <a:lnTo>
                  <a:pt x="1938033" y="2997863"/>
                </a:lnTo>
                <a:lnTo>
                  <a:pt x="1959928" y="2998180"/>
                </a:lnTo>
                <a:lnTo>
                  <a:pt x="1989755" y="2997863"/>
                </a:lnTo>
                <a:lnTo>
                  <a:pt x="1989755" y="2898263"/>
                </a:lnTo>
                <a:lnTo>
                  <a:pt x="2018630" y="2896994"/>
                </a:lnTo>
                <a:lnTo>
                  <a:pt x="2046553" y="2895408"/>
                </a:lnTo>
                <a:lnTo>
                  <a:pt x="2074159" y="2893505"/>
                </a:lnTo>
                <a:lnTo>
                  <a:pt x="2101448" y="2890967"/>
                </a:lnTo>
                <a:lnTo>
                  <a:pt x="2128102" y="2887795"/>
                </a:lnTo>
                <a:lnTo>
                  <a:pt x="2154122" y="2883989"/>
                </a:lnTo>
                <a:lnTo>
                  <a:pt x="2179189" y="2879865"/>
                </a:lnTo>
                <a:lnTo>
                  <a:pt x="2204257" y="2875424"/>
                </a:lnTo>
                <a:lnTo>
                  <a:pt x="2228372" y="2870032"/>
                </a:lnTo>
                <a:lnTo>
                  <a:pt x="2251219" y="2864640"/>
                </a:lnTo>
                <a:lnTo>
                  <a:pt x="2273430" y="2858613"/>
                </a:lnTo>
                <a:lnTo>
                  <a:pt x="2294690" y="2851952"/>
                </a:lnTo>
                <a:lnTo>
                  <a:pt x="2315633" y="2845291"/>
                </a:lnTo>
                <a:lnTo>
                  <a:pt x="2335306" y="2838312"/>
                </a:lnTo>
                <a:lnTo>
                  <a:pt x="2354027" y="2830382"/>
                </a:lnTo>
                <a:lnTo>
                  <a:pt x="2371797" y="2822452"/>
                </a:lnTo>
                <a:lnTo>
                  <a:pt x="2371797" y="2924590"/>
                </a:lnTo>
                <a:lnTo>
                  <a:pt x="2379729" y="2921101"/>
                </a:lnTo>
                <a:lnTo>
                  <a:pt x="2387028" y="2916660"/>
                </a:lnTo>
                <a:lnTo>
                  <a:pt x="2394643" y="2912219"/>
                </a:lnTo>
                <a:lnTo>
                  <a:pt x="2401941" y="2907461"/>
                </a:lnTo>
                <a:lnTo>
                  <a:pt x="2409239" y="2902703"/>
                </a:lnTo>
                <a:lnTo>
                  <a:pt x="2415585" y="2898263"/>
                </a:lnTo>
                <a:lnTo>
                  <a:pt x="2421297" y="2893505"/>
                </a:lnTo>
                <a:lnTo>
                  <a:pt x="2426374" y="2889064"/>
                </a:lnTo>
                <a:lnTo>
                  <a:pt x="2426374" y="2791050"/>
                </a:lnTo>
                <a:lnTo>
                  <a:pt x="2433989" y="2785340"/>
                </a:lnTo>
                <a:lnTo>
                  <a:pt x="2440653" y="2779948"/>
                </a:lnTo>
                <a:lnTo>
                  <a:pt x="2447316" y="2774238"/>
                </a:lnTo>
                <a:lnTo>
                  <a:pt x="2453345" y="2768529"/>
                </a:lnTo>
                <a:lnTo>
                  <a:pt x="2459057" y="2762819"/>
                </a:lnTo>
                <a:lnTo>
                  <a:pt x="2464451" y="2757110"/>
                </a:lnTo>
                <a:lnTo>
                  <a:pt x="2469211" y="2751083"/>
                </a:lnTo>
                <a:lnTo>
                  <a:pt x="2473336" y="2744739"/>
                </a:lnTo>
                <a:lnTo>
                  <a:pt x="2477461" y="2739029"/>
                </a:lnTo>
                <a:lnTo>
                  <a:pt x="2480634" y="2732685"/>
                </a:lnTo>
                <a:lnTo>
                  <a:pt x="2483490" y="2726341"/>
                </a:lnTo>
                <a:lnTo>
                  <a:pt x="2486028" y="2719997"/>
                </a:lnTo>
                <a:lnTo>
                  <a:pt x="2487932" y="2713654"/>
                </a:lnTo>
                <a:lnTo>
                  <a:pt x="2489519" y="2707310"/>
                </a:lnTo>
                <a:lnTo>
                  <a:pt x="2490471" y="2700966"/>
                </a:lnTo>
                <a:lnTo>
                  <a:pt x="2490788" y="2694304"/>
                </a:lnTo>
                <a:close/>
                <a:moveTo>
                  <a:pt x="2490470" y="2686155"/>
                </a:moveTo>
                <a:lnTo>
                  <a:pt x="2490788" y="2691795"/>
                </a:lnTo>
                <a:lnTo>
                  <a:pt x="2490470" y="2693988"/>
                </a:lnTo>
                <a:lnTo>
                  <a:pt x="2490470" y="2690542"/>
                </a:lnTo>
                <a:lnTo>
                  <a:pt x="2490470" y="2686155"/>
                </a:lnTo>
                <a:close/>
                <a:moveTo>
                  <a:pt x="2490416" y="2685242"/>
                </a:moveTo>
                <a:lnTo>
                  <a:pt x="2490470" y="2685528"/>
                </a:lnTo>
                <a:lnTo>
                  <a:pt x="2490470" y="2686155"/>
                </a:lnTo>
                <a:lnTo>
                  <a:pt x="2490416" y="2685242"/>
                </a:lnTo>
                <a:close/>
                <a:moveTo>
                  <a:pt x="1427957" y="2683026"/>
                </a:moveTo>
                <a:lnTo>
                  <a:pt x="1427516" y="2686071"/>
                </a:lnTo>
                <a:lnTo>
                  <a:pt x="1427516" y="2690943"/>
                </a:lnTo>
                <a:lnTo>
                  <a:pt x="1427516" y="2693987"/>
                </a:lnTo>
                <a:lnTo>
                  <a:pt x="1427163" y="2692161"/>
                </a:lnTo>
                <a:lnTo>
                  <a:pt x="1427163" y="2686680"/>
                </a:lnTo>
                <a:lnTo>
                  <a:pt x="1427957" y="2683026"/>
                </a:lnTo>
                <a:close/>
                <a:moveTo>
                  <a:pt x="1430338" y="2671762"/>
                </a:moveTo>
                <a:lnTo>
                  <a:pt x="1428927" y="2676633"/>
                </a:lnTo>
                <a:lnTo>
                  <a:pt x="1428221" y="2681809"/>
                </a:lnTo>
                <a:lnTo>
                  <a:pt x="1427957" y="2683026"/>
                </a:lnTo>
                <a:lnTo>
                  <a:pt x="1428221" y="2681200"/>
                </a:lnTo>
                <a:lnTo>
                  <a:pt x="1428927" y="2676329"/>
                </a:lnTo>
                <a:lnTo>
                  <a:pt x="1430338" y="2671762"/>
                </a:lnTo>
                <a:close/>
                <a:moveTo>
                  <a:pt x="2487613" y="2670175"/>
                </a:moveTo>
                <a:lnTo>
                  <a:pt x="2489200" y="2675815"/>
                </a:lnTo>
                <a:lnTo>
                  <a:pt x="2490153" y="2680828"/>
                </a:lnTo>
                <a:lnTo>
                  <a:pt x="2490416" y="2685242"/>
                </a:lnTo>
                <a:lnTo>
                  <a:pt x="2489518" y="2680515"/>
                </a:lnTo>
                <a:lnTo>
                  <a:pt x="2488883" y="2675502"/>
                </a:lnTo>
                <a:lnTo>
                  <a:pt x="2487613" y="2670175"/>
                </a:lnTo>
                <a:close/>
                <a:moveTo>
                  <a:pt x="2665715" y="2659293"/>
                </a:moveTo>
                <a:lnTo>
                  <a:pt x="2665715" y="2777307"/>
                </a:lnTo>
                <a:lnTo>
                  <a:pt x="2668254" y="2780162"/>
                </a:lnTo>
                <a:lnTo>
                  <a:pt x="2671429" y="2783335"/>
                </a:lnTo>
                <a:lnTo>
                  <a:pt x="2678729" y="2789362"/>
                </a:lnTo>
                <a:lnTo>
                  <a:pt x="2687934" y="2796659"/>
                </a:lnTo>
                <a:lnTo>
                  <a:pt x="2698726" y="2803638"/>
                </a:lnTo>
                <a:lnTo>
                  <a:pt x="2710153" y="2810935"/>
                </a:lnTo>
                <a:lnTo>
                  <a:pt x="2722215" y="2817914"/>
                </a:lnTo>
                <a:lnTo>
                  <a:pt x="2734594" y="2824259"/>
                </a:lnTo>
                <a:lnTo>
                  <a:pt x="2746656" y="2829969"/>
                </a:lnTo>
                <a:lnTo>
                  <a:pt x="2746656" y="2711004"/>
                </a:lnTo>
                <a:lnTo>
                  <a:pt x="2734594" y="2705293"/>
                </a:lnTo>
                <a:lnTo>
                  <a:pt x="2723167" y="2699266"/>
                </a:lnTo>
                <a:lnTo>
                  <a:pt x="2712058" y="2692921"/>
                </a:lnTo>
                <a:lnTo>
                  <a:pt x="2701583" y="2686259"/>
                </a:lnTo>
                <a:lnTo>
                  <a:pt x="2691743" y="2679914"/>
                </a:lnTo>
                <a:lnTo>
                  <a:pt x="2682538" y="2673252"/>
                </a:lnTo>
                <a:lnTo>
                  <a:pt x="2673650" y="2666273"/>
                </a:lnTo>
                <a:lnTo>
                  <a:pt x="2665715" y="2659293"/>
                </a:lnTo>
                <a:close/>
                <a:moveTo>
                  <a:pt x="1925638" y="2592387"/>
                </a:moveTo>
                <a:lnTo>
                  <a:pt x="1925638" y="2662237"/>
                </a:lnTo>
                <a:lnTo>
                  <a:pt x="1911407" y="2659674"/>
                </a:lnTo>
                <a:lnTo>
                  <a:pt x="1894963" y="2655829"/>
                </a:lnTo>
                <a:lnTo>
                  <a:pt x="1887057" y="2653907"/>
                </a:lnTo>
                <a:lnTo>
                  <a:pt x="1880100" y="2652304"/>
                </a:lnTo>
                <a:lnTo>
                  <a:pt x="1873459" y="2650062"/>
                </a:lnTo>
                <a:lnTo>
                  <a:pt x="1867451" y="2647498"/>
                </a:lnTo>
                <a:lnTo>
                  <a:pt x="1861442" y="2644935"/>
                </a:lnTo>
                <a:lnTo>
                  <a:pt x="1856383" y="2641090"/>
                </a:lnTo>
                <a:lnTo>
                  <a:pt x="1853220" y="2639168"/>
                </a:lnTo>
                <a:lnTo>
                  <a:pt x="1851007" y="2636925"/>
                </a:lnTo>
                <a:lnTo>
                  <a:pt x="1848793" y="2634041"/>
                </a:lnTo>
                <a:lnTo>
                  <a:pt x="1847844" y="2631798"/>
                </a:lnTo>
                <a:lnTo>
                  <a:pt x="1846579" y="2628914"/>
                </a:lnTo>
                <a:lnTo>
                  <a:pt x="1846263" y="2626671"/>
                </a:lnTo>
                <a:lnTo>
                  <a:pt x="1846263" y="2623788"/>
                </a:lnTo>
                <a:lnTo>
                  <a:pt x="1846579" y="2621224"/>
                </a:lnTo>
                <a:lnTo>
                  <a:pt x="1847528" y="2618661"/>
                </a:lnTo>
                <a:lnTo>
                  <a:pt x="1848477" y="2616098"/>
                </a:lnTo>
                <a:lnTo>
                  <a:pt x="1850374" y="2613855"/>
                </a:lnTo>
                <a:lnTo>
                  <a:pt x="1852588" y="2611292"/>
                </a:lnTo>
                <a:lnTo>
                  <a:pt x="1855118" y="2609369"/>
                </a:lnTo>
                <a:lnTo>
                  <a:pt x="1858280" y="2607447"/>
                </a:lnTo>
                <a:lnTo>
                  <a:pt x="1861759" y="2605524"/>
                </a:lnTo>
                <a:lnTo>
                  <a:pt x="1865870" y="2603922"/>
                </a:lnTo>
                <a:lnTo>
                  <a:pt x="1872194" y="2601359"/>
                </a:lnTo>
                <a:lnTo>
                  <a:pt x="1878835" y="2599436"/>
                </a:lnTo>
                <a:lnTo>
                  <a:pt x="1885792" y="2597834"/>
                </a:lnTo>
                <a:lnTo>
                  <a:pt x="1893382" y="2596232"/>
                </a:lnTo>
                <a:lnTo>
                  <a:pt x="1901288" y="2594951"/>
                </a:lnTo>
                <a:lnTo>
                  <a:pt x="1909194" y="2593989"/>
                </a:lnTo>
                <a:lnTo>
                  <a:pt x="1925638" y="2592387"/>
                </a:lnTo>
                <a:close/>
                <a:moveTo>
                  <a:pt x="3178346" y="2558733"/>
                </a:moveTo>
                <a:lnTo>
                  <a:pt x="3178346" y="2673668"/>
                </a:lnTo>
                <a:lnTo>
                  <a:pt x="3201835" y="2674303"/>
                </a:lnTo>
                <a:lnTo>
                  <a:pt x="3225959" y="2674303"/>
                </a:lnTo>
                <a:lnTo>
                  <a:pt x="3258970" y="2673986"/>
                </a:lnTo>
                <a:lnTo>
                  <a:pt x="3258970" y="2559368"/>
                </a:lnTo>
                <a:lnTo>
                  <a:pt x="3225641" y="2559686"/>
                </a:lnTo>
                <a:lnTo>
                  <a:pt x="3201835" y="2559368"/>
                </a:lnTo>
                <a:lnTo>
                  <a:pt x="3178346" y="2558733"/>
                </a:lnTo>
                <a:close/>
                <a:moveTo>
                  <a:pt x="2609850" y="2552700"/>
                </a:moveTo>
                <a:lnTo>
                  <a:pt x="2613342" y="2559045"/>
                </a:lnTo>
                <a:lnTo>
                  <a:pt x="2617468" y="2564438"/>
                </a:lnTo>
                <a:lnTo>
                  <a:pt x="2621594" y="2570466"/>
                </a:lnTo>
                <a:lnTo>
                  <a:pt x="2626038" y="2576176"/>
                </a:lnTo>
                <a:lnTo>
                  <a:pt x="2631117" y="2581886"/>
                </a:lnTo>
                <a:lnTo>
                  <a:pt x="2635878" y="2587280"/>
                </a:lnTo>
                <a:lnTo>
                  <a:pt x="2641274" y="2592673"/>
                </a:lnTo>
                <a:lnTo>
                  <a:pt x="2646988" y="2598383"/>
                </a:lnTo>
                <a:lnTo>
                  <a:pt x="2658732" y="2608535"/>
                </a:lnTo>
                <a:lnTo>
                  <a:pt x="2671746" y="2618686"/>
                </a:lnTo>
                <a:lnTo>
                  <a:pt x="2685712" y="2628204"/>
                </a:lnTo>
                <a:lnTo>
                  <a:pt x="2700631" y="2637721"/>
                </a:lnTo>
                <a:lnTo>
                  <a:pt x="2715867" y="2646921"/>
                </a:lnTo>
                <a:lnTo>
                  <a:pt x="2732372" y="2655486"/>
                </a:lnTo>
                <a:lnTo>
                  <a:pt x="2749830" y="2663735"/>
                </a:lnTo>
                <a:lnTo>
                  <a:pt x="2767923" y="2671666"/>
                </a:lnTo>
                <a:lnTo>
                  <a:pt x="2786650" y="2679280"/>
                </a:lnTo>
                <a:lnTo>
                  <a:pt x="2805695" y="2686576"/>
                </a:lnTo>
                <a:lnTo>
                  <a:pt x="2826009" y="2693238"/>
                </a:lnTo>
                <a:lnTo>
                  <a:pt x="2846959" y="2699583"/>
                </a:lnTo>
                <a:lnTo>
                  <a:pt x="2867591" y="2705611"/>
                </a:lnTo>
                <a:lnTo>
                  <a:pt x="2889492" y="2711321"/>
                </a:lnTo>
                <a:lnTo>
                  <a:pt x="2912029" y="2716714"/>
                </a:lnTo>
                <a:lnTo>
                  <a:pt x="2934248" y="2721790"/>
                </a:lnTo>
                <a:lnTo>
                  <a:pt x="2957102" y="2725914"/>
                </a:lnTo>
                <a:lnTo>
                  <a:pt x="2980908" y="2730355"/>
                </a:lnTo>
                <a:lnTo>
                  <a:pt x="3004396" y="2733845"/>
                </a:lnTo>
                <a:lnTo>
                  <a:pt x="3028203" y="2737335"/>
                </a:lnTo>
                <a:lnTo>
                  <a:pt x="3052644" y="2740190"/>
                </a:lnTo>
                <a:lnTo>
                  <a:pt x="3077084" y="2743045"/>
                </a:lnTo>
                <a:lnTo>
                  <a:pt x="3101525" y="2744949"/>
                </a:lnTo>
                <a:lnTo>
                  <a:pt x="3125966" y="2746852"/>
                </a:lnTo>
                <a:lnTo>
                  <a:pt x="3150725" y="2748121"/>
                </a:lnTo>
                <a:lnTo>
                  <a:pt x="3175800" y="2749390"/>
                </a:lnTo>
                <a:lnTo>
                  <a:pt x="3200559" y="2750024"/>
                </a:lnTo>
                <a:lnTo>
                  <a:pt x="3225317" y="2750024"/>
                </a:lnTo>
                <a:lnTo>
                  <a:pt x="3246266" y="2750024"/>
                </a:lnTo>
                <a:lnTo>
                  <a:pt x="3267216" y="2749707"/>
                </a:lnTo>
                <a:lnTo>
                  <a:pt x="3288165" y="2748755"/>
                </a:lnTo>
                <a:lnTo>
                  <a:pt x="3308797" y="2747804"/>
                </a:lnTo>
                <a:lnTo>
                  <a:pt x="3329429" y="2746535"/>
                </a:lnTo>
                <a:lnTo>
                  <a:pt x="3350378" y="2744949"/>
                </a:lnTo>
                <a:lnTo>
                  <a:pt x="3371010" y="2743362"/>
                </a:lnTo>
                <a:lnTo>
                  <a:pt x="3391325" y="2741459"/>
                </a:lnTo>
                <a:lnTo>
                  <a:pt x="3411957" y="2738921"/>
                </a:lnTo>
                <a:lnTo>
                  <a:pt x="3431954" y="2736383"/>
                </a:lnTo>
                <a:lnTo>
                  <a:pt x="3451951" y="2733528"/>
                </a:lnTo>
                <a:lnTo>
                  <a:pt x="3471948" y="2730355"/>
                </a:lnTo>
                <a:lnTo>
                  <a:pt x="3491628" y="2726866"/>
                </a:lnTo>
                <a:lnTo>
                  <a:pt x="3510990" y="2723376"/>
                </a:lnTo>
                <a:lnTo>
                  <a:pt x="3530035" y="2719252"/>
                </a:lnTo>
                <a:lnTo>
                  <a:pt x="3548763" y="2715128"/>
                </a:lnTo>
                <a:lnTo>
                  <a:pt x="3567173" y="2710369"/>
                </a:lnTo>
                <a:lnTo>
                  <a:pt x="3585265" y="2705611"/>
                </a:lnTo>
                <a:lnTo>
                  <a:pt x="3603041" y="2700852"/>
                </a:lnTo>
                <a:lnTo>
                  <a:pt x="3620498" y="2695142"/>
                </a:lnTo>
                <a:lnTo>
                  <a:pt x="3637004" y="2689749"/>
                </a:lnTo>
                <a:lnTo>
                  <a:pt x="3653510" y="2683721"/>
                </a:lnTo>
                <a:lnTo>
                  <a:pt x="3669698" y="2678011"/>
                </a:lnTo>
                <a:lnTo>
                  <a:pt x="3685251" y="2671349"/>
                </a:lnTo>
                <a:lnTo>
                  <a:pt x="3700170" y="2665004"/>
                </a:lnTo>
                <a:lnTo>
                  <a:pt x="3714770" y="2657707"/>
                </a:lnTo>
                <a:lnTo>
                  <a:pt x="3728419" y="2650728"/>
                </a:lnTo>
                <a:lnTo>
                  <a:pt x="3741751" y="2643114"/>
                </a:lnTo>
                <a:lnTo>
                  <a:pt x="3754765" y="2635818"/>
                </a:lnTo>
                <a:lnTo>
                  <a:pt x="3767144" y="2627886"/>
                </a:lnTo>
                <a:lnTo>
                  <a:pt x="3778571" y="2619638"/>
                </a:lnTo>
                <a:lnTo>
                  <a:pt x="3789363" y="2611073"/>
                </a:lnTo>
                <a:lnTo>
                  <a:pt x="3789363" y="2718935"/>
                </a:lnTo>
                <a:lnTo>
                  <a:pt x="3788728" y="2718935"/>
                </a:lnTo>
                <a:lnTo>
                  <a:pt x="3788411" y="2728135"/>
                </a:lnTo>
                <a:lnTo>
                  <a:pt x="3787776" y="2733528"/>
                </a:lnTo>
                <a:lnTo>
                  <a:pt x="3786506" y="2738921"/>
                </a:lnTo>
                <a:lnTo>
                  <a:pt x="3785237" y="2744314"/>
                </a:lnTo>
                <a:lnTo>
                  <a:pt x="3783332" y="2749707"/>
                </a:lnTo>
                <a:lnTo>
                  <a:pt x="3781428" y="2755100"/>
                </a:lnTo>
                <a:lnTo>
                  <a:pt x="3778571" y="2760811"/>
                </a:lnTo>
                <a:lnTo>
                  <a:pt x="3775714" y="2765886"/>
                </a:lnTo>
                <a:lnTo>
                  <a:pt x="3772540" y="2770962"/>
                </a:lnTo>
                <a:lnTo>
                  <a:pt x="3769048" y="2776355"/>
                </a:lnTo>
                <a:lnTo>
                  <a:pt x="3765557" y="2781749"/>
                </a:lnTo>
                <a:lnTo>
                  <a:pt x="3761113" y="2786824"/>
                </a:lnTo>
                <a:lnTo>
                  <a:pt x="3756987" y="2791583"/>
                </a:lnTo>
                <a:lnTo>
                  <a:pt x="3752226" y="2796659"/>
                </a:lnTo>
                <a:lnTo>
                  <a:pt x="3747147" y="2801735"/>
                </a:lnTo>
                <a:lnTo>
                  <a:pt x="3741433" y="2806493"/>
                </a:lnTo>
                <a:lnTo>
                  <a:pt x="3736037" y="2811252"/>
                </a:lnTo>
                <a:lnTo>
                  <a:pt x="3723658" y="2820769"/>
                </a:lnTo>
                <a:lnTo>
                  <a:pt x="3710327" y="2829969"/>
                </a:lnTo>
                <a:lnTo>
                  <a:pt x="3696043" y="2838852"/>
                </a:lnTo>
                <a:lnTo>
                  <a:pt x="3680490" y="2847418"/>
                </a:lnTo>
                <a:lnTo>
                  <a:pt x="3663667" y="2855983"/>
                </a:lnTo>
                <a:lnTo>
                  <a:pt x="3646526" y="2863914"/>
                </a:lnTo>
                <a:lnTo>
                  <a:pt x="3627799" y="2871845"/>
                </a:lnTo>
                <a:lnTo>
                  <a:pt x="3608754" y="2879459"/>
                </a:lnTo>
                <a:lnTo>
                  <a:pt x="3588122" y="2886121"/>
                </a:lnTo>
                <a:lnTo>
                  <a:pt x="3566855" y="2892783"/>
                </a:lnTo>
                <a:lnTo>
                  <a:pt x="3544636" y="2899128"/>
                </a:lnTo>
                <a:lnTo>
                  <a:pt x="3522417" y="2905473"/>
                </a:lnTo>
                <a:lnTo>
                  <a:pt x="3498611" y="2910866"/>
                </a:lnTo>
                <a:lnTo>
                  <a:pt x="3474170" y="2915942"/>
                </a:lnTo>
                <a:lnTo>
                  <a:pt x="3449412" y="2920383"/>
                </a:lnTo>
                <a:lnTo>
                  <a:pt x="3423701" y="2924824"/>
                </a:lnTo>
                <a:lnTo>
                  <a:pt x="3397356" y="2928631"/>
                </a:lnTo>
                <a:lnTo>
                  <a:pt x="3370376" y="2931804"/>
                </a:lnTo>
                <a:lnTo>
                  <a:pt x="3343395" y="2934976"/>
                </a:lnTo>
                <a:lnTo>
                  <a:pt x="3315146" y="2937197"/>
                </a:lnTo>
                <a:lnTo>
                  <a:pt x="3286896" y="2938783"/>
                </a:lnTo>
                <a:lnTo>
                  <a:pt x="3258011" y="2940369"/>
                </a:lnTo>
                <a:lnTo>
                  <a:pt x="3228491" y="2941321"/>
                </a:lnTo>
                <a:lnTo>
                  <a:pt x="3198972" y="2941638"/>
                </a:lnTo>
                <a:lnTo>
                  <a:pt x="3168500" y="2941321"/>
                </a:lnTo>
                <a:lnTo>
                  <a:pt x="3138663" y="2940369"/>
                </a:lnTo>
                <a:lnTo>
                  <a:pt x="3109143" y="2938783"/>
                </a:lnTo>
                <a:lnTo>
                  <a:pt x="3080259" y="2936880"/>
                </a:lnTo>
                <a:lnTo>
                  <a:pt x="3051374" y="2934659"/>
                </a:lnTo>
                <a:lnTo>
                  <a:pt x="3023441" y="2931487"/>
                </a:lnTo>
                <a:lnTo>
                  <a:pt x="2996144" y="2927997"/>
                </a:lnTo>
                <a:lnTo>
                  <a:pt x="2969481" y="2923873"/>
                </a:lnTo>
                <a:lnTo>
                  <a:pt x="2943453" y="2919431"/>
                </a:lnTo>
                <a:lnTo>
                  <a:pt x="2917742" y="2914355"/>
                </a:lnTo>
                <a:lnTo>
                  <a:pt x="2892984" y="2909280"/>
                </a:lnTo>
                <a:lnTo>
                  <a:pt x="2869178" y="2903252"/>
                </a:lnTo>
                <a:lnTo>
                  <a:pt x="2846007" y="2897224"/>
                </a:lnTo>
                <a:lnTo>
                  <a:pt x="2823470" y="2890880"/>
                </a:lnTo>
                <a:lnTo>
                  <a:pt x="2802203" y="2883583"/>
                </a:lnTo>
                <a:lnTo>
                  <a:pt x="2781889" y="2876286"/>
                </a:lnTo>
                <a:lnTo>
                  <a:pt x="2762527" y="2868673"/>
                </a:lnTo>
                <a:lnTo>
                  <a:pt x="2743799" y="2860424"/>
                </a:lnTo>
                <a:lnTo>
                  <a:pt x="2726024" y="2852176"/>
                </a:lnTo>
                <a:lnTo>
                  <a:pt x="2709518" y="2843611"/>
                </a:lnTo>
                <a:lnTo>
                  <a:pt x="2694600" y="2834411"/>
                </a:lnTo>
                <a:lnTo>
                  <a:pt x="2679999" y="2824893"/>
                </a:lnTo>
                <a:lnTo>
                  <a:pt x="2666985" y="2815376"/>
                </a:lnTo>
                <a:lnTo>
                  <a:pt x="2660954" y="2810935"/>
                </a:lnTo>
                <a:lnTo>
                  <a:pt x="2655240" y="2805542"/>
                </a:lnTo>
                <a:lnTo>
                  <a:pt x="2650162" y="2800466"/>
                </a:lnTo>
                <a:lnTo>
                  <a:pt x="2645083" y="2795390"/>
                </a:lnTo>
                <a:lnTo>
                  <a:pt x="2639687" y="2790314"/>
                </a:lnTo>
                <a:lnTo>
                  <a:pt x="2635561" y="2785238"/>
                </a:lnTo>
                <a:lnTo>
                  <a:pt x="2631434" y="2780162"/>
                </a:lnTo>
                <a:lnTo>
                  <a:pt x="2627625" y="2774452"/>
                </a:lnTo>
                <a:lnTo>
                  <a:pt x="2624134" y="2769376"/>
                </a:lnTo>
                <a:lnTo>
                  <a:pt x="2620960" y="2763983"/>
                </a:lnTo>
                <a:lnTo>
                  <a:pt x="2618103" y="2758273"/>
                </a:lnTo>
                <a:lnTo>
                  <a:pt x="2615881" y="2752880"/>
                </a:lnTo>
                <a:lnTo>
                  <a:pt x="2613659" y="2747169"/>
                </a:lnTo>
                <a:lnTo>
                  <a:pt x="2612072" y="2741776"/>
                </a:lnTo>
                <a:lnTo>
                  <a:pt x="2610485" y="2736383"/>
                </a:lnTo>
                <a:lnTo>
                  <a:pt x="2609850" y="2730355"/>
                </a:lnTo>
                <a:lnTo>
                  <a:pt x="2609215" y="2724962"/>
                </a:lnTo>
                <a:lnTo>
                  <a:pt x="2609215" y="2718935"/>
                </a:lnTo>
                <a:lnTo>
                  <a:pt x="2608580" y="2719252"/>
                </a:lnTo>
                <a:lnTo>
                  <a:pt x="2608580" y="2573004"/>
                </a:lnTo>
                <a:lnTo>
                  <a:pt x="2608263" y="2569197"/>
                </a:lnTo>
                <a:lnTo>
                  <a:pt x="2608580" y="2560949"/>
                </a:lnTo>
                <a:lnTo>
                  <a:pt x="2609850" y="2552700"/>
                </a:lnTo>
                <a:close/>
                <a:moveTo>
                  <a:pt x="3016148" y="2544763"/>
                </a:moveTo>
                <a:lnTo>
                  <a:pt x="3016148" y="2660333"/>
                </a:lnTo>
                <a:lnTo>
                  <a:pt x="3035827" y="2662556"/>
                </a:lnTo>
                <a:lnTo>
                  <a:pt x="3056142" y="2665096"/>
                </a:lnTo>
                <a:lnTo>
                  <a:pt x="3076456" y="2667318"/>
                </a:lnTo>
                <a:lnTo>
                  <a:pt x="3097406" y="2669223"/>
                </a:lnTo>
                <a:lnTo>
                  <a:pt x="3097406" y="2553971"/>
                </a:lnTo>
                <a:lnTo>
                  <a:pt x="3076456" y="2552066"/>
                </a:lnTo>
                <a:lnTo>
                  <a:pt x="3056142" y="2549843"/>
                </a:lnTo>
                <a:lnTo>
                  <a:pt x="3035827" y="2547303"/>
                </a:lnTo>
                <a:lnTo>
                  <a:pt x="3016148" y="2544763"/>
                </a:lnTo>
                <a:close/>
                <a:moveTo>
                  <a:pt x="1938656" y="2540386"/>
                </a:moveTo>
                <a:lnTo>
                  <a:pt x="1936433" y="2540705"/>
                </a:lnTo>
                <a:lnTo>
                  <a:pt x="1933576" y="2540705"/>
                </a:lnTo>
                <a:lnTo>
                  <a:pt x="1931036" y="2541342"/>
                </a:lnTo>
                <a:lnTo>
                  <a:pt x="1929130" y="2542299"/>
                </a:lnTo>
                <a:lnTo>
                  <a:pt x="1927543" y="2542936"/>
                </a:lnTo>
                <a:lnTo>
                  <a:pt x="1926273" y="2543892"/>
                </a:lnTo>
                <a:lnTo>
                  <a:pt x="1925638" y="2545167"/>
                </a:lnTo>
                <a:lnTo>
                  <a:pt x="1925320" y="2546123"/>
                </a:lnTo>
                <a:lnTo>
                  <a:pt x="1925320" y="2565247"/>
                </a:lnTo>
                <a:lnTo>
                  <a:pt x="1910398" y="2566522"/>
                </a:lnTo>
                <a:lnTo>
                  <a:pt x="1895158" y="2568116"/>
                </a:lnTo>
                <a:lnTo>
                  <a:pt x="1881188" y="2570028"/>
                </a:lnTo>
                <a:lnTo>
                  <a:pt x="1867218" y="2572897"/>
                </a:lnTo>
                <a:lnTo>
                  <a:pt x="1853883" y="2575447"/>
                </a:lnTo>
                <a:lnTo>
                  <a:pt x="1841183" y="2578634"/>
                </a:lnTo>
                <a:lnTo>
                  <a:pt x="1829436" y="2582778"/>
                </a:lnTo>
                <a:lnTo>
                  <a:pt x="1818323" y="2586602"/>
                </a:lnTo>
                <a:lnTo>
                  <a:pt x="1810703" y="2590108"/>
                </a:lnTo>
                <a:lnTo>
                  <a:pt x="1803718" y="2594252"/>
                </a:lnTo>
                <a:lnTo>
                  <a:pt x="1797368" y="2598077"/>
                </a:lnTo>
                <a:lnTo>
                  <a:pt x="1791970" y="2601902"/>
                </a:lnTo>
                <a:lnTo>
                  <a:pt x="1787208" y="2606045"/>
                </a:lnTo>
                <a:lnTo>
                  <a:pt x="1783398" y="2610507"/>
                </a:lnTo>
                <a:lnTo>
                  <a:pt x="1780223" y="2614651"/>
                </a:lnTo>
                <a:lnTo>
                  <a:pt x="1777683" y="2619113"/>
                </a:lnTo>
                <a:lnTo>
                  <a:pt x="1776096" y="2623894"/>
                </a:lnTo>
                <a:lnTo>
                  <a:pt x="1775460" y="2628038"/>
                </a:lnTo>
                <a:lnTo>
                  <a:pt x="1775460" y="2632500"/>
                </a:lnTo>
                <a:lnTo>
                  <a:pt x="1776096" y="2637281"/>
                </a:lnTo>
                <a:lnTo>
                  <a:pt x="1777683" y="2641743"/>
                </a:lnTo>
                <a:lnTo>
                  <a:pt x="1780223" y="2645887"/>
                </a:lnTo>
                <a:lnTo>
                  <a:pt x="1783716" y="2650349"/>
                </a:lnTo>
                <a:lnTo>
                  <a:pt x="1787526" y="2654811"/>
                </a:lnTo>
                <a:lnTo>
                  <a:pt x="1792288" y="2658317"/>
                </a:lnTo>
                <a:lnTo>
                  <a:pt x="1797368" y="2661823"/>
                </a:lnTo>
                <a:lnTo>
                  <a:pt x="1803400" y="2665329"/>
                </a:lnTo>
                <a:lnTo>
                  <a:pt x="1809750" y="2668517"/>
                </a:lnTo>
                <a:lnTo>
                  <a:pt x="1816736" y="2671704"/>
                </a:lnTo>
                <a:lnTo>
                  <a:pt x="1824356" y="2674573"/>
                </a:lnTo>
                <a:lnTo>
                  <a:pt x="1832610" y="2677441"/>
                </a:lnTo>
                <a:lnTo>
                  <a:pt x="1840866" y="2679354"/>
                </a:lnTo>
                <a:lnTo>
                  <a:pt x="1872933" y="2686047"/>
                </a:lnTo>
                <a:lnTo>
                  <a:pt x="1925320" y="2696565"/>
                </a:lnTo>
                <a:lnTo>
                  <a:pt x="1925320" y="2778798"/>
                </a:lnTo>
                <a:lnTo>
                  <a:pt x="1911668" y="2777204"/>
                </a:lnTo>
                <a:lnTo>
                  <a:pt x="1899603" y="2774973"/>
                </a:lnTo>
                <a:lnTo>
                  <a:pt x="1885316" y="2772742"/>
                </a:lnTo>
                <a:lnTo>
                  <a:pt x="1870393" y="2769236"/>
                </a:lnTo>
                <a:lnTo>
                  <a:pt x="1856740" y="2765093"/>
                </a:lnTo>
                <a:lnTo>
                  <a:pt x="1844676" y="2760949"/>
                </a:lnTo>
                <a:lnTo>
                  <a:pt x="1841183" y="2759674"/>
                </a:lnTo>
                <a:lnTo>
                  <a:pt x="1838008" y="2758399"/>
                </a:lnTo>
                <a:lnTo>
                  <a:pt x="1835786" y="2757443"/>
                </a:lnTo>
                <a:lnTo>
                  <a:pt x="1835150" y="2756805"/>
                </a:lnTo>
                <a:lnTo>
                  <a:pt x="1831658" y="2754893"/>
                </a:lnTo>
                <a:lnTo>
                  <a:pt x="1829753" y="2753618"/>
                </a:lnTo>
                <a:lnTo>
                  <a:pt x="1827848" y="2752662"/>
                </a:lnTo>
                <a:lnTo>
                  <a:pt x="1822768" y="2751387"/>
                </a:lnTo>
                <a:lnTo>
                  <a:pt x="1817688" y="2750431"/>
                </a:lnTo>
                <a:lnTo>
                  <a:pt x="1811656" y="2750112"/>
                </a:lnTo>
                <a:lnTo>
                  <a:pt x="1805623" y="2751068"/>
                </a:lnTo>
                <a:lnTo>
                  <a:pt x="1799908" y="2751706"/>
                </a:lnTo>
                <a:lnTo>
                  <a:pt x="1793876" y="2752981"/>
                </a:lnTo>
                <a:lnTo>
                  <a:pt x="1787843" y="2754893"/>
                </a:lnTo>
                <a:lnTo>
                  <a:pt x="1782763" y="2756805"/>
                </a:lnTo>
                <a:lnTo>
                  <a:pt x="1778636" y="2759355"/>
                </a:lnTo>
                <a:lnTo>
                  <a:pt x="1774508" y="2761586"/>
                </a:lnTo>
                <a:lnTo>
                  <a:pt x="1771650" y="2764455"/>
                </a:lnTo>
                <a:lnTo>
                  <a:pt x="1770698" y="2765730"/>
                </a:lnTo>
                <a:lnTo>
                  <a:pt x="1769746" y="2766686"/>
                </a:lnTo>
                <a:lnTo>
                  <a:pt x="1769428" y="2767961"/>
                </a:lnTo>
                <a:lnTo>
                  <a:pt x="1769428" y="2769555"/>
                </a:lnTo>
                <a:lnTo>
                  <a:pt x="1769428" y="2770830"/>
                </a:lnTo>
                <a:lnTo>
                  <a:pt x="1770380" y="2772105"/>
                </a:lnTo>
                <a:lnTo>
                  <a:pt x="1771016" y="2773061"/>
                </a:lnTo>
                <a:lnTo>
                  <a:pt x="1772603" y="2774336"/>
                </a:lnTo>
                <a:lnTo>
                  <a:pt x="1778000" y="2777842"/>
                </a:lnTo>
                <a:lnTo>
                  <a:pt x="1784668" y="2781348"/>
                </a:lnTo>
                <a:lnTo>
                  <a:pt x="1791970" y="2784535"/>
                </a:lnTo>
                <a:lnTo>
                  <a:pt x="1799273" y="2787723"/>
                </a:lnTo>
                <a:lnTo>
                  <a:pt x="1807846" y="2790591"/>
                </a:lnTo>
                <a:lnTo>
                  <a:pt x="1816418" y="2792822"/>
                </a:lnTo>
                <a:lnTo>
                  <a:pt x="1825943" y="2795691"/>
                </a:lnTo>
                <a:lnTo>
                  <a:pt x="1835786" y="2797603"/>
                </a:lnTo>
                <a:lnTo>
                  <a:pt x="1845946" y="2799516"/>
                </a:lnTo>
                <a:lnTo>
                  <a:pt x="1856740" y="2801747"/>
                </a:lnTo>
                <a:lnTo>
                  <a:pt x="1878648" y="2804934"/>
                </a:lnTo>
                <a:lnTo>
                  <a:pt x="1901508" y="2806846"/>
                </a:lnTo>
                <a:lnTo>
                  <a:pt x="1925320" y="2808440"/>
                </a:lnTo>
                <a:lnTo>
                  <a:pt x="1925320" y="2827245"/>
                </a:lnTo>
                <a:lnTo>
                  <a:pt x="1925638" y="2828520"/>
                </a:lnTo>
                <a:lnTo>
                  <a:pt x="1926273" y="2829476"/>
                </a:lnTo>
                <a:lnTo>
                  <a:pt x="1927543" y="2830433"/>
                </a:lnTo>
                <a:lnTo>
                  <a:pt x="1929130" y="2831389"/>
                </a:lnTo>
                <a:lnTo>
                  <a:pt x="1931036" y="2832026"/>
                </a:lnTo>
                <a:lnTo>
                  <a:pt x="1933576" y="2832664"/>
                </a:lnTo>
                <a:lnTo>
                  <a:pt x="1938656" y="2832982"/>
                </a:lnTo>
                <a:lnTo>
                  <a:pt x="1985328" y="2832982"/>
                </a:lnTo>
                <a:lnTo>
                  <a:pt x="1990726" y="2832664"/>
                </a:lnTo>
                <a:lnTo>
                  <a:pt x="1992630" y="2832026"/>
                </a:lnTo>
                <a:lnTo>
                  <a:pt x="1995170" y="2831389"/>
                </a:lnTo>
                <a:lnTo>
                  <a:pt x="1996758" y="2830433"/>
                </a:lnTo>
                <a:lnTo>
                  <a:pt x="1997710" y="2829476"/>
                </a:lnTo>
                <a:lnTo>
                  <a:pt x="1998663" y="2828520"/>
                </a:lnTo>
                <a:lnTo>
                  <a:pt x="1998980" y="2827245"/>
                </a:lnTo>
                <a:lnTo>
                  <a:pt x="1998980" y="2808121"/>
                </a:lnTo>
                <a:lnTo>
                  <a:pt x="2013586" y="2806846"/>
                </a:lnTo>
                <a:lnTo>
                  <a:pt x="2027873" y="2805572"/>
                </a:lnTo>
                <a:lnTo>
                  <a:pt x="2041526" y="2803978"/>
                </a:lnTo>
                <a:lnTo>
                  <a:pt x="2054543" y="2801747"/>
                </a:lnTo>
                <a:lnTo>
                  <a:pt x="2067243" y="2799197"/>
                </a:lnTo>
                <a:lnTo>
                  <a:pt x="2078673" y="2796966"/>
                </a:lnTo>
                <a:lnTo>
                  <a:pt x="2089786" y="2793778"/>
                </a:lnTo>
                <a:lnTo>
                  <a:pt x="2099310" y="2790272"/>
                </a:lnTo>
                <a:lnTo>
                  <a:pt x="2106930" y="2787085"/>
                </a:lnTo>
                <a:lnTo>
                  <a:pt x="2114233" y="2783898"/>
                </a:lnTo>
                <a:lnTo>
                  <a:pt x="2120900" y="2779754"/>
                </a:lnTo>
                <a:lnTo>
                  <a:pt x="2126933" y="2776248"/>
                </a:lnTo>
                <a:lnTo>
                  <a:pt x="2132013" y="2772423"/>
                </a:lnTo>
                <a:lnTo>
                  <a:pt x="2136776" y="2768280"/>
                </a:lnTo>
                <a:lnTo>
                  <a:pt x="2140586" y="2764136"/>
                </a:lnTo>
                <a:lnTo>
                  <a:pt x="2143760" y="2759674"/>
                </a:lnTo>
                <a:lnTo>
                  <a:pt x="2145983" y="2755212"/>
                </a:lnTo>
                <a:lnTo>
                  <a:pt x="2147570" y="2751068"/>
                </a:lnTo>
                <a:lnTo>
                  <a:pt x="2148840" y="2746606"/>
                </a:lnTo>
                <a:lnTo>
                  <a:pt x="2149158" y="2742144"/>
                </a:lnTo>
                <a:lnTo>
                  <a:pt x="2148523" y="2737363"/>
                </a:lnTo>
                <a:lnTo>
                  <a:pt x="2147253" y="2733219"/>
                </a:lnTo>
                <a:lnTo>
                  <a:pt x="2145030" y="2728757"/>
                </a:lnTo>
                <a:lnTo>
                  <a:pt x="2141856" y="2723976"/>
                </a:lnTo>
                <a:lnTo>
                  <a:pt x="2140268" y="2721745"/>
                </a:lnTo>
                <a:lnTo>
                  <a:pt x="2137728" y="2719833"/>
                </a:lnTo>
                <a:lnTo>
                  <a:pt x="2132648" y="2715370"/>
                </a:lnTo>
                <a:lnTo>
                  <a:pt x="2126298" y="2711227"/>
                </a:lnTo>
                <a:lnTo>
                  <a:pt x="2119630" y="2707721"/>
                </a:lnTo>
                <a:lnTo>
                  <a:pt x="2111693" y="2704215"/>
                </a:lnTo>
                <a:lnTo>
                  <a:pt x="2103438" y="2701027"/>
                </a:lnTo>
                <a:lnTo>
                  <a:pt x="2094548" y="2697840"/>
                </a:lnTo>
                <a:lnTo>
                  <a:pt x="2084706" y="2694653"/>
                </a:lnTo>
                <a:lnTo>
                  <a:pt x="2074863" y="2692103"/>
                </a:lnTo>
                <a:lnTo>
                  <a:pt x="2064068" y="2689553"/>
                </a:lnTo>
                <a:lnTo>
                  <a:pt x="2042796" y="2684772"/>
                </a:lnTo>
                <a:lnTo>
                  <a:pt x="2020570" y="2680310"/>
                </a:lnTo>
                <a:lnTo>
                  <a:pt x="1998980" y="2676485"/>
                </a:lnTo>
                <a:lnTo>
                  <a:pt x="1998980" y="2594571"/>
                </a:lnTo>
                <a:lnTo>
                  <a:pt x="2018030" y="2596802"/>
                </a:lnTo>
                <a:lnTo>
                  <a:pt x="2025016" y="2598077"/>
                </a:lnTo>
                <a:lnTo>
                  <a:pt x="2032000" y="2599670"/>
                </a:lnTo>
                <a:lnTo>
                  <a:pt x="2047240" y="2603495"/>
                </a:lnTo>
                <a:lnTo>
                  <a:pt x="2061846" y="2607958"/>
                </a:lnTo>
                <a:lnTo>
                  <a:pt x="2073593" y="2612420"/>
                </a:lnTo>
                <a:lnTo>
                  <a:pt x="2080260" y="2614970"/>
                </a:lnTo>
                <a:lnTo>
                  <a:pt x="2082483" y="2616245"/>
                </a:lnTo>
                <a:lnTo>
                  <a:pt x="2083118" y="2616245"/>
                </a:lnTo>
                <a:lnTo>
                  <a:pt x="2086610" y="2618794"/>
                </a:lnTo>
                <a:lnTo>
                  <a:pt x="2088516" y="2619751"/>
                </a:lnTo>
                <a:lnTo>
                  <a:pt x="2090420" y="2621026"/>
                </a:lnTo>
                <a:lnTo>
                  <a:pt x="2095183" y="2622300"/>
                </a:lnTo>
                <a:lnTo>
                  <a:pt x="2100898" y="2622938"/>
                </a:lnTo>
                <a:lnTo>
                  <a:pt x="2106613" y="2622938"/>
                </a:lnTo>
                <a:lnTo>
                  <a:pt x="2112646" y="2622619"/>
                </a:lnTo>
                <a:lnTo>
                  <a:pt x="2118360" y="2621982"/>
                </a:lnTo>
                <a:lnTo>
                  <a:pt x="2124393" y="2620388"/>
                </a:lnTo>
                <a:lnTo>
                  <a:pt x="2129790" y="2618794"/>
                </a:lnTo>
                <a:lnTo>
                  <a:pt x="2135188" y="2616563"/>
                </a:lnTo>
                <a:lnTo>
                  <a:pt x="2139633" y="2614332"/>
                </a:lnTo>
                <a:lnTo>
                  <a:pt x="2143760" y="2612101"/>
                </a:lnTo>
                <a:lnTo>
                  <a:pt x="2146618" y="2609232"/>
                </a:lnTo>
                <a:lnTo>
                  <a:pt x="2147570" y="2607958"/>
                </a:lnTo>
                <a:lnTo>
                  <a:pt x="2148523" y="2606683"/>
                </a:lnTo>
                <a:lnTo>
                  <a:pt x="2148840" y="2605089"/>
                </a:lnTo>
                <a:lnTo>
                  <a:pt x="2148840" y="2604133"/>
                </a:lnTo>
                <a:lnTo>
                  <a:pt x="2148523" y="2602858"/>
                </a:lnTo>
                <a:lnTo>
                  <a:pt x="2148206" y="2601583"/>
                </a:lnTo>
                <a:lnTo>
                  <a:pt x="2146936" y="2600627"/>
                </a:lnTo>
                <a:lnTo>
                  <a:pt x="2145666" y="2599352"/>
                </a:lnTo>
                <a:lnTo>
                  <a:pt x="2141220" y="2596483"/>
                </a:lnTo>
                <a:lnTo>
                  <a:pt x="2136776" y="2593615"/>
                </a:lnTo>
                <a:lnTo>
                  <a:pt x="2131060" y="2591383"/>
                </a:lnTo>
                <a:lnTo>
                  <a:pt x="2125663" y="2588515"/>
                </a:lnTo>
                <a:lnTo>
                  <a:pt x="2112646" y="2583734"/>
                </a:lnTo>
                <a:lnTo>
                  <a:pt x="2098358" y="2579590"/>
                </a:lnTo>
                <a:lnTo>
                  <a:pt x="2083436" y="2575766"/>
                </a:lnTo>
                <a:lnTo>
                  <a:pt x="2067878" y="2572259"/>
                </a:lnTo>
                <a:lnTo>
                  <a:pt x="2052638" y="2569710"/>
                </a:lnTo>
                <a:lnTo>
                  <a:pt x="2038033" y="2567479"/>
                </a:lnTo>
                <a:lnTo>
                  <a:pt x="2018666" y="2565566"/>
                </a:lnTo>
                <a:lnTo>
                  <a:pt x="1998980" y="2564291"/>
                </a:lnTo>
                <a:lnTo>
                  <a:pt x="1998980" y="2546123"/>
                </a:lnTo>
                <a:lnTo>
                  <a:pt x="1998663" y="2545167"/>
                </a:lnTo>
                <a:lnTo>
                  <a:pt x="1997710" y="2543892"/>
                </a:lnTo>
                <a:lnTo>
                  <a:pt x="1996758" y="2542936"/>
                </a:lnTo>
                <a:lnTo>
                  <a:pt x="1995170" y="2542299"/>
                </a:lnTo>
                <a:lnTo>
                  <a:pt x="1992630" y="2541342"/>
                </a:lnTo>
                <a:lnTo>
                  <a:pt x="1990726" y="2540705"/>
                </a:lnTo>
                <a:lnTo>
                  <a:pt x="1987868" y="2540705"/>
                </a:lnTo>
                <a:lnTo>
                  <a:pt x="1985328" y="2540386"/>
                </a:lnTo>
                <a:lnTo>
                  <a:pt x="1938656" y="2540386"/>
                </a:lnTo>
                <a:close/>
                <a:moveTo>
                  <a:pt x="1959293" y="2522537"/>
                </a:moveTo>
                <a:lnTo>
                  <a:pt x="1982788" y="2522856"/>
                </a:lnTo>
                <a:lnTo>
                  <a:pt x="2005966" y="2523493"/>
                </a:lnTo>
                <a:lnTo>
                  <a:pt x="2028826" y="2524450"/>
                </a:lnTo>
                <a:lnTo>
                  <a:pt x="2051368" y="2526043"/>
                </a:lnTo>
                <a:lnTo>
                  <a:pt x="2073910" y="2527637"/>
                </a:lnTo>
                <a:lnTo>
                  <a:pt x="2095500" y="2529868"/>
                </a:lnTo>
                <a:lnTo>
                  <a:pt x="2116773" y="2532737"/>
                </a:lnTo>
                <a:lnTo>
                  <a:pt x="2137728" y="2535605"/>
                </a:lnTo>
                <a:lnTo>
                  <a:pt x="2158048" y="2538793"/>
                </a:lnTo>
                <a:lnTo>
                  <a:pt x="2177733" y="2542299"/>
                </a:lnTo>
                <a:lnTo>
                  <a:pt x="2197100" y="2546123"/>
                </a:lnTo>
                <a:lnTo>
                  <a:pt x="2215516" y="2550586"/>
                </a:lnTo>
                <a:lnTo>
                  <a:pt x="2233613" y="2555367"/>
                </a:lnTo>
                <a:lnTo>
                  <a:pt x="2251076" y="2560148"/>
                </a:lnTo>
                <a:lnTo>
                  <a:pt x="2267586" y="2565247"/>
                </a:lnTo>
                <a:lnTo>
                  <a:pt x="2283778" y="2570666"/>
                </a:lnTo>
                <a:lnTo>
                  <a:pt x="2298700" y="2576403"/>
                </a:lnTo>
                <a:lnTo>
                  <a:pt x="2313306" y="2582140"/>
                </a:lnTo>
                <a:lnTo>
                  <a:pt x="2326640" y="2588515"/>
                </a:lnTo>
                <a:lnTo>
                  <a:pt x="2339658" y="2594889"/>
                </a:lnTo>
                <a:lnTo>
                  <a:pt x="2351723" y="2601583"/>
                </a:lnTo>
                <a:lnTo>
                  <a:pt x="2362518" y="2608914"/>
                </a:lnTo>
                <a:lnTo>
                  <a:pt x="2372996" y="2615607"/>
                </a:lnTo>
                <a:lnTo>
                  <a:pt x="2381886" y="2622938"/>
                </a:lnTo>
                <a:lnTo>
                  <a:pt x="2390140" y="2630587"/>
                </a:lnTo>
                <a:lnTo>
                  <a:pt x="2397443" y="2638237"/>
                </a:lnTo>
                <a:lnTo>
                  <a:pt x="2403793" y="2645568"/>
                </a:lnTo>
                <a:lnTo>
                  <a:pt x="2406016" y="2649711"/>
                </a:lnTo>
                <a:lnTo>
                  <a:pt x="2408873" y="2653855"/>
                </a:lnTo>
                <a:lnTo>
                  <a:pt x="2410778" y="2657998"/>
                </a:lnTo>
                <a:lnTo>
                  <a:pt x="2412683" y="2661823"/>
                </a:lnTo>
                <a:lnTo>
                  <a:pt x="2414270" y="2665967"/>
                </a:lnTo>
                <a:lnTo>
                  <a:pt x="2415540" y="2670110"/>
                </a:lnTo>
                <a:lnTo>
                  <a:pt x="2416810" y="2674254"/>
                </a:lnTo>
                <a:lnTo>
                  <a:pt x="2417446" y="2678397"/>
                </a:lnTo>
                <a:lnTo>
                  <a:pt x="2417763" y="2682541"/>
                </a:lnTo>
                <a:lnTo>
                  <a:pt x="2417763" y="2686684"/>
                </a:lnTo>
                <a:lnTo>
                  <a:pt x="2417763" y="2691147"/>
                </a:lnTo>
                <a:lnTo>
                  <a:pt x="2417446" y="2694971"/>
                </a:lnTo>
                <a:lnTo>
                  <a:pt x="2416810" y="2699434"/>
                </a:lnTo>
                <a:lnTo>
                  <a:pt x="2415540" y="2703896"/>
                </a:lnTo>
                <a:lnTo>
                  <a:pt x="2414270" y="2707721"/>
                </a:lnTo>
                <a:lnTo>
                  <a:pt x="2412683" y="2711864"/>
                </a:lnTo>
                <a:lnTo>
                  <a:pt x="2410778" y="2716008"/>
                </a:lnTo>
                <a:lnTo>
                  <a:pt x="2408873" y="2720151"/>
                </a:lnTo>
                <a:lnTo>
                  <a:pt x="2406016" y="2723976"/>
                </a:lnTo>
                <a:lnTo>
                  <a:pt x="2403793" y="2728120"/>
                </a:lnTo>
                <a:lnTo>
                  <a:pt x="2397443" y="2735769"/>
                </a:lnTo>
                <a:lnTo>
                  <a:pt x="2390140" y="2743419"/>
                </a:lnTo>
                <a:lnTo>
                  <a:pt x="2381886" y="2751068"/>
                </a:lnTo>
                <a:lnTo>
                  <a:pt x="2372996" y="2758080"/>
                </a:lnTo>
                <a:lnTo>
                  <a:pt x="2362518" y="2765093"/>
                </a:lnTo>
                <a:lnTo>
                  <a:pt x="2351723" y="2772105"/>
                </a:lnTo>
                <a:lnTo>
                  <a:pt x="2339658" y="2778798"/>
                </a:lnTo>
                <a:lnTo>
                  <a:pt x="2326640" y="2785173"/>
                </a:lnTo>
                <a:lnTo>
                  <a:pt x="2313306" y="2791229"/>
                </a:lnTo>
                <a:lnTo>
                  <a:pt x="2298700" y="2797284"/>
                </a:lnTo>
                <a:lnTo>
                  <a:pt x="2283778" y="2803340"/>
                </a:lnTo>
                <a:lnTo>
                  <a:pt x="2267586" y="2808440"/>
                </a:lnTo>
                <a:lnTo>
                  <a:pt x="2251076" y="2813540"/>
                </a:lnTo>
                <a:lnTo>
                  <a:pt x="2233613" y="2818640"/>
                </a:lnTo>
                <a:lnTo>
                  <a:pt x="2215516" y="2823102"/>
                </a:lnTo>
                <a:lnTo>
                  <a:pt x="2197100" y="2827245"/>
                </a:lnTo>
                <a:lnTo>
                  <a:pt x="2177733" y="2831389"/>
                </a:lnTo>
                <a:lnTo>
                  <a:pt x="2158048" y="2834895"/>
                </a:lnTo>
                <a:lnTo>
                  <a:pt x="2137728" y="2838401"/>
                </a:lnTo>
                <a:lnTo>
                  <a:pt x="2116773" y="2841270"/>
                </a:lnTo>
                <a:lnTo>
                  <a:pt x="2095500" y="2844138"/>
                </a:lnTo>
                <a:lnTo>
                  <a:pt x="2073910" y="2846051"/>
                </a:lnTo>
                <a:lnTo>
                  <a:pt x="2051368" y="2847963"/>
                </a:lnTo>
                <a:lnTo>
                  <a:pt x="2028826" y="2849238"/>
                </a:lnTo>
                <a:lnTo>
                  <a:pt x="2005966" y="2850513"/>
                </a:lnTo>
                <a:lnTo>
                  <a:pt x="1982788" y="2851150"/>
                </a:lnTo>
                <a:lnTo>
                  <a:pt x="1959293" y="2851150"/>
                </a:lnTo>
                <a:lnTo>
                  <a:pt x="1935480" y="2851150"/>
                </a:lnTo>
                <a:lnTo>
                  <a:pt x="1912303" y="2850513"/>
                </a:lnTo>
                <a:lnTo>
                  <a:pt x="1889443" y="2849238"/>
                </a:lnTo>
                <a:lnTo>
                  <a:pt x="1866900" y="2847963"/>
                </a:lnTo>
                <a:lnTo>
                  <a:pt x="1844358" y="2846051"/>
                </a:lnTo>
                <a:lnTo>
                  <a:pt x="1822768" y="2844138"/>
                </a:lnTo>
                <a:lnTo>
                  <a:pt x="1801496" y="2841270"/>
                </a:lnTo>
                <a:lnTo>
                  <a:pt x="1780540" y="2838401"/>
                </a:lnTo>
                <a:lnTo>
                  <a:pt x="1760220" y="2834895"/>
                </a:lnTo>
                <a:lnTo>
                  <a:pt x="1740536" y="2831389"/>
                </a:lnTo>
                <a:lnTo>
                  <a:pt x="1721168" y="2827245"/>
                </a:lnTo>
                <a:lnTo>
                  <a:pt x="1702753" y="2823102"/>
                </a:lnTo>
                <a:lnTo>
                  <a:pt x="1684656" y="2818640"/>
                </a:lnTo>
                <a:lnTo>
                  <a:pt x="1667193" y="2813540"/>
                </a:lnTo>
                <a:lnTo>
                  <a:pt x="1650683" y="2808440"/>
                </a:lnTo>
                <a:lnTo>
                  <a:pt x="1634490" y="2803340"/>
                </a:lnTo>
                <a:lnTo>
                  <a:pt x="1619568" y="2797284"/>
                </a:lnTo>
                <a:lnTo>
                  <a:pt x="1604963" y="2791229"/>
                </a:lnTo>
                <a:lnTo>
                  <a:pt x="1591628" y="2785173"/>
                </a:lnTo>
                <a:lnTo>
                  <a:pt x="1578610" y="2778798"/>
                </a:lnTo>
                <a:lnTo>
                  <a:pt x="1566863" y="2772105"/>
                </a:lnTo>
                <a:lnTo>
                  <a:pt x="1555750" y="2765093"/>
                </a:lnTo>
                <a:lnTo>
                  <a:pt x="1545273" y="2758080"/>
                </a:lnTo>
                <a:lnTo>
                  <a:pt x="1536383" y="2751068"/>
                </a:lnTo>
                <a:lnTo>
                  <a:pt x="1528128" y="2743419"/>
                </a:lnTo>
                <a:lnTo>
                  <a:pt x="1520826" y="2735769"/>
                </a:lnTo>
                <a:lnTo>
                  <a:pt x="1514793" y="2728120"/>
                </a:lnTo>
                <a:lnTo>
                  <a:pt x="1511936" y="2723976"/>
                </a:lnTo>
                <a:lnTo>
                  <a:pt x="1509396" y="2720151"/>
                </a:lnTo>
                <a:lnTo>
                  <a:pt x="1507490" y="2716008"/>
                </a:lnTo>
                <a:lnTo>
                  <a:pt x="1505586" y="2711864"/>
                </a:lnTo>
                <a:lnTo>
                  <a:pt x="1503998" y="2707721"/>
                </a:lnTo>
                <a:lnTo>
                  <a:pt x="1502410" y="2703896"/>
                </a:lnTo>
                <a:lnTo>
                  <a:pt x="1501776" y="2699434"/>
                </a:lnTo>
                <a:lnTo>
                  <a:pt x="1500823" y="2694971"/>
                </a:lnTo>
                <a:lnTo>
                  <a:pt x="1500506" y="2691147"/>
                </a:lnTo>
                <a:lnTo>
                  <a:pt x="1500188" y="2686684"/>
                </a:lnTo>
                <a:lnTo>
                  <a:pt x="1500506" y="2682541"/>
                </a:lnTo>
                <a:lnTo>
                  <a:pt x="1500823" y="2678397"/>
                </a:lnTo>
                <a:lnTo>
                  <a:pt x="1501776" y="2674254"/>
                </a:lnTo>
                <a:lnTo>
                  <a:pt x="1502410" y="2670110"/>
                </a:lnTo>
                <a:lnTo>
                  <a:pt x="1503998" y="2665967"/>
                </a:lnTo>
                <a:lnTo>
                  <a:pt x="1505586" y="2661823"/>
                </a:lnTo>
                <a:lnTo>
                  <a:pt x="1507490" y="2657998"/>
                </a:lnTo>
                <a:lnTo>
                  <a:pt x="1509396" y="2653855"/>
                </a:lnTo>
                <a:lnTo>
                  <a:pt x="1511936" y="2649711"/>
                </a:lnTo>
                <a:lnTo>
                  <a:pt x="1514793" y="2645568"/>
                </a:lnTo>
                <a:lnTo>
                  <a:pt x="1520826" y="2638237"/>
                </a:lnTo>
                <a:lnTo>
                  <a:pt x="1528128" y="2630587"/>
                </a:lnTo>
                <a:lnTo>
                  <a:pt x="1536383" y="2622938"/>
                </a:lnTo>
                <a:lnTo>
                  <a:pt x="1545273" y="2615607"/>
                </a:lnTo>
                <a:lnTo>
                  <a:pt x="1555750" y="2608914"/>
                </a:lnTo>
                <a:lnTo>
                  <a:pt x="1566863" y="2601583"/>
                </a:lnTo>
                <a:lnTo>
                  <a:pt x="1578610" y="2594889"/>
                </a:lnTo>
                <a:lnTo>
                  <a:pt x="1591628" y="2588515"/>
                </a:lnTo>
                <a:lnTo>
                  <a:pt x="1604963" y="2582140"/>
                </a:lnTo>
                <a:lnTo>
                  <a:pt x="1619568" y="2576403"/>
                </a:lnTo>
                <a:lnTo>
                  <a:pt x="1634490" y="2570666"/>
                </a:lnTo>
                <a:lnTo>
                  <a:pt x="1650683" y="2565247"/>
                </a:lnTo>
                <a:lnTo>
                  <a:pt x="1667193" y="2560148"/>
                </a:lnTo>
                <a:lnTo>
                  <a:pt x="1684656" y="2555367"/>
                </a:lnTo>
                <a:lnTo>
                  <a:pt x="1702753" y="2550586"/>
                </a:lnTo>
                <a:lnTo>
                  <a:pt x="1721168" y="2546123"/>
                </a:lnTo>
                <a:lnTo>
                  <a:pt x="1740536" y="2542299"/>
                </a:lnTo>
                <a:lnTo>
                  <a:pt x="1760220" y="2538793"/>
                </a:lnTo>
                <a:lnTo>
                  <a:pt x="1780540" y="2535605"/>
                </a:lnTo>
                <a:lnTo>
                  <a:pt x="1801496" y="2532737"/>
                </a:lnTo>
                <a:lnTo>
                  <a:pt x="1822768" y="2529868"/>
                </a:lnTo>
                <a:lnTo>
                  <a:pt x="1844358" y="2527637"/>
                </a:lnTo>
                <a:lnTo>
                  <a:pt x="1866900" y="2526043"/>
                </a:lnTo>
                <a:lnTo>
                  <a:pt x="1889443" y="2524450"/>
                </a:lnTo>
                <a:lnTo>
                  <a:pt x="1912303" y="2523493"/>
                </a:lnTo>
                <a:lnTo>
                  <a:pt x="1935480" y="2522856"/>
                </a:lnTo>
                <a:lnTo>
                  <a:pt x="1959293" y="2522537"/>
                </a:lnTo>
                <a:close/>
                <a:moveTo>
                  <a:pt x="2854584" y="2507933"/>
                </a:moveTo>
                <a:lnTo>
                  <a:pt x="2854584" y="2625091"/>
                </a:lnTo>
                <a:lnTo>
                  <a:pt x="2873946" y="2630488"/>
                </a:lnTo>
                <a:lnTo>
                  <a:pt x="2893626" y="2636203"/>
                </a:lnTo>
                <a:lnTo>
                  <a:pt x="2914258" y="2640966"/>
                </a:lnTo>
                <a:lnTo>
                  <a:pt x="2935524" y="2645728"/>
                </a:lnTo>
                <a:lnTo>
                  <a:pt x="2935524" y="2529523"/>
                </a:lnTo>
                <a:lnTo>
                  <a:pt x="2914258" y="2524761"/>
                </a:lnTo>
                <a:lnTo>
                  <a:pt x="2893626" y="2519363"/>
                </a:lnTo>
                <a:lnTo>
                  <a:pt x="2873946" y="2513965"/>
                </a:lnTo>
                <a:lnTo>
                  <a:pt x="2854584" y="2507933"/>
                </a:lnTo>
                <a:close/>
                <a:moveTo>
                  <a:pt x="2692385" y="2444750"/>
                </a:moveTo>
                <a:lnTo>
                  <a:pt x="2692385" y="2542223"/>
                </a:lnTo>
                <a:lnTo>
                  <a:pt x="2695241" y="2545081"/>
                </a:lnTo>
                <a:lnTo>
                  <a:pt x="2698098" y="2548256"/>
                </a:lnTo>
                <a:lnTo>
                  <a:pt x="2705399" y="2554923"/>
                </a:lnTo>
                <a:lnTo>
                  <a:pt x="2714921" y="2561591"/>
                </a:lnTo>
                <a:lnTo>
                  <a:pt x="2725078" y="2568576"/>
                </a:lnTo>
                <a:lnTo>
                  <a:pt x="2737140" y="2576196"/>
                </a:lnTo>
                <a:lnTo>
                  <a:pt x="2748884" y="2582863"/>
                </a:lnTo>
                <a:lnTo>
                  <a:pt x="2761581" y="2589213"/>
                </a:lnTo>
                <a:lnTo>
                  <a:pt x="2773325" y="2595246"/>
                </a:lnTo>
                <a:lnTo>
                  <a:pt x="2773325" y="2486343"/>
                </a:lnTo>
                <a:lnTo>
                  <a:pt x="2758407" y="2480628"/>
                </a:lnTo>
                <a:lnTo>
                  <a:pt x="2744441" y="2475230"/>
                </a:lnTo>
                <a:lnTo>
                  <a:pt x="2732379" y="2469198"/>
                </a:lnTo>
                <a:lnTo>
                  <a:pt x="2721269" y="2464118"/>
                </a:lnTo>
                <a:lnTo>
                  <a:pt x="2712064" y="2458720"/>
                </a:lnTo>
                <a:lnTo>
                  <a:pt x="2704446" y="2453958"/>
                </a:lnTo>
                <a:lnTo>
                  <a:pt x="2697781" y="2449195"/>
                </a:lnTo>
                <a:lnTo>
                  <a:pt x="2692385" y="2444750"/>
                </a:lnTo>
                <a:close/>
                <a:moveTo>
                  <a:pt x="3744614" y="2439353"/>
                </a:moveTo>
                <a:lnTo>
                  <a:pt x="3737949" y="2444433"/>
                </a:lnTo>
                <a:lnTo>
                  <a:pt x="3730648" y="2449195"/>
                </a:lnTo>
                <a:lnTo>
                  <a:pt x="3722713" y="2454275"/>
                </a:lnTo>
                <a:lnTo>
                  <a:pt x="3715095" y="2459038"/>
                </a:lnTo>
                <a:lnTo>
                  <a:pt x="3706524" y="2462848"/>
                </a:lnTo>
                <a:lnTo>
                  <a:pt x="3698907" y="2466975"/>
                </a:lnTo>
                <a:lnTo>
                  <a:pt x="3691289" y="2470468"/>
                </a:lnTo>
                <a:lnTo>
                  <a:pt x="3683671" y="2473325"/>
                </a:lnTo>
                <a:lnTo>
                  <a:pt x="3683671" y="2592706"/>
                </a:lnTo>
                <a:lnTo>
                  <a:pt x="3692558" y="2588578"/>
                </a:lnTo>
                <a:lnTo>
                  <a:pt x="3701128" y="2583816"/>
                </a:lnTo>
                <a:lnTo>
                  <a:pt x="3709381" y="2579053"/>
                </a:lnTo>
                <a:lnTo>
                  <a:pt x="3717634" y="2573973"/>
                </a:lnTo>
                <a:lnTo>
                  <a:pt x="3725252" y="2568258"/>
                </a:lnTo>
                <a:lnTo>
                  <a:pt x="3732235" y="2563178"/>
                </a:lnTo>
                <a:lnTo>
                  <a:pt x="3738901" y="2557781"/>
                </a:lnTo>
                <a:lnTo>
                  <a:pt x="3744614" y="2553018"/>
                </a:lnTo>
                <a:lnTo>
                  <a:pt x="3744614" y="2439353"/>
                </a:lnTo>
                <a:close/>
                <a:moveTo>
                  <a:pt x="3151360" y="2322195"/>
                </a:moveTo>
                <a:lnTo>
                  <a:pt x="3151360" y="2437130"/>
                </a:lnTo>
                <a:lnTo>
                  <a:pt x="3174848" y="2437765"/>
                </a:lnTo>
                <a:lnTo>
                  <a:pt x="3198972" y="2437765"/>
                </a:lnTo>
                <a:lnTo>
                  <a:pt x="3215477" y="2437765"/>
                </a:lnTo>
                <a:lnTo>
                  <a:pt x="3231983" y="2437448"/>
                </a:lnTo>
                <a:lnTo>
                  <a:pt x="3231983" y="2322512"/>
                </a:lnTo>
                <a:lnTo>
                  <a:pt x="3198972" y="2323147"/>
                </a:lnTo>
                <a:lnTo>
                  <a:pt x="3174848" y="2323147"/>
                </a:lnTo>
                <a:lnTo>
                  <a:pt x="3151360" y="2322195"/>
                </a:lnTo>
                <a:close/>
                <a:moveTo>
                  <a:pt x="3815080" y="2317750"/>
                </a:moveTo>
                <a:lnTo>
                  <a:pt x="3816033" y="2325370"/>
                </a:lnTo>
                <a:lnTo>
                  <a:pt x="3816350" y="2332673"/>
                </a:lnTo>
                <a:lnTo>
                  <a:pt x="3816350" y="2483803"/>
                </a:lnTo>
                <a:lnTo>
                  <a:pt x="3816033" y="2484438"/>
                </a:lnTo>
                <a:lnTo>
                  <a:pt x="3815398" y="2493010"/>
                </a:lnTo>
                <a:lnTo>
                  <a:pt x="3814763" y="2498408"/>
                </a:lnTo>
                <a:lnTo>
                  <a:pt x="3813493" y="2504123"/>
                </a:lnTo>
                <a:lnTo>
                  <a:pt x="3811906" y="2509520"/>
                </a:lnTo>
                <a:lnTo>
                  <a:pt x="3810319" y="2514600"/>
                </a:lnTo>
                <a:lnTo>
                  <a:pt x="3808097" y="2520316"/>
                </a:lnTo>
                <a:lnTo>
                  <a:pt x="3805558" y="2525713"/>
                </a:lnTo>
                <a:lnTo>
                  <a:pt x="3803019" y="2530793"/>
                </a:lnTo>
                <a:lnTo>
                  <a:pt x="3799844" y="2536508"/>
                </a:lnTo>
                <a:lnTo>
                  <a:pt x="3796036" y="2541588"/>
                </a:lnTo>
                <a:lnTo>
                  <a:pt x="3792226" y="2546668"/>
                </a:lnTo>
                <a:lnTo>
                  <a:pt x="3788418" y="2551748"/>
                </a:lnTo>
                <a:lnTo>
                  <a:pt x="3783974" y="2556828"/>
                </a:lnTo>
                <a:lnTo>
                  <a:pt x="3779212" y="2561591"/>
                </a:lnTo>
                <a:lnTo>
                  <a:pt x="3774134" y="2566671"/>
                </a:lnTo>
                <a:lnTo>
                  <a:pt x="3768420" y="2571433"/>
                </a:lnTo>
                <a:lnTo>
                  <a:pt x="3763024" y="2576513"/>
                </a:lnTo>
                <a:lnTo>
                  <a:pt x="3750963" y="2586038"/>
                </a:lnTo>
                <a:lnTo>
                  <a:pt x="3737314" y="2595246"/>
                </a:lnTo>
                <a:lnTo>
                  <a:pt x="3722713" y="2604136"/>
                </a:lnTo>
                <a:lnTo>
                  <a:pt x="3707477" y="2613026"/>
                </a:lnTo>
                <a:lnTo>
                  <a:pt x="3690971" y="2621281"/>
                </a:lnTo>
                <a:lnTo>
                  <a:pt x="3673513" y="2628901"/>
                </a:lnTo>
                <a:lnTo>
                  <a:pt x="3655103" y="2636838"/>
                </a:lnTo>
                <a:lnTo>
                  <a:pt x="3635424" y="2644458"/>
                </a:lnTo>
                <a:lnTo>
                  <a:pt x="3615109" y="2651443"/>
                </a:lnTo>
                <a:lnTo>
                  <a:pt x="3593842" y="2658111"/>
                </a:lnTo>
                <a:lnTo>
                  <a:pt x="3571941" y="2664461"/>
                </a:lnTo>
                <a:lnTo>
                  <a:pt x="3549087" y="2670493"/>
                </a:lnTo>
                <a:lnTo>
                  <a:pt x="3525281" y="2675891"/>
                </a:lnTo>
                <a:lnTo>
                  <a:pt x="3501157" y="2680971"/>
                </a:lnTo>
                <a:lnTo>
                  <a:pt x="3476082" y="2685733"/>
                </a:lnTo>
                <a:lnTo>
                  <a:pt x="3450371" y="2689861"/>
                </a:lnTo>
                <a:lnTo>
                  <a:pt x="3424343" y="2693671"/>
                </a:lnTo>
                <a:lnTo>
                  <a:pt x="3397680" y="2697163"/>
                </a:lnTo>
                <a:lnTo>
                  <a:pt x="3370065" y="2700021"/>
                </a:lnTo>
                <a:lnTo>
                  <a:pt x="3341815" y="2702561"/>
                </a:lnTo>
                <a:lnTo>
                  <a:pt x="3313565" y="2704466"/>
                </a:lnTo>
                <a:lnTo>
                  <a:pt x="3284680" y="2705736"/>
                </a:lnTo>
                <a:lnTo>
                  <a:pt x="3255478" y="2706371"/>
                </a:lnTo>
                <a:lnTo>
                  <a:pt x="3225959" y="2706688"/>
                </a:lnTo>
                <a:lnTo>
                  <a:pt x="3195487" y="2706371"/>
                </a:lnTo>
                <a:lnTo>
                  <a:pt x="3165650" y="2705736"/>
                </a:lnTo>
                <a:lnTo>
                  <a:pt x="3136130" y="2704148"/>
                </a:lnTo>
                <a:lnTo>
                  <a:pt x="3106928" y="2701926"/>
                </a:lnTo>
                <a:lnTo>
                  <a:pt x="3078678" y="2699703"/>
                </a:lnTo>
                <a:lnTo>
                  <a:pt x="3050428" y="2696528"/>
                </a:lnTo>
                <a:lnTo>
                  <a:pt x="3022813" y="2693353"/>
                </a:lnTo>
                <a:lnTo>
                  <a:pt x="2996150" y="2688908"/>
                </a:lnTo>
                <a:lnTo>
                  <a:pt x="2970122" y="2684781"/>
                </a:lnTo>
                <a:lnTo>
                  <a:pt x="2944729" y="2680018"/>
                </a:lnTo>
                <a:lnTo>
                  <a:pt x="2919971" y="2674303"/>
                </a:lnTo>
                <a:lnTo>
                  <a:pt x="2895847" y="2668588"/>
                </a:lnTo>
                <a:lnTo>
                  <a:pt x="2872994" y="2662556"/>
                </a:lnTo>
                <a:lnTo>
                  <a:pt x="2850775" y="2655888"/>
                </a:lnTo>
                <a:lnTo>
                  <a:pt x="2829190" y="2648903"/>
                </a:lnTo>
                <a:lnTo>
                  <a:pt x="2808876" y="2641601"/>
                </a:lnTo>
                <a:lnTo>
                  <a:pt x="2789196" y="2633663"/>
                </a:lnTo>
                <a:lnTo>
                  <a:pt x="2770469" y="2625408"/>
                </a:lnTo>
                <a:lnTo>
                  <a:pt x="2753328" y="2617153"/>
                </a:lnTo>
                <a:lnTo>
                  <a:pt x="2736823" y="2608581"/>
                </a:lnTo>
                <a:lnTo>
                  <a:pt x="2721269" y="2599373"/>
                </a:lnTo>
                <a:lnTo>
                  <a:pt x="2706986" y="2590483"/>
                </a:lnTo>
                <a:lnTo>
                  <a:pt x="2693972" y="2580641"/>
                </a:lnTo>
                <a:lnTo>
                  <a:pt x="2688258" y="2575878"/>
                </a:lnTo>
                <a:lnTo>
                  <a:pt x="2682227" y="2570798"/>
                </a:lnTo>
                <a:lnTo>
                  <a:pt x="2676831" y="2566036"/>
                </a:lnTo>
                <a:lnTo>
                  <a:pt x="2671753" y="2560956"/>
                </a:lnTo>
                <a:lnTo>
                  <a:pt x="2666991" y="2555558"/>
                </a:lnTo>
                <a:lnTo>
                  <a:pt x="2662548" y="2550161"/>
                </a:lnTo>
                <a:lnTo>
                  <a:pt x="2658104" y="2545081"/>
                </a:lnTo>
                <a:lnTo>
                  <a:pt x="2654612" y="2540001"/>
                </a:lnTo>
                <a:lnTo>
                  <a:pt x="2651121" y="2534286"/>
                </a:lnTo>
                <a:lnTo>
                  <a:pt x="2647947" y="2528888"/>
                </a:lnTo>
                <a:lnTo>
                  <a:pt x="2645090" y="2523808"/>
                </a:lnTo>
                <a:lnTo>
                  <a:pt x="2642868" y="2518093"/>
                </a:lnTo>
                <a:lnTo>
                  <a:pt x="2640329" y="2512695"/>
                </a:lnTo>
                <a:lnTo>
                  <a:pt x="2638742" y="2506663"/>
                </a:lnTo>
                <a:lnTo>
                  <a:pt x="2637789" y="2501265"/>
                </a:lnTo>
                <a:lnTo>
                  <a:pt x="2636520" y="2495868"/>
                </a:lnTo>
                <a:lnTo>
                  <a:pt x="2636202" y="2489835"/>
                </a:lnTo>
                <a:lnTo>
                  <a:pt x="2635885" y="2484438"/>
                </a:lnTo>
                <a:lnTo>
                  <a:pt x="2635250" y="2484438"/>
                </a:lnTo>
                <a:lnTo>
                  <a:pt x="2635250" y="2375535"/>
                </a:lnTo>
                <a:lnTo>
                  <a:pt x="2646360" y="2383790"/>
                </a:lnTo>
                <a:lnTo>
                  <a:pt x="2657786" y="2392045"/>
                </a:lnTo>
                <a:lnTo>
                  <a:pt x="2670166" y="2399983"/>
                </a:lnTo>
                <a:lnTo>
                  <a:pt x="2683180" y="2407285"/>
                </a:lnTo>
                <a:lnTo>
                  <a:pt x="2696511" y="2414905"/>
                </a:lnTo>
                <a:lnTo>
                  <a:pt x="2710160" y="2421890"/>
                </a:lnTo>
                <a:lnTo>
                  <a:pt x="2724761" y="2429193"/>
                </a:lnTo>
                <a:lnTo>
                  <a:pt x="2740314" y="2435860"/>
                </a:lnTo>
                <a:lnTo>
                  <a:pt x="2755550" y="2442210"/>
                </a:lnTo>
                <a:lnTo>
                  <a:pt x="2771738" y="2448243"/>
                </a:lnTo>
                <a:lnTo>
                  <a:pt x="2788244" y="2453958"/>
                </a:lnTo>
                <a:lnTo>
                  <a:pt x="2805384" y="2459673"/>
                </a:lnTo>
                <a:lnTo>
                  <a:pt x="2822525" y="2465070"/>
                </a:lnTo>
                <a:lnTo>
                  <a:pt x="2840300" y="2470150"/>
                </a:lnTo>
                <a:lnTo>
                  <a:pt x="2858393" y="2474913"/>
                </a:lnTo>
                <a:lnTo>
                  <a:pt x="2877120" y="2479675"/>
                </a:lnTo>
                <a:lnTo>
                  <a:pt x="2895530" y="2483803"/>
                </a:lnTo>
                <a:lnTo>
                  <a:pt x="2914892" y="2487930"/>
                </a:lnTo>
                <a:lnTo>
                  <a:pt x="2934255" y="2491423"/>
                </a:lnTo>
                <a:lnTo>
                  <a:pt x="2953617" y="2494915"/>
                </a:lnTo>
                <a:lnTo>
                  <a:pt x="2973614" y="2498090"/>
                </a:lnTo>
                <a:lnTo>
                  <a:pt x="2993294" y="2501265"/>
                </a:lnTo>
                <a:lnTo>
                  <a:pt x="3013926" y="2503488"/>
                </a:lnTo>
                <a:lnTo>
                  <a:pt x="3033923" y="2506028"/>
                </a:lnTo>
                <a:lnTo>
                  <a:pt x="3054555" y="2508250"/>
                </a:lnTo>
                <a:lnTo>
                  <a:pt x="3074869" y="2509838"/>
                </a:lnTo>
                <a:lnTo>
                  <a:pt x="3095819" y="2511425"/>
                </a:lnTo>
                <a:lnTo>
                  <a:pt x="3116451" y="2512695"/>
                </a:lnTo>
                <a:lnTo>
                  <a:pt x="3137400" y="2513965"/>
                </a:lnTo>
                <a:lnTo>
                  <a:pt x="3158032" y="2514600"/>
                </a:lnTo>
                <a:lnTo>
                  <a:pt x="3178981" y="2514918"/>
                </a:lnTo>
                <a:lnTo>
                  <a:pt x="3199613" y="2514918"/>
                </a:lnTo>
                <a:lnTo>
                  <a:pt x="3224372" y="2514918"/>
                </a:lnTo>
                <a:lnTo>
                  <a:pt x="3249765" y="2514283"/>
                </a:lnTo>
                <a:lnTo>
                  <a:pt x="3274523" y="2513330"/>
                </a:lnTo>
                <a:lnTo>
                  <a:pt x="3299282" y="2511743"/>
                </a:lnTo>
                <a:lnTo>
                  <a:pt x="3324040" y="2510473"/>
                </a:lnTo>
                <a:lnTo>
                  <a:pt x="3348481" y="2507933"/>
                </a:lnTo>
                <a:lnTo>
                  <a:pt x="3372922" y="2505710"/>
                </a:lnTo>
                <a:lnTo>
                  <a:pt x="3397680" y="2502535"/>
                </a:lnTo>
                <a:lnTo>
                  <a:pt x="3421486" y="2499360"/>
                </a:lnTo>
                <a:lnTo>
                  <a:pt x="3445292" y="2495233"/>
                </a:lnTo>
                <a:lnTo>
                  <a:pt x="3468464" y="2491423"/>
                </a:lnTo>
                <a:lnTo>
                  <a:pt x="3491635" y="2486978"/>
                </a:lnTo>
                <a:lnTo>
                  <a:pt x="3514171" y="2481898"/>
                </a:lnTo>
                <a:lnTo>
                  <a:pt x="3536390" y="2476818"/>
                </a:lnTo>
                <a:lnTo>
                  <a:pt x="3557974" y="2471420"/>
                </a:lnTo>
                <a:lnTo>
                  <a:pt x="3579241" y="2465070"/>
                </a:lnTo>
                <a:lnTo>
                  <a:pt x="3599873" y="2458720"/>
                </a:lnTo>
                <a:lnTo>
                  <a:pt x="3619870" y="2452053"/>
                </a:lnTo>
                <a:lnTo>
                  <a:pt x="3639233" y="2444750"/>
                </a:lnTo>
                <a:lnTo>
                  <a:pt x="3657643" y="2437448"/>
                </a:lnTo>
                <a:lnTo>
                  <a:pt x="3676053" y="2429510"/>
                </a:lnTo>
                <a:lnTo>
                  <a:pt x="3692876" y="2421255"/>
                </a:lnTo>
                <a:lnTo>
                  <a:pt x="3709381" y="2412365"/>
                </a:lnTo>
                <a:lnTo>
                  <a:pt x="3724935" y="2403475"/>
                </a:lnTo>
                <a:lnTo>
                  <a:pt x="3739853" y="2393950"/>
                </a:lnTo>
                <a:lnTo>
                  <a:pt x="3753502" y="2384108"/>
                </a:lnTo>
                <a:lnTo>
                  <a:pt x="3766198" y="2374265"/>
                </a:lnTo>
                <a:lnTo>
                  <a:pt x="3772547" y="2368550"/>
                </a:lnTo>
                <a:lnTo>
                  <a:pt x="3777943" y="2363470"/>
                </a:lnTo>
                <a:lnTo>
                  <a:pt x="3783656" y="2358073"/>
                </a:lnTo>
                <a:lnTo>
                  <a:pt x="3789052" y="2352675"/>
                </a:lnTo>
                <a:lnTo>
                  <a:pt x="3793814" y="2346960"/>
                </a:lnTo>
                <a:lnTo>
                  <a:pt x="3798575" y="2341563"/>
                </a:lnTo>
                <a:lnTo>
                  <a:pt x="3803336" y="2335530"/>
                </a:lnTo>
                <a:lnTo>
                  <a:pt x="3807145" y="2329498"/>
                </a:lnTo>
                <a:lnTo>
                  <a:pt x="3811271" y="2323783"/>
                </a:lnTo>
                <a:lnTo>
                  <a:pt x="3815080" y="2317750"/>
                </a:lnTo>
                <a:close/>
                <a:moveTo>
                  <a:pt x="2989478" y="2307907"/>
                </a:moveTo>
                <a:lnTo>
                  <a:pt x="2989478" y="2423478"/>
                </a:lnTo>
                <a:lnTo>
                  <a:pt x="3009158" y="2426018"/>
                </a:lnTo>
                <a:lnTo>
                  <a:pt x="3029472" y="2428240"/>
                </a:lnTo>
                <a:lnTo>
                  <a:pt x="3049469" y="2430780"/>
                </a:lnTo>
                <a:lnTo>
                  <a:pt x="3070419" y="2432685"/>
                </a:lnTo>
                <a:lnTo>
                  <a:pt x="3070419" y="2317432"/>
                </a:lnTo>
                <a:lnTo>
                  <a:pt x="3049469" y="2315527"/>
                </a:lnTo>
                <a:lnTo>
                  <a:pt x="3029472" y="2313305"/>
                </a:lnTo>
                <a:lnTo>
                  <a:pt x="3009158" y="2310765"/>
                </a:lnTo>
                <a:lnTo>
                  <a:pt x="2989478" y="2307907"/>
                </a:lnTo>
                <a:close/>
                <a:moveTo>
                  <a:pt x="2827597" y="2271395"/>
                </a:moveTo>
                <a:lnTo>
                  <a:pt x="2827597" y="2388553"/>
                </a:lnTo>
                <a:lnTo>
                  <a:pt x="2846959" y="2393950"/>
                </a:lnTo>
                <a:lnTo>
                  <a:pt x="2866956" y="2399665"/>
                </a:lnTo>
                <a:lnTo>
                  <a:pt x="2887588" y="2404428"/>
                </a:lnTo>
                <a:lnTo>
                  <a:pt x="2908220" y="2408873"/>
                </a:lnTo>
                <a:lnTo>
                  <a:pt x="2908220" y="2292985"/>
                </a:lnTo>
                <a:lnTo>
                  <a:pt x="2887588" y="2288222"/>
                </a:lnTo>
                <a:lnTo>
                  <a:pt x="2866956" y="2282825"/>
                </a:lnTo>
                <a:lnTo>
                  <a:pt x="2846959" y="2277110"/>
                </a:lnTo>
                <a:lnTo>
                  <a:pt x="2827597" y="2271395"/>
                </a:lnTo>
                <a:close/>
                <a:moveTo>
                  <a:pt x="3717945" y="2227897"/>
                </a:moveTo>
                <a:lnTo>
                  <a:pt x="3711914" y="2232025"/>
                </a:lnTo>
                <a:lnTo>
                  <a:pt x="3704931" y="2235517"/>
                </a:lnTo>
                <a:lnTo>
                  <a:pt x="3696678" y="2239327"/>
                </a:lnTo>
                <a:lnTo>
                  <a:pt x="3688425" y="2242820"/>
                </a:lnTo>
                <a:lnTo>
                  <a:pt x="3671285" y="2249487"/>
                </a:lnTo>
                <a:lnTo>
                  <a:pt x="3656684" y="2255202"/>
                </a:lnTo>
                <a:lnTo>
                  <a:pt x="3656684" y="2356167"/>
                </a:lnTo>
                <a:lnTo>
                  <a:pt x="3665254" y="2351722"/>
                </a:lnTo>
                <a:lnTo>
                  <a:pt x="3674142" y="2347595"/>
                </a:lnTo>
                <a:lnTo>
                  <a:pt x="3682394" y="2342197"/>
                </a:lnTo>
                <a:lnTo>
                  <a:pt x="3690647" y="2337117"/>
                </a:lnTo>
                <a:lnTo>
                  <a:pt x="3698582" y="2331720"/>
                </a:lnTo>
                <a:lnTo>
                  <a:pt x="3705566" y="2326640"/>
                </a:lnTo>
                <a:lnTo>
                  <a:pt x="3711914" y="2321560"/>
                </a:lnTo>
                <a:lnTo>
                  <a:pt x="3717945" y="2316162"/>
                </a:lnTo>
                <a:lnTo>
                  <a:pt x="3717945" y="2227897"/>
                </a:lnTo>
                <a:close/>
                <a:moveTo>
                  <a:pt x="2665715" y="2187575"/>
                </a:moveTo>
                <a:lnTo>
                  <a:pt x="2665715" y="2305685"/>
                </a:lnTo>
                <a:lnTo>
                  <a:pt x="2668254" y="2308542"/>
                </a:lnTo>
                <a:lnTo>
                  <a:pt x="2671429" y="2311717"/>
                </a:lnTo>
                <a:lnTo>
                  <a:pt x="2678729" y="2318385"/>
                </a:lnTo>
                <a:lnTo>
                  <a:pt x="2687934" y="2325052"/>
                </a:lnTo>
                <a:lnTo>
                  <a:pt x="2698726" y="2332037"/>
                </a:lnTo>
                <a:lnTo>
                  <a:pt x="2710153" y="2339657"/>
                </a:lnTo>
                <a:lnTo>
                  <a:pt x="2722215" y="2346325"/>
                </a:lnTo>
                <a:lnTo>
                  <a:pt x="2734594" y="2352675"/>
                </a:lnTo>
                <a:lnTo>
                  <a:pt x="2746656" y="2358390"/>
                </a:lnTo>
                <a:lnTo>
                  <a:pt x="2746656" y="2239327"/>
                </a:lnTo>
                <a:lnTo>
                  <a:pt x="2734594" y="2233612"/>
                </a:lnTo>
                <a:lnTo>
                  <a:pt x="2723167" y="2227580"/>
                </a:lnTo>
                <a:lnTo>
                  <a:pt x="2712058" y="2221230"/>
                </a:lnTo>
                <a:lnTo>
                  <a:pt x="2701583" y="2214562"/>
                </a:lnTo>
                <a:lnTo>
                  <a:pt x="2691743" y="2208212"/>
                </a:lnTo>
                <a:lnTo>
                  <a:pt x="2682538" y="2201545"/>
                </a:lnTo>
                <a:lnTo>
                  <a:pt x="2673650" y="2194560"/>
                </a:lnTo>
                <a:lnTo>
                  <a:pt x="2665715" y="2187575"/>
                </a:lnTo>
                <a:close/>
                <a:moveTo>
                  <a:pt x="2609850" y="2081212"/>
                </a:moveTo>
                <a:lnTo>
                  <a:pt x="2613342" y="2087245"/>
                </a:lnTo>
                <a:lnTo>
                  <a:pt x="2617468" y="2092960"/>
                </a:lnTo>
                <a:lnTo>
                  <a:pt x="2621594" y="2098675"/>
                </a:lnTo>
                <a:lnTo>
                  <a:pt x="2626038" y="2104390"/>
                </a:lnTo>
                <a:lnTo>
                  <a:pt x="2631117" y="2110105"/>
                </a:lnTo>
                <a:lnTo>
                  <a:pt x="2635878" y="2115502"/>
                </a:lnTo>
                <a:lnTo>
                  <a:pt x="2641274" y="2120900"/>
                </a:lnTo>
                <a:lnTo>
                  <a:pt x="2646988" y="2126615"/>
                </a:lnTo>
                <a:lnTo>
                  <a:pt x="2658732" y="2136775"/>
                </a:lnTo>
                <a:lnTo>
                  <a:pt x="2671746" y="2146935"/>
                </a:lnTo>
                <a:lnTo>
                  <a:pt x="2685712" y="2157095"/>
                </a:lnTo>
                <a:lnTo>
                  <a:pt x="2700631" y="2165985"/>
                </a:lnTo>
                <a:lnTo>
                  <a:pt x="2715867" y="2175192"/>
                </a:lnTo>
                <a:lnTo>
                  <a:pt x="2732372" y="2183765"/>
                </a:lnTo>
                <a:lnTo>
                  <a:pt x="2749830" y="2192020"/>
                </a:lnTo>
                <a:lnTo>
                  <a:pt x="2767923" y="2199957"/>
                </a:lnTo>
                <a:lnTo>
                  <a:pt x="2786650" y="2207895"/>
                </a:lnTo>
                <a:lnTo>
                  <a:pt x="2805695" y="2214880"/>
                </a:lnTo>
                <a:lnTo>
                  <a:pt x="2826009" y="2221547"/>
                </a:lnTo>
                <a:lnTo>
                  <a:pt x="2846959" y="2227897"/>
                </a:lnTo>
                <a:lnTo>
                  <a:pt x="2867591" y="2234247"/>
                </a:lnTo>
                <a:lnTo>
                  <a:pt x="2889492" y="2239645"/>
                </a:lnTo>
                <a:lnTo>
                  <a:pt x="2912029" y="2245042"/>
                </a:lnTo>
                <a:lnTo>
                  <a:pt x="2934248" y="2250122"/>
                </a:lnTo>
                <a:lnTo>
                  <a:pt x="2957102" y="2254250"/>
                </a:lnTo>
                <a:lnTo>
                  <a:pt x="2980908" y="2258695"/>
                </a:lnTo>
                <a:lnTo>
                  <a:pt x="3004396" y="2262187"/>
                </a:lnTo>
                <a:lnTo>
                  <a:pt x="3028203" y="2265680"/>
                </a:lnTo>
                <a:lnTo>
                  <a:pt x="3052644" y="2268537"/>
                </a:lnTo>
                <a:lnTo>
                  <a:pt x="3077084" y="2271395"/>
                </a:lnTo>
                <a:lnTo>
                  <a:pt x="3101525" y="2273300"/>
                </a:lnTo>
                <a:lnTo>
                  <a:pt x="3125966" y="2275205"/>
                </a:lnTo>
                <a:lnTo>
                  <a:pt x="3150725" y="2276792"/>
                </a:lnTo>
                <a:lnTo>
                  <a:pt x="3175800" y="2277745"/>
                </a:lnTo>
                <a:lnTo>
                  <a:pt x="3200559" y="2278380"/>
                </a:lnTo>
                <a:lnTo>
                  <a:pt x="3225317" y="2278380"/>
                </a:lnTo>
                <a:lnTo>
                  <a:pt x="3246266" y="2278380"/>
                </a:lnTo>
                <a:lnTo>
                  <a:pt x="3267216" y="2278062"/>
                </a:lnTo>
                <a:lnTo>
                  <a:pt x="3288165" y="2277110"/>
                </a:lnTo>
                <a:lnTo>
                  <a:pt x="3308797" y="2276157"/>
                </a:lnTo>
                <a:lnTo>
                  <a:pt x="3329429" y="2274887"/>
                </a:lnTo>
                <a:lnTo>
                  <a:pt x="3350378" y="2273300"/>
                </a:lnTo>
                <a:lnTo>
                  <a:pt x="3371010" y="2271712"/>
                </a:lnTo>
                <a:lnTo>
                  <a:pt x="3391325" y="2269807"/>
                </a:lnTo>
                <a:lnTo>
                  <a:pt x="3411957" y="2267267"/>
                </a:lnTo>
                <a:lnTo>
                  <a:pt x="3431954" y="2264727"/>
                </a:lnTo>
                <a:lnTo>
                  <a:pt x="3451951" y="2261870"/>
                </a:lnTo>
                <a:lnTo>
                  <a:pt x="3471948" y="2258695"/>
                </a:lnTo>
                <a:lnTo>
                  <a:pt x="3491628" y="2255202"/>
                </a:lnTo>
                <a:lnTo>
                  <a:pt x="3510990" y="2251710"/>
                </a:lnTo>
                <a:lnTo>
                  <a:pt x="3530035" y="2247582"/>
                </a:lnTo>
                <a:lnTo>
                  <a:pt x="3548763" y="2243455"/>
                </a:lnTo>
                <a:lnTo>
                  <a:pt x="3567173" y="2239010"/>
                </a:lnTo>
                <a:lnTo>
                  <a:pt x="3585265" y="2233930"/>
                </a:lnTo>
                <a:lnTo>
                  <a:pt x="3603041" y="2229167"/>
                </a:lnTo>
                <a:lnTo>
                  <a:pt x="3620498" y="2223452"/>
                </a:lnTo>
                <a:lnTo>
                  <a:pt x="3637004" y="2218055"/>
                </a:lnTo>
                <a:lnTo>
                  <a:pt x="3653510" y="2212022"/>
                </a:lnTo>
                <a:lnTo>
                  <a:pt x="3669698" y="2206307"/>
                </a:lnTo>
                <a:lnTo>
                  <a:pt x="3685251" y="2199957"/>
                </a:lnTo>
                <a:lnTo>
                  <a:pt x="3700170" y="2193290"/>
                </a:lnTo>
                <a:lnTo>
                  <a:pt x="3714770" y="2185987"/>
                </a:lnTo>
                <a:lnTo>
                  <a:pt x="3728419" y="2179002"/>
                </a:lnTo>
                <a:lnTo>
                  <a:pt x="3741751" y="2171382"/>
                </a:lnTo>
                <a:lnTo>
                  <a:pt x="3754765" y="2164080"/>
                </a:lnTo>
                <a:lnTo>
                  <a:pt x="3767144" y="2156142"/>
                </a:lnTo>
                <a:lnTo>
                  <a:pt x="3778571" y="2147887"/>
                </a:lnTo>
                <a:lnTo>
                  <a:pt x="3789363" y="2139632"/>
                </a:lnTo>
                <a:lnTo>
                  <a:pt x="3789363" y="2247265"/>
                </a:lnTo>
                <a:lnTo>
                  <a:pt x="3788728" y="2247582"/>
                </a:lnTo>
                <a:lnTo>
                  <a:pt x="3788728" y="2252027"/>
                </a:lnTo>
                <a:lnTo>
                  <a:pt x="3788411" y="2256472"/>
                </a:lnTo>
                <a:lnTo>
                  <a:pt x="3787776" y="2261870"/>
                </a:lnTo>
                <a:lnTo>
                  <a:pt x="3786506" y="2267267"/>
                </a:lnTo>
                <a:lnTo>
                  <a:pt x="3785237" y="2272982"/>
                </a:lnTo>
                <a:lnTo>
                  <a:pt x="3783332" y="2278062"/>
                </a:lnTo>
                <a:lnTo>
                  <a:pt x="3781428" y="2283460"/>
                </a:lnTo>
                <a:lnTo>
                  <a:pt x="3778571" y="2289175"/>
                </a:lnTo>
                <a:lnTo>
                  <a:pt x="3775714" y="2294255"/>
                </a:lnTo>
                <a:lnTo>
                  <a:pt x="3772540" y="2299335"/>
                </a:lnTo>
                <a:lnTo>
                  <a:pt x="3769048" y="2304732"/>
                </a:lnTo>
                <a:lnTo>
                  <a:pt x="3765557" y="2310130"/>
                </a:lnTo>
                <a:lnTo>
                  <a:pt x="3761113" y="2315210"/>
                </a:lnTo>
                <a:lnTo>
                  <a:pt x="3756987" y="2320290"/>
                </a:lnTo>
                <a:lnTo>
                  <a:pt x="3752226" y="2325052"/>
                </a:lnTo>
                <a:lnTo>
                  <a:pt x="3747147" y="2330132"/>
                </a:lnTo>
                <a:lnTo>
                  <a:pt x="3741433" y="2334895"/>
                </a:lnTo>
                <a:lnTo>
                  <a:pt x="3736037" y="2339975"/>
                </a:lnTo>
                <a:lnTo>
                  <a:pt x="3723658" y="2349500"/>
                </a:lnTo>
                <a:lnTo>
                  <a:pt x="3710327" y="2358390"/>
                </a:lnTo>
                <a:lnTo>
                  <a:pt x="3696043" y="2367598"/>
                </a:lnTo>
                <a:lnTo>
                  <a:pt x="3680490" y="2376170"/>
                </a:lnTo>
                <a:lnTo>
                  <a:pt x="3663667" y="2384425"/>
                </a:lnTo>
                <a:lnTo>
                  <a:pt x="3646526" y="2392363"/>
                </a:lnTo>
                <a:lnTo>
                  <a:pt x="3627799" y="2400300"/>
                </a:lnTo>
                <a:lnTo>
                  <a:pt x="3608754" y="2407920"/>
                </a:lnTo>
                <a:lnTo>
                  <a:pt x="3588122" y="2414905"/>
                </a:lnTo>
                <a:lnTo>
                  <a:pt x="3566855" y="2421573"/>
                </a:lnTo>
                <a:lnTo>
                  <a:pt x="3544636" y="2427923"/>
                </a:lnTo>
                <a:lnTo>
                  <a:pt x="3522417" y="2433955"/>
                </a:lnTo>
                <a:lnTo>
                  <a:pt x="3498611" y="2439353"/>
                </a:lnTo>
                <a:lnTo>
                  <a:pt x="3474170" y="2444433"/>
                </a:lnTo>
                <a:lnTo>
                  <a:pt x="3449412" y="2449195"/>
                </a:lnTo>
                <a:lnTo>
                  <a:pt x="3423701" y="2453323"/>
                </a:lnTo>
                <a:lnTo>
                  <a:pt x="3397356" y="2457133"/>
                </a:lnTo>
                <a:lnTo>
                  <a:pt x="3370376" y="2460625"/>
                </a:lnTo>
                <a:lnTo>
                  <a:pt x="3343395" y="2463483"/>
                </a:lnTo>
                <a:lnTo>
                  <a:pt x="3315146" y="2465705"/>
                </a:lnTo>
                <a:lnTo>
                  <a:pt x="3286896" y="2467928"/>
                </a:lnTo>
                <a:lnTo>
                  <a:pt x="3258011" y="2468880"/>
                </a:lnTo>
                <a:lnTo>
                  <a:pt x="3228491" y="2469833"/>
                </a:lnTo>
                <a:lnTo>
                  <a:pt x="3198972" y="2470150"/>
                </a:lnTo>
                <a:lnTo>
                  <a:pt x="3168500" y="2469833"/>
                </a:lnTo>
                <a:lnTo>
                  <a:pt x="3138663" y="2468880"/>
                </a:lnTo>
                <a:lnTo>
                  <a:pt x="3109143" y="2467293"/>
                </a:lnTo>
                <a:lnTo>
                  <a:pt x="3080259" y="2465388"/>
                </a:lnTo>
                <a:lnTo>
                  <a:pt x="3051374" y="2463165"/>
                </a:lnTo>
                <a:lnTo>
                  <a:pt x="3023441" y="2459990"/>
                </a:lnTo>
                <a:lnTo>
                  <a:pt x="2996144" y="2456815"/>
                </a:lnTo>
                <a:lnTo>
                  <a:pt x="2969481" y="2452370"/>
                </a:lnTo>
                <a:lnTo>
                  <a:pt x="2943453" y="2447925"/>
                </a:lnTo>
                <a:lnTo>
                  <a:pt x="2917742" y="2443480"/>
                </a:lnTo>
                <a:lnTo>
                  <a:pt x="2892984" y="2437765"/>
                </a:lnTo>
                <a:lnTo>
                  <a:pt x="2869178" y="2432050"/>
                </a:lnTo>
                <a:lnTo>
                  <a:pt x="2846007" y="2426018"/>
                </a:lnTo>
                <a:lnTo>
                  <a:pt x="2823470" y="2419350"/>
                </a:lnTo>
                <a:lnTo>
                  <a:pt x="2802203" y="2412048"/>
                </a:lnTo>
                <a:lnTo>
                  <a:pt x="2781889" y="2405063"/>
                </a:lnTo>
                <a:lnTo>
                  <a:pt x="2762527" y="2397125"/>
                </a:lnTo>
                <a:lnTo>
                  <a:pt x="2743799" y="2389188"/>
                </a:lnTo>
                <a:lnTo>
                  <a:pt x="2726024" y="2380615"/>
                </a:lnTo>
                <a:lnTo>
                  <a:pt x="2709518" y="2372043"/>
                </a:lnTo>
                <a:lnTo>
                  <a:pt x="2694600" y="2362835"/>
                </a:lnTo>
                <a:lnTo>
                  <a:pt x="2679999" y="2353945"/>
                </a:lnTo>
                <a:lnTo>
                  <a:pt x="2666985" y="2343785"/>
                </a:lnTo>
                <a:lnTo>
                  <a:pt x="2660954" y="2339340"/>
                </a:lnTo>
                <a:lnTo>
                  <a:pt x="2655240" y="2333942"/>
                </a:lnTo>
                <a:lnTo>
                  <a:pt x="2650162" y="2328862"/>
                </a:lnTo>
                <a:lnTo>
                  <a:pt x="2645083" y="2324100"/>
                </a:lnTo>
                <a:lnTo>
                  <a:pt x="2639687" y="2319020"/>
                </a:lnTo>
                <a:lnTo>
                  <a:pt x="2635561" y="2313622"/>
                </a:lnTo>
                <a:lnTo>
                  <a:pt x="2631434" y="2308542"/>
                </a:lnTo>
                <a:lnTo>
                  <a:pt x="2627625" y="2303145"/>
                </a:lnTo>
                <a:lnTo>
                  <a:pt x="2624134" y="2297747"/>
                </a:lnTo>
                <a:lnTo>
                  <a:pt x="2620960" y="2292350"/>
                </a:lnTo>
                <a:lnTo>
                  <a:pt x="2618103" y="2286635"/>
                </a:lnTo>
                <a:lnTo>
                  <a:pt x="2615881" y="2281555"/>
                </a:lnTo>
                <a:lnTo>
                  <a:pt x="2613659" y="2275840"/>
                </a:lnTo>
                <a:lnTo>
                  <a:pt x="2612072" y="2270125"/>
                </a:lnTo>
                <a:lnTo>
                  <a:pt x="2610485" y="2264727"/>
                </a:lnTo>
                <a:lnTo>
                  <a:pt x="2609850" y="2259012"/>
                </a:lnTo>
                <a:lnTo>
                  <a:pt x="2609215" y="2253297"/>
                </a:lnTo>
                <a:lnTo>
                  <a:pt x="2609215" y="2247582"/>
                </a:lnTo>
                <a:lnTo>
                  <a:pt x="2608580" y="2247582"/>
                </a:lnTo>
                <a:lnTo>
                  <a:pt x="2608580" y="2101215"/>
                </a:lnTo>
                <a:lnTo>
                  <a:pt x="2608263" y="2097405"/>
                </a:lnTo>
                <a:lnTo>
                  <a:pt x="2608580" y="2089150"/>
                </a:lnTo>
                <a:lnTo>
                  <a:pt x="2609850" y="2081212"/>
                </a:lnTo>
                <a:close/>
                <a:moveTo>
                  <a:pt x="3270250" y="1882775"/>
                </a:moveTo>
                <a:lnTo>
                  <a:pt x="3307579" y="1890615"/>
                </a:lnTo>
                <a:lnTo>
                  <a:pt x="3314856" y="1892183"/>
                </a:lnTo>
                <a:lnTo>
                  <a:pt x="3321499" y="1894064"/>
                </a:lnTo>
                <a:lnTo>
                  <a:pt x="3326877" y="1895945"/>
                </a:lnTo>
                <a:lnTo>
                  <a:pt x="3331622" y="1898141"/>
                </a:lnTo>
                <a:lnTo>
                  <a:pt x="3336367" y="1900649"/>
                </a:lnTo>
                <a:lnTo>
                  <a:pt x="3340164" y="1902844"/>
                </a:lnTo>
                <a:lnTo>
                  <a:pt x="3348389" y="1908802"/>
                </a:lnTo>
                <a:lnTo>
                  <a:pt x="3351236" y="1911625"/>
                </a:lnTo>
                <a:lnTo>
                  <a:pt x="3353767" y="1914133"/>
                </a:lnTo>
                <a:lnTo>
                  <a:pt x="3355665" y="1916955"/>
                </a:lnTo>
                <a:lnTo>
                  <a:pt x="3356930" y="1919778"/>
                </a:lnTo>
                <a:lnTo>
                  <a:pt x="3357563" y="1922913"/>
                </a:lnTo>
                <a:lnTo>
                  <a:pt x="3357563" y="1925422"/>
                </a:lnTo>
                <a:lnTo>
                  <a:pt x="3357247" y="1928244"/>
                </a:lnTo>
                <a:lnTo>
                  <a:pt x="3355981" y="1931066"/>
                </a:lnTo>
                <a:lnTo>
                  <a:pt x="3354716" y="1933889"/>
                </a:lnTo>
                <a:lnTo>
                  <a:pt x="3352818" y="1936397"/>
                </a:lnTo>
                <a:lnTo>
                  <a:pt x="3350603" y="1939220"/>
                </a:lnTo>
                <a:lnTo>
                  <a:pt x="3347440" y="1941415"/>
                </a:lnTo>
                <a:lnTo>
                  <a:pt x="3344276" y="1943923"/>
                </a:lnTo>
                <a:lnTo>
                  <a:pt x="3340164" y="1945805"/>
                </a:lnTo>
                <a:lnTo>
                  <a:pt x="3336051" y="1947686"/>
                </a:lnTo>
                <a:lnTo>
                  <a:pt x="3331306" y="1949568"/>
                </a:lnTo>
                <a:lnTo>
                  <a:pt x="3324979" y="1951763"/>
                </a:lnTo>
                <a:lnTo>
                  <a:pt x="3318335" y="1953644"/>
                </a:lnTo>
                <a:lnTo>
                  <a:pt x="3310743" y="1955212"/>
                </a:lnTo>
                <a:lnTo>
                  <a:pt x="3303467" y="1956466"/>
                </a:lnTo>
                <a:lnTo>
                  <a:pt x="3295558" y="1957094"/>
                </a:lnTo>
                <a:lnTo>
                  <a:pt x="3287333" y="1958034"/>
                </a:lnTo>
                <a:lnTo>
                  <a:pt x="3270250" y="1958975"/>
                </a:lnTo>
                <a:lnTo>
                  <a:pt x="3270250" y="1882775"/>
                </a:lnTo>
                <a:close/>
                <a:moveTo>
                  <a:pt x="2635250" y="1862137"/>
                </a:moveTo>
                <a:lnTo>
                  <a:pt x="2635885" y="1868810"/>
                </a:lnTo>
                <a:lnTo>
                  <a:pt x="2636520" y="1875166"/>
                </a:lnTo>
                <a:lnTo>
                  <a:pt x="2637789" y="1881521"/>
                </a:lnTo>
                <a:lnTo>
                  <a:pt x="2639694" y="1887559"/>
                </a:lnTo>
                <a:lnTo>
                  <a:pt x="2641598" y="1893914"/>
                </a:lnTo>
                <a:lnTo>
                  <a:pt x="2644455" y="1900270"/>
                </a:lnTo>
                <a:lnTo>
                  <a:pt x="2647629" y="1906307"/>
                </a:lnTo>
                <a:lnTo>
                  <a:pt x="2650803" y="1912663"/>
                </a:lnTo>
                <a:lnTo>
                  <a:pt x="2654612" y="1918383"/>
                </a:lnTo>
                <a:lnTo>
                  <a:pt x="2659056" y="1924420"/>
                </a:lnTo>
                <a:lnTo>
                  <a:pt x="2663817" y="1930458"/>
                </a:lnTo>
                <a:lnTo>
                  <a:pt x="2668896" y="1936178"/>
                </a:lnTo>
                <a:lnTo>
                  <a:pt x="2673975" y="1941898"/>
                </a:lnTo>
                <a:lnTo>
                  <a:pt x="2680005" y="1947618"/>
                </a:lnTo>
                <a:lnTo>
                  <a:pt x="2686354" y="1953338"/>
                </a:lnTo>
                <a:lnTo>
                  <a:pt x="2692385" y="1958740"/>
                </a:lnTo>
                <a:lnTo>
                  <a:pt x="2692385" y="2069006"/>
                </a:lnTo>
                <a:lnTo>
                  <a:pt x="2695241" y="2071549"/>
                </a:lnTo>
                <a:lnTo>
                  <a:pt x="2698098" y="2074726"/>
                </a:lnTo>
                <a:lnTo>
                  <a:pt x="2705399" y="2081400"/>
                </a:lnTo>
                <a:lnTo>
                  <a:pt x="2714921" y="2088391"/>
                </a:lnTo>
                <a:lnTo>
                  <a:pt x="2725078" y="2095699"/>
                </a:lnTo>
                <a:lnTo>
                  <a:pt x="2737140" y="2103008"/>
                </a:lnTo>
                <a:lnTo>
                  <a:pt x="2748884" y="2109681"/>
                </a:lnTo>
                <a:lnTo>
                  <a:pt x="2761581" y="2116354"/>
                </a:lnTo>
                <a:lnTo>
                  <a:pt x="2773325" y="2121757"/>
                </a:lnTo>
                <a:lnTo>
                  <a:pt x="2773325" y="2007994"/>
                </a:lnTo>
                <a:lnTo>
                  <a:pt x="2792370" y="2016256"/>
                </a:lnTo>
                <a:lnTo>
                  <a:pt x="2812050" y="2024201"/>
                </a:lnTo>
                <a:lnTo>
                  <a:pt x="2832999" y="2031827"/>
                </a:lnTo>
                <a:lnTo>
                  <a:pt x="2854584" y="2038818"/>
                </a:lnTo>
                <a:lnTo>
                  <a:pt x="2854584" y="2151945"/>
                </a:lnTo>
                <a:lnTo>
                  <a:pt x="2873946" y="2157347"/>
                </a:lnTo>
                <a:lnTo>
                  <a:pt x="2893626" y="2162749"/>
                </a:lnTo>
                <a:lnTo>
                  <a:pt x="2914258" y="2167516"/>
                </a:lnTo>
                <a:lnTo>
                  <a:pt x="2935524" y="2172282"/>
                </a:lnTo>
                <a:lnTo>
                  <a:pt x="2935524" y="2060744"/>
                </a:lnTo>
                <a:lnTo>
                  <a:pt x="2955204" y="2064558"/>
                </a:lnTo>
                <a:lnTo>
                  <a:pt x="2974884" y="2068371"/>
                </a:lnTo>
                <a:lnTo>
                  <a:pt x="2995198" y="2071549"/>
                </a:lnTo>
                <a:lnTo>
                  <a:pt x="3016148" y="2075362"/>
                </a:lnTo>
                <a:lnTo>
                  <a:pt x="3016148" y="2186900"/>
                </a:lnTo>
                <a:lnTo>
                  <a:pt x="3035827" y="2189442"/>
                </a:lnTo>
                <a:lnTo>
                  <a:pt x="3056142" y="2191666"/>
                </a:lnTo>
                <a:lnTo>
                  <a:pt x="3076456" y="2194208"/>
                </a:lnTo>
                <a:lnTo>
                  <a:pt x="3097406" y="2196115"/>
                </a:lnTo>
                <a:lnTo>
                  <a:pt x="3097406" y="2084577"/>
                </a:lnTo>
                <a:lnTo>
                  <a:pt x="3117085" y="2086166"/>
                </a:lnTo>
                <a:lnTo>
                  <a:pt x="3137400" y="2087437"/>
                </a:lnTo>
                <a:lnTo>
                  <a:pt x="3157715" y="2088708"/>
                </a:lnTo>
                <a:lnTo>
                  <a:pt x="3178346" y="2089344"/>
                </a:lnTo>
                <a:lnTo>
                  <a:pt x="3178346" y="2200246"/>
                </a:lnTo>
                <a:lnTo>
                  <a:pt x="3201835" y="2201199"/>
                </a:lnTo>
                <a:lnTo>
                  <a:pt x="3225959" y="2201199"/>
                </a:lnTo>
                <a:lnTo>
                  <a:pt x="3258970" y="2200882"/>
                </a:lnTo>
                <a:lnTo>
                  <a:pt x="3258970" y="2089344"/>
                </a:lnTo>
                <a:lnTo>
                  <a:pt x="3291029" y="2088708"/>
                </a:lnTo>
                <a:lnTo>
                  <a:pt x="3322135" y="2087119"/>
                </a:lnTo>
                <a:lnTo>
                  <a:pt x="3352925" y="2084577"/>
                </a:lnTo>
                <a:lnTo>
                  <a:pt x="3383396" y="2082035"/>
                </a:lnTo>
                <a:lnTo>
                  <a:pt x="3412916" y="2078540"/>
                </a:lnTo>
                <a:lnTo>
                  <a:pt x="3441801" y="2074091"/>
                </a:lnTo>
                <a:lnTo>
                  <a:pt x="3470051" y="2069642"/>
                </a:lnTo>
                <a:lnTo>
                  <a:pt x="3497348" y="2064558"/>
                </a:lnTo>
                <a:lnTo>
                  <a:pt x="3524011" y="2058520"/>
                </a:lnTo>
                <a:lnTo>
                  <a:pt x="3549722" y="2052482"/>
                </a:lnTo>
                <a:lnTo>
                  <a:pt x="3574480" y="2046127"/>
                </a:lnTo>
                <a:lnTo>
                  <a:pt x="3598604" y="2038500"/>
                </a:lnTo>
                <a:lnTo>
                  <a:pt x="3621457" y="2030874"/>
                </a:lnTo>
                <a:lnTo>
                  <a:pt x="3643042" y="2023247"/>
                </a:lnTo>
                <a:lnTo>
                  <a:pt x="3663991" y="2014350"/>
                </a:lnTo>
                <a:lnTo>
                  <a:pt x="3683671" y="2005770"/>
                </a:lnTo>
                <a:lnTo>
                  <a:pt x="3683671" y="2119532"/>
                </a:lnTo>
                <a:lnTo>
                  <a:pt x="3692558" y="2115083"/>
                </a:lnTo>
                <a:lnTo>
                  <a:pt x="3701128" y="2110635"/>
                </a:lnTo>
                <a:lnTo>
                  <a:pt x="3709381" y="2105550"/>
                </a:lnTo>
                <a:lnTo>
                  <a:pt x="3717634" y="2100466"/>
                </a:lnTo>
                <a:lnTo>
                  <a:pt x="3725252" y="2095064"/>
                </a:lnTo>
                <a:lnTo>
                  <a:pt x="3732235" y="2089979"/>
                </a:lnTo>
                <a:lnTo>
                  <a:pt x="3738901" y="2084577"/>
                </a:lnTo>
                <a:lnTo>
                  <a:pt x="3744614" y="2079493"/>
                </a:lnTo>
                <a:lnTo>
                  <a:pt x="3744614" y="1970179"/>
                </a:lnTo>
                <a:lnTo>
                  <a:pt x="3752867" y="1964142"/>
                </a:lnTo>
                <a:lnTo>
                  <a:pt x="3760802" y="1958104"/>
                </a:lnTo>
                <a:lnTo>
                  <a:pt x="3767786" y="1951749"/>
                </a:lnTo>
                <a:lnTo>
                  <a:pt x="3774769" y="1945393"/>
                </a:lnTo>
                <a:lnTo>
                  <a:pt x="3781117" y="1939038"/>
                </a:lnTo>
                <a:lnTo>
                  <a:pt x="3786830" y="1932365"/>
                </a:lnTo>
                <a:lnTo>
                  <a:pt x="3792226" y="1925691"/>
                </a:lnTo>
                <a:lnTo>
                  <a:pt x="3796988" y="1919018"/>
                </a:lnTo>
                <a:lnTo>
                  <a:pt x="3801432" y="1912027"/>
                </a:lnTo>
                <a:lnTo>
                  <a:pt x="3805240" y="1905354"/>
                </a:lnTo>
                <a:lnTo>
                  <a:pt x="3808415" y="1898363"/>
                </a:lnTo>
                <a:lnTo>
                  <a:pt x="3811271" y="1891372"/>
                </a:lnTo>
                <a:lnTo>
                  <a:pt x="3813176" y="1884063"/>
                </a:lnTo>
                <a:lnTo>
                  <a:pt x="3814763" y="1877072"/>
                </a:lnTo>
                <a:lnTo>
                  <a:pt x="3816033" y="1869446"/>
                </a:lnTo>
                <a:lnTo>
                  <a:pt x="3816350" y="1862455"/>
                </a:lnTo>
                <a:lnTo>
                  <a:pt x="3816350" y="2010536"/>
                </a:lnTo>
                <a:lnTo>
                  <a:pt x="3816033" y="2010854"/>
                </a:lnTo>
                <a:lnTo>
                  <a:pt x="3815398" y="2019434"/>
                </a:lnTo>
                <a:lnTo>
                  <a:pt x="3814763" y="2025154"/>
                </a:lnTo>
                <a:lnTo>
                  <a:pt x="3813493" y="2030556"/>
                </a:lnTo>
                <a:lnTo>
                  <a:pt x="3811906" y="2036276"/>
                </a:lnTo>
                <a:lnTo>
                  <a:pt x="3810319" y="2041678"/>
                </a:lnTo>
                <a:lnTo>
                  <a:pt x="3808097" y="2046762"/>
                </a:lnTo>
                <a:lnTo>
                  <a:pt x="3805558" y="2052482"/>
                </a:lnTo>
                <a:lnTo>
                  <a:pt x="3803019" y="2057567"/>
                </a:lnTo>
                <a:lnTo>
                  <a:pt x="3799844" y="2062969"/>
                </a:lnTo>
                <a:lnTo>
                  <a:pt x="3796036" y="2068053"/>
                </a:lnTo>
                <a:lnTo>
                  <a:pt x="3792226" y="2073137"/>
                </a:lnTo>
                <a:lnTo>
                  <a:pt x="3788418" y="2078540"/>
                </a:lnTo>
                <a:lnTo>
                  <a:pt x="3783974" y="2083624"/>
                </a:lnTo>
                <a:lnTo>
                  <a:pt x="3779212" y="2088391"/>
                </a:lnTo>
                <a:lnTo>
                  <a:pt x="3774134" y="2093475"/>
                </a:lnTo>
                <a:lnTo>
                  <a:pt x="3768420" y="2098241"/>
                </a:lnTo>
                <a:lnTo>
                  <a:pt x="3763024" y="2103326"/>
                </a:lnTo>
                <a:lnTo>
                  <a:pt x="3750963" y="2112859"/>
                </a:lnTo>
                <a:lnTo>
                  <a:pt x="3737314" y="2121757"/>
                </a:lnTo>
                <a:lnTo>
                  <a:pt x="3722713" y="2130972"/>
                </a:lnTo>
                <a:lnTo>
                  <a:pt x="3707477" y="2139552"/>
                </a:lnTo>
                <a:lnTo>
                  <a:pt x="3690971" y="2147814"/>
                </a:lnTo>
                <a:lnTo>
                  <a:pt x="3673513" y="2156076"/>
                </a:lnTo>
                <a:lnTo>
                  <a:pt x="3655103" y="2163702"/>
                </a:lnTo>
                <a:lnTo>
                  <a:pt x="3635424" y="2171011"/>
                </a:lnTo>
                <a:lnTo>
                  <a:pt x="3615109" y="2178320"/>
                </a:lnTo>
                <a:lnTo>
                  <a:pt x="3593842" y="2184993"/>
                </a:lnTo>
                <a:lnTo>
                  <a:pt x="3571941" y="2191349"/>
                </a:lnTo>
                <a:lnTo>
                  <a:pt x="3549087" y="2197068"/>
                </a:lnTo>
                <a:lnTo>
                  <a:pt x="3525281" y="2202788"/>
                </a:lnTo>
                <a:lnTo>
                  <a:pt x="3501157" y="2207873"/>
                </a:lnTo>
                <a:lnTo>
                  <a:pt x="3476082" y="2212639"/>
                </a:lnTo>
                <a:lnTo>
                  <a:pt x="3450371" y="2217088"/>
                </a:lnTo>
                <a:lnTo>
                  <a:pt x="3424343" y="2220584"/>
                </a:lnTo>
                <a:lnTo>
                  <a:pt x="3397680" y="2224079"/>
                </a:lnTo>
                <a:lnTo>
                  <a:pt x="3370065" y="2226939"/>
                </a:lnTo>
                <a:lnTo>
                  <a:pt x="3341815" y="2229163"/>
                </a:lnTo>
                <a:lnTo>
                  <a:pt x="3313565" y="2231070"/>
                </a:lnTo>
                <a:lnTo>
                  <a:pt x="3284680" y="2232341"/>
                </a:lnTo>
                <a:lnTo>
                  <a:pt x="3255478" y="2233294"/>
                </a:lnTo>
                <a:lnTo>
                  <a:pt x="3225959" y="2233612"/>
                </a:lnTo>
                <a:lnTo>
                  <a:pt x="3195487" y="2233294"/>
                </a:lnTo>
                <a:lnTo>
                  <a:pt x="3165650" y="2232341"/>
                </a:lnTo>
                <a:lnTo>
                  <a:pt x="3136130" y="2231070"/>
                </a:lnTo>
                <a:lnTo>
                  <a:pt x="3106928" y="2229163"/>
                </a:lnTo>
                <a:lnTo>
                  <a:pt x="3078678" y="2226303"/>
                </a:lnTo>
                <a:lnTo>
                  <a:pt x="3050428" y="2223761"/>
                </a:lnTo>
                <a:lnTo>
                  <a:pt x="3022813" y="2220266"/>
                </a:lnTo>
                <a:lnTo>
                  <a:pt x="2996150" y="2216135"/>
                </a:lnTo>
                <a:lnTo>
                  <a:pt x="2970122" y="2211368"/>
                </a:lnTo>
                <a:lnTo>
                  <a:pt x="2944729" y="2206602"/>
                </a:lnTo>
                <a:lnTo>
                  <a:pt x="2919971" y="2201199"/>
                </a:lnTo>
                <a:lnTo>
                  <a:pt x="2895847" y="2195797"/>
                </a:lnTo>
                <a:lnTo>
                  <a:pt x="2872994" y="2189442"/>
                </a:lnTo>
                <a:lnTo>
                  <a:pt x="2850775" y="2182769"/>
                </a:lnTo>
                <a:lnTo>
                  <a:pt x="2829190" y="2175460"/>
                </a:lnTo>
                <a:lnTo>
                  <a:pt x="2808876" y="2168469"/>
                </a:lnTo>
                <a:lnTo>
                  <a:pt x="2789196" y="2160525"/>
                </a:lnTo>
                <a:lnTo>
                  <a:pt x="2770469" y="2152580"/>
                </a:lnTo>
                <a:lnTo>
                  <a:pt x="2753328" y="2144001"/>
                </a:lnTo>
                <a:lnTo>
                  <a:pt x="2736823" y="2135103"/>
                </a:lnTo>
                <a:lnTo>
                  <a:pt x="2721269" y="2126205"/>
                </a:lnTo>
                <a:lnTo>
                  <a:pt x="2706986" y="2116990"/>
                </a:lnTo>
                <a:lnTo>
                  <a:pt x="2693972" y="2107139"/>
                </a:lnTo>
                <a:lnTo>
                  <a:pt x="2688258" y="2102372"/>
                </a:lnTo>
                <a:lnTo>
                  <a:pt x="2682227" y="2097288"/>
                </a:lnTo>
                <a:lnTo>
                  <a:pt x="2676831" y="2092522"/>
                </a:lnTo>
                <a:lnTo>
                  <a:pt x="2671753" y="2087437"/>
                </a:lnTo>
                <a:lnTo>
                  <a:pt x="2666991" y="2082353"/>
                </a:lnTo>
                <a:lnTo>
                  <a:pt x="2662548" y="2076951"/>
                </a:lnTo>
                <a:lnTo>
                  <a:pt x="2658104" y="2071549"/>
                </a:lnTo>
                <a:lnTo>
                  <a:pt x="2654612" y="2066464"/>
                </a:lnTo>
                <a:lnTo>
                  <a:pt x="2651121" y="2061062"/>
                </a:lnTo>
                <a:lnTo>
                  <a:pt x="2647947" y="2055342"/>
                </a:lnTo>
                <a:lnTo>
                  <a:pt x="2645090" y="2050258"/>
                </a:lnTo>
                <a:lnTo>
                  <a:pt x="2642868" y="2044856"/>
                </a:lnTo>
                <a:lnTo>
                  <a:pt x="2640329" y="2039454"/>
                </a:lnTo>
                <a:lnTo>
                  <a:pt x="2638742" y="2033416"/>
                </a:lnTo>
                <a:lnTo>
                  <a:pt x="2637789" y="2027696"/>
                </a:lnTo>
                <a:lnTo>
                  <a:pt x="2636520" y="2022294"/>
                </a:lnTo>
                <a:lnTo>
                  <a:pt x="2636202" y="2016256"/>
                </a:lnTo>
                <a:lnTo>
                  <a:pt x="2635885" y="2010854"/>
                </a:lnTo>
                <a:lnTo>
                  <a:pt x="2635250" y="2010854"/>
                </a:lnTo>
                <a:lnTo>
                  <a:pt x="2635250" y="1862137"/>
                </a:lnTo>
                <a:close/>
                <a:moveTo>
                  <a:pt x="3815353" y="1849331"/>
                </a:moveTo>
                <a:lnTo>
                  <a:pt x="3816061" y="1854393"/>
                </a:lnTo>
                <a:lnTo>
                  <a:pt x="3816350" y="1860279"/>
                </a:lnTo>
                <a:lnTo>
                  <a:pt x="3816061" y="1862137"/>
                </a:lnTo>
                <a:lnTo>
                  <a:pt x="3816061" y="1859040"/>
                </a:lnTo>
                <a:lnTo>
                  <a:pt x="3815773" y="1853154"/>
                </a:lnTo>
                <a:lnTo>
                  <a:pt x="3815353" y="1849331"/>
                </a:lnTo>
                <a:close/>
                <a:moveTo>
                  <a:pt x="2636143" y="1848861"/>
                </a:moveTo>
                <a:lnTo>
                  <a:pt x="2635885" y="1853247"/>
                </a:lnTo>
                <a:lnTo>
                  <a:pt x="2635250" y="1859280"/>
                </a:lnTo>
                <a:lnTo>
                  <a:pt x="2635250" y="1854517"/>
                </a:lnTo>
                <a:lnTo>
                  <a:pt x="2636143" y="1848861"/>
                </a:lnTo>
                <a:close/>
                <a:moveTo>
                  <a:pt x="3814618" y="1842622"/>
                </a:moveTo>
                <a:lnTo>
                  <a:pt x="3815195" y="1847888"/>
                </a:lnTo>
                <a:lnTo>
                  <a:pt x="3815353" y="1849331"/>
                </a:lnTo>
                <a:lnTo>
                  <a:pt x="3815195" y="1848198"/>
                </a:lnTo>
                <a:lnTo>
                  <a:pt x="3814618" y="1842622"/>
                </a:lnTo>
                <a:close/>
                <a:moveTo>
                  <a:pt x="2638425" y="1836737"/>
                </a:moveTo>
                <a:lnTo>
                  <a:pt x="2636838" y="1842770"/>
                </a:lnTo>
                <a:lnTo>
                  <a:pt x="2636202" y="1848485"/>
                </a:lnTo>
                <a:lnTo>
                  <a:pt x="2636143" y="1848861"/>
                </a:lnTo>
                <a:lnTo>
                  <a:pt x="2636202" y="1847850"/>
                </a:lnTo>
                <a:lnTo>
                  <a:pt x="2636838" y="1842452"/>
                </a:lnTo>
                <a:lnTo>
                  <a:pt x="2638425" y="1836737"/>
                </a:lnTo>
                <a:close/>
                <a:moveTo>
                  <a:pt x="3187700" y="1751012"/>
                </a:moveTo>
                <a:lnTo>
                  <a:pt x="3187700" y="1827212"/>
                </a:lnTo>
                <a:lnTo>
                  <a:pt x="3172031" y="1824063"/>
                </a:lnTo>
                <a:lnTo>
                  <a:pt x="3153163" y="1820285"/>
                </a:lnTo>
                <a:lnTo>
                  <a:pt x="3144209" y="1818396"/>
                </a:lnTo>
                <a:lnTo>
                  <a:pt x="3136535" y="1816191"/>
                </a:lnTo>
                <a:lnTo>
                  <a:pt x="3129179" y="1813987"/>
                </a:lnTo>
                <a:lnTo>
                  <a:pt x="3122144" y="1811153"/>
                </a:lnTo>
                <a:lnTo>
                  <a:pt x="3115749" y="1808005"/>
                </a:lnTo>
                <a:lnTo>
                  <a:pt x="3109673" y="1804541"/>
                </a:lnTo>
                <a:lnTo>
                  <a:pt x="3106475" y="1801707"/>
                </a:lnTo>
                <a:lnTo>
                  <a:pt x="3103917" y="1799503"/>
                </a:lnTo>
                <a:lnTo>
                  <a:pt x="3101998" y="1796669"/>
                </a:lnTo>
                <a:lnTo>
                  <a:pt x="3100399" y="1793835"/>
                </a:lnTo>
                <a:lnTo>
                  <a:pt x="3099120" y="1791001"/>
                </a:lnTo>
                <a:lnTo>
                  <a:pt x="3098800" y="1788167"/>
                </a:lnTo>
                <a:lnTo>
                  <a:pt x="3098800" y="1785334"/>
                </a:lnTo>
                <a:lnTo>
                  <a:pt x="3099120" y="1782500"/>
                </a:lnTo>
                <a:lnTo>
                  <a:pt x="3099759" y="1779351"/>
                </a:lnTo>
                <a:lnTo>
                  <a:pt x="3101358" y="1777147"/>
                </a:lnTo>
                <a:lnTo>
                  <a:pt x="3103597" y="1774313"/>
                </a:lnTo>
                <a:lnTo>
                  <a:pt x="3105835" y="1771794"/>
                </a:lnTo>
                <a:lnTo>
                  <a:pt x="3108713" y="1769275"/>
                </a:lnTo>
                <a:lnTo>
                  <a:pt x="3112231" y="1767386"/>
                </a:lnTo>
                <a:lnTo>
                  <a:pt x="3116068" y="1765182"/>
                </a:lnTo>
                <a:lnTo>
                  <a:pt x="3120545" y="1763607"/>
                </a:lnTo>
                <a:lnTo>
                  <a:pt x="3127581" y="1760773"/>
                </a:lnTo>
                <a:lnTo>
                  <a:pt x="3135255" y="1758884"/>
                </a:lnTo>
                <a:lnTo>
                  <a:pt x="3143250" y="1756680"/>
                </a:lnTo>
                <a:lnTo>
                  <a:pt x="3151564" y="1755106"/>
                </a:lnTo>
                <a:lnTo>
                  <a:pt x="3160199" y="1753531"/>
                </a:lnTo>
                <a:lnTo>
                  <a:pt x="3169472" y="1752587"/>
                </a:lnTo>
                <a:lnTo>
                  <a:pt x="3178426" y="1751642"/>
                </a:lnTo>
                <a:lnTo>
                  <a:pt x="3187700" y="1751012"/>
                </a:lnTo>
                <a:close/>
                <a:moveTo>
                  <a:pt x="3203106" y="1692876"/>
                </a:moveTo>
                <a:lnTo>
                  <a:pt x="3200250" y="1693193"/>
                </a:lnTo>
                <a:lnTo>
                  <a:pt x="3197710" y="1693827"/>
                </a:lnTo>
                <a:lnTo>
                  <a:pt x="3194854" y="1694144"/>
                </a:lnTo>
                <a:lnTo>
                  <a:pt x="3192949" y="1694778"/>
                </a:lnTo>
                <a:lnTo>
                  <a:pt x="3191045" y="1696045"/>
                </a:lnTo>
                <a:lnTo>
                  <a:pt x="3189458" y="1697313"/>
                </a:lnTo>
                <a:lnTo>
                  <a:pt x="3188506" y="1698581"/>
                </a:lnTo>
                <a:lnTo>
                  <a:pt x="3188188" y="1699532"/>
                </a:lnTo>
                <a:lnTo>
                  <a:pt x="3188188" y="1720450"/>
                </a:lnTo>
                <a:lnTo>
                  <a:pt x="3171684" y="1721718"/>
                </a:lnTo>
                <a:lnTo>
                  <a:pt x="3155179" y="1723620"/>
                </a:lnTo>
                <a:lnTo>
                  <a:pt x="3139309" y="1726155"/>
                </a:lnTo>
                <a:lnTo>
                  <a:pt x="3123756" y="1728691"/>
                </a:lnTo>
                <a:lnTo>
                  <a:pt x="3108838" y="1731860"/>
                </a:lnTo>
                <a:lnTo>
                  <a:pt x="3095190" y="1735347"/>
                </a:lnTo>
                <a:lnTo>
                  <a:pt x="3081542" y="1739784"/>
                </a:lnTo>
                <a:lnTo>
                  <a:pt x="3069480" y="1744538"/>
                </a:lnTo>
                <a:lnTo>
                  <a:pt x="3061228" y="1748342"/>
                </a:lnTo>
                <a:lnTo>
                  <a:pt x="3053293" y="1752462"/>
                </a:lnTo>
                <a:lnTo>
                  <a:pt x="3046310" y="1756582"/>
                </a:lnTo>
                <a:lnTo>
                  <a:pt x="3040280" y="1761019"/>
                </a:lnTo>
                <a:lnTo>
                  <a:pt x="3034884" y="1765774"/>
                </a:lnTo>
                <a:lnTo>
                  <a:pt x="3030440" y="1770528"/>
                </a:lnTo>
                <a:lnTo>
                  <a:pt x="3026949" y="1775282"/>
                </a:lnTo>
                <a:lnTo>
                  <a:pt x="3024092" y="1780353"/>
                </a:lnTo>
                <a:lnTo>
                  <a:pt x="3022505" y="1785107"/>
                </a:lnTo>
                <a:lnTo>
                  <a:pt x="3021235" y="1790179"/>
                </a:lnTo>
                <a:lnTo>
                  <a:pt x="3021235" y="1794933"/>
                </a:lnTo>
                <a:lnTo>
                  <a:pt x="3022505" y="1800004"/>
                </a:lnTo>
                <a:lnTo>
                  <a:pt x="3024092" y="1805075"/>
                </a:lnTo>
                <a:lnTo>
                  <a:pt x="3026949" y="1809829"/>
                </a:lnTo>
                <a:lnTo>
                  <a:pt x="3030758" y="1814583"/>
                </a:lnTo>
                <a:lnTo>
                  <a:pt x="3035519" y="1819338"/>
                </a:lnTo>
                <a:lnTo>
                  <a:pt x="3040597" y="1823775"/>
                </a:lnTo>
                <a:lnTo>
                  <a:pt x="3046310" y="1827578"/>
                </a:lnTo>
                <a:lnTo>
                  <a:pt x="3052976" y="1831065"/>
                </a:lnTo>
                <a:lnTo>
                  <a:pt x="3059958" y="1835185"/>
                </a:lnTo>
                <a:lnTo>
                  <a:pt x="3067893" y="1838354"/>
                </a:lnTo>
                <a:lnTo>
                  <a:pt x="3076146" y="1841524"/>
                </a:lnTo>
                <a:lnTo>
                  <a:pt x="3084716" y="1844059"/>
                </a:lnTo>
                <a:lnTo>
                  <a:pt x="3094555" y="1846595"/>
                </a:lnTo>
                <a:lnTo>
                  <a:pt x="3130104" y="1853885"/>
                </a:lnTo>
                <a:lnTo>
                  <a:pt x="3188188" y="1865929"/>
                </a:lnTo>
                <a:lnTo>
                  <a:pt x="3188188" y="1956259"/>
                </a:lnTo>
                <a:lnTo>
                  <a:pt x="3173588" y="1954357"/>
                </a:lnTo>
                <a:lnTo>
                  <a:pt x="3159305" y="1952455"/>
                </a:lnTo>
                <a:lnTo>
                  <a:pt x="3152005" y="1951187"/>
                </a:lnTo>
                <a:lnTo>
                  <a:pt x="3144070" y="1949603"/>
                </a:lnTo>
                <a:lnTo>
                  <a:pt x="3127565" y="1945799"/>
                </a:lnTo>
                <a:lnTo>
                  <a:pt x="3111695" y="1941362"/>
                </a:lnTo>
                <a:lnTo>
                  <a:pt x="3098681" y="1936608"/>
                </a:lnTo>
                <a:lnTo>
                  <a:pt x="3095190" y="1935657"/>
                </a:lnTo>
                <a:lnTo>
                  <a:pt x="3091699" y="1934072"/>
                </a:lnTo>
                <a:lnTo>
                  <a:pt x="3088842" y="1932805"/>
                </a:lnTo>
                <a:lnTo>
                  <a:pt x="3088524" y="1932488"/>
                </a:lnTo>
                <a:lnTo>
                  <a:pt x="3084398" y="1929952"/>
                </a:lnTo>
                <a:lnTo>
                  <a:pt x="3082176" y="1928684"/>
                </a:lnTo>
                <a:lnTo>
                  <a:pt x="3079637" y="1927733"/>
                </a:lnTo>
                <a:lnTo>
                  <a:pt x="3077415" y="1926783"/>
                </a:lnTo>
                <a:lnTo>
                  <a:pt x="3074559" y="1926149"/>
                </a:lnTo>
                <a:lnTo>
                  <a:pt x="3068211" y="1925198"/>
                </a:lnTo>
                <a:lnTo>
                  <a:pt x="3061863" y="1924881"/>
                </a:lnTo>
                <a:lnTo>
                  <a:pt x="3055197" y="1925515"/>
                </a:lnTo>
                <a:lnTo>
                  <a:pt x="3048532" y="1926466"/>
                </a:lnTo>
                <a:lnTo>
                  <a:pt x="3042184" y="1928050"/>
                </a:lnTo>
                <a:lnTo>
                  <a:pt x="3035836" y="1929952"/>
                </a:lnTo>
                <a:lnTo>
                  <a:pt x="3030123" y="1932488"/>
                </a:lnTo>
                <a:lnTo>
                  <a:pt x="3025044" y="1934706"/>
                </a:lnTo>
                <a:lnTo>
                  <a:pt x="3020918" y="1937559"/>
                </a:lnTo>
                <a:lnTo>
                  <a:pt x="3017427" y="1940728"/>
                </a:lnTo>
                <a:lnTo>
                  <a:pt x="3016157" y="1941679"/>
                </a:lnTo>
                <a:lnTo>
                  <a:pt x="3015522" y="1943264"/>
                </a:lnTo>
                <a:lnTo>
                  <a:pt x="3015205" y="1944849"/>
                </a:lnTo>
                <a:lnTo>
                  <a:pt x="3015205" y="1946116"/>
                </a:lnTo>
                <a:lnTo>
                  <a:pt x="3015205" y="1947701"/>
                </a:lnTo>
                <a:lnTo>
                  <a:pt x="3015840" y="1948969"/>
                </a:lnTo>
                <a:lnTo>
                  <a:pt x="3017109" y="1950554"/>
                </a:lnTo>
                <a:lnTo>
                  <a:pt x="3018696" y="1951504"/>
                </a:lnTo>
                <a:lnTo>
                  <a:pt x="3025044" y="1955625"/>
                </a:lnTo>
                <a:lnTo>
                  <a:pt x="3032027" y="1959428"/>
                </a:lnTo>
                <a:lnTo>
                  <a:pt x="3039962" y="1962915"/>
                </a:lnTo>
                <a:lnTo>
                  <a:pt x="3048532" y="1966084"/>
                </a:lnTo>
                <a:lnTo>
                  <a:pt x="3057737" y="1969253"/>
                </a:lnTo>
                <a:lnTo>
                  <a:pt x="3067576" y="1972106"/>
                </a:lnTo>
                <a:lnTo>
                  <a:pt x="3077733" y="1974959"/>
                </a:lnTo>
                <a:lnTo>
                  <a:pt x="3088842" y="1977177"/>
                </a:lnTo>
                <a:lnTo>
                  <a:pt x="3100268" y="1979713"/>
                </a:lnTo>
                <a:lnTo>
                  <a:pt x="3111695" y="1981614"/>
                </a:lnTo>
                <a:lnTo>
                  <a:pt x="3123756" y="1983516"/>
                </a:lnTo>
                <a:lnTo>
                  <a:pt x="3136452" y="1985101"/>
                </a:lnTo>
                <a:lnTo>
                  <a:pt x="3149148" y="1986369"/>
                </a:lnTo>
                <a:lnTo>
                  <a:pt x="3162162" y="1987636"/>
                </a:lnTo>
                <a:lnTo>
                  <a:pt x="3188188" y="1989538"/>
                </a:lnTo>
                <a:lnTo>
                  <a:pt x="3188188" y="2009823"/>
                </a:lnTo>
                <a:lnTo>
                  <a:pt x="3188506" y="2011407"/>
                </a:lnTo>
                <a:lnTo>
                  <a:pt x="3189458" y="2012675"/>
                </a:lnTo>
                <a:lnTo>
                  <a:pt x="3191045" y="2013626"/>
                </a:lnTo>
                <a:lnTo>
                  <a:pt x="3192949" y="2014577"/>
                </a:lnTo>
                <a:lnTo>
                  <a:pt x="3194854" y="2015528"/>
                </a:lnTo>
                <a:lnTo>
                  <a:pt x="3197710" y="2015845"/>
                </a:lnTo>
                <a:lnTo>
                  <a:pt x="3200250" y="2016162"/>
                </a:lnTo>
                <a:lnTo>
                  <a:pt x="3203106" y="2016479"/>
                </a:lnTo>
                <a:lnTo>
                  <a:pt x="3254843" y="2016479"/>
                </a:lnTo>
                <a:lnTo>
                  <a:pt x="3258017" y="2016162"/>
                </a:lnTo>
                <a:lnTo>
                  <a:pt x="3260556" y="2015845"/>
                </a:lnTo>
                <a:lnTo>
                  <a:pt x="3263413" y="2015528"/>
                </a:lnTo>
                <a:lnTo>
                  <a:pt x="3265317" y="2014577"/>
                </a:lnTo>
                <a:lnTo>
                  <a:pt x="3267539" y="2013626"/>
                </a:lnTo>
                <a:lnTo>
                  <a:pt x="3269126" y="2012675"/>
                </a:lnTo>
                <a:lnTo>
                  <a:pt x="3269761" y="2011407"/>
                </a:lnTo>
                <a:lnTo>
                  <a:pt x="3270078" y="2009823"/>
                </a:lnTo>
                <a:lnTo>
                  <a:pt x="3270078" y="1988587"/>
                </a:lnTo>
                <a:lnTo>
                  <a:pt x="3286265" y="1987636"/>
                </a:lnTo>
                <a:lnTo>
                  <a:pt x="3302136" y="1986369"/>
                </a:lnTo>
                <a:lnTo>
                  <a:pt x="3317371" y="1984467"/>
                </a:lnTo>
                <a:lnTo>
                  <a:pt x="3331971" y="1981931"/>
                </a:lnTo>
                <a:lnTo>
                  <a:pt x="3345937" y="1979079"/>
                </a:lnTo>
                <a:lnTo>
                  <a:pt x="3358950" y="1976543"/>
                </a:lnTo>
                <a:lnTo>
                  <a:pt x="3370694" y="1973057"/>
                </a:lnTo>
                <a:lnTo>
                  <a:pt x="3381486" y="1968937"/>
                </a:lnTo>
                <a:lnTo>
                  <a:pt x="3390056" y="1965450"/>
                </a:lnTo>
                <a:lnTo>
                  <a:pt x="3398308" y="1961964"/>
                </a:lnTo>
                <a:lnTo>
                  <a:pt x="3405291" y="1957843"/>
                </a:lnTo>
                <a:lnTo>
                  <a:pt x="3411956" y="1953723"/>
                </a:lnTo>
                <a:lnTo>
                  <a:pt x="3417670" y="1949286"/>
                </a:lnTo>
                <a:lnTo>
                  <a:pt x="3422748" y="1944849"/>
                </a:lnTo>
                <a:lnTo>
                  <a:pt x="3427192" y="1940094"/>
                </a:lnTo>
                <a:lnTo>
                  <a:pt x="3430683" y="1935657"/>
                </a:lnTo>
                <a:lnTo>
                  <a:pt x="3433540" y="1930903"/>
                </a:lnTo>
                <a:lnTo>
                  <a:pt x="3435444" y="1926149"/>
                </a:lnTo>
                <a:lnTo>
                  <a:pt x="3436396" y="1921078"/>
                </a:lnTo>
                <a:lnTo>
                  <a:pt x="3437031" y="1916323"/>
                </a:lnTo>
                <a:lnTo>
                  <a:pt x="3436079" y="1910935"/>
                </a:lnTo>
                <a:lnTo>
                  <a:pt x="3434492" y="1905864"/>
                </a:lnTo>
                <a:lnTo>
                  <a:pt x="3432270" y="1901110"/>
                </a:lnTo>
                <a:lnTo>
                  <a:pt x="3429096" y="1896039"/>
                </a:lnTo>
                <a:lnTo>
                  <a:pt x="3426557" y="1893820"/>
                </a:lnTo>
                <a:lnTo>
                  <a:pt x="3424335" y="1890968"/>
                </a:lnTo>
                <a:lnTo>
                  <a:pt x="3418304" y="1886530"/>
                </a:lnTo>
                <a:lnTo>
                  <a:pt x="3411639" y="1882093"/>
                </a:lnTo>
                <a:lnTo>
                  <a:pt x="3404339" y="1877973"/>
                </a:lnTo>
                <a:lnTo>
                  <a:pt x="3395451" y="1874169"/>
                </a:lnTo>
                <a:lnTo>
                  <a:pt x="3385929" y="1870683"/>
                </a:lnTo>
                <a:lnTo>
                  <a:pt x="3375772" y="1866880"/>
                </a:lnTo>
                <a:lnTo>
                  <a:pt x="3365298" y="1863710"/>
                </a:lnTo>
                <a:lnTo>
                  <a:pt x="3354189" y="1860541"/>
                </a:lnTo>
                <a:lnTo>
                  <a:pt x="3342763" y="1858005"/>
                </a:lnTo>
                <a:lnTo>
                  <a:pt x="3318640" y="1852300"/>
                </a:lnTo>
                <a:lnTo>
                  <a:pt x="3294200" y="1847546"/>
                </a:lnTo>
                <a:lnTo>
                  <a:pt x="3270078" y="1843426"/>
                </a:lnTo>
                <a:lnTo>
                  <a:pt x="3270078" y="1752779"/>
                </a:lnTo>
                <a:lnTo>
                  <a:pt x="3291026" y="1755631"/>
                </a:lnTo>
                <a:lnTo>
                  <a:pt x="3298961" y="1756582"/>
                </a:lnTo>
                <a:lnTo>
                  <a:pt x="3306896" y="1758801"/>
                </a:lnTo>
                <a:lnTo>
                  <a:pt x="3323719" y="1762921"/>
                </a:lnTo>
                <a:lnTo>
                  <a:pt x="3339589" y="1767992"/>
                </a:lnTo>
                <a:lnTo>
                  <a:pt x="3352920" y="1772746"/>
                </a:lnTo>
                <a:lnTo>
                  <a:pt x="3360537" y="1775599"/>
                </a:lnTo>
                <a:lnTo>
                  <a:pt x="3363076" y="1777184"/>
                </a:lnTo>
                <a:lnTo>
                  <a:pt x="3367203" y="1779402"/>
                </a:lnTo>
                <a:lnTo>
                  <a:pt x="3369424" y="1780670"/>
                </a:lnTo>
                <a:lnTo>
                  <a:pt x="3371964" y="1781938"/>
                </a:lnTo>
                <a:lnTo>
                  <a:pt x="3374186" y="1783206"/>
                </a:lnTo>
                <a:lnTo>
                  <a:pt x="3377042" y="1783523"/>
                </a:lnTo>
                <a:lnTo>
                  <a:pt x="3383390" y="1784157"/>
                </a:lnTo>
                <a:lnTo>
                  <a:pt x="3389738" y="1784790"/>
                </a:lnTo>
                <a:lnTo>
                  <a:pt x="3396404" y="1784157"/>
                </a:lnTo>
                <a:lnTo>
                  <a:pt x="3403069" y="1783206"/>
                </a:lnTo>
                <a:lnTo>
                  <a:pt x="3409417" y="1781621"/>
                </a:lnTo>
                <a:lnTo>
                  <a:pt x="3415765" y="1779402"/>
                </a:lnTo>
                <a:lnTo>
                  <a:pt x="3421478" y="1777184"/>
                </a:lnTo>
                <a:lnTo>
                  <a:pt x="3426557" y="1774965"/>
                </a:lnTo>
                <a:lnTo>
                  <a:pt x="3430683" y="1772113"/>
                </a:lnTo>
                <a:lnTo>
                  <a:pt x="3434174" y="1769260"/>
                </a:lnTo>
                <a:lnTo>
                  <a:pt x="3435127" y="1767675"/>
                </a:lnTo>
                <a:lnTo>
                  <a:pt x="3436079" y="1766091"/>
                </a:lnTo>
                <a:lnTo>
                  <a:pt x="3436396" y="1765140"/>
                </a:lnTo>
                <a:lnTo>
                  <a:pt x="3436396" y="1763555"/>
                </a:lnTo>
                <a:lnTo>
                  <a:pt x="3436079" y="1761970"/>
                </a:lnTo>
                <a:lnTo>
                  <a:pt x="3435761" y="1760702"/>
                </a:lnTo>
                <a:lnTo>
                  <a:pt x="3434492" y="1759118"/>
                </a:lnTo>
                <a:lnTo>
                  <a:pt x="3432905" y="1757850"/>
                </a:lnTo>
                <a:lnTo>
                  <a:pt x="3428144" y="1754997"/>
                </a:lnTo>
                <a:lnTo>
                  <a:pt x="3423065" y="1752145"/>
                </a:lnTo>
                <a:lnTo>
                  <a:pt x="3417352" y="1749292"/>
                </a:lnTo>
                <a:lnTo>
                  <a:pt x="3410369" y="1746440"/>
                </a:lnTo>
                <a:lnTo>
                  <a:pt x="3403386" y="1743587"/>
                </a:lnTo>
                <a:lnTo>
                  <a:pt x="3396404" y="1741369"/>
                </a:lnTo>
                <a:lnTo>
                  <a:pt x="3380534" y="1736614"/>
                </a:lnTo>
                <a:lnTo>
                  <a:pt x="3363711" y="1732177"/>
                </a:lnTo>
                <a:lnTo>
                  <a:pt x="3346572" y="1728374"/>
                </a:lnTo>
                <a:lnTo>
                  <a:pt x="3329749" y="1725204"/>
                </a:lnTo>
                <a:lnTo>
                  <a:pt x="3313562" y="1723303"/>
                </a:lnTo>
                <a:lnTo>
                  <a:pt x="3292296" y="1720767"/>
                </a:lnTo>
                <a:lnTo>
                  <a:pt x="3270078" y="1719182"/>
                </a:lnTo>
                <a:lnTo>
                  <a:pt x="3270078" y="1699532"/>
                </a:lnTo>
                <a:lnTo>
                  <a:pt x="3269761" y="1698581"/>
                </a:lnTo>
                <a:lnTo>
                  <a:pt x="3269126" y="1697313"/>
                </a:lnTo>
                <a:lnTo>
                  <a:pt x="3267539" y="1696045"/>
                </a:lnTo>
                <a:lnTo>
                  <a:pt x="3265317" y="1694778"/>
                </a:lnTo>
                <a:lnTo>
                  <a:pt x="3263413" y="1694144"/>
                </a:lnTo>
                <a:lnTo>
                  <a:pt x="3260556" y="1693827"/>
                </a:lnTo>
                <a:lnTo>
                  <a:pt x="3258017" y="1693193"/>
                </a:lnTo>
                <a:lnTo>
                  <a:pt x="3254843" y="1692876"/>
                </a:lnTo>
                <a:lnTo>
                  <a:pt x="3203106" y="1692876"/>
                </a:lnTo>
                <a:close/>
                <a:moveTo>
                  <a:pt x="3225959" y="1673225"/>
                </a:moveTo>
                <a:lnTo>
                  <a:pt x="3251986" y="1673542"/>
                </a:lnTo>
                <a:lnTo>
                  <a:pt x="3278013" y="1674493"/>
                </a:lnTo>
                <a:lnTo>
                  <a:pt x="3303722" y="1675444"/>
                </a:lnTo>
                <a:lnTo>
                  <a:pt x="3328480" y="1677028"/>
                </a:lnTo>
                <a:lnTo>
                  <a:pt x="3353237" y="1679247"/>
                </a:lnTo>
                <a:lnTo>
                  <a:pt x="3377360" y="1681466"/>
                </a:lnTo>
                <a:lnTo>
                  <a:pt x="3401165" y="1684318"/>
                </a:lnTo>
                <a:lnTo>
                  <a:pt x="3424335" y="1687805"/>
                </a:lnTo>
                <a:lnTo>
                  <a:pt x="3446870" y="1691291"/>
                </a:lnTo>
                <a:lnTo>
                  <a:pt x="3468771" y="1695411"/>
                </a:lnTo>
                <a:lnTo>
                  <a:pt x="3490037" y="1699532"/>
                </a:lnTo>
                <a:lnTo>
                  <a:pt x="3510668" y="1704286"/>
                </a:lnTo>
                <a:lnTo>
                  <a:pt x="3530664" y="1709357"/>
                </a:lnTo>
                <a:lnTo>
                  <a:pt x="3550026" y="1715062"/>
                </a:lnTo>
                <a:lnTo>
                  <a:pt x="3568752" y="1720450"/>
                </a:lnTo>
                <a:lnTo>
                  <a:pt x="3586527" y="1726789"/>
                </a:lnTo>
                <a:lnTo>
                  <a:pt x="3603349" y="1733128"/>
                </a:lnTo>
                <a:lnTo>
                  <a:pt x="3619219" y="1739467"/>
                </a:lnTo>
                <a:lnTo>
                  <a:pt x="3634454" y="1746440"/>
                </a:lnTo>
                <a:lnTo>
                  <a:pt x="3648738" y="1753413"/>
                </a:lnTo>
                <a:lnTo>
                  <a:pt x="3661751" y="1760702"/>
                </a:lnTo>
                <a:lnTo>
                  <a:pt x="3673812" y="1768626"/>
                </a:lnTo>
                <a:lnTo>
                  <a:pt x="3685239" y="1776550"/>
                </a:lnTo>
                <a:lnTo>
                  <a:pt x="3695713" y="1784157"/>
                </a:lnTo>
                <a:lnTo>
                  <a:pt x="3704600" y="1792397"/>
                </a:lnTo>
                <a:lnTo>
                  <a:pt x="3708726" y="1796834"/>
                </a:lnTo>
                <a:lnTo>
                  <a:pt x="3712535" y="1800955"/>
                </a:lnTo>
                <a:lnTo>
                  <a:pt x="3716027" y="1805075"/>
                </a:lnTo>
                <a:lnTo>
                  <a:pt x="3719518" y="1809512"/>
                </a:lnTo>
                <a:lnTo>
                  <a:pt x="3722375" y="1813950"/>
                </a:lnTo>
                <a:lnTo>
                  <a:pt x="3725231" y="1818704"/>
                </a:lnTo>
                <a:lnTo>
                  <a:pt x="3727453" y="1822824"/>
                </a:lnTo>
                <a:lnTo>
                  <a:pt x="3729357" y="1827261"/>
                </a:lnTo>
                <a:lnTo>
                  <a:pt x="3731579" y="1832015"/>
                </a:lnTo>
                <a:lnTo>
                  <a:pt x="3733166" y="1836136"/>
                </a:lnTo>
                <a:lnTo>
                  <a:pt x="3733801" y="1840890"/>
                </a:lnTo>
                <a:lnTo>
                  <a:pt x="3735071" y="1845644"/>
                </a:lnTo>
                <a:lnTo>
                  <a:pt x="3735388" y="1850081"/>
                </a:lnTo>
                <a:lnTo>
                  <a:pt x="3735388" y="1854836"/>
                </a:lnTo>
                <a:lnTo>
                  <a:pt x="3735388" y="1859590"/>
                </a:lnTo>
                <a:lnTo>
                  <a:pt x="3735071" y="1864344"/>
                </a:lnTo>
                <a:lnTo>
                  <a:pt x="3733801" y="1869098"/>
                </a:lnTo>
                <a:lnTo>
                  <a:pt x="3733166" y="1873219"/>
                </a:lnTo>
                <a:lnTo>
                  <a:pt x="3731579" y="1877973"/>
                </a:lnTo>
                <a:lnTo>
                  <a:pt x="3729357" y="1882727"/>
                </a:lnTo>
                <a:lnTo>
                  <a:pt x="3727453" y="1887164"/>
                </a:lnTo>
                <a:lnTo>
                  <a:pt x="3725231" y="1891285"/>
                </a:lnTo>
                <a:lnTo>
                  <a:pt x="3722375" y="1895722"/>
                </a:lnTo>
                <a:lnTo>
                  <a:pt x="3719518" y="1900476"/>
                </a:lnTo>
                <a:lnTo>
                  <a:pt x="3716027" y="1904913"/>
                </a:lnTo>
                <a:lnTo>
                  <a:pt x="3712535" y="1908717"/>
                </a:lnTo>
                <a:lnTo>
                  <a:pt x="3708726" y="1913154"/>
                </a:lnTo>
                <a:lnTo>
                  <a:pt x="3704600" y="1917274"/>
                </a:lnTo>
                <a:lnTo>
                  <a:pt x="3695713" y="1925515"/>
                </a:lnTo>
                <a:lnTo>
                  <a:pt x="3685239" y="1933438"/>
                </a:lnTo>
                <a:lnTo>
                  <a:pt x="3673812" y="1941362"/>
                </a:lnTo>
                <a:lnTo>
                  <a:pt x="3661751" y="1948969"/>
                </a:lnTo>
                <a:lnTo>
                  <a:pt x="3648738" y="1956259"/>
                </a:lnTo>
                <a:lnTo>
                  <a:pt x="3634454" y="1963548"/>
                </a:lnTo>
                <a:lnTo>
                  <a:pt x="3619219" y="1970521"/>
                </a:lnTo>
                <a:lnTo>
                  <a:pt x="3603349" y="1976860"/>
                </a:lnTo>
                <a:lnTo>
                  <a:pt x="3586527" y="1983199"/>
                </a:lnTo>
                <a:lnTo>
                  <a:pt x="3568752" y="1989538"/>
                </a:lnTo>
                <a:lnTo>
                  <a:pt x="3550026" y="1994926"/>
                </a:lnTo>
                <a:lnTo>
                  <a:pt x="3530664" y="2000631"/>
                </a:lnTo>
                <a:lnTo>
                  <a:pt x="3510668" y="2005702"/>
                </a:lnTo>
                <a:lnTo>
                  <a:pt x="3490037" y="2010457"/>
                </a:lnTo>
                <a:lnTo>
                  <a:pt x="3468771" y="2014577"/>
                </a:lnTo>
                <a:lnTo>
                  <a:pt x="3446870" y="2018697"/>
                </a:lnTo>
                <a:lnTo>
                  <a:pt x="3424335" y="2022184"/>
                </a:lnTo>
                <a:lnTo>
                  <a:pt x="3401165" y="2025670"/>
                </a:lnTo>
                <a:lnTo>
                  <a:pt x="3377360" y="2028523"/>
                </a:lnTo>
                <a:lnTo>
                  <a:pt x="3353237" y="2030741"/>
                </a:lnTo>
                <a:lnTo>
                  <a:pt x="3328480" y="2032643"/>
                </a:lnTo>
                <a:lnTo>
                  <a:pt x="3303722" y="2034228"/>
                </a:lnTo>
                <a:lnTo>
                  <a:pt x="3278013" y="2035495"/>
                </a:lnTo>
                <a:lnTo>
                  <a:pt x="3251986" y="2036446"/>
                </a:lnTo>
                <a:lnTo>
                  <a:pt x="3225959" y="2036763"/>
                </a:lnTo>
                <a:lnTo>
                  <a:pt x="3199615" y="2036446"/>
                </a:lnTo>
                <a:lnTo>
                  <a:pt x="3173905" y="2035495"/>
                </a:lnTo>
                <a:lnTo>
                  <a:pt x="3148196" y="2034228"/>
                </a:lnTo>
                <a:lnTo>
                  <a:pt x="3123121" y="2032643"/>
                </a:lnTo>
                <a:lnTo>
                  <a:pt x="3098681" y="2030741"/>
                </a:lnTo>
                <a:lnTo>
                  <a:pt x="3074241" y="2028523"/>
                </a:lnTo>
                <a:lnTo>
                  <a:pt x="3050436" y="2025670"/>
                </a:lnTo>
                <a:lnTo>
                  <a:pt x="3027584" y="2022184"/>
                </a:lnTo>
                <a:lnTo>
                  <a:pt x="3004731" y="2018697"/>
                </a:lnTo>
                <a:lnTo>
                  <a:pt x="2983147" y="2014577"/>
                </a:lnTo>
                <a:lnTo>
                  <a:pt x="2961564" y="2010457"/>
                </a:lnTo>
                <a:lnTo>
                  <a:pt x="2940933" y="2005702"/>
                </a:lnTo>
                <a:lnTo>
                  <a:pt x="2920937" y="2000631"/>
                </a:lnTo>
                <a:lnTo>
                  <a:pt x="2901575" y="1994926"/>
                </a:lnTo>
                <a:lnTo>
                  <a:pt x="2883483" y="1989538"/>
                </a:lnTo>
                <a:lnTo>
                  <a:pt x="2865709" y="1983199"/>
                </a:lnTo>
                <a:lnTo>
                  <a:pt x="2848569" y="1976860"/>
                </a:lnTo>
                <a:lnTo>
                  <a:pt x="2832382" y="1970521"/>
                </a:lnTo>
                <a:lnTo>
                  <a:pt x="2817464" y="1963548"/>
                </a:lnTo>
                <a:lnTo>
                  <a:pt x="2803181" y="1956259"/>
                </a:lnTo>
                <a:lnTo>
                  <a:pt x="2789850" y="1948969"/>
                </a:lnTo>
                <a:lnTo>
                  <a:pt x="2777789" y="1941362"/>
                </a:lnTo>
                <a:lnTo>
                  <a:pt x="2766362" y="1933438"/>
                </a:lnTo>
                <a:lnTo>
                  <a:pt x="2755888" y="1925515"/>
                </a:lnTo>
                <a:lnTo>
                  <a:pt x="2747001" y="1917274"/>
                </a:lnTo>
                <a:lnTo>
                  <a:pt x="2742875" y="1913154"/>
                </a:lnTo>
                <a:lnTo>
                  <a:pt x="2739066" y="1908717"/>
                </a:lnTo>
                <a:lnTo>
                  <a:pt x="2735574" y="1904913"/>
                </a:lnTo>
                <a:lnTo>
                  <a:pt x="2732400" y="1900476"/>
                </a:lnTo>
                <a:lnTo>
                  <a:pt x="2729226" y="1895722"/>
                </a:lnTo>
                <a:lnTo>
                  <a:pt x="2726370" y="1891285"/>
                </a:lnTo>
                <a:lnTo>
                  <a:pt x="2724148" y="1887164"/>
                </a:lnTo>
                <a:lnTo>
                  <a:pt x="2722244" y="1882727"/>
                </a:lnTo>
                <a:lnTo>
                  <a:pt x="2720022" y="1877973"/>
                </a:lnTo>
                <a:lnTo>
                  <a:pt x="2718435" y="1873219"/>
                </a:lnTo>
                <a:lnTo>
                  <a:pt x="2717800" y="1869098"/>
                </a:lnTo>
                <a:lnTo>
                  <a:pt x="2716530" y="1864344"/>
                </a:lnTo>
                <a:lnTo>
                  <a:pt x="2716213" y="1859590"/>
                </a:lnTo>
                <a:lnTo>
                  <a:pt x="2716213" y="1854836"/>
                </a:lnTo>
                <a:lnTo>
                  <a:pt x="2716213" y="1850081"/>
                </a:lnTo>
                <a:lnTo>
                  <a:pt x="2716530" y="1845644"/>
                </a:lnTo>
                <a:lnTo>
                  <a:pt x="2717800" y="1840890"/>
                </a:lnTo>
                <a:lnTo>
                  <a:pt x="2718435" y="1836136"/>
                </a:lnTo>
                <a:lnTo>
                  <a:pt x="2720022" y="1832015"/>
                </a:lnTo>
                <a:lnTo>
                  <a:pt x="2722244" y="1827261"/>
                </a:lnTo>
                <a:lnTo>
                  <a:pt x="2724148" y="1822824"/>
                </a:lnTo>
                <a:lnTo>
                  <a:pt x="2726370" y="1818704"/>
                </a:lnTo>
                <a:lnTo>
                  <a:pt x="2729226" y="1813950"/>
                </a:lnTo>
                <a:lnTo>
                  <a:pt x="2732400" y="1809512"/>
                </a:lnTo>
                <a:lnTo>
                  <a:pt x="2735574" y="1805075"/>
                </a:lnTo>
                <a:lnTo>
                  <a:pt x="2739066" y="1800955"/>
                </a:lnTo>
                <a:lnTo>
                  <a:pt x="2742875" y="1796834"/>
                </a:lnTo>
                <a:lnTo>
                  <a:pt x="2747001" y="1792397"/>
                </a:lnTo>
                <a:lnTo>
                  <a:pt x="2755888" y="1784157"/>
                </a:lnTo>
                <a:lnTo>
                  <a:pt x="2766362" y="1776550"/>
                </a:lnTo>
                <a:lnTo>
                  <a:pt x="2777789" y="1768626"/>
                </a:lnTo>
                <a:lnTo>
                  <a:pt x="2789850" y="1760702"/>
                </a:lnTo>
                <a:lnTo>
                  <a:pt x="2803181" y="1753413"/>
                </a:lnTo>
                <a:lnTo>
                  <a:pt x="2817464" y="1746440"/>
                </a:lnTo>
                <a:lnTo>
                  <a:pt x="2832382" y="1739467"/>
                </a:lnTo>
                <a:lnTo>
                  <a:pt x="2848569" y="1733128"/>
                </a:lnTo>
                <a:lnTo>
                  <a:pt x="2865709" y="1726789"/>
                </a:lnTo>
                <a:lnTo>
                  <a:pt x="2883483" y="1720450"/>
                </a:lnTo>
                <a:lnTo>
                  <a:pt x="2901575" y="1715062"/>
                </a:lnTo>
                <a:lnTo>
                  <a:pt x="2920937" y="1709357"/>
                </a:lnTo>
                <a:lnTo>
                  <a:pt x="2940933" y="1704286"/>
                </a:lnTo>
                <a:lnTo>
                  <a:pt x="2961564" y="1699532"/>
                </a:lnTo>
                <a:lnTo>
                  <a:pt x="2983147" y="1695411"/>
                </a:lnTo>
                <a:lnTo>
                  <a:pt x="3004731" y="1691291"/>
                </a:lnTo>
                <a:lnTo>
                  <a:pt x="3027584" y="1687805"/>
                </a:lnTo>
                <a:lnTo>
                  <a:pt x="3050436" y="1684318"/>
                </a:lnTo>
                <a:lnTo>
                  <a:pt x="3074241" y="1681466"/>
                </a:lnTo>
                <a:lnTo>
                  <a:pt x="3098681" y="1679247"/>
                </a:lnTo>
                <a:lnTo>
                  <a:pt x="3123121" y="1677028"/>
                </a:lnTo>
                <a:lnTo>
                  <a:pt x="3148196" y="1675444"/>
                </a:lnTo>
                <a:lnTo>
                  <a:pt x="3173905" y="1674493"/>
                </a:lnTo>
                <a:lnTo>
                  <a:pt x="3199615" y="1673542"/>
                </a:lnTo>
                <a:lnTo>
                  <a:pt x="3225959" y="1673225"/>
                </a:lnTo>
                <a:close/>
                <a:moveTo>
                  <a:pt x="3454389" y="0"/>
                </a:moveTo>
                <a:lnTo>
                  <a:pt x="3461374" y="0"/>
                </a:lnTo>
                <a:lnTo>
                  <a:pt x="3468995" y="635"/>
                </a:lnTo>
                <a:lnTo>
                  <a:pt x="3475981" y="1587"/>
                </a:lnTo>
                <a:lnTo>
                  <a:pt x="3482966" y="3174"/>
                </a:lnTo>
                <a:lnTo>
                  <a:pt x="3490270" y="5079"/>
                </a:lnTo>
                <a:lnTo>
                  <a:pt x="3497255" y="7300"/>
                </a:lnTo>
                <a:lnTo>
                  <a:pt x="3503923" y="9839"/>
                </a:lnTo>
                <a:lnTo>
                  <a:pt x="3510591" y="13013"/>
                </a:lnTo>
                <a:lnTo>
                  <a:pt x="3517259" y="16505"/>
                </a:lnTo>
                <a:lnTo>
                  <a:pt x="3523610" y="20314"/>
                </a:lnTo>
                <a:lnTo>
                  <a:pt x="3529643" y="24757"/>
                </a:lnTo>
                <a:lnTo>
                  <a:pt x="3535676" y="29518"/>
                </a:lnTo>
                <a:lnTo>
                  <a:pt x="3541074" y="34596"/>
                </a:lnTo>
                <a:lnTo>
                  <a:pt x="3546472" y="39992"/>
                </a:lnTo>
                <a:lnTo>
                  <a:pt x="3551235" y="45705"/>
                </a:lnTo>
                <a:lnTo>
                  <a:pt x="3555998" y="51418"/>
                </a:lnTo>
                <a:lnTo>
                  <a:pt x="3560443" y="57766"/>
                </a:lnTo>
                <a:lnTo>
                  <a:pt x="3564254" y="64113"/>
                </a:lnTo>
                <a:lnTo>
                  <a:pt x="3567746" y="70779"/>
                </a:lnTo>
                <a:lnTo>
                  <a:pt x="3570922" y="77444"/>
                </a:lnTo>
                <a:lnTo>
                  <a:pt x="3573462" y="84109"/>
                </a:lnTo>
                <a:lnTo>
                  <a:pt x="3575684" y="91410"/>
                </a:lnTo>
                <a:lnTo>
                  <a:pt x="3577590" y="98709"/>
                </a:lnTo>
                <a:lnTo>
                  <a:pt x="3579177" y="106009"/>
                </a:lnTo>
                <a:lnTo>
                  <a:pt x="3580448" y="113309"/>
                </a:lnTo>
                <a:lnTo>
                  <a:pt x="3580765" y="120927"/>
                </a:lnTo>
                <a:lnTo>
                  <a:pt x="3581400" y="128544"/>
                </a:lnTo>
                <a:lnTo>
                  <a:pt x="3580765" y="136162"/>
                </a:lnTo>
                <a:lnTo>
                  <a:pt x="3530913" y="1012801"/>
                </a:lnTo>
                <a:lnTo>
                  <a:pt x="3529960" y="1019149"/>
                </a:lnTo>
                <a:lnTo>
                  <a:pt x="3529326" y="1025814"/>
                </a:lnTo>
                <a:lnTo>
                  <a:pt x="3528055" y="1032162"/>
                </a:lnTo>
                <a:lnTo>
                  <a:pt x="3526785" y="1038510"/>
                </a:lnTo>
                <a:lnTo>
                  <a:pt x="3524880" y="1044541"/>
                </a:lnTo>
                <a:lnTo>
                  <a:pt x="3522975" y="1050254"/>
                </a:lnTo>
                <a:lnTo>
                  <a:pt x="3520434" y="1056284"/>
                </a:lnTo>
                <a:lnTo>
                  <a:pt x="3518212" y="1062315"/>
                </a:lnTo>
                <a:lnTo>
                  <a:pt x="3515354" y="1067710"/>
                </a:lnTo>
                <a:lnTo>
                  <a:pt x="3512179" y="1072789"/>
                </a:lnTo>
                <a:lnTo>
                  <a:pt x="3508686" y="1077867"/>
                </a:lnTo>
                <a:lnTo>
                  <a:pt x="3505193" y="1083263"/>
                </a:lnTo>
                <a:lnTo>
                  <a:pt x="3501700" y="1087706"/>
                </a:lnTo>
                <a:lnTo>
                  <a:pt x="3497572" y="1092467"/>
                </a:lnTo>
                <a:lnTo>
                  <a:pt x="3493445" y="1096910"/>
                </a:lnTo>
                <a:lnTo>
                  <a:pt x="3488999" y="1101354"/>
                </a:lnTo>
                <a:lnTo>
                  <a:pt x="3484554" y="1105163"/>
                </a:lnTo>
                <a:lnTo>
                  <a:pt x="3479791" y="1108654"/>
                </a:lnTo>
                <a:lnTo>
                  <a:pt x="3474710" y="1112463"/>
                </a:lnTo>
                <a:lnTo>
                  <a:pt x="3469630" y="1115319"/>
                </a:lnTo>
                <a:lnTo>
                  <a:pt x="3464550" y="1118493"/>
                </a:lnTo>
                <a:lnTo>
                  <a:pt x="3459152" y="1121350"/>
                </a:lnTo>
                <a:lnTo>
                  <a:pt x="3453436" y="1123889"/>
                </a:lnTo>
                <a:lnTo>
                  <a:pt x="3448038" y="1126111"/>
                </a:lnTo>
                <a:lnTo>
                  <a:pt x="3442005" y="1128015"/>
                </a:lnTo>
                <a:lnTo>
                  <a:pt x="3435972" y="1129602"/>
                </a:lnTo>
                <a:lnTo>
                  <a:pt x="3430256" y="1130871"/>
                </a:lnTo>
                <a:lnTo>
                  <a:pt x="3423906" y="1132141"/>
                </a:lnTo>
                <a:lnTo>
                  <a:pt x="3417873" y="1132776"/>
                </a:lnTo>
                <a:lnTo>
                  <a:pt x="3411522" y="1133093"/>
                </a:lnTo>
                <a:lnTo>
                  <a:pt x="3405490" y="1133093"/>
                </a:lnTo>
                <a:lnTo>
                  <a:pt x="3398504" y="1132776"/>
                </a:lnTo>
                <a:lnTo>
                  <a:pt x="3392471" y="1132458"/>
                </a:lnTo>
                <a:lnTo>
                  <a:pt x="3386120" y="1131189"/>
                </a:lnTo>
                <a:lnTo>
                  <a:pt x="3379770" y="1129919"/>
                </a:lnTo>
                <a:lnTo>
                  <a:pt x="3373736" y="1128332"/>
                </a:lnTo>
                <a:lnTo>
                  <a:pt x="3368021" y="1126745"/>
                </a:lnTo>
                <a:lnTo>
                  <a:pt x="3361988" y="1124524"/>
                </a:lnTo>
                <a:lnTo>
                  <a:pt x="3356590" y="1122302"/>
                </a:lnTo>
                <a:lnTo>
                  <a:pt x="3350874" y="1119763"/>
                </a:lnTo>
                <a:lnTo>
                  <a:pt x="3345476" y="1116589"/>
                </a:lnTo>
                <a:lnTo>
                  <a:pt x="3340396" y="1113415"/>
                </a:lnTo>
                <a:lnTo>
                  <a:pt x="3334998" y="1109924"/>
                </a:lnTo>
                <a:lnTo>
                  <a:pt x="3330553" y="1106432"/>
                </a:lnTo>
                <a:lnTo>
                  <a:pt x="3325790" y="1102306"/>
                </a:lnTo>
                <a:lnTo>
                  <a:pt x="3321344" y="1098497"/>
                </a:lnTo>
                <a:lnTo>
                  <a:pt x="3316899" y="1094054"/>
                </a:lnTo>
                <a:lnTo>
                  <a:pt x="3312771" y="1089293"/>
                </a:lnTo>
                <a:lnTo>
                  <a:pt x="3308961" y="1084849"/>
                </a:lnTo>
                <a:lnTo>
                  <a:pt x="3305150" y="1080089"/>
                </a:lnTo>
                <a:lnTo>
                  <a:pt x="3301975" y="1074693"/>
                </a:lnTo>
                <a:lnTo>
                  <a:pt x="3298482" y="1069615"/>
                </a:lnTo>
                <a:lnTo>
                  <a:pt x="3295625" y="1064219"/>
                </a:lnTo>
                <a:lnTo>
                  <a:pt x="3293084" y="1058823"/>
                </a:lnTo>
                <a:lnTo>
                  <a:pt x="3290544" y="1053110"/>
                </a:lnTo>
                <a:lnTo>
                  <a:pt x="3288639" y="1047397"/>
                </a:lnTo>
                <a:lnTo>
                  <a:pt x="3286734" y="1041367"/>
                </a:lnTo>
                <a:lnTo>
                  <a:pt x="3285146" y="1035019"/>
                </a:lnTo>
                <a:lnTo>
                  <a:pt x="3283558" y="1028988"/>
                </a:lnTo>
                <a:lnTo>
                  <a:pt x="3282606" y="1022640"/>
                </a:lnTo>
                <a:lnTo>
                  <a:pt x="3281971" y="1015975"/>
                </a:lnTo>
                <a:lnTo>
                  <a:pt x="3281654" y="1009627"/>
                </a:lnTo>
                <a:lnTo>
                  <a:pt x="3281018" y="1003597"/>
                </a:lnTo>
                <a:lnTo>
                  <a:pt x="3281654" y="996614"/>
                </a:lnTo>
                <a:lnTo>
                  <a:pt x="3306103" y="573529"/>
                </a:lnTo>
                <a:lnTo>
                  <a:pt x="3299118" y="568768"/>
                </a:lnTo>
                <a:lnTo>
                  <a:pt x="2057582" y="2162081"/>
                </a:lnTo>
                <a:lnTo>
                  <a:pt x="2052502" y="2168112"/>
                </a:lnTo>
                <a:lnTo>
                  <a:pt x="2047422" y="2173825"/>
                </a:lnTo>
                <a:lnTo>
                  <a:pt x="2042024" y="2178903"/>
                </a:lnTo>
                <a:lnTo>
                  <a:pt x="2036626" y="2183981"/>
                </a:lnTo>
                <a:lnTo>
                  <a:pt x="2030592" y="2188742"/>
                </a:lnTo>
                <a:lnTo>
                  <a:pt x="2024877" y="2193186"/>
                </a:lnTo>
                <a:lnTo>
                  <a:pt x="2018844" y="2197629"/>
                </a:lnTo>
                <a:lnTo>
                  <a:pt x="2012493" y="2201121"/>
                </a:lnTo>
                <a:lnTo>
                  <a:pt x="2006143" y="2204612"/>
                </a:lnTo>
                <a:lnTo>
                  <a:pt x="1999475" y="2207786"/>
                </a:lnTo>
                <a:lnTo>
                  <a:pt x="1992807" y="2210642"/>
                </a:lnTo>
                <a:lnTo>
                  <a:pt x="1986139" y="2213182"/>
                </a:lnTo>
                <a:lnTo>
                  <a:pt x="1979470" y="2215403"/>
                </a:lnTo>
                <a:lnTo>
                  <a:pt x="1972485" y="2217308"/>
                </a:lnTo>
                <a:lnTo>
                  <a:pt x="1965499" y="2218577"/>
                </a:lnTo>
                <a:lnTo>
                  <a:pt x="1958514" y="2219529"/>
                </a:lnTo>
                <a:lnTo>
                  <a:pt x="1951528" y="2220482"/>
                </a:lnTo>
                <a:lnTo>
                  <a:pt x="1944225" y="2221116"/>
                </a:lnTo>
                <a:lnTo>
                  <a:pt x="1937239" y="2221116"/>
                </a:lnTo>
                <a:lnTo>
                  <a:pt x="1929619" y="2221116"/>
                </a:lnTo>
                <a:lnTo>
                  <a:pt x="1922633" y="2220482"/>
                </a:lnTo>
                <a:lnTo>
                  <a:pt x="1915647" y="2219529"/>
                </a:lnTo>
                <a:lnTo>
                  <a:pt x="1908344" y="2218577"/>
                </a:lnTo>
                <a:lnTo>
                  <a:pt x="1901358" y="2216990"/>
                </a:lnTo>
                <a:lnTo>
                  <a:pt x="1894690" y="2214769"/>
                </a:lnTo>
                <a:lnTo>
                  <a:pt x="1887387" y="2212547"/>
                </a:lnTo>
                <a:lnTo>
                  <a:pt x="1880402" y="2210008"/>
                </a:lnTo>
                <a:lnTo>
                  <a:pt x="1873734" y="2207151"/>
                </a:lnTo>
                <a:lnTo>
                  <a:pt x="1867066" y="2203977"/>
                </a:lnTo>
                <a:lnTo>
                  <a:pt x="1860715" y="2199851"/>
                </a:lnTo>
                <a:lnTo>
                  <a:pt x="1854047" y="2196042"/>
                </a:lnTo>
                <a:lnTo>
                  <a:pt x="1847696" y="2191599"/>
                </a:lnTo>
                <a:lnTo>
                  <a:pt x="1229469" y="1731062"/>
                </a:lnTo>
                <a:lnTo>
                  <a:pt x="271487" y="2768937"/>
                </a:lnTo>
                <a:lnTo>
                  <a:pt x="266406" y="2774967"/>
                </a:lnTo>
                <a:lnTo>
                  <a:pt x="260691" y="2780680"/>
                </a:lnTo>
                <a:lnTo>
                  <a:pt x="254975" y="2785759"/>
                </a:lnTo>
                <a:lnTo>
                  <a:pt x="248942" y="2791154"/>
                </a:lnTo>
                <a:lnTo>
                  <a:pt x="242592" y="2795915"/>
                </a:lnTo>
                <a:lnTo>
                  <a:pt x="236241" y="2800041"/>
                </a:lnTo>
                <a:lnTo>
                  <a:pt x="230208" y="2804167"/>
                </a:lnTo>
                <a:lnTo>
                  <a:pt x="223223" y="2807659"/>
                </a:lnTo>
                <a:lnTo>
                  <a:pt x="216554" y="2810833"/>
                </a:lnTo>
                <a:lnTo>
                  <a:pt x="209886" y="2814007"/>
                </a:lnTo>
                <a:lnTo>
                  <a:pt x="202901" y="2816228"/>
                </a:lnTo>
                <a:lnTo>
                  <a:pt x="195915" y="2818767"/>
                </a:lnTo>
                <a:lnTo>
                  <a:pt x="188612" y="2820354"/>
                </a:lnTo>
                <a:lnTo>
                  <a:pt x="181309" y="2821941"/>
                </a:lnTo>
                <a:lnTo>
                  <a:pt x="174006" y="2822894"/>
                </a:lnTo>
                <a:lnTo>
                  <a:pt x="166703" y="2823846"/>
                </a:lnTo>
                <a:lnTo>
                  <a:pt x="159082" y="2824163"/>
                </a:lnTo>
                <a:lnTo>
                  <a:pt x="152096" y="2824163"/>
                </a:lnTo>
                <a:lnTo>
                  <a:pt x="144476" y="2823846"/>
                </a:lnTo>
                <a:lnTo>
                  <a:pt x="136855" y="2823528"/>
                </a:lnTo>
                <a:lnTo>
                  <a:pt x="129552" y="2822259"/>
                </a:lnTo>
                <a:lnTo>
                  <a:pt x="122249" y="2820672"/>
                </a:lnTo>
                <a:lnTo>
                  <a:pt x="114945" y="2819085"/>
                </a:lnTo>
                <a:lnTo>
                  <a:pt x="107642" y="2816546"/>
                </a:lnTo>
                <a:lnTo>
                  <a:pt x="100657" y="2814324"/>
                </a:lnTo>
                <a:lnTo>
                  <a:pt x="93671" y="2811467"/>
                </a:lnTo>
                <a:lnTo>
                  <a:pt x="87003" y="2807976"/>
                </a:lnTo>
                <a:lnTo>
                  <a:pt x="80335" y="2804485"/>
                </a:lnTo>
                <a:lnTo>
                  <a:pt x="73349" y="2800359"/>
                </a:lnTo>
                <a:lnTo>
                  <a:pt x="66681" y="2796233"/>
                </a:lnTo>
                <a:lnTo>
                  <a:pt x="60331" y="2791472"/>
                </a:lnTo>
                <a:lnTo>
                  <a:pt x="54298" y="2785759"/>
                </a:lnTo>
                <a:lnTo>
                  <a:pt x="48265" y="2780680"/>
                </a:lnTo>
                <a:lnTo>
                  <a:pt x="42867" y="2774967"/>
                </a:lnTo>
                <a:lnTo>
                  <a:pt x="37469" y="2768937"/>
                </a:lnTo>
                <a:lnTo>
                  <a:pt x="32388" y="2762906"/>
                </a:lnTo>
                <a:lnTo>
                  <a:pt x="28260" y="2756876"/>
                </a:lnTo>
                <a:lnTo>
                  <a:pt x="23815" y="2749893"/>
                </a:lnTo>
                <a:lnTo>
                  <a:pt x="19687" y="2743228"/>
                </a:lnTo>
                <a:lnTo>
                  <a:pt x="16194" y="2736563"/>
                </a:lnTo>
                <a:lnTo>
                  <a:pt x="13019" y="2729580"/>
                </a:lnTo>
                <a:lnTo>
                  <a:pt x="10479" y="2722280"/>
                </a:lnTo>
                <a:lnTo>
                  <a:pt x="7938" y="2715297"/>
                </a:lnTo>
                <a:lnTo>
                  <a:pt x="5716" y="2708315"/>
                </a:lnTo>
                <a:lnTo>
                  <a:pt x="3811" y="2700697"/>
                </a:lnTo>
                <a:lnTo>
                  <a:pt x="2540" y="2693080"/>
                </a:lnTo>
                <a:lnTo>
                  <a:pt x="1270" y="2685780"/>
                </a:lnTo>
                <a:lnTo>
                  <a:pt x="635" y="2678162"/>
                </a:lnTo>
                <a:lnTo>
                  <a:pt x="0" y="2670228"/>
                </a:lnTo>
                <a:lnTo>
                  <a:pt x="0" y="2662927"/>
                </a:lnTo>
                <a:lnTo>
                  <a:pt x="0" y="2655310"/>
                </a:lnTo>
                <a:lnTo>
                  <a:pt x="953" y="2648010"/>
                </a:lnTo>
                <a:lnTo>
                  <a:pt x="1588" y="2640075"/>
                </a:lnTo>
                <a:lnTo>
                  <a:pt x="3176" y="2632458"/>
                </a:lnTo>
                <a:lnTo>
                  <a:pt x="4763" y="2625158"/>
                </a:lnTo>
                <a:lnTo>
                  <a:pt x="6668" y="2617858"/>
                </a:lnTo>
                <a:lnTo>
                  <a:pt x="9526" y="2610558"/>
                </a:lnTo>
                <a:lnTo>
                  <a:pt x="12384" y="2603258"/>
                </a:lnTo>
                <a:lnTo>
                  <a:pt x="15559" y="2596275"/>
                </a:lnTo>
                <a:lnTo>
                  <a:pt x="19052" y="2588975"/>
                </a:lnTo>
                <a:lnTo>
                  <a:pt x="22545" y="2582310"/>
                </a:lnTo>
                <a:lnTo>
                  <a:pt x="26990" y="2575644"/>
                </a:lnTo>
                <a:lnTo>
                  <a:pt x="31753" y="2569297"/>
                </a:lnTo>
                <a:lnTo>
                  <a:pt x="36516" y="2562631"/>
                </a:lnTo>
                <a:lnTo>
                  <a:pt x="1086264" y="1414621"/>
                </a:lnTo>
                <a:lnTo>
                  <a:pt x="1091027" y="1408908"/>
                </a:lnTo>
                <a:lnTo>
                  <a:pt x="1096742" y="1403829"/>
                </a:lnTo>
                <a:lnTo>
                  <a:pt x="1101823" y="1398751"/>
                </a:lnTo>
                <a:lnTo>
                  <a:pt x="1107221" y="1393990"/>
                </a:lnTo>
                <a:lnTo>
                  <a:pt x="1113254" y="1389229"/>
                </a:lnTo>
                <a:lnTo>
                  <a:pt x="1119287" y="1385103"/>
                </a:lnTo>
                <a:lnTo>
                  <a:pt x="1125002" y="1381295"/>
                </a:lnTo>
                <a:lnTo>
                  <a:pt x="1131353" y="1377803"/>
                </a:lnTo>
                <a:lnTo>
                  <a:pt x="1137703" y="1374629"/>
                </a:lnTo>
                <a:lnTo>
                  <a:pt x="1144054" y="1371455"/>
                </a:lnTo>
                <a:lnTo>
                  <a:pt x="1150722" y="1368599"/>
                </a:lnTo>
                <a:lnTo>
                  <a:pt x="1157390" y="1366694"/>
                </a:lnTo>
                <a:lnTo>
                  <a:pt x="1164058" y="1364790"/>
                </a:lnTo>
                <a:lnTo>
                  <a:pt x="1170726" y="1362568"/>
                </a:lnTo>
                <a:lnTo>
                  <a:pt x="1177394" y="1361616"/>
                </a:lnTo>
                <a:lnTo>
                  <a:pt x="1184698" y="1360347"/>
                </a:lnTo>
                <a:lnTo>
                  <a:pt x="1191683" y="1360029"/>
                </a:lnTo>
                <a:lnTo>
                  <a:pt x="1198351" y="1359712"/>
                </a:lnTo>
                <a:lnTo>
                  <a:pt x="1205654" y="1359077"/>
                </a:lnTo>
                <a:lnTo>
                  <a:pt x="1212640" y="1359712"/>
                </a:lnTo>
                <a:lnTo>
                  <a:pt x="1219626" y="1360347"/>
                </a:lnTo>
                <a:lnTo>
                  <a:pt x="1226294" y="1361299"/>
                </a:lnTo>
                <a:lnTo>
                  <a:pt x="1233597" y="1362251"/>
                </a:lnTo>
                <a:lnTo>
                  <a:pt x="1240582" y="1363838"/>
                </a:lnTo>
                <a:lnTo>
                  <a:pt x="1247251" y="1365742"/>
                </a:lnTo>
                <a:lnTo>
                  <a:pt x="1253919" y="1368281"/>
                </a:lnTo>
                <a:lnTo>
                  <a:pt x="1260904" y="1371138"/>
                </a:lnTo>
                <a:lnTo>
                  <a:pt x="1267572" y="1373677"/>
                </a:lnTo>
                <a:lnTo>
                  <a:pt x="1274240" y="1376851"/>
                </a:lnTo>
                <a:lnTo>
                  <a:pt x="1280591" y="1380977"/>
                </a:lnTo>
                <a:lnTo>
                  <a:pt x="1286942" y="1384786"/>
                </a:lnTo>
                <a:lnTo>
                  <a:pt x="1292975" y="1389229"/>
                </a:lnTo>
                <a:lnTo>
                  <a:pt x="1907709" y="1846910"/>
                </a:lnTo>
                <a:lnTo>
                  <a:pt x="3043507" y="389124"/>
                </a:lnTo>
                <a:lnTo>
                  <a:pt x="3023186" y="374841"/>
                </a:lnTo>
                <a:lnTo>
                  <a:pt x="2660568" y="470377"/>
                </a:lnTo>
                <a:lnTo>
                  <a:pt x="2654853" y="471646"/>
                </a:lnTo>
                <a:lnTo>
                  <a:pt x="2648502" y="472598"/>
                </a:lnTo>
                <a:lnTo>
                  <a:pt x="2642152" y="473551"/>
                </a:lnTo>
                <a:lnTo>
                  <a:pt x="2635801" y="473868"/>
                </a:lnTo>
                <a:lnTo>
                  <a:pt x="2629450" y="474185"/>
                </a:lnTo>
                <a:lnTo>
                  <a:pt x="2623418" y="473868"/>
                </a:lnTo>
                <a:lnTo>
                  <a:pt x="2617384" y="473551"/>
                </a:lnTo>
                <a:lnTo>
                  <a:pt x="2611352" y="472598"/>
                </a:lnTo>
                <a:lnTo>
                  <a:pt x="2605318" y="471964"/>
                </a:lnTo>
                <a:lnTo>
                  <a:pt x="2599603" y="470377"/>
                </a:lnTo>
                <a:lnTo>
                  <a:pt x="2593570" y="468790"/>
                </a:lnTo>
                <a:lnTo>
                  <a:pt x="2587537" y="466885"/>
                </a:lnTo>
                <a:lnTo>
                  <a:pt x="2582139" y="464346"/>
                </a:lnTo>
                <a:lnTo>
                  <a:pt x="2576741" y="462124"/>
                </a:lnTo>
                <a:lnTo>
                  <a:pt x="2571660" y="459268"/>
                </a:lnTo>
                <a:lnTo>
                  <a:pt x="2565945" y="456094"/>
                </a:lnTo>
                <a:lnTo>
                  <a:pt x="2560864" y="452920"/>
                </a:lnTo>
                <a:lnTo>
                  <a:pt x="2556102" y="449429"/>
                </a:lnTo>
                <a:lnTo>
                  <a:pt x="2551339" y="445937"/>
                </a:lnTo>
                <a:lnTo>
                  <a:pt x="2546576" y="441811"/>
                </a:lnTo>
                <a:lnTo>
                  <a:pt x="2542448" y="437685"/>
                </a:lnTo>
                <a:lnTo>
                  <a:pt x="2538002" y="433242"/>
                </a:lnTo>
                <a:lnTo>
                  <a:pt x="2533875" y="428481"/>
                </a:lnTo>
                <a:lnTo>
                  <a:pt x="2530064" y="423402"/>
                </a:lnTo>
                <a:lnTo>
                  <a:pt x="2526572" y="418324"/>
                </a:lnTo>
                <a:lnTo>
                  <a:pt x="2523396" y="413246"/>
                </a:lnTo>
                <a:lnTo>
                  <a:pt x="2520221" y="407533"/>
                </a:lnTo>
                <a:lnTo>
                  <a:pt x="2517363" y="402137"/>
                </a:lnTo>
                <a:lnTo>
                  <a:pt x="2514823" y="396107"/>
                </a:lnTo>
                <a:lnTo>
                  <a:pt x="2512283" y="390394"/>
                </a:lnTo>
                <a:lnTo>
                  <a:pt x="2510378" y="384046"/>
                </a:lnTo>
                <a:lnTo>
                  <a:pt x="2508472" y="377698"/>
                </a:lnTo>
                <a:lnTo>
                  <a:pt x="2507202" y="371350"/>
                </a:lnTo>
                <a:lnTo>
                  <a:pt x="2505932" y="364685"/>
                </a:lnTo>
                <a:lnTo>
                  <a:pt x="2505297" y="358337"/>
                </a:lnTo>
                <a:lnTo>
                  <a:pt x="2504980" y="351989"/>
                </a:lnTo>
                <a:lnTo>
                  <a:pt x="2504344" y="345641"/>
                </a:lnTo>
                <a:lnTo>
                  <a:pt x="2504344" y="339293"/>
                </a:lnTo>
                <a:lnTo>
                  <a:pt x="2505297" y="332946"/>
                </a:lnTo>
                <a:lnTo>
                  <a:pt x="2505615" y="326915"/>
                </a:lnTo>
                <a:lnTo>
                  <a:pt x="2506885" y="320567"/>
                </a:lnTo>
                <a:lnTo>
                  <a:pt x="2508155" y="314537"/>
                </a:lnTo>
                <a:lnTo>
                  <a:pt x="2509425" y="308506"/>
                </a:lnTo>
                <a:lnTo>
                  <a:pt x="2511648" y="302793"/>
                </a:lnTo>
                <a:lnTo>
                  <a:pt x="2513870" y="296763"/>
                </a:lnTo>
                <a:lnTo>
                  <a:pt x="2516410" y="291367"/>
                </a:lnTo>
                <a:lnTo>
                  <a:pt x="2518633" y="285654"/>
                </a:lnTo>
                <a:lnTo>
                  <a:pt x="2521808" y="280576"/>
                </a:lnTo>
                <a:lnTo>
                  <a:pt x="2524984" y="275180"/>
                </a:lnTo>
                <a:lnTo>
                  <a:pt x="2528159" y="270102"/>
                </a:lnTo>
                <a:lnTo>
                  <a:pt x="2531970" y="265341"/>
                </a:lnTo>
                <a:lnTo>
                  <a:pt x="2535462" y="260580"/>
                </a:lnTo>
                <a:lnTo>
                  <a:pt x="2539908" y="256136"/>
                </a:lnTo>
                <a:lnTo>
                  <a:pt x="2544353" y="251693"/>
                </a:lnTo>
                <a:lnTo>
                  <a:pt x="2548481" y="247567"/>
                </a:lnTo>
                <a:lnTo>
                  <a:pt x="2553244" y="243441"/>
                </a:lnTo>
                <a:lnTo>
                  <a:pt x="2558642" y="239949"/>
                </a:lnTo>
                <a:lnTo>
                  <a:pt x="2563722" y="236458"/>
                </a:lnTo>
                <a:lnTo>
                  <a:pt x="2568803" y="233284"/>
                </a:lnTo>
                <a:lnTo>
                  <a:pt x="2574201" y="230428"/>
                </a:lnTo>
                <a:lnTo>
                  <a:pt x="2579916" y="227889"/>
                </a:lnTo>
                <a:lnTo>
                  <a:pt x="2585632" y="225349"/>
                </a:lnTo>
                <a:lnTo>
                  <a:pt x="2591982" y="223445"/>
                </a:lnTo>
                <a:lnTo>
                  <a:pt x="2598015" y="221541"/>
                </a:lnTo>
                <a:lnTo>
                  <a:pt x="3425176" y="4126"/>
                </a:lnTo>
                <a:lnTo>
                  <a:pt x="3432162" y="2222"/>
                </a:lnTo>
                <a:lnTo>
                  <a:pt x="3439782" y="952"/>
                </a:lnTo>
                <a:lnTo>
                  <a:pt x="3446768" y="318"/>
                </a:lnTo>
                <a:lnTo>
                  <a:pt x="345438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anchor="ctr">
            <a:scene3d>
              <a:camera prst="orthographicFront"/>
              <a:lightRig dir="t" rig="threeP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altLang="en-US" lang="zh-CN">
              <a:solidFill>
                <a:srgbClr val="FFFFFF"/>
              </a:solidFill>
              <a:ea charset="-122" panose="02010600030101010101" pitchFamily="2" typeface="宋体"/>
            </a:endParaRPr>
          </a:p>
        </p:txBody>
      </p:sp>
      <p:sp>
        <p:nvSpPr>
          <p:cNvPr id="52" name="文本框 9"/>
          <p:cNvSpPr txBox="1"/>
          <p:nvPr/>
        </p:nvSpPr>
        <p:spPr>
          <a:xfrm>
            <a:off x="843186" y="3356724"/>
            <a:ext cx="1278124" cy="220980"/>
          </a:xfrm>
          <a:prstGeom prst="rect">
            <a:avLst/>
          </a:prstGeom>
          <a:noFill/>
        </p:spPr>
        <p:txBody>
          <a:bodyPr bIns="34290" lIns="68580" rIns="68580" rtlCol="0" tIns="34290" wrap="square">
            <a:spAutoFit/>
          </a:bodyPr>
          <a:lstStyle/>
          <a:p>
            <a:pPr algn="ctr" lvl="1" marL="0"/>
            <a:r>
              <a:rPr altLang="en-US" lang="zh-CN" smtClean="0" sz="10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公司与团队介绍</a:t>
            </a:r>
          </a:p>
        </p:txBody>
      </p:sp>
      <p:sp>
        <p:nvSpPr>
          <p:cNvPr id="53" name="文本框 9"/>
          <p:cNvSpPr txBox="1"/>
          <p:nvPr/>
        </p:nvSpPr>
        <p:spPr>
          <a:xfrm>
            <a:off x="2233538" y="2979698"/>
            <a:ext cx="1723583" cy="373380"/>
          </a:xfrm>
          <a:prstGeom prst="rect">
            <a:avLst/>
          </a:prstGeom>
          <a:noFill/>
        </p:spPr>
        <p:txBody>
          <a:bodyPr bIns="34290" lIns="68580" rIns="68580" rtlCol="0" tIns="34290" wrap="square">
            <a:spAutoFit/>
          </a:bodyPr>
          <a:lstStyle/>
          <a:p>
            <a:pPr algn="ctr" lvl="1" marL="0"/>
            <a:r>
              <a:rPr altLang="en-US" b="1" lang="zh-CN" smtClean="0" sz="20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我们要做什么</a:t>
            </a:r>
          </a:p>
        </p:txBody>
      </p:sp>
      <p:sp>
        <p:nvSpPr>
          <p:cNvPr id="54" name="文本框 9"/>
          <p:cNvSpPr txBox="1"/>
          <p:nvPr/>
        </p:nvSpPr>
        <p:spPr>
          <a:xfrm>
            <a:off x="2573307" y="3353977"/>
            <a:ext cx="1044044" cy="220980"/>
          </a:xfrm>
          <a:prstGeom prst="rect">
            <a:avLst/>
          </a:prstGeom>
          <a:noFill/>
        </p:spPr>
        <p:txBody>
          <a:bodyPr bIns="34290" lIns="68580" rIns="68580" rtlCol="0" tIns="34290" wrap="square">
            <a:spAutoFit/>
          </a:bodyPr>
          <a:lstStyle/>
          <a:p>
            <a:pPr algn="ctr" lvl="1" marL="0"/>
            <a:r>
              <a:rPr altLang="en-US" lang="zh-CN" smtClean="0" sz="10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项目介绍</a:t>
            </a:r>
          </a:p>
        </p:txBody>
      </p:sp>
      <p:sp>
        <p:nvSpPr>
          <p:cNvPr id="55" name="文本框 9"/>
          <p:cNvSpPr txBox="1"/>
          <p:nvPr/>
        </p:nvSpPr>
        <p:spPr>
          <a:xfrm>
            <a:off x="3887179" y="2982445"/>
            <a:ext cx="1611262" cy="373380"/>
          </a:xfrm>
          <a:prstGeom prst="rect">
            <a:avLst/>
          </a:prstGeom>
          <a:noFill/>
        </p:spPr>
        <p:txBody>
          <a:bodyPr bIns="34290" lIns="68580" rIns="68580" rtlCol="0" tIns="34290" wrap="square">
            <a:spAutoFit/>
          </a:bodyPr>
          <a:lstStyle/>
          <a:p>
            <a:pPr algn="ctr" lvl="1" marL="0"/>
            <a:r>
              <a:rPr altLang="en-US" b="1" lang="zh-CN" smtClean="0" sz="20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我们怎么做</a:t>
            </a:r>
          </a:p>
        </p:txBody>
      </p:sp>
      <p:sp>
        <p:nvSpPr>
          <p:cNvPr id="56" name="文本框 9"/>
          <p:cNvSpPr txBox="1"/>
          <p:nvPr/>
        </p:nvSpPr>
        <p:spPr>
          <a:xfrm>
            <a:off x="4057048" y="3356724"/>
            <a:ext cx="1271522" cy="220980"/>
          </a:xfrm>
          <a:prstGeom prst="rect">
            <a:avLst/>
          </a:prstGeom>
          <a:noFill/>
        </p:spPr>
        <p:txBody>
          <a:bodyPr bIns="34290" lIns="68580" rIns="68580" rtlCol="0" tIns="34290" wrap="square">
            <a:spAutoFit/>
          </a:bodyPr>
          <a:lstStyle/>
          <a:p>
            <a:pPr algn="ctr" lvl="1" marL="0"/>
            <a:r>
              <a:rPr altLang="en-US" lang="zh-CN" smtClean="0" sz="10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产品及运营方法</a:t>
            </a:r>
          </a:p>
        </p:txBody>
      </p:sp>
      <p:sp>
        <p:nvSpPr>
          <p:cNvPr id="57" name="文本框 9"/>
          <p:cNvSpPr txBox="1"/>
          <p:nvPr/>
        </p:nvSpPr>
        <p:spPr>
          <a:xfrm>
            <a:off x="5589291" y="2982445"/>
            <a:ext cx="1401998" cy="373380"/>
          </a:xfrm>
          <a:prstGeom prst="rect">
            <a:avLst/>
          </a:prstGeom>
          <a:noFill/>
        </p:spPr>
        <p:txBody>
          <a:bodyPr bIns="34290" lIns="68580" rIns="68580" rtlCol="0" tIns="34290" wrap="square">
            <a:spAutoFit/>
          </a:bodyPr>
          <a:lstStyle/>
          <a:p>
            <a:pPr algn="ctr" lvl="1" marL="0"/>
            <a:r>
              <a:rPr altLang="en-US" b="1" lang="zh-CN" smtClean="0" sz="20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发展计划</a:t>
            </a:r>
          </a:p>
        </p:txBody>
      </p:sp>
      <p:sp>
        <p:nvSpPr>
          <p:cNvPr id="58" name="文本框 9"/>
          <p:cNvSpPr txBox="1"/>
          <p:nvPr/>
        </p:nvSpPr>
        <p:spPr>
          <a:xfrm>
            <a:off x="5737099" y="3356724"/>
            <a:ext cx="1106382" cy="220980"/>
          </a:xfrm>
          <a:prstGeom prst="rect">
            <a:avLst/>
          </a:prstGeom>
          <a:noFill/>
        </p:spPr>
        <p:txBody>
          <a:bodyPr bIns="34290" lIns="68580" rIns="68580" rtlCol="0" tIns="34290" wrap="square">
            <a:spAutoFit/>
          </a:bodyPr>
          <a:lstStyle/>
          <a:p>
            <a:pPr algn="ctr" lvl="1" marL="0"/>
            <a:r>
              <a:rPr altLang="en-US" lang="zh-CN" smtClean="0" sz="10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长期的战略目标</a:t>
            </a:r>
          </a:p>
        </p:txBody>
      </p:sp>
      <p:sp>
        <p:nvSpPr>
          <p:cNvPr id="59" name="文本框 9"/>
          <p:cNvSpPr txBox="1"/>
          <p:nvPr/>
        </p:nvSpPr>
        <p:spPr>
          <a:xfrm>
            <a:off x="7131862" y="2982445"/>
            <a:ext cx="1511816" cy="373380"/>
          </a:xfrm>
          <a:prstGeom prst="rect">
            <a:avLst/>
          </a:prstGeom>
          <a:noFill/>
        </p:spPr>
        <p:txBody>
          <a:bodyPr bIns="34290" lIns="68580" rIns="68580" rtlCol="0" tIns="34290" wrap="square">
            <a:spAutoFit/>
          </a:bodyPr>
          <a:lstStyle/>
          <a:p>
            <a:pPr algn="ctr" lvl="1" marL="0"/>
            <a:r>
              <a:rPr altLang="en-US" b="1" lang="zh-CN" smtClean="0" sz="20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财务与融资</a:t>
            </a:r>
          </a:p>
        </p:txBody>
      </p:sp>
      <p:sp>
        <p:nvSpPr>
          <p:cNvPr id="60" name="文本框 9"/>
          <p:cNvSpPr txBox="1"/>
          <p:nvPr/>
        </p:nvSpPr>
        <p:spPr>
          <a:xfrm>
            <a:off x="7293086" y="3356724"/>
            <a:ext cx="1189364" cy="220980"/>
          </a:xfrm>
          <a:prstGeom prst="rect">
            <a:avLst/>
          </a:prstGeom>
          <a:noFill/>
        </p:spPr>
        <p:txBody>
          <a:bodyPr bIns="34290" lIns="68580" rIns="68580" rtlCol="0" tIns="34290" wrap="square">
            <a:spAutoFit/>
          </a:bodyPr>
          <a:lstStyle/>
          <a:p>
            <a:pPr algn="ctr" lvl="1" marL="0"/>
            <a:r>
              <a:rPr altLang="en-US" lang="zh-CN" smtClean="0" sz="10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融资与资本运作</a:t>
            </a:r>
          </a:p>
        </p:txBody>
      </p:sp>
      <p:sp>
        <p:nvSpPr>
          <p:cNvPr id="63" name="Freeform 5"/>
          <p:cNvSpPr/>
          <p:nvPr/>
        </p:nvSpPr>
        <p:spPr bwMode="auto">
          <a:xfrm>
            <a:off x="3637930" y="0"/>
            <a:ext cx="1870372" cy="791722"/>
          </a:xfrm>
          <a:custGeom>
            <a:rect b="b" l="l" r="r" t="t"/>
            <a:pathLst>
              <a:path h="513429" w="1212931">
                <a:moveTo>
                  <a:pt x="0" y="0"/>
                </a:moveTo>
                <a:lnTo>
                  <a:pt x="1212931" y="0"/>
                </a:lnTo>
                <a:cubicBezTo>
                  <a:pt x="1210875" y="8189"/>
                  <a:pt x="1207259" y="15721"/>
                  <a:pt x="1202896" y="22772"/>
                </a:cubicBezTo>
                <a:lnTo>
                  <a:pt x="956422" y="454561"/>
                </a:lnTo>
                <a:cubicBezTo>
                  <a:pt x="946115" y="471761"/>
                  <a:pt x="931774" y="486697"/>
                  <a:pt x="913401" y="497559"/>
                </a:cubicBezTo>
                <a:cubicBezTo>
                  <a:pt x="894131" y="508874"/>
                  <a:pt x="873069" y="513853"/>
                  <a:pt x="852006" y="513401"/>
                </a:cubicBezTo>
                <a:lnTo>
                  <a:pt x="358161" y="513401"/>
                </a:lnTo>
                <a:cubicBezTo>
                  <a:pt x="338443" y="513401"/>
                  <a:pt x="317829" y="508422"/>
                  <a:pt x="299456" y="497559"/>
                </a:cubicBezTo>
                <a:cubicBezTo>
                  <a:pt x="281082" y="486697"/>
                  <a:pt x="266294" y="471761"/>
                  <a:pt x="256435" y="454109"/>
                </a:cubicBezTo>
                <a:lnTo>
                  <a:pt x="8616" y="20509"/>
                </a:lnTo>
                <a:close/>
              </a:path>
            </a:pathLst>
          </a:custGeom>
          <a:solidFill>
            <a:schemeClr val="accent6"/>
          </a:solidFill>
          <a:ln cap="flat" w="9525">
            <a:noFill/>
            <a:prstDash val="solid"/>
            <a:miter lim="800000"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20" name="TextBox 19"/>
          <p:cNvSpPr txBox="1"/>
          <p:nvPr/>
        </p:nvSpPr>
        <p:spPr>
          <a:xfrm>
            <a:off x="4075277" y="189612"/>
            <a:ext cx="995680" cy="5791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en-US" b="1" lang="zh-CN" smtClean="0" sz="32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目录</a:t>
            </a:r>
          </a:p>
        </p:txBody>
      </p:sp>
      <p:sp>
        <p:nvSpPr>
          <p:cNvPr id="65" name="矩形 64"/>
          <p:cNvSpPr/>
          <p:nvPr/>
        </p:nvSpPr>
        <p:spPr>
          <a:xfrm>
            <a:off x="0" y="5035826"/>
            <a:ext cx="9144000" cy="10767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</p:spTree>
    <p:extLst>
      <p:ext uri="{BB962C8B-B14F-4D97-AF65-F5344CB8AC3E}">
        <p14:creationId val="1972392886"/>
      </p:ext>
    </p:extLst>
  </p:cSld>
  <p:clrMapOvr>
    <a:masterClrMapping/>
  </p:clrMapOvr>
  <p:transition advClick="0" spd="slow">
    <p:push dir="u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1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2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5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6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9" nodeType="withEffect" presetClass="entr" presetID="53" presetSubtype="0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1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2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3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24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5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6" nodeType="withEffect" presetClass="entr" presetID="53" presetSubtype="0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8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9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31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2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3" nodeType="withEffect" presetClass="entr" presetID="53" presetSubtype="0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5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6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7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38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9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0" nodeType="withEffect" presetClass="entr" presetID="53" presetSubtype="0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2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3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4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45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6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7" nodeType="withEffect" presetClass="entr" presetID="53" presetSubtype="0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9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1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52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3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4" nodeType="withEffect" presetClass="entr" presetID="53" presetSubtype="0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6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7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8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59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1" nodeType="withEffect" presetClass="entr" presetID="53" presetSubtype="0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3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4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5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66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7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8" nodeType="withEffect" presetClass="entr" presetID="53" presetSubtype="0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dur="1" fill="hold" id="6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1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72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73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4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5" nodeType="afterGroup">
                            <p:stCondLst>
                              <p:cond delay="1300"/>
                            </p:stCondLst>
                            <p:childTnLst>
                              <p:par>
                                <p:cTn fill="hold" grpId="0" id="76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78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9" nodeType="with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81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2" nodeType="afterGroup">
                            <p:stCondLst>
                              <p:cond delay="1800"/>
                            </p:stCondLst>
                            <p:childTnLst>
                              <p:par>
                                <p:cTn fill="hold" grpId="0" id="83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85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6" nodeType="with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88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9" nodeType="afterGroup">
                            <p:stCondLst>
                              <p:cond delay="2300"/>
                            </p:stCondLst>
                            <p:childTnLst>
                              <p:par>
                                <p:cTn fill="hold" grpId="0" id="90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92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93" nodeType="with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95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6" nodeType="afterGroup">
                            <p:stCondLst>
                              <p:cond delay="2800"/>
                            </p:stCondLst>
                            <p:childTnLst>
                              <p:par>
                                <p:cTn fill="hold" grpId="0" id="97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99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00" nodeType="with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102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3" nodeType="afterGroup">
                            <p:stCondLst>
                              <p:cond delay="3300"/>
                            </p:stCondLst>
                            <p:childTnLst>
                              <p:par>
                                <p:cTn fill="hold" grpId="0" id="104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106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07" nodeType="with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109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1"/>
      <p:bldP grpId="0" spid="26"/>
      <p:bldP grpId="0" spid="25"/>
      <p:bldP grpId="0" spid="27"/>
      <p:bldP grpId="0" spid="29"/>
      <p:bldP grpId="0" spid="30"/>
      <p:bldP grpId="0" spid="36"/>
      <p:bldP grpId="0" spid="37"/>
      <p:bldP grpId="0" spid="40"/>
      <p:bldP grpId="0" spid="41"/>
      <p:bldP grpId="0" spid="50"/>
      <p:bldP grpId="0" spid="52"/>
      <p:bldP grpId="0" spid="53"/>
      <p:bldP grpId="0" spid="54"/>
      <p:bldP grpId="0" spid="55"/>
      <p:bldP grpId="0" spid="56"/>
      <p:bldP grpId="0" spid="57"/>
      <p:bldP grpId="0" spid="58"/>
      <p:bldP grpId="0" spid="59"/>
      <p:bldP grpId="0" spid="60"/>
    </p:bldLst>
  </p:timing>
</p:sld>
</file>

<file path=ppt/slides/slide2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en-US" lang="zh-CN" smtClean="0"/>
              <a:t>地面推广方案</a:t>
            </a:r>
          </a:p>
        </p:txBody>
      </p:sp>
      <p:sp>
        <p:nvSpPr>
          <p:cNvPr id="3" name="Freeform 12"/>
          <p:cNvSpPr/>
          <p:nvPr/>
        </p:nvSpPr>
        <p:spPr bwMode="auto">
          <a:xfrm>
            <a:off x="4616546" y="2804440"/>
            <a:ext cx="1417305" cy="1423494"/>
          </a:xfrm>
          <a:custGeom>
            <a:gdLst>
              <a:gd fmla="*/ 0 w 2320" name="T0"/>
              <a:gd fmla="*/ 1620 h 2320" name="T1"/>
              <a:gd fmla="*/ 700 w 2320" name="T2"/>
              <a:gd fmla="*/ 2320 h 2320" name="T3"/>
              <a:gd fmla="*/ 2320 w 2320" name="T4"/>
              <a:gd fmla="*/ 2320 h 2320" name="T5"/>
              <a:gd fmla="*/ 2320 w 2320" name="T6"/>
              <a:gd fmla="*/ 700 h 2320" name="T7"/>
              <a:gd fmla="*/ 1620 w 2320" name="T8"/>
              <a:gd fmla="*/ 0 h 2320" name="T9"/>
              <a:gd fmla="*/ 0 w 2320" name="T10"/>
              <a:gd fmla="*/ 0 h 2320" name="T11"/>
              <a:gd fmla="*/ 0 w 2320" name="T12"/>
              <a:gd fmla="*/ 1620 h 2320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2320" w="2320">
                <a:moveTo>
                  <a:pt x="0" y="1620"/>
                </a:moveTo>
                <a:cubicBezTo>
                  <a:pt x="0" y="2005"/>
                  <a:pt x="315" y="2320"/>
                  <a:pt x="700" y="2320"/>
                </a:cubicBezTo>
                <a:cubicBezTo>
                  <a:pt x="1240" y="2320"/>
                  <a:pt x="1780" y="2320"/>
                  <a:pt x="2320" y="2320"/>
                </a:cubicBezTo>
                <a:cubicBezTo>
                  <a:pt x="2320" y="1780"/>
                  <a:pt x="2320" y="1240"/>
                  <a:pt x="2320" y="700"/>
                </a:cubicBezTo>
                <a:cubicBezTo>
                  <a:pt x="2320" y="315"/>
                  <a:pt x="2005" y="0"/>
                  <a:pt x="1620" y="0"/>
                </a:cubicBezTo>
                <a:cubicBezTo>
                  <a:pt x="1080" y="0"/>
                  <a:pt x="540" y="0"/>
                  <a:pt x="0" y="0"/>
                </a:cubicBezTo>
                <a:lnTo>
                  <a:pt x="0" y="162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4" name="Freeform 13"/>
          <p:cNvSpPr/>
          <p:nvPr/>
        </p:nvSpPr>
        <p:spPr bwMode="auto">
          <a:xfrm>
            <a:off x="3110149" y="2804440"/>
            <a:ext cx="1417305" cy="1423494"/>
          </a:xfrm>
          <a:custGeom>
            <a:gdLst>
              <a:gd fmla="*/ 2320 w 2320" name="T0"/>
              <a:gd fmla="*/ 1620 h 2320" name="T1"/>
              <a:gd fmla="*/ 1620 w 2320" name="T2"/>
              <a:gd fmla="*/ 2320 h 2320" name="T3"/>
              <a:gd fmla="*/ 0 w 2320" name="T4"/>
              <a:gd fmla="*/ 2320 h 2320" name="T5"/>
              <a:gd fmla="*/ 0 w 2320" name="T6"/>
              <a:gd fmla="*/ 700 h 2320" name="T7"/>
              <a:gd fmla="*/ 700 w 2320" name="T8"/>
              <a:gd fmla="*/ 0 h 2320" name="T9"/>
              <a:gd fmla="*/ 2320 w 2320" name="T10"/>
              <a:gd fmla="*/ 0 h 2320" name="T11"/>
              <a:gd fmla="*/ 2320 w 2320" name="T12"/>
              <a:gd fmla="*/ 1620 h 2320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2320" w="2320">
                <a:moveTo>
                  <a:pt x="2320" y="1620"/>
                </a:moveTo>
                <a:cubicBezTo>
                  <a:pt x="2320" y="2005"/>
                  <a:pt x="2005" y="2320"/>
                  <a:pt x="1620" y="2320"/>
                </a:cubicBezTo>
                <a:cubicBezTo>
                  <a:pt x="1080" y="2320"/>
                  <a:pt x="540" y="2320"/>
                  <a:pt x="0" y="2320"/>
                </a:cubicBezTo>
                <a:cubicBezTo>
                  <a:pt x="0" y="1780"/>
                  <a:pt x="0" y="1240"/>
                  <a:pt x="0" y="700"/>
                </a:cubicBezTo>
                <a:cubicBezTo>
                  <a:pt x="0" y="315"/>
                  <a:pt x="315" y="0"/>
                  <a:pt x="700" y="0"/>
                </a:cubicBezTo>
                <a:cubicBezTo>
                  <a:pt x="1240" y="0"/>
                  <a:pt x="1780" y="0"/>
                  <a:pt x="2320" y="0"/>
                </a:cubicBezTo>
                <a:lnTo>
                  <a:pt x="2320" y="162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5" name="Freeform 14"/>
          <p:cNvSpPr/>
          <p:nvPr/>
        </p:nvSpPr>
        <p:spPr bwMode="auto">
          <a:xfrm>
            <a:off x="4616546" y="1297732"/>
            <a:ext cx="1417305" cy="1420401"/>
          </a:xfrm>
          <a:custGeom>
            <a:gdLst>
              <a:gd fmla="*/ 0 w 2320" name="T0"/>
              <a:gd fmla="*/ 700 h 2320" name="T1"/>
              <a:gd fmla="*/ 700 w 2320" name="T2"/>
              <a:gd fmla="*/ 0 h 2320" name="T3"/>
              <a:gd fmla="*/ 2320 w 2320" name="T4"/>
              <a:gd fmla="*/ 0 h 2320" name="T5"/>
              <a:gd fmla="*/ 2320 w 2320" name="T6"/>
              <a:gd fmla="*/ 1620 h 2320" name="T7"/>
              <a:gd fmla="*/ 1620 w 2320" name="T8"/>
              <a:gd fmla="*/ 2320 h 2320" name="T9"/>
              <a:gd fmla="*/ 0 w 2320" name="T10"/>
              <a:gd fmla="*/ 2320 h 2320" name="T11"/>
              <a:gd fmla="*/ 0 w 2320" name="T12"/>
              <a:gd fmla="*/ 700 h 2320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2320" w="2320">
                <a:moveTo>
                  <a:pt x="0" y="700"/>
                </a:moveTo>
                <a:cubicBezTo>
                  <a:pt x="0" y="315"/>
                  <a:pt x="315" y="0"/>
                  <a:pt x="700" y="0"/>
                </a:cubicBezTo>
                <a:cubicBezTo>
                  <a:pt x="1240" y="0"/>
                  <a:pt x="1780" y="0"/>
                  <a:pt x="2320" y="0"/>
                </a:cubicBezTo>
                <a:cubicBezTo>
                  <a:pt x="2320" y="540"/>
                  <a:pt x="2320" y="1080"/>
                  <a:pt x="2320" y="1620"/>
                </a:cubicBezTo>
                <a:cubicBezTo>
                  <a:pt x="2320" y="2005"/>
                  <a:pt x="2005" y="2320"/>
                  <a:pt x="1620" y="2320"/>
                </a:cubicBezTo>
                <a:cubicBezTo>
                  <a:pt x="1080" y="2320"/>
                  <a:pt x="540" y="2320"/>
                  <a:pt x="0" y="2320"/>
                </a:cubicBezTo>
                <a:lnTo>
                  <a:pt x="0" y="7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6" name="Freeform 15"/>
          <p:cNvSpPr/>
          <p:nvPr/>
        </p:nvSpPr>
        <p:spPr bwMode="auto">
          <a:xfrm>
            <a:off x="3110149" y="1297732"/>
            <a:ext cx="1417305" cy="1420401"/>
          </a:xfrm>
          <a:custGeom>
            <a:gdLst>
              <a:gd fmla="*/ 2320 w 2320" name="T0"/>
              <a:gd fmla="*/ 700 h 2320" name="T1"/>
              <a:gd fmla="*/ 1620 w 2320" name="T2"/>
              <a:gd fmla="*/ 0 h 2320" name="T3"/>
              <a:gd fmla="*/ 0 w 2320" name="T4"/>
              <a:gd fmla="*/ 0 h 2320" name="T5"/>
              <a:gd fmla="*/ 0 w 2320" name="T6"/>
              <a:gd fmla="*/ 1620 h 2320" name="T7"/>
              <a:gd fmla="*/ 700 w 2320" name="T8"/>
              <a:gd fmla="*/ 2320 h 2320" name="T9"/>
              <a:gd fmla="*/ 2320 w 2320" name="T10"/>
              <a:gd fmla="*/ 2320 h 2320" name="T11"/>
              <a:gd fmla="*/ 2320 w 2320" name="T12"/>
              <a:gd fmla="*/ 700 h 2320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2320" w="2320">
                <a:moveTo>
                  <a:pt x="2320" y="700"/>
                </a:moveTo>
                <a:cubicBezTo>
                  <a:pt x="2320" y="315"/>
                  <a:pt x="2005" y="0"/>
                  <a:pt x="1620" y="0"/>
                </a:cubicBezTo>
                <a:cubicBezTo>
                  <a:pt x="1080" y="0"/>
                  <a:pt x="540" y="0"/>
                  <a:pt x="0" y="0"/>
                </a:cubicBezTo>
                <a:cubicBezTo>
                  <a:pt x="0" y="540"/>
                  <a:pt x="0" y="1080"/>
                  <a:pt x="0" y="1620"/>
                </a:cubicBezTo>
                <a:cubicBezTo>
                  <a:pt x="0" y="2005"/>
                  <a:pt x="315" y="2320"/>
                  <a:pt x="700" y="2320"/>
                </a:cubicBezTo>
                <a:cubicBezTo>
                  <a:pt x="1240" y="2320"/>
                  <a:pt x="1780" y="2320"/>
                  <a:pt x="2320" y="2320"/>
                </a:cubicBezTo>
                <a:lnTo>
                  <a:pt x="2320" y="7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7" name="Freeform 16"/>
          <p:cNvSpPr/>
          <p:nvPr/>
        </p:nvSpPr>
        <p:spPr bwMode="auto">
          <a:xfrm>
            <a:off x="4187053" y="2374636"/>
            <a:ext cx="340401" cy="343497"/>
          </a:xfrm>
          <a:custGeom>
            <a:gdLst>
              <a:gd fmla="*/ 560 w 560" name="T0"/>
              <a:gd fmla="*/ 559 h 559" name="T1"/>
              <a:gd fmla="*/ 0 w 560" name="T2"/>
              <a:gd fmla="*/ 559 h 559" name="T3"/>
              <a:gd fmla="*/ 560 w 560" name="T4"/>
              <a:gd fmla="*/ 0 h 559" name="T5"/>
              <a:gd fmla="*/ 560 w 560" name="T6"/>
              <a:gd fmla="*/ 559 h 559" name="T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b="b" l="0" r="r" t="0"/>
            <a:pathLst>
              <a:path h="559" w="560">
                <a:moveTo>
                  <a:pt x="560" y="559"/>
                </a:moveTo>
                <a:lnTo>
                  <a:pt x="0" y="559"/>
                </a:lnTo>
                <a:cubicBezTo>
                  <a:pt x="0" y="250"/>
                  <a:pt x="251" y="0"/>
                  <a:pt x="560" y="0"/>
                </a:cubicBezTo>
                <a:lnTo>
                  <a:pt x="560" y="559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pPr algn="r"/>
            <a:endParaRPr altLang="en-US" lang="zh-CN">
              <a:latin charset="-122" pitchFamily="34" typeface="微软雅黑"/>
              <a:ea charset="-122" pitchFamily="34" typeface="微软雅黑"/>
            </a:endParaRPr>
          </a:p>
        </p:txBody>
      </p:sp>
      <p:sp>
        <p:nvSpPr>
          <p:cNvPr id="8" name="Freeform 17"/>
          <p:cNvSpPr/>
          <p:nvPr/>
        </p:nvSpPr>
        <p:spPr bwMode="auto">
          <a:xfrm>
            <a:off x="4616545" y="2374636"/>
            <a:ext cx="340401" cy="343497"/>
          </a:xfrm>
          <a:custGeom>
            <a:gdLst>
              <a:gd fmla="*/ 0 w 559" name="T0"/>
              <a:gd fmla="*/ 559 h 559" name="T1"/>
              <a:gd fmla="*/ 559 w 559" name="T2"/>
              <a:gd fmla="*/ 559 h 559" name="T3"/>
              <a:gd fmla="*/ 0 w 559" name="T4"/>
              <a:gd fmla="*/ 0 h 559" name="T5"/>
              <a:gd fmla="*/ 0 w 559" name="T6"/>
              <a:gd fmla="*/ 559 h 559" name="T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b="b" l="0" r="r" t="0"/>
            <a:pathLst>
              <a:path h="559" w="559">
                <a:moveTo>
                  <a:pt x="0" y="559"/>
                </a:moveTo>
                <a:lnTo>
                  <a:pt x="559" y="559"/>
                </a:lnTo>
                <a:cubicBezTo>
                  <a:pt x="559" y="250"/>
                  <a:pt x="309" y="0"/>
                  <a:pt x="0" y="0"/>
                </a:cubicBezTo>
                <a:lnTo>
                  <a:pt x="0" y="559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9" name="Freeform 18"/>
          <p:cNvSpPr/>
          <p:nvPr/>
        </p:nvSpPr>
        <p:spPr bwMode="auto">
          <a:xfrm>
            <a:off x="4187053" y="2804440"/>
            <a:ext cx="340401" cy="343497"/>
          </a:xfrm>
          <a:custGeom>
            <a:gdLst>
              <a:gd fmla="*/ 560 w 560" name="T0"/>
              <a:gd fmla="*/ 0 h 560" name="T1"/>
              <a:gd fmla="*/ 0 w 560" name="T2"/>
              <a:gd fmla="*/ 0 h 560" name="T3"/>
              <a:gd fmla="*/ 560 w 560" name="T4"/>
              <a:gd fmla="*/ 560 h 560" name="T5"/>
              <a:gd fmla="*/ 560 w 560" name="T6"/>
              <a:gd fmla="*/ 0 h 560" name="T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b="b" l="0" r="r" t="0"/>
            <a:pathLst>
              <a:path h="560" w="560">
                <a:moveTo>
                  <a:pt x="560" y="0"/>
                </a:moveTo>
                <a:lnTo>
                  <a:pt x="0" y="0"/>
                </a:lnTo>
                <a:cubicBezTo>
                  <a:pt x="0" y="309"/>
                  <a:pt x="251" y="560"/>
                  <a:pt x="560" y="560"/>
                </a:cubicBezTo>
                <a:lnTo>
                  <a:pt x="56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0" name="Freeform 19"/>
          <p:cNvSpPr/>
          <p:nvPr/>
        </p:nvSpPr>
        <p:spPr bwMode="auto">
          <a:xfrm>
            <a:off x="4616545" y="2804440"/>
            <a:ext cx="340401" cy="343497"/>
          </a:xfrm>
          <a:custGeom>
            <a:gdLst>
              <a:gd fmla="*/ 0 w 559" name="T0"/>
              <a:gd fmla="*/ 0 h 560" name="T1"/>
              <a:gd fmla="*/ 559 w 559" name="T2"/>
              <a:gd fmla="*/ 0 h 560" name="T3"/>
              <a:gd fmla="*/ 0 w 559" name="T4"/>
              <a:gd fmla="*/ 560 h 560" name="T5"/>
              <a:gd fmla="*/ 0 w 559" name="T6"/>
              <a:gd fmla="*/ 0 h 560" name="T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b="b" l="0" r="r" t="0"/>
            <a:pathLst>
              <a:path h="560" w="559">
                <a:moveTo>
                  <a:pt x="0" y="0"/>
                </a:moveTo>
                <a:lnTo>
                  <a:pt x="559" y="0"/>
                </a:lnTo>
                <a:cubicBezTo>
                  <a:pt x="559" y="309"/>
                  <a:pt x="309" y="560"/>
                  <a:pt x="0" y="56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1" name="矩形 10"/>
          <p:cNvSpPr/>
          <p:nvPr/>
        </p:nvSpPr>
        <p:spPr>
          <a:xfrm>
            <a:off x="4348245" y="2467384"/>
            <a:ext cx="117593" cy="213360"/>
          </a:xfrm>
          <a:prstGeom prst="rect">
            <a:avLst/>
          </a:prstGeom>
        </p:spPr>
        <p:txBody>
          <a:bodyPr bIns="0" lIns="0" rIns="0" tIns="0" wrap="square">
            <a:spAutoFit/>
          </a:bodyPr>
          <a:lstStyle/>
          <a:p>
            <a:pPr algn="r"/>
            <a:r>
              <a:rPr altLang="zh-CN" lang="en-US" sz="14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1</a:t>
            </a:r>
          </a:p>
        </p:txBody>
      </p:sp>
      <p:sp>
        <p:nvSpPr>
          <p:cNvPr id="12" name="矩形 11"/>
          <p:cNvSpPr/>
          <p:nvPr/>
        </p:nvSpPr>
        <p:spPr>
          <a:xfrm>
            <a:off x="4669632" y="2467384"/>
            <a:ext cx="117593" cy="213360"/>
          </a:xfrm>
          <a:prstGeom prst="rect">
            <a:avLst/>
          </a:prstGeom>
        </p:spPr>
        <p:txBody>
          <a:bodyPr bIns="0" lIns="0" rIns="0" tIns="0" wrap="square">
            <a:spAutoFit/>
          </a:bodyPr>
          <a:lstStyle/>
          <a:p>
            <a:pPr algn="r"/>
            <a:r>
              <a:rPr altLang="zh-CN" lang="en-US" smtClean="0" sz="14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2</a:t>
            </a:r>
          </a:p>
        </p:txBody>
      </p:sp>
      <p:sp>
        <p:nvSpPr>
          <p:cNvPr id="13" name="矩形 12"/>
          <p:cNvSpPr/>
          <p:nvPr/>
        </p:nvSpPr>
        <p:spPr>
          <a:xfrm>
            <a:off x="4348244" y="2821676"/>
            <a:ext cx="117594" cy="213360"/>
          </a:xfrm>
          <a:prstGeom prst="rect">
            <a:avLst/>
          </a:prstGeom>
        </p:spPr>
        <p:txBody>
          <a:bodyPr bIns="0" lIns="0" rIns="0" tIns="0" wrap="square">
            <a:spAutoFit/>
          </a:bodyPr>
          <a:lstStyle/>
          <a:p>
            <a:pPr algn="r"/>
            <a:r>
              <a:rPr altLang="zh-CN" lang="en-US" smtClean="0" sz="14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3</a:t>
            </a:r>
          </a:p>
        </p:txBody>
      </p:sp>
      <p:sp>
        <p:nvSpPr>
          <p:cNvPr id="14" name="矩形 13"/>
          <p:cNvSpPr/>
          <p:nvPr/>
        </p:nvSpPr>
        <p:spPr>
          <a:xfrm>
            <a:off x="4669632" y="2821677"/>
            <a:ext cx="117593" cy="213360"/>
          </a:xfrm>
          <a:prstGeom prst="rect">
            <a:avLst/>
          </a:prstGeom>
        </p:spPr>
        <p:txBody>
          <a:bodyPr bIns="0" lIns="0" rIns="0" tIns="0" wrap="square">
            <a:spAutoFit/>
          </a:bodyPr>
          <a:lstStyle/>
          <a:p>
            <a:pPr algn="r"/>
            <a:r>
              <a:rPr altLang="zh-CN" lang="en-US" smtClean="0" sz="14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4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55650" y="1615517"/>
            <a:ext cx="2129756" cy="68580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>
            <a:defPPr>
              <a:defRPr lang="zh-CN"/>
            </a:defPPr>
            <a:lvl1pPr algn="just">
              <a:lnSpc>
                <a:spcPct val="1500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微软雅黑"/>
                <a:ea charset="-122" pitchFamily="34" typeface="微软雅黑"/>
              </a:defRPr>
            </a:lvl1pPr>
          </a:lstStyle>
          <a:p>
            <a:r>
              <a:rPr altLang="en-US" lang="zh-CN">
                <a:solidFill>
                  <a:schemeClr val="tx1">
                    <a:lumMod val="75000"/>
                    <a:lumOff val="25000"/>
                  </a:schemeClr>
                </a:solidFill>
              </a:rPr>
              <a:t>点击输入简要文字内容，文字内容需概括精炼，不用多余的文字修饰，言简意赅的说明分项内容……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369723" y="1615517"/>
            <a:ext cx="898156" cy="777240"/>
          </a:xfrm>
          <a:prstGeom prst="rect">
            <a:avLst/>
          </a:prstGeom>
          <a:noFill/>
        </p:spPr>
        <p:txBody>
          <a:bodyPr bIns="0" lIns="0" rIns="0" rtlCol="0" wrap="square">
            <a:spAutoFit/>
          </a:bodyPr>
          <a:lstStyle/>
          <a:p>
            <a:pPr algn="ctr"/>
            <a:r>
              <a:rPr altLang="en-US" b="1" lang="zh-CN" smtClean="0" sz="24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日程安排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891789" y="1615517"/>
            <a:ext cx="866818" cy="777240"/>
          </a:xfrm>
          <a:prstGeom prst="rect">
            <a:avLst/>
          </a:prstGeom>
          <a:noFill/>
        </p:spPr>
        <p:txBody>
          <a:bodyPr bIns="0" lIns="0" rIns="0" rtlCol="0" wrap="square">
            <a:spAutoFit/>
          </a:bodyPr>
          <a:lstStyle/>
          <a:p>
            <a:pPr algn="ctr"/>
            <a:r>
              <a:rPr altLang="en-US" b="1" lang="zh-CN" smtClean="0" sz="24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行动策略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380838" y="3123772"/>
            <a:ext cx="875926" cy="777240"/>
          </a:xfrm>
          <a:prstGeom prst="rect">
            <a:avLst/>
          </a:prstGeom>
          <a:noFill/>
        </p:spPr>
        <p:txBody>
          <a:bodyPr bIns="0" lIns="0" rIns="0" rtlCol="0" wrap="square">
            <a:spAutoFit/>
          </a:bodyPr>
          <a:lstStyle/>
          <a:p>
            <a:pPr algn="ctr"/>
            <a:r>
              <a:rPr altLang="en-US" b="1" lang="zh-CN" smtClean="0" sz="24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后勤保障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891789" y="3123772"/>
            <a:ext cx="866818" cy="777240"/>
          </a:xfrm>
          <a:prstGeom prst="rect">
            <a:avLst/>
          </a:prstGeom>
          <a:noFill/>
        </p:spPr>
        <p:txBody>
          <a:bodyPr bIns="0" lIns="0" rIns="0" rtlCol="0" wrap="square">
            <a:spAutoFit/>
          </a:bodyPr>
          <a:lstStyle/>
          <a:p>
            <a:pPr algn="ctr"/>
            <a:r>
              <a:rPr altLang="en-US" b="1" lang="zh-CN" smtClean="0" sz="24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客户服务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300192" y="1615517"/>
            <a:ext cx="2129756" cy="68580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>
            <a:defPPr>
              <a:defRPr lang="zh-CN"/>
            </a:defPPr>
            <a:lvl1pPr algn="just">
              <a:lnSpc>
                <a:spcPct val="1500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微软雅黑"/>
                <a:ea charset="-122" pitchFamily="34" typeface="微软雅黑"/>
              </a:defRPr>
            </a:lvl1pPr>
          </a:lstStyle>
          <a:p>
            <a:r>
              <a:rPr altLang="en-US" lang="zh-CN">
                <a:solidFill>
                  <a:schemeClr val="tx1">
                    <a:lumMod val="75000"/>
                    <a:lumOff val="25000"/>
                  </a:schemeClr>
                </a:solidFill>
              </a:rPr>
              <a:t>点击输入简要文字内容，文字内容需概括精炼，不用多余的文字修饰，言简意赅的说明分项内容……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21584" y="3216105"/>
            <a:ext cx="2069896" cy="68580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>
            <a:defPPr>
              <a:defRPr lang="zh-CN"/>
            </a:defPPr>
            <a:lvl1pPr algn="just">
              <a:lnSpc>
                <a:spcPct val="1500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微软雅黑"/>
                <a:ea charset="-122" pitchFamily="34" typeface="微软雅黑"/>
              </a:defRPr>
            </a:lvl1pPr>
          </a:lstStyle>
          <a:p>
            <a:r>
              <a:rPr altLang="en-US" lang="zh-CN">
                <a:solidFill>
                  <a:schemeClr val="tx1">
                    <a:lumMod val="75000"/>
                    <a:lumOff val="25000"/>
                  </a:schemeClr>
                </a:solidFill>
              </a:rPr>
              <a:t>点击输入简要文字内容，文字内容需概括精炼，不用多余的文字修饰，言简意赅的说明分项内容……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00192" y="3216105"/>
            <a:ext cx="2129756" cy="68580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>
            <a:defPPr>
              <a:defRPr lang="zh-CN"/>
            </a:defPPr>
            <a:lvl1pPr algn="just">
              <a:lnSpc>
                <a:spcPct val="1500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微软雅黑"/>
                <a:ea charset="-122" pitchFamily="34" typeface="微软雅黑"/>
              </a:defRPr>
            </a:lvl1pPr>
          </a:lstStyle>
          <a:p>
            <a:r>
              <a:rPr altLang="en-US" lang="zh-CN">
                <a:solidFill>
                  <a:schemeClr val="tx1">
                    <a:lumMod val="75000"/>
                    <a:lumOff val="25000"/>
                  </a:schemeClr>
                </a:solidFill>
              </a:rPr>
              <a:t>点击输入简要文字内容，文字内容需概括精炼，不用多余的文字修饰，言简意赅的说明分项内容……</a:t>
            </a:r>
          </a:p>
        </p:txBody>
      </p:sp>
      <p:sp>
        <p:nvSpPr>
          <p:cNvPr id="23" name="KSO_Shape"/>
          <p:cNvSpPr/>
          <p:nvPr/>
        </p:nvSpPr>
        <p:spPr bwMode="auto">
          <a:xfrm>
            <a:off x="256394" y="142875"/>
            <a:ext cx="293904" cy="290966"/>
          </a:xfrm>
          <a:custGeom>
            <a:gdLst>
              <a:gd fmla="*/ 615878 w 2390775" name="T0"/>
              <a:gd fmla="*/ 1467970 h 2365376" name="T1"/>
              <a:gd fmla="*/ 587250 w 2390775" name="T2"/>
              <a:gd fmla="*/ 1401697 h 2365376" name="T3"/>
              <a:gd fmla="*/ 1282649 w 2390775" name="T4"/>
              <a:gd fmla="*/ 1393474 h 2365376" name="T5"/>
              <a:gd fmla="*/ 1180915 w 2390775" name="T6"/>
              <a:gd fmla="*/ 1446870 h 2365376" name="T7"/>
              <a:gd fmla="*/ 1210073 w 2390775" name="T8"/>
              <a:gd fmla="*/ 1382167 h 2365376" name="T9"/>
              <a:gd fmla="*/ 653657 w 2390775" name="T10"/>
              <a:gd fmla="*/ 1314699 h 2365376" name="T11"/>
              <a:gd fmla="*/ 646041 w 2390775" name="T12"/>
              <a:gd fmla="*/ 1180275 h 2365376" name="T13"/>
              <a:gd fmla="*/ 589870 w 2390775" name="T14"/>
              <a:gd fmla="*/ 1105327 h 2365376" name="T15"/>
              <a:gd fmla="*/ 599516 w 2390775" name="T16"/>
              <a:gd fmla="*/ 1141280 h 2365376" name="T17"/>
              <a:gd fmla="*/ 579914 w 2390775" name="T18"/>
              <a:gd fmla="*/ 1158779 h 2365376" name="T19"/>
              <a:gd fmla="*/ 541333 w 2390775" name="T20"/>
              <a:gd fmla="*/ 1105965 h 2365376" name="T21"/>
              <a:gd fmla="*/ 1137260 w 2390775" name="T22"/>
              <a:gd fmla="*/ 1009231 h 2365376" name="T23"/>
              <a:gd fmla="*/ 1143562 w 2390775" name="T24"/>
              <a:gd fmla="*/ 1026145 h 2365376" name="T25"/>
              <a:gd fmla="*/ 1096615 w 2390775" name="T26"/>
              <a:gd fmla="*/ 1069549 h 2365376" name="T27"/>
              <a:gd fmla="*/ 1102602 w 2390775" name="T28"/>
              <a:gd fmla="*/ 1001572 h 2365376" name="T29"/>
              <a:gd fmla="*/ 972739 w 2390775" name="T30"/>
              <a:gd fmla="*/ 835988 h 2365376" name="T31"/>
              <a:gd fmla="*/ 989500 w 2390775" name="T32"/>
              <a:gd fmla="*/ 1138672 h 2365376" name="T33"/>
              <a:gd fmla="*/ 639427 w 2390775" name="T34"/>
              <a:gd fmla="*/ 1423644 h 2365376" name="T35"/>
              <a:gd fmla="*/ 599898 w 2390775" name="T36"/>
              <a:gd fmla="*/ 1003302 h 2365376" name="T37"/>
              <a:gd fmla="*/ 529694 w 2390775" name="T38"/>
              <a:gd fmla="*/ 1090596 h 2365376" name="T39"/>
              <a:gd fmla="*/ 602428 w 2390775" name="T40"/>
              <a:gd fmla="*/ 868249 h 2365376" name="T41"/>
              <a:gd fmla="*/ 861740 w 2390775" name="T42"/>
              <a:gd fmla="*/ 924231 h 2365376" name="T43"/>
              <a:gd fmla="*/ 755609 w 2390775" name="T44"/>
              <a:gd fmla="*/ 542052 h 2365376" name="T45"/>
              <a:gd fmla="*/ 929665 w 2390775" name="T46"/>
              <a:gd fmla="*/ 525915 h 2365376" name="T47"/>
              <a:gd fmla="*/ 909019 w 2390775" name="T48"/>
              <a:gd fmla="*/ 571798 h 2365376" name="T49"/>
              <a:gd fmla="*/ 936652 w 2390775" name="T50"/>
              <a:gd fmla="*/ 586353 h 2365376" name="T51"/>
              <a:gd fmla="*/ 928394 w 2390775" name="T52"/>
              <a:gd fmla="*/ 688879 h 2365376" name="T53"/>
              <a:gd fmla="*/ 840414 w 2390775" name="T54"/>
              <a:gd fmla="*/ 772101 h 2365376" name="T55"/>
              <a:gd fmla="*/ 742269 w 2390775" name="T56"/>
              <a:gd fmla="*/ 675588 h 2365376" name="T57"/>
              <a:gd fmla="*/ 738139 w 2390775" name="T58"/>
              <a:gd fmla="*/ 608504 h 2365376" name="T59"/>
              <a:gd fmla="*/ 761643 w 2390775" name="T60"/>
              <a:gd fmla="*/ 510093 h 2365376" name="T61"/>
              <a:gd fmla="*/ 617010 w 2390775" name="T62"/>
              <a:gd fmla="*/ 449064 h 2365376" name="T63"/>
              <a:gd fmla="*/ 350272 w 2390775" name="T64"/>
              <a:gd fmla="*/ 638327 h 2365376" name="T65"/>
              <a:gd fmla="*/ 215163 w 2390775" name="T66"/>
              <a:gd fmla="*/ 939947 h 2365376" name="T67"/>
              <a:gd fmla="*/ 256613 w 2390775" name="T68"/>
              <a:gd fmla="*/ 1277331 h 2365376" name="T69"/>
              <a:gd fmla="*/ 458486 w 2390775" name="T70"/>
              <a:gd fmla="*/ 1534008 h 2365376" name="T71"/>
              <a:gd fmla="*/ 767308 w 2390775" name="T72"/>
              <a:gd fmla="*/ 1655225 h 2365376" name="T73"/>
              <a:gd fmla="*/ 1101127 w 2390775" name="T74"/>
              <a:gd fmla="*/ 1596674 h 2365376" name="T75"/>
              <a:gd fmla="*/ 1347614 w 2390775" name="T76"/>
              <a:gd fmla="*/ 1383040 h 2365376" name="T77"/>
              <a:gd fmla="*/ 1453614 w 2390775" name="T78"/>
              <a:gd fmla="*/ 1066861 h 2365376" name="T79"/>
              <a:gd fmla="*/ 1378939 w 2390775" name="T80"/>
              <a:gd fmla="*/ 738024 h 2365376" name="T81"/>
              <a:gd fmla="*/ 1153652 w 2390775" name="T82"/>
              <a:gd fmla="*/ 501602 h 2365376" name="T83"/>
              <a:gd fmla="*/ 831224 w 2390775" name="T84"/>
              <a:gd fmla="*/ 411085 h 2365376" name="T85"/>
              <a:gd fmla="*/ 989432 w 2390775" name="T86"/>
              <a:gd fmla="*/ 315187 h 2365376" name="T87"/>
              <a:gd fmla="*/ 1471649 w 2390775" name="T88"/>
              <a:gd fmla="*/ 671876 h 2365376" name="T89"/>
              <a:gd fmla="*/ 1554866 w 2390775" name="T90"/>
              <a:gd fmla="*/ 1171938 h 2365376" name="T91"/>
              <a:gd fmla="*/ 1239716 w 2390775" name="T92"/>
              <a:gd fmla="*/ 1647313 h 2365376" name="T93"/>
              <a:gd fmla="*/ 646121 w 2390775" name="T94"/>
              <a:gd fmla="*/ 1748275 h 2365376" name="T95"/>
              <a:gd fmla="*/ 110112 w 2390775" name="T96"/>
              <a:gd fmla="*/ 1186813 h 2365376" name="T97"/>
              <a:gd fmla="*/ 251551 w 2390775" name="T98"/>
              <a:gd fmla="*/ 580725 h 2365376" name="T99"/>
              <a:gd fmla="*/ 1549044 w 2390775" name="T100"/>
              <a:gd fmla="*/ 160116 h 2365376" name="T101"/>
              <a:gd fmla="*/ 1461002 w 2390775" name="T102"/>
              <a:gd fmla="*/ 284475 h 2365376" name="T103"/>
              <a:gd fmla="*/ 1550307 w 2390775" name="T104"/>
              <a:gd fmla="*/ 426554 h 2365376" name="T105"/>
              <a:gd fmla="*/ 1719764 w 2390775" name="T106"/>
              <a:gd fmla="*/ 380038 h 2365376" name="T107"/>
              <a:gd fmla="*/ 1735543 w 2390775" name="T108"/>
              <a:gd fmla="*/ 232579 h 2365376" name="T109"/>
              <a:gd fmla="*/ 1705909 w 2390775" name="T110"/>
              <a:gd fmla="*/ 94508 h 2365376" name="T111"/>
              <a:gd fmla="*/ 1774050 w 2390775" name="T112"/>
              <a:gd fmla="*/ 148403 h 2365376" name="T113"/>
              <a:gd fmla="*/ 1781614 w 2390775" name="T114"/>
              <a:gd fmla="*/ 428769 h 2365376" name="T115"/>
              <a:gd fmla="*/ 1600166 w 2390775" name="T116"/>
              <a:gd fmla="*/ 516104 h 2365376" name="T117"/>
              <a:gd fmla="*/ 1452167 w 2390775" name="T118"/>
              <a:gd fmla="*/ 455349 h 2365376" name="T119"/>
              <a:gd fmla="*/ 1310478 w 2390775" name="T120"/>
              <a:gd fmla="*/ 259477 h 2365376" name="T121"/>
              <a:gd fmla="*/ 1562614 w 2390775" name="T122"/>
              <a:gd fmla="*/ 74046 h 236537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  <a:gd fmla="*/ 0 60000 65536" name="T147"/>
              <a:gd fmla="*/ 0 60000 65536" name="T148"/>
              <a:gd fmla="*/ 0 60000 65536" name="T149"/>
              <a:gd fmla="*/ 0 60000 65536" name="T150"/>
              <a:gd fmla="*/ 0 60000 65536" name="T151"/>
              <a:gd fmla="*/ 0 60000 65536" name="T152"/>
              <a:gd fmla="*/ 0 60000 65536" name="T153"/>
              <a:gd fmla="*/ 0 60000 65536" name="T154"/>
              <a:gd fmla="*/ 0 60000 65536" name="T155"/>
              <a:gd fmla="*/ 0 60000 65536" name="T156"/>
              <a:gd fmla="*/ 0 60000 65536" name="T157"/>
              <a:gd fmla="*/ 0 60000 65536" name="T158"/>
              <a:gd fmla="*/ 0 60000 65536" name="T159"/>
              <a:gd fmla="*/ 0 60000 65536" name="T160"/>
              <a:gd fmla="*/ 0 60000 65536" name="T161"/>
              <a:gd fmla="*/ 0 60000 65536" name="T162"/>
              <a:gd fmla="*/ 0 60000 65536" name="T163"/>
              <a:gd fmla="*/ 0 60000 65536" name="T164"/>
              <a:gd fmla="*/ 0 60000 65536" name="T165"/>
              <a:gd fmla="*/ 0 60000 65536" name="T166"/>
              <a:gd fmla="*/ 0 60000 65536" name="T167"/>
              <a:gd fmla="*/ 0 60000 65536" name="T168"/>
              <a:gd fmla="*/ 0 60000 65536" name="T169"/>
              <a:gd fmla="*/ 0 60000 65536" name="T170"/>
              <a:gd fmla="*/ 0 60000 65536" name="T171"/>
              <a:gd fmla="*/ 0 60000 65536" name="T172"/>
              <a:gd fmla="*/ 0 60000 65536" name="T173"/>
              <a:gd fmla="*/ 0 60000 65536" name="T174"/>
              <a:gd fmla="*/ 0 60000 65536" name="T175"/>
              <a:gd fmla="*/ 0 60000 65536" name="T176"/>
              <a:gd fmla="*/ 0 60000 65536" name="T177"/>
              <a:gd fmla="*/ 0 60000 65536" name="T178"/>
              <a:gd fmla="*/ 0 60000 65536" name="T179"/>
              <a:gd fmla="*/ 0 60000 65536" name="T180"/>
              <a:gd fmla="*/ 0 60000 65536" name="T181"/>
              <a:gd fmla="*/ 0 60000 65536" name="T182"/>
              <a:gd fmla="*/ 0 60000 65536" name="T183"/>
              <a:gd fmla="*/ 0 60000 65536" name="T184"/>
              <a:gd fmla="*/ 0 60000 65536" name="T185"/>
            </a:gdLst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b="b" l="0" r="r" t="0"/>
            <a:pathLst>
              <a:path h="2365376" w="2390775">
                <a:moveTo>
                  <a:pt x="761351" y="1739900"/>
                </a:moveTo>
                <a:lnTo>
                  <a:pt x="791690" y="1805294"/>
                </a:lnTo>
                <a:lnTo>
                  <a:pt x="794883" y="1808051"/>
                </a:lnTo>
                <a:lnTo>
                  <a:pt x="797278" y="1811991"/>
                </a:lnTo>
                <a:lnTo>
                  <a:pt x="800871" y="1817112"/>
                </a:lnTo>
                <a:lnTo>
                  <a:pt x="803266" y="1822233"/>
                </a:lnTo>
                <a:lnTo>
                  <a:pt x="804065" y="1825384"/>
                </a:lnTo>
                <a:lnTo>
                  <a:pt x="804863" y="1828536"/>
                </a:lnTo>
                <a:lnTo>
                  <a:pt x="804863" y="1831687"/>
                </a:lnTo>
                <a:lnTo>
                  <a:pt x="804863" y="1834839"/>
                </a:lnTo>
                <a:lnTo>
                  <a:pt x="804065" y="1837990"/>
                </a:lnTo>
                <a:lnTo>
                  <a:pt x="802867" y="1841142"/>
                </a:lnTo>
                <a:lnTo>
                  <a:pt x="801670" y="1842718"/>
                </a:lnTo>
                <a:lnTo>
                  <a:pt x="799674" y="1844687"/>
                </a:lnTo>
                <a:lnTo>
                  <a:pt x="797278" y="1845475"/>
                </a:lnTo>
                <a:lnTo>
                  <a:pt x="794484" y="1845869"/>
                </a:lnTo>
                <a:lnTo>
                  <a:pt x="790891" y="1846263"/>
                </a:lnTo>
                <a:lnTo>
                  <a:pt x="787698" y="1845869"/>
                </a:lnTo>
                <a:lnTo>
                  <a:pt x="784105" y="1845475"/>
                </a:lnTo>
                <a:lnTo>
                  <a:pt x="780512" y="1844293"/>
                </a:lnTo>
                <a:lnTo>
                  <a:pt x="776520" y="1842718"/>
                </a:lnTo>
                <a:lnTo>
                  <a:pt x="772927" y="1841142"/>
                </a:lnTo>
                <a:lnTo>
                  <a:pt x="768935" y="1839172"/>
                </a:lnTo>
                <a:lnTo>
                  <a:pt x="765343" y="1836809"/>
                </a:lnTo>
                <a:lnTo>
                  <a:pt x="761750" y="1834051"/>
                </a:lnTo>
                <a:lnTo>
                  <a:pt x="758955" y="1831294"/>
                </a:lnTo>
                <a:lnTo>
                  <a:pt x="756161" y="1827748"/>
                </a:lnTo>
                <a:lnTo>
                  <a:pt x="754165" y="1824597"/>
                </a:lnTo>
                <a:lnTo>
                  <a:pt x="748975" y="1815536"/>
                </a:lnTo>
                <a:lnTo>
                  <a:pt x="745782" y="1808839"/>
                </a:lnTo>
                <a:lnTo>
                  <a:pt x="743387" y="1803718"/>
                </a:lnTo>
                <a:lnTo>
                  <a:pt x="742588" y="1799385"/>
                </a:lnTo>
                <a:lnTo>
                  <a:pt x="742588" y="1795051"/>
                </a:lnTo>
                <a:lnTo>
                  <a:pt x="743387" y="1790718"/>
                </a:lnTo>
                <a:lnTo>
                  <a:pt x="746181" y="1778112"/>
                </a:lnTo>
                <a:lnTo>
                  <a:pt x="746979" y="1774173"/>
                </a:lnTo>
                <a:lnTo>
                  <a:pt x="746979" y="1772203"/>
                </a:lnTo>
                <a:lnTo>
                  <a:pt x="746181" y="1771021"/>
                </a:lnTo>
                <a:lnTo>
                  <a:pt x="745383" y="1770627"/>
                </a:lnTo>
                <a:lnTo>
                  <a:pt x="742987" y="1770627"/>
                </a:lnTo>
                <a:lnTo>
                  <a:pt x="742189" y="1770233"/>
                </a:lnTo>
                <a:lnTo>
                  <a:pt x="741790" y="1769839"/>
                </a:lnTo>
                <a:lnTo>
                  <a:pt x="738596" y="1761961"/>
                </a:lnTo>
                <a:lnTo>
                  <a:pt x="736999" y="1758021"/>
                </a:lnTo>
                <a:lnTo>
                  <a:pt x="736600" y="1756052"/>
                </a:lnTo>
                <a:lnTo>
                  <a:pt x="736600" y="1754476"/>
                </a:lnTo>
                <a:lnTo>
                  <a:pt x="742189" y="1750536"/>
                </a:lnTo>
                <a:lnTo>
                  <a:pt x="747379" y="1747385"/>
                </a:lnTo>
                <a:lnTo>
                  <a:pt x="750971" y="1745021"/>
                </a:lnTo>
                <a:lnTo>
                  <a:pt x="754165" y="1743839"/>
                </a:lnTo>
                <a:lnTo>
                  <a:pt x="758556" y="1741870"/>
                </a:lnTo>
                <a:lnTo>
                  <a:pt x="759754" y="1741870"/>
                </a:lnTo>
                <a:lnTo>
                  <a:pt x="761351" y="1739900"/>
                </a:lnTo>
                <a:close/>
                <a:moveTo>
                  <a:pt x="1554438" y="1730375"/>
                </a:moveTo>
                <a:lnTo>
                  <a:pt x="1565575" y="1730375"/>
                </a:lnTo>
                <a:lnTo>
                  <a:pt x="1575916" y="1730375"/>
                </a:lnTo>
                <a:lnTo>
                  <a:pt x="1586258" y="1731163"/>
                </a:lnTo>
                <a:lnTo>
                  <a:pt x="1591031" y="1731951"/>
                </a:lnTo>
                <a:lnTo>
                  <a:pt x="1595008" y="1733133"/>
                </a:lnTo>
                <a:lnTo>
                  <a:pt x="1598986" y="1734314"/>
                </a:lnTo>
                <a:lnTo>
                  <a:pt x="1602168" y="1735890"/>
                </a:lnTo>
                <a:lnTo>
                  <a:pt x="1605350" y="1737860"/>
                </a:lnTo>
                <a:lnTo>
                  <a:pt x="1607339" y="1739830"/>
                </a:lnTo>
                <a:lnTo>
                  <a:pt x="1608929" y="1741799"/>
                </a:lnTo>
                <a:lnTo>
                  <a:pt x="1609725" y="1744951"/>
                </a:lnTo>
                <a:lnTo>
                  <a:pt x="1609725" y="1747708"/>
                </a:lnTo>
                <a:lnTo>
                  <a:pt x="1608929" y="1751648"/>
                </a:lnTo>
                <a:lnTo>
                  <a:pt x="1607339" y="1755193"/>
                </a:lnTo>
                <a:lnTo>
                  <a:pt x="1604554" y="1759920"/>
                </a:lnTo>
                <a:lnTo>
                  <a:pt x="1600577" y="1764648"/>
                </a:lnTo>
                <a:lnTo>
                  <a:pt x="1595804" y="1769769"/>
                </a:lnTo>
                <a:lnTo>
                  <a:pt x="1589042" y="1776072"/>
                </a:lnTo>
                <a:lnTo>
                  <a:pt x="1582678" y="1781193"/>
                </a:lnTo>
                <a:lnTo>
                  <a:pt x="1576314" y="1786314"/>
                </a:lnTo>
                <a:lnTo>
                  <a:pt x="1570348" y="1790647"/>
                </a:lnTo>
                <a:lnTo>
                  <a:pt x="1563586" y="1794193"/>
                </a:lnTo>
                <a:lnTo>
                  <a:pt x="1557222" y="1797738"/>
                </a:lnTo>
                <a:lnTo>
                  <a:pt x="1550461" y="1800496"/>
                </a:lnTo>
                <a:lnTo>
                  <a:pt x="1544097" y="1802466"/>
                </a:lnTo>
                <a:lnTo>
                  <a:pt x="1537733" y="1804829"/>
                </a:lnTo>
                <a:lnTo>
                  <a:pt x="1530971" y="1806799"/>
                </a:lnTo>
                <a:lnTo>
                  <a:pt x="1524607" y="1807981"/>
                </a:lnTo>
                <a:lnTo>
                  <a:pt x="1518243" y="1809163"/>
                </a:lnTo>
                <a:lnTo>
                  <a:pt x="1505117" y="1811132"/>
                </a:lnTo>
                <a:lnTo>
                  <a:pt x="1491992" y="1812314"/>
                </a:lnTo>
                <a:lnTo>
                  <a:pt x="1486026" y="1813102"/>
                </a:lnTo>
                <a:lnTo>
                  <a:pt x="1483241" y="1813890"/>
                </a:lnTo>
                <a:lnTo>
                  <a:pt x="1482048" y="1814678"/>
                </a:lnTo>
                <a:lnTo>
                  <a:pt x="1481253" y="1815072"/>
                </a:lnTo>
                <a:lnTo>
                  <a:pt x="1480855" y="1815859"/>
                </a:lnTo>
                <a:lnTo>
                  <a:pt x="1480855" y="1817041"/>
                </a:lnTo>
                <a:lnTo>
                  <a:pt x="1481253" y="1818617"/>
                </a:lnTo>
                <a:lnTo>
                  <a:pt x="1482048" y="1819799"/>
                </a:lnTo>
                <a:lnTo>
                  <a:pt x="1482048" y="1821375"/>
                </a:lnTo>
                <a:lnTo>
                  <a:pt x="1482048" y="1821769"/>
                </a:lnTo>
                <a:lnTo>
                  <a:pt x="1480855" y="1822556"/>
                </a:lnTo>
                <a:lnTo>
                  <a:pt x="1471309" y="1830829"/>
                </a:lnTo>
                <a:lnTo>
                  <a:pt x="1465343" y="1834375"/>
                </a:lnTo>
                <a:lnTo>
                  <a:pt x="1463354" y="1835556"/>
                </a:lnTo>
                <a:lnTo>
                  <a:pt x="1461365" y="1836738"/>
                </a:lnTo>
                <a:lnTo>
                  <a:pt x="1452615" y="1830041"/>
                </a:lnTo>
                <a:lnTo>
                  <a:pt x="1445853" y="1824132"/>
                </a:lnTo>
                <a:lnTo>
                  <a:pt x="1440285" y="1819405"/>
                </a:lnTo>
                <a:lnTo>
                  <a:pt x="1437103" y="1815072"/>
                </a:lnTo>
                <a:lnTo>
                  <a:pt x="1434716" y="1812314"/>
                </a:lnTo>
                <a:lnTo>
                  <a:pt x="1433125" y="1810344"/>
                </a:lnTo>
                <a:lnTo>
                  <a:pt x="1432330" y="1808375"/>
                </a:lnTo>
                <a:lnTo>
                  <a:pt x="1428750" y="1806799"/>
                </a:lnTo>
                <a:lnTo>
                  <a:pt x="1512675" y="1734314"/>
                </a:lnTo>
                <a:lnTo>
                  <a:pt x="1518641" y="1733527"/>
                </a:lnTo>
                <a:lnTo>
                  <a:pt x="1533755" y="1731951"/>
                </a:lnTo>
                <a:lnTo>
                  <a:pt x="1543699" y="1731163"/>
                </a:lnTo>
                <a:lnTo>
                  <a:pt x="1554438" y="1730375"/>
                </a:lnTo>
                <a:close/>
                <a:moveTo>
                  <a:pt x="588962" y="1535113"/>
                </a:moveTo>
                <a:lnTo>
                  <a:pt x="694496" y="1535113"/>
                </a:lnTo>
                <a:lnTo>
                  <a:pt x="694496" y="1557872"/>
                </a:lnTo>
                <a:lnTo>
                  <a:pt x="694894" y="1558271"/>
                </a:lnTo>
                <a:lnTo>
                  <a:pt x="696885" y="1560268"/>
                </a:lnTo>
                <a:lnTo>
                  <a:pt x="698478" y="1560667"/>
                </a:lnTo>
                <a:lnTo>
                  <a:pt x="700469" y="1561466"/>
                </a:lnTo>
                <a:lnTo>
                  <a:pt x="704053" y="1561865"/>
                </a:lnTo>
                <a:lnTo>
                  <a:pt x="707239" y="1561865"/>
                </a:lnTo>
                <a:lnTo>
                  <a:pt x="711222" y="1561865"/>
                </a:lnTo>
                <a:lnTo>
                  <a:pt x="714407" y="1561466"/>
                </a:lnTo>
                <a:lnTo>
                  <a:pt x="716797" y="1560667"/>
                </a:lnTo>
                <a:lnTo>
                  <a:pt x="718390" y="1560268"/>
                </a:lnTo>
                <a:lnTo>
                  <a:pt x="720381" y="1558271"/>
                </a:lnTo>
                <a:lnTo>
                  <a:pt x="720779" y="1557872"/>
                </a:lnTo>
                <a:lnTo>
                  <a:pt x="720779" y="1535113"/>
                </a:lnTo>
                <a:lnTo>
                  <a:pt x="820737" y="1535113"/>
                </a:lnTo>
                <a:lnTo>
                  <a:pt x="820737" y="1644117"/>
                </a:lnTo>
                <a:lnTo>
                  <a:pt x="820339" y="1648908"/>
                </a:lnTo>
                <a:lnTo>
                  <a:pt x="819144" y="1652901"/>
                </a:lnTo>
                <a:lnTo>
                  <a:pt x="816755" y="1656894"/>
                </a:lnTo>
                <a:lnTo>
                  <a:pt x="814365" y="1660088"/>
                </a:lnTo>
                <a:lnTo>
                  <a:pt x="810781" y="1663283"/>
                </a:lnTo>
                <a:lnTo>
                  <a:pt x="806799" y="1665279"/>
                </a:lnTo>
                <a:lnTo>
                  <a:pt x="802418" y="1666477"/>
                </a:lnTo>
                <a:lnTo>
                  <a:pt x="797639" y="1666876"/>
                </a:lnTo>
                <a:lnTo>
                  <a:pt x="612060" y="1666876"/>
                </a:lnTo>
                <a:lnTo>
                  <a:pt x="607281" y="1666477"/>
                </a:lnTo>
                <a:lnTo>
                  <a:pt x="602901" y="1665279"/>
                </a:lnTo>
                <a:lnTo>
                  <a:pt x="598918" y="1663283"/>
                </a:lnTo>
                <a:lnTo>
                  <a:pt x="595732" y="1660088"/>
                </a:lnTo>
                <a:lnTo>
                  <a:pt x="592546" y="1656894"/>
                </a:lnTo>
                <a:lnTo>
                  <a:pt x="590555" y="1652901"/>
                </a:lnTo>
                <a:lnTo>
                  <a:pt x="589360" y="1648908"/>
                </a:lnTo>
                <a:lnTo>
                  <a:pt x="588962" y="1644117"/>
                </a:lnTo>
                <a:lnTo>
                  <a:pt x="588962" y="1535113"/>
                </a:lnTo>
                <a:close/>
                <a:moveTo>
                  <a:pt x="612060" y="1476375"/>
                </a:moveTo>
                <a:lnTo>
                  <a:pt x="797639" y="1476375"/>
                </a:lnTo>
                <a:lnTo>
                  <a:pt x="802418" y="1476769"/>
                </a:lnTo>
                <a:lnTo>
                  <a:pt x="806799" y="1477950"/>
                </a:lnTo>
                <a:lnTo>
                  <a:pt x="810781" y="1480312"/>
                </a:lnTo>
                <a:lnTo>
                  <a:pt x="814365" y="1483068"/>
                </a:lnTo>
                <a:lnTo>
                  <a:pt x="816755" y="1486611"/>
                </a:lnTo>
                <a:lnTo>
                  <a:pt x="819144" y="1490155"/>
                </a:lnTo>
                <a:lnTo>
                  <a:pt x="820339" y="1494485"/>
                </a:lnTo>
                <a:lnTo>
                  <a:pt x="820737" y="1498816"/>
                </a:lnTo>
                <a:lnTo>
                  <a:pt x="820737" y="1525588"/>
                </a:lnTo>
                <a:lnTo>
                  <a:pt x="588962" y="1525588"/>
                </a:lnTo>
                <a:lnTo>
                  <a:pt x="588962" y="1498816"/>
                </a:lnTo>
                <a:lnTo>
                  <a:pt x="589360" y="1494485"/>
                </a:lnTo>
                <a:lnTo>
                  <a:pt x="590555" y="1490155"/>
                </a:lnTo>
                <a:lnTo>
                  <a:pt x="592546" y="1486611"/>
                </a:lnTo>
                <a:lnTo>
                  <a:pt x="595732" y="1483068"/>
                </a:lnTo>
                <a:lnTo>
                  <a:pt x="598918" y="1480312"/>
                </a:lnTo>
                <a:lnTo>
                  <a:pt x="602901" y="1477950"/>
                </a:lnTo>
                <a:lnTo>
                  <a:pt x="607281" y="1476769"/>
                </a:lnTo>
                <a:lnTo>
                  <a:pt x="612060" y="1476375"/>
                </a:lnTo>
                <a:close/>
                <a:moveTo>
                  <a:pt x="725449" y="1381125"/>
                </a:moveTo>
                <a:lnTo>
                  <a:pt x="730525" y="1381524"/>
                </a:lnTo>
                <a:lnTo>
                  <a:pt x="732087" y="1381524"/>
                </a:lnTo>
                <a:lnTo>
                  <a:pt x="734430" y="1382322"/>
                </a:lnTo>
                <a:lnTo>
                  <a:pt x="737554" y="1384317"/>
                </a:lnTo>
                <a:lnTo>
                  <a:pt x="740287" y="1386312"/>
                </a:lnTo>
                <a:lnTo>
                  <a:pt x="743411" y="1389505"/>
                </a:lnTo>
                <a:lnTo>
                  <a:pt x="746535" y="1393096"/>
                </a:lnTo>
                <a:lnTo>
                  <a:pt x="749659" y="1397486"/>
                </a:lnTo>
                <a:lnTo>
                  <a:pt x="755906" y="1407063"/>
                </a:lnTo>
                <a:lnTo>
                  <a:pt x="761373" y="1417837"/>
                </a:lnTo>
                <a:lnTo>
                  <a:pt x="766059" y="1427813"/>
                </a:lnTo>
                <a:lnTo>
                  <a:pt x="769182" y="1437390"/>
                </a:lnTo>
                <a:lnTo>
                  <a:pt x="770744" y="1441780"/>
                </a:lnTo>
                <a:lnTo>
                  <a:pt x="771525" y="1445770"/>
                </a:lnTo>
                <a:lnTo>
                  <a:pt x="771525" y="1448164"/>
                </a:lnTo>
                <a:lnTo>
                  <a:pt x="771525" y="1450159"/>
                </a:lnTo>
                <a:lnTo>
                  <a:pt x="770744" y="1451357"/>
                </a:lnTo>
                <a:lnTo>
                  <a:pt x="769182" y="1452155"/>
                </a:lnTo>
                <a:lnTo>
                  <a:pt x="768011" y="1452155"/>
                </a:lnTo>
                <a:lnTo>
                  <a:pt x="766449" y="1450958"/>
                </a:lnTo>
                <a:lnTo>
                  <a:pt x="764887" y="1449760"/>
                </a:lnTo>
                <a:lnTo>
                  <a:pt x="762544" y="1448563"/>
                </a:lnTo>
                <a:lnTo>
                  <a:pt x="759030" y="1444174"/>
                </a:lnTo>
                <a:lnTo>
                  <a:pt x="755516" y="1439784"/>
                </a:lnTo>
                <a:lnTo>
                  <a:pt x="753173" y="1434996"/>
                </a:lnTo>
                <a:lnTo>
                  <a:pt x="752392" y="1433400"/>
                </a:lnTo>
                <a:lnTo>
                  <a:pt x="752392" y="1431404"/>
                </a:lnTo>
                <a:lnTo>
                  <a:pt x="752001" y="1428611"/>
                </a:lnTo>
                <a:lnTo>
                  <a:pt x="750830" y="1426616"/>
                </a:lnTo>
                <a:lnTo>
                  <a:pt x="748878" y="1425419"/>
                </a:lnTo>
                <a:lnTo>
                  <a:pt x="746925" y="1425020"/>
                </a:lnTo>
                <a:lnTo>
                  <a:pt x="746144" y="1425419"/>
                </a:lnTo>
                <a:lnTo>
                  <a:pt x="745363" y="1425818"/>
                </a:lnTo>
                <a:lnTo>
                  <a:pt x="744582" y="1426616"/>
                </a:lnTo>
                <a:lnTo>
                  <a:pt x="743411" y="1427414"/>
                </a:lnTo>
                <a:lnTo>
                  <a:pt x="742630" y="1428611"/>
                </a:lnTo>
                <a:lnTo>
                  <a:pt x="742240" y="1430207"/>
                </a:lnTo>
                <a:lnTo>
                  <a:pt x="741849" y="1432602"/>
                </a:lnTo>
                <a:lnTo>
                  <a:pt x="741849" y="1434597"/>
                </a:lnTo>
                <a:lnTo>
                  <a:pt x="741459" y="1439385"/>
                </a:lnTo>
                <a:lnTo>
                  <a:pt x="740678" y="1443376"/>
                </a:lnTo>
                <a:lnTo>
                  <a:pt x="739897" y="1445371"/>
                </a:lnTo>
                <a:lnTo>
                  <a:pt x="739116" y="1446967"/>
                </a:lnTo>
                <a:lnTo>
                  <a:pt x="737944" y="1448164"/>
                </a:lnTo>
                <a:lnTo>
                  <a:pt x="735992" y="1449361"/>
                </a:lnTo>
                <a:lnTo>
                  <a:pt x="734430" y="1450558"/>
                </a:lnTo>
                <a:lnTo>
                  <a:pt x="732868" y="1452155"/>
                </a:lnTo>
                <a:lnTo>
                  <a:pt x="730525" y="1452953"/>
                </a:lnTo>
                <a:lnTo>
                  <a:pt x="727792" y="1453352"/>
                </a:lnTo>
                <a:lnTo>
                  <a:pt x="721935" y="1454150"/>
                </a:lnTo>
                <a:lnTo>
                  <a:pt x="715297" y="1454150"/>
                </a:lnTo>
                <a:lnTo>
                  <a:pt x="712173" y="1453751"/>
                </a:lnTo>
                <a:lnTo>
                  <a:pt x="709049" y="1452953"/>
                </a:lnTo>
                <a:lnTo>
                  <a:pt x="706706" y="1452155"/>
                </a:lnTo>
                <a:lnTo>
                  <a:pt x="703973" y="1450558"/>
                </a:lnTo>
                <a:lnTo>
                  <a:pt x="701240" y="1448962"/>
                </a:lnTo>
                <a:lnTo>
                  <a:pt x="699287" y="1447366"/>
                </a:lnTo>
                <a:lnTo>
                  <a:pt x="694992" y="1442977"/>
                </a:lnTo>
                <a:lnTo>
                  <a:pt x="691478" y="1438188"/>
                </a:lnTo>
                <a:lnTo>
                  <a:pt x="687963" y="1432602"/>
                </a:lnTo>
                <a:lnTo>
                  <a:pt x="685230" y="1427015"/>
                </a:lnTo>
                <a:lnTo>
                  <a:pt x="682497" y="1421029"/>
                </a:lnTo>
                <a:lnTo>
                  <a:pt x="680544" y="1415044"/>
                </a:lnTo>
                <a:lnTo>
                  <a:pt x="678982" y="1409058"/>
                </a:lnTo>
                <a:lnTo>
                  <a:pt x="676249" y="1399082"/>
                </a:lnTo>
                <a:lnTo>
                  <a:pt x="675078" y="1392298"/>
                </a:lnTo>
                <a:lnTo>
                  <a:pt x="674687" y="1389106"/>
                </a:lnTo>
                <a:lnTo>
                  <a:pt x="674687" y="1388707"/>
                </a:lnTo>
                <a:lnTo>
                  <a:pt x="675078" y="1388308"/>
                </a:lnTo>
                <a:lnTo>
                  <a:pt x="676249" y="1387909"/>
                </a:lnTo>
                <a:lnTo>
                  <a:pt x="679373" y="1387111"/>
                </a:lnTo>
                <a:lnTo>
                  <a:pt x="683278" y="1385913"/>
                </a:lnTo>
                <a:lnTo>
                  <a:pt x="689525" y="1384716"/>
                </a:lnTo>
                <a:lnTo>
                  <a:pt x="698897" y="1383120"/>
                </a:lnTo>
                <a:lnTo>
                  <a:pt x="715297" y="1381524"/>
                </a:lnTo>
                <a:lnTo>
                  <a:pt x="725449" y="1381125"/>
                </a:lnTo>
                <a:close/>
                <a:moveTo>
                  <a:pt x="1433588" y="1247775"/>
                </a:moveTo>
                <a:lnTo>
                  <a:pt x="1439124" y="1247775"/>
                </a:lnTo>
                <a:lnTo>
                  <a:pt x="1444264" y="1248175"/>
                </a:lnTo>
                <a:lnTo>
                  <a:pt x="1448614" y="1248976"/>
                </a:lnTo>
                <a:lnTo>
                  <a:pt x="1451382" y="1249776"/>
                </a:lnTo>
                <a:lnTo>
                  <a:pt x="1453359" y="1250977"/>
                </a:lnTo>
                <a:lnTo>
                  <a:pt x="1454150" y="1252178"/>
                </a:lnTo>
                <a:lnTo>
                  <a:pt x="1454150" y="1253779"/>
                </a:lnTo>
                <a:lnTo>
                  <a:pt x="1453359" y="1255380"/>
                </a:lnTo>
                <a:lnTo>
                  <a:pt x="1452173" y="1256981"/>
                </a:lnTo>
                <a:lnTo>
                  <a:pt x="1450196" y="1258582"/>
                </a:lnTo>
                <a:lnTo>
                  <a:pt x="1447428" y="1260183"/>
                </a:lnTo>
                <a:lnTo>
                  <a:pt x="1441892" y="1262985"/>
                </a:lnTo>
                <a:lnTo>
                  <a:pt x="1435565" y="1264986"/>
                </a:lnTo>
                <a:lnTo>
                  <a:pt x="1432402" y="1265387"/>
                </a:lnTo>
                <a:lnTo>
                  <a:pt x="1429634" y="1265787"/>
                </a:lnTo>
                <a:lnTo>
                  <a:pt x="1427261" y="1265787"/>
                </a:lnTo>
                <a:lnTo>
                  <a:pt x="1425284" y="1265387"/>
                </a:lnTo>
                <a:lnTo>
                  <a:pt x="1423703" y="1264986"/>
                </a:lnTo>
                <a:lnTo>
                  <a:pt x="1422516" y="1264586"/>
                </a:lnTo>
                <a:lnTo>
                  <a:pt x="1420539" y="1264586"/>
                </a:lnTo>
                <a:lnTo>
                  <a:pt x="1419353" y="1264986"/>
                </a:lnTo>
                <a:lnTo>
                  <a:pt x="1418562" y="1265787"/>
                </a:lnTo>
                <a:lnTo>
                  <a:pt x="1417376" y="1266588"/>
                </a:lnTo>
                <a:lnTo>
                  <a:pt x="1416980" y="1267388"/>
                </a:lnTo>
                <a:lnTo>
                  <a:pt x="1416585" y="1268589"/>
                </a:lnTo>
                <a:lnTo>
                  <a:pt x="1416190" y="1269790"/>
                </a:lnTo>
                <a:lnTo>
                  <a:pt x="1416585" y="1270990"/>
                </a:lnTo>
                <a:lnTo>
                  <a:pt x="1416585" y="1272191"/>
                </a:lnTo>
                <a:lnTo>
                  <a:pt x="1417376" y="1273392"/>
                </a:lnTo>
                <a:lnTo>
                  <a:pt x="1418562" y="1274993"/>
                </a:lnTo>
                <a:lnTo>
                  <a:pt x="1419748" y="1276194"/>
                </a:lnTo>
                <a:lnTo>
                  <a:pt x="1422121" y="1277395"/>
                </a:lnTo>
                <a:lnTo>
                  <a:pt x="1424098" y="1278596"/>
                </a:lnTo>
                <a:lnTo>
                  <a:pt x="1428843" y="1280597"/>
                </a:lnTo>
                <a:lnTo>
                  <a:pt x="1430820" y="1282198"/>
                </a:lnTo>
                <a:lnTo>
                  <a:pt x="1432402" y="1283799"/>
                </a:lnTo>
                <a:lnTo>
                  <a:pt x="1433588" y="1285000"/>
                </a:lnTo>
                <a:lnTo>
                  <a:pt x="1435170" y="1287001"/>
                </a:lnTo>
                <a:lnTo>
                  <a:pt x="1436356" y="1289003"/>
                </a:lnTo>
                <a:lnTo>
                  <a:pt x="1436751" y="1291404"/>
                </a:lnTo>
                <a:lnTo>
                  <a:pt x="1437542" y="1293406"/>
                </a:lnTo>
                <a:lnTo>
                  <a:pt x="1437542" y="1296608"/>
                </a:lnTo>
                <a:lnTo>
                  <a:pt x="1437542" y="1299009"/>
                </a:lnTo>
                <a:lnTo>
                  <a:pt x="1437147" y="1302612"/>
                </a:lnTo>
                <a:lnTo>
                  <a:pt x="1436356" y="1305414"/>
                </a:lnTo>
                <a:lnTo>
                  <a:pt x="1435170" y="1309416"/>
                </a:lnTo>
                <a:lnTo>
                  <a:pt x="1431611" y="1317422"/>
                </a:lnTo>
                <a:lnTo>
                  <a:pt x="1430029" y="1320624"/>
                </a:lnTo>
                <a:lnTo>
                  <a:pt x="1428052" y="1323826"/>
                </a:lnTo>
                <a:lnTo>
                  <a:pt x="1425680" y="1326628"/>
                </a:lnTo>
                <a:lnTo>
                  <a:pt x="1423307" y="1328629"/>
                </a:lnTo>
                <a:lnTo>
                  <a:pt x="1420539" y="1331431"/>
                </a:lnTo>
                <a:lnTo>
                  <a:pt x="1417771" y="1333032"/>
                </a:lnTo>
                <a:lnTo>
                  <a:pt x="1414608" y="1334633"/>
                </a:lnTo>
                <a:lnTo>
                  <a:pt x="1411445" y="1336635"/>
                </a:lnTo>
                <a:lnTo>
                  <a:pt x="1404722" y="1338636"/>
                </a:lnTo>
                <a:lnTo>
                  <a:pt x="1397605" y="1340237"/>
                </a:lnTo>
                <a:lnTo>
                  <a:pt x="1390487" y="1341038"/>
                </a:lnTo>
                <a:lnTo>
                  <a:pt x="1383370" y="1341438"/>
                </a:lnTo>
                <a:lnTo>
                  <a:pt x="1376252" y="1341438"/>
                </a:lnTo>
                <a:lnTo>
                  <a:pt x="1369530" y="1341038"/>
                </a:lnTo>
                <a:lnTo>
                  <a:pt x="1358063" y="1339437"/>
                </a:lnTo>
                <a:lnTo>
                  <a:pt x="1350154" y="1338236"/>
                </a:lnTo>
                <a:lnTo>
                  <a:pt x="1347386" y="1337435"/>
                </a:lnTo>
                <a:lnTo>
                  <a:pt x="1347386" y="1337835"/>
                </a:lnTo>
                <a:lnTo>
                  <a:pt x="1346991" y="1337435"/>
                </a:lnTo>
                <a:lnTo>
                  <a:pt x="1346200" y="1337035"/>
                </a:lnTo>
                <a:lnTo>
                  <a:pt x="1346200" y="1334633"/>
                </a:lnTo>
                <a:lnTo>
                  <a:pt x="1346991" y="1331831"/>
                </a:lnTo>
                <a:lnTo>
                  <a:pt x="1347782" y="1326228"/>
                </a:lnTo>
                <a:lnTo>
                  <a:pt x="1349363" y="1318623"/>
                </a:lnTo>
                <a:lnTo>
                  <a:pt x="1351736" y="1307415"/>
                </a:lnTo>
                <a:lnTo>
                  <a:pt x="1355295" y="1296608"/>
                </a:lnTo>
                <a:lnTo>
                  <a:pt x="1357667" y="1287402"/>
                </a:lnTo>
                <a:lnTo>
                  <a:pt x="1361621" y="1275794"/>
                </a:lnTo>
                <a:lnTo>
                  <a:pt x="1363994" y="1270190"/>
                </a:lnTo>
                <a:lnTo>
                  <a:pt x="1364785" y="1268589"/>
                </a:lnTo>
                <a:lnTo>
                  <a:pt x="1366762" y="1265787"/>
                </a:lnTo>
                <a:lnTo>
                  <a:pt x="1369925" y="1262985"/>
                </a:lnTo>
                <a:lnTo>
                  <a:pt x="1373484" y="1260183"/>
                </a:lnTo>
                <a:lnTo>
                  <a:pt x="1378229" y="1258182"/>
                </a:lnTo>
                <a:lnTo>
                  <a:pt x="1383765" y="1256181"/>
                </a:lnTo>
                <a:lnTo>
                  <a:pt x="1389301" y="1253779"/>
                </a:lnTo>
                <a:lnTo>
                  <a:pt x="1395628" y="1252578"/>
                </a:lnTo>
                <a:lnTo>
                  <a:pt x="1401954" y="1250977"/>
                </a:lnTo>
                <a:lnTo>
                  <a:pt x="1415399" y="1248976"/>
                </a:lnTo>
                <a:lnTo>
                  <a:pt x="1428052" y="1248175"/>
                </a:lnTo>
                <a:lnTo>
                  <a:pt x="1433588" y="1247775"/>
                </a:lnTo>
                <a:close/>
                <a:moveTo>
                  <a:pt x="1155700" y="965200"/>
                </a:moveTo>
                <a:lnTo>
                  <a:pt x="1161653" y="965597"/>
                </a:lnTo>
                <a:lnTo>
                  <a:pt x="1167209" y="966787"/>
                </a:lnTo>
                <a:lnTo>
                  <a:pt x="1172766" y="968770"/>
                </a:lnTo>
                <a:lnTo>
                  <a:pt x="1177925" y="971944"/>
                </a:lnTo>
                <a:lnTo>
                  <a:pt x="1182687" y="975514"/>
                </a:lnTo>
                <a:lnTo>
                  <a:pt x="1187450" y="980274"/>
                </a:lnTo>
                <a:lnTo>
                  <a:pt x="1192213" y="985431"/>
                </a:lnTo>
                <a:lnTo>
                  <a:pt x="1196181" y="991381"/>
                </a:lnTo>
                <a:lnTo>
                  <a:pt x="1200150" y="998125"/>
                </a:lnTo>
                <a:lnTo>
                  <a:pt x="1204119" y="1005265"/>
                </a:lnTo>
                <a:lnTo>
                  <a:pt x="1207691" y="1012802"/>
                </a:lnTo>
                <a:lnTo>
                  <a:pt x="1211659" y="1021133"/>
                </a:lnTo>
                <a:lnTo>
                  <a:pt x="1214437" y="1029860"/>
                </a:lnTo>
                <a:lnTo>
                  <a:pt x="1217613" y="1038984"/>
                </a:lnTo>
                <a:lnTo>
                  <a:pt x="1220787" y="1048504"/>
                </a:lnTo>
                <a:lnTo>
                  <a:pt x="1225947" y="1068338"/>
                </a:lnTo>
                <a:lnTo>
                  <a:pt x="1230313" y="1089363"/>
                </a:lnTo>
                <a:lnTo>
                  <a:pt x="1234678" y="1111180"/>
                </a:lnTo>
                <a:lnTo>
                  <a:pt x="1237853" y="1133792"/>
                </a:lnTo>
                <a:lnTo>
                  <a:pt x="1241028" y="1155609"/>
                </a:lnTo>
                <a:lnTo>
                  <a:pt x="1243013" y="1177824"/>
                </a:lnTo>
                <a:lnTo>
                  <a:pt x="1245394" y="1198848"/>
                </a:lnTo>
                <a:lnTo>
                  <a:pt x="1246981" y="1219476"/>
                </a:lnTo>
                <a:lnTo>
                  <a:pt x="1246187" y="1186551"/>
                </a:lnTo>
                <a:lnTo>
                  <a:pt x="1342231" y="1244467"/>
                </a:lnTo>
                <a:lnTo>
                  <a:pt x="1323181" y="1340465"/>
                </a:lnTo>
                <a:lnTo>
                  <a:pt x="1248966" y="1309524"/>
                </a:lnTo>
                <a:lnTo>
                  <a:pt x="1245394" y="1284929"/>
                </a:lnTo>
                <a:lnTo>
                  <a:pt x="1239441" y="1242087"/>
                </a:lnTo>
                <a:lnTo>
                  <a:pt x="1231106" y="1373787"/>
                </a:lnTo>
                <a:lnTo>
                  <a:pt x="1230709" y="1379737"/>
                </a:lnTo>
                <a:lnTo>
                  <a:pt x="1230313" y="1386084"/>
                </a:lnTo>
                <a:lnTo>
                  <a:pt x="1230709" y="1392431"/>
                </a:lnTo>
                <a:lnTo>
                  <a:pt x="1232297" y="1399968"/>
                </a:lnTo>
                <a:lnTo>
                  <a:pt x="1234281" y="1407902"/>
                </a:lnTo>
                <a:lnTo>
                  <a:pt x="1237059" y="1417422"/>
                </a:lnTo>
                <a:lnTo>
                  <a:pt x="1241822" y="1428133"/>
                </a:lnTo>
                <a:lnTo>
                  <a:pt x="1247775" y="1440430"/>
                </a:lnTo>
                <a:lnTo>
                  <a:pt x="1231106" y="1440430"/>
                </a:lnTo>
                <a:lnTo>
                  <a:pt x="1242219" y="1446380"/>
                </a:lnTo>
                <a:lnTo>
                  <a:pt x="1256109" y="1453124"/>
                </a:lnTo>
                <a:lnTo>
                  <a:pt x="1287066" y="1467405"/>
                </a:lnTo>
                <a:lnTo>
                  <a:pt x="1313259" y="1479305"/>
                </a:lnTo>
                <a:lnTo>
                  <a:pt x="1323975" y="1483669"/>
                </a:lnTo>
                <a:lnTo>
                  <a:pt x="1501775" y="1720491"/>
                </a:lnTo>
                <a:lnTo>
                  <a:pt x="1401763" y="1798638"/>
                </a:lnTo>
                <a:lnTo>
                  <a:pt x="1210469" y="1576494"/>
                </a:lnTo>
                <a:lnTo>
                  <a:pt x="1080294" y="1561816"/>
                </a:lnTo>
                <a:lnTo>
                  <a:pt x="1080294" y="1563800"/>
                </a:lnTo>
                <a:lnTo>
                  <a:pt x="1080294" y="1567370"/>
                </a:lnTo>
                <a:lnTo>
                  <a:pt x="1079500" y="1575700"/>
                </a:lnTo>
                <a:lnTo>
                  <a:pt x="1077516" y="1587601"/>
                </a:lnTo>
                <a:lnTo>
                  <a:pt x="1074341" y="1601088"/>
                </a:lnTo>
                <a:lnTo>
                  <a:pt x="1066403" y="1633220"/>
                </a:lnTo>
                <a:lnTo>
                  <a:pt x="1056878" y="1669318"/>
                </a:lnTo>
                <a:lnTo>
                  <a:pt x="1046956" y="1703830"/>
                </a:lnTo>
                <a:lnTo>
                  <a:pt x="1038622" y="1733582"/>
                </a:lnTo>
                <a:lnTo>
                  <a:pt x="1030288" y="1762540"/>
                </a:lnTo>
                <a:lnTo>
                  <a:pt x="802481" y="1785548"/>
                </a:lnTo>
                <a:lnTo>
                  <a:pt x="770731" y="1731201"/>
                </a:lnTo>
                <a:lnTo>
                  <a:pt x="904081" y="1706210"/>
                </a:lnTo>
                <a:lnTo>
                  <a:pt x="903685" y="1489619"/>
                </a:lnTo>
                <a:lnTo>
                  <a:pt x="871935" y="1482479"/>
                </a:lnTo>
                <a:lnTo>
                  <a:pt x="869950" y="1471768"/>
                </a:lnTo>
                <a:lnTo>
                  <a:pt x="867966" y="1461851"/>
                </a:lnTo>
                <a:lnTo>
                  <a:pt x="866378" y="1453124"/>
                </a:lnTo>
                <a:lnTo>
                  <a:pt x="864791" y="1445190"/>
                </a:lnTo>
                <a:lnTo>
                  <a:pt x="863600" y="1428926"/>
                </a:lnTo>
                <a:lnTo>
                  <a:pt x="862806" y="1413455"/>
                </a:lnTo>
                <a:lnTo>
                  <a:pt x="862013" y="1373787"/>
                </a:lnTo>
                <a:lnTo>
                  <a:pt x="860822" y="1346812"/>
                </a:lnTo>
                <a:lnTo>
                  <a:pt x="858044" y="1312697"/>
                </a:lnTo>
                <a:lnTo>
                  <a:pt x="854472" y="1175444"/>
                </a:lnTo>
                <a:lnTo>
                  <a:pt x="843756" y="1181791"/>
                </a:lnTo>
                <a:lnTo>
                  <a:pt x="818753" y="1197658"/>
                </a:lnTo>
                <a:lnTo>
                  <a:pt x="802878" y="1208369"/>
                </a:lnTo>
                <a:lnTo>
                  <a:pt x="786606" y="1219476"/>
                </a:lnTo>
                <a:lnTo>
                  <a:pt x="770731" y="1230980"/>
                </a:lnTo>
                <a:lnTo>
                  <a:pt x="756841" y="1242087"/>
                </a:lnTo>
                <a:lnTo>
                  <a:pt x="754460" y="1250021"/>
                </a:lnTo>
                <a:lnTo>
                  <a:pt x="752872" y="1258351"/>
                </a:lnTo>
                <a:lnTo>
                  <a:pt x="752078" y="1266681"/>
                </a:lnTo>
                <a:lnTo>
                  <a:pt x="751285" y="1275805"/>
                </a:lnTo>
                <a:lnTo>
                  <a:pt x="751285" y="1284532"/>
                </a:lnTo>
                <a:lnTo>
                  <a:pt x="751681" y="1292863"/>
                </a:lnTo>
                <a:lnTo>
                  <a:pt x="752078" y="1301590"/>
                </a:lnTo>
                <a:lnTo>
                  <a:pt x="752872" y="1310317"/>
                </a:lnTo>
                <a:lnTo>
                  <a:pt x="754856" y="1325788"/>
                </a:lnTo>
                <a:lnTo>
                  <a:pt x="756444" y="1339275"/>
                </a:lnTo>
                <a:lnTo>
                  <a:pt x="758031" y="1350382"/>
                </a:lnTo>
                <a:lnTo>
                  <a:pt x="758031" y="1354349"/>
                </a:lnTo>
                <a:lnTo>
                  <a:pt x="756841" y="1357523"/>
                </a:lnTo>
                <a:lnTo>
                  <a:pt x="727869" y="1355539"/>
                </a:lnTo>
                <a:lnTo>
                  <a:pt x="715566" y="1354746"/>
                </a:lnTo>
                <a:lnTo>
                  <a:pt x="709613" y="1354746"/>
                </a:lnTo>
                <a:lnTo>
                  <a:pt x="704453" y="1355143"/>
                </a:lnTo>
                <a:lnTo>
                  <a:pt x="698897" y="1355539"/>
                </a:lnTo>
                <a:lnTo>
                  <a:pt x="693341" y="1356729"/>
                </a:lnTo>
                <a:lnTo>
                  <a:pt x="687785" y="1357919"/>
                </a:lnTo>
                <a:lnTo>
                  <a:pt x="682228" y="1359903"/>
                </a:lnTo>
                <a:lnTo>
                  <a:pt x="677069" y="1361886"/>
                </a:lnTo>
                <a:lnTo>
                  <a:pt x="671116" y="1364663"/>
                </a:lnTo>
                <a:lnTo>
                  <a:pt x="664766" y="1367836"/>
                </a:lnTo>
                <a:lnTo>
                  <a:pt x="658416" y="1372200"/>
                </a:lnTo>
                <a:lnTo>
                  <a:pt x="657225" y="1367043"/>
                </a:lnTo>
                <a:lnTo>
                  <a:pt x="655241" y="1361093"/>
                </a:lnTo>
                <a:lnTo>
                  <a:pt x="654050" y="1355143"/>
                </a:lnTo>
                <a:lnTo>
                  <a:pt x="653256" y="1348399"/>
                </a:lnTo>
                <a:lnTo>
                  <a:pt x="651669" y="1333325"/>
                </a:lnTo>
                <a:lnTo>
                  <a:pt x="650875" y="1316267"/>
                </a:lnTo>
                <a:lnTo>
                  <a:pt x="650875" y="1296830"/>
                </a:lnTo>
                <a:lnTo>
                  <a:pt x="651272" y="1274615"/>
                </a:lnTo>
                <a:lnTo>
                  <a:pt x="652066" y="1251211"/>
                </a:lnTo>
                <a:lnTo>
                  <a:pt x="653653" y="1225029"/>
                </a:lnTo>
                <a:lnTo>
                  <a:pt x="660797" y="1208369"/>
                </a:lnTo>
                <a:lnTo>
                  <a:pt x="667147" y="1194881"/>
                </a:lnTo>
                <a:lnTo>
                  <a:pt x="670322" y="1188931"/>
                </a:lnTo>
                <a:lnTo>
                  <a:pt x="673497" y="1183774"/>
                </a:lnTo>
                <a:lnTo>
                  <a:pt x="680244" y="1174254"/>
                </a:lnTo>
                <a:lnTo>
                  <a:pt x="687388" y="1164733"/>
                </a:lnTo>
                <a:lnTo>
                  <a:pt x="696119" y="1155213"/>
                </a:lnTo>
                <a:lnTo>
                  <a:pt x="706438" y="1143312"/>
                </a:lnTo>
                <a:lnTo>
                  <a:pt x="718741" y="1129031"/>
                </a:lnTo>
                <a:lnTo>
                  <a:pt x="738585" y="1108007"/>
                </a:lnTo>
                <a:lnTo>
                  <a:pt x="756047" y="1088966"/>
                </a:lnTo>
                <a:lnTo>
                  <a:pt x="785416" y="1057231"/>
                </a:lnTo>
                <a:lnTo>
                  <a:pt x="797719" y="1043744"/>
                </a:lnTo>
                <a:lnTo>
                  <a:pt x="809228" y="1032240"/>
                </a:lnTo>
                <a:lnTo>
                  <a:pt x="820738" y="1021926"/>
                </a:lnTo>
                <a:lnTo>
                  <a:pt x="831056" y="1012802"/>
                </a:lnTo>
                <a:lnTo>
                  <a:pt x="836613" y="1008439"/>
                </a:lnTo>
                <a:lnTo>
                  <a:pt x="842169" y="1004869"/>
                </a:lnTo>
                <a:lnTo>
                  <a:pt x="848122" y="1000902"/>
                </a:lnTo>
                <a:lnTo>
                  <a:pt x="854075" y="997331"/>
                </a:lnTo>
                <a:lnTo>
                  <a:pt x="860028" y="994555"/>
                </a:lnTo>
                <a:lnTo>
                  <a:pt x="866378" y="991381"/>
                </a:lnTo>
                <a:lnTo>
                  <a:pt x="873125" y="988208"/>
                </a:lnTo>
                <a:lnTo>
                  <a:pt x="880269" y="985828"/>
                </a:lnTo>
                <a:lnTo>
                  <a:pt x="895350" y="980274"/>
                </a:lnTo>
                <a:lnTo>
                  <a:pt x="912416" y="975117"/>
                </a:lnTo>
                <a:lnTo>
                  <a:pt x="932260" y="970753"/>
                </a:lnTo>
                <a:lnTo>
                  <a:pt x="954881" y="965597"/>
                </a:lnTo>
                <a:lnTo>
                  <a:pt x="963613" y="965993"/>
                </a:lnTo>
                <a:lnTo>
                  <a:pt x="979488" y="966787"/>
                </a:lnTo>
                <a:lnTo>
                  <a:pt x="1004491" y="968373"/>
                </a:lnTo>
                <a:lnTo>
                  <a:pt x="1089819" y="1240103"/>
                </a:lnTo>
                <a:lnTo>
                  <a:pt x="1081484" y="1159179"/>
                </a:lnTo>
                <a:lnTo>
                  <a:pt x="1077516" y="1013199"/>
                </a:lnTo>
                <a:lnTo>
                  <a:pt x="1071959" y="999315"/>
                </a:lnTo>
                <a:lnTo>
                  <a:pt x="1083072" y="980671"/>
                </a:lnTo>
                <a:lnTo>
                  <a:pt x="1107281" y="980671"/>
                </a:lnTo>
                <a:lnTo>
                  <a:pt x="1117600" y="999315"/>
                </a:lnTo>
                <a:lnTo>
                  <a:pt x="1112837" y="1015579"/>
                </a:lnTo>
                <a:lnTo>
                  <a:pt x="1142206" y="1228203"/>
                </a:lnTo>
                <a:lnTo>
                  <a:pt x="1137841" y="971944"/>
                </a:lnTo>
                <a:lnTo>
                  <a:pt x="1146572" y="967580"/>
                </a:lnTo>
                <a:lnTo>
                  <a:pt x="1148953" y="966390"/>
                </a:lnTo>
                <a:lnTo>
                  <a:pt x="1149350" y="965597"/>
                </a:lnTo>
                <a:lnTo>
                  <a:pt x="1155700" y="965200"/>
                </a:lnTo>
                <a:close/>
                <a:moveTo>
                  <a:pt x="931148" y="736601"/>
                </a:moveTo>
                <a:lnTo>
                  <a:pt x="929554" y="751285"/>
                </a:lnTo>
                <a:lnTo>
                  <a:pt x="928757" y="762794"/>
                </a:lnTo>
                <a:lnTo>
                  <a:pt x="929155" y="762794"/>
                </a:lnTo>
                <a:lnTo>
                  <a:pt x="929554" y="751285"/>
                </a:lnTo>
                <a:lnTo>
                  <a:pt x="930351" y="746126"/>
                </a:lnTo>
                <a:lnTo>
                  <a:pt x="931148" y="741363"/>
                </a:lnTo>
                <a:lnTo>
                  <a:pt x="931148" y="736601"/>
                </a:lnTo>
                <a:close/>
                <a:moveTo>
                  <a:pt x="949086" y="679054"/>
                </a:moveTo>
                <a:lnTo>
                  <a:pt x="948289" y="679847"/>
                </a:lnTo>
                <a:lnTo>
                  <a:pt x="945499" y="681435"/>
                </a:lnTo>
                <a:lnTo>
                  <a:pt x="943904" y="683419"/>
                </a:lnTo>
                <a:lnTo>
                  <a:pt x="941911" y="686991"/>
                </a:lnTo>
                <a:lnTo>
                  <a:pt x="945897" y="682625"/>
                </a:lnTo>
                <a:lnTo>
                  <a:pt x="948289" y="681038"/>
                </a:lnTo>
                <a:lnTo>
                  <a:pt x="950282" y="679054"/>
                </a:lnTo>
                <a:lnTo>
                  <a:pt x="949086" y="679054"/>
                </a:lnTo>
                <a:close/>
                <a:moveTo>
                  <a:pt x="1038375" y="620713"/>
                </a:moveTo>
                <a:lnTo>
                  <a:pt x="1049138" y="620713"/>
                </a:lnTo>
                <a:lnTo>
                  <a:pt x="1059502" y="621110"/>
                </a:lnTo>
                <a:lnTo>
                  <a:pt x="1069866" y="622300"/>
                </a:lnTo>
                <a:lnTo>
                  <a:pt x="1079432" y="623491"/>
                </a:lnTo>
                <a:lnTo>
                  <a:pt x="1088999" y="625872"/>
                </a:lnTo>
                <a:lnTo>
                  <a:pt x="1098167" y="627857"/>
                </a:lnTo>
                <a:lnTo>
                  <a:pt x="1106937" y="630238"/>
                </a:lnTo>
                <a:lnTo>
                  <a:pt x="1115307" y="633413"/>
                </a:lnTo>
                <a:lnTo>
                  <a:pt x="1123678" y="636191"/>
                </a:lnTo>
                <a:lnTo>
                  <a:pt x="1130853" y="639763"/>
                </a:lnTo>
                <a:lnTo>
                  <a:pt x="1138028" y="642938"/>
                </a:lnTo>
                <a:lnTo>
                  <a:pt x="1144805" y="646510"/>
                </a:lnTo>
                <a:lnTo>
                  <a:pt x="1156365" y="652860"/>
                </a:lnTo>
                <a:lnTo>
                  <a:pt x="1166729" y="659607"/>
                </a:lnTo>
                <a:lnTo>
                  <a:pt x="1174701" y="664766"/>
                </a:lnTo>
                <a:lnTo>
                  <a:pt x="1180680" y="669529"/>
                </a:lnTo>
                <a:lnTo>
                  <a:pt x="1185862" y="673497"/>
                </a:lnTo>
                <a:lnTo>
                  <a:pt x="1185862" y="676275"/>
                </a:lnTo>
                <a:lnTo>
                  <a:pt x="1185862" y="684213"/>
                </a:lnTo>
                <a:lnTo>
                  <a:pt x="1185065" y="688975"/>
                </a:lnTo>
                <a:lnTo>
                  <a:pt x="1183869" y="694532"/>
                </a:lnTo>
                <a:lnTo>
                  <a:pt x="1182274" y="700088"/>
                </a:lnTo>
                <a:lnTo>
                  <a:pt x="1180281" y="704850"/>
                </a:lnTo>
                <a:lnTo>
                  <a:pt x="1179086" y="707629"/>
                </a:lnTo>
                <a:lnTo>
                  <a:pt x="1177093" y="710010"/>
                </a:lnTo>
                <a:lnTo>
                  <a:pt x="1175498" y="711994"/>
                </a:lnTo>
                <a:lnTo>
                  <a:pt x="1173505" y="713979"/>
                </a:lnTo>
                <a:lnTo>
                  <a:pt x="1170715" y="715963"/>
                </a:lnTo>
                <a:lnTo>
                  <a:pt x="1168323" y="717154"/>
                </a:lnTo>
                <a:lnTo>
                  <a:pt x="1165533" y="718344"/>
                </a:lnTo>
                <a:lnTo>
                  <a:pt x="1161945" y="719138"/>
                </a:lnTo>
                <a:lnTo>
                  <a:pt x="1158756" y="719535"/>
                </a:lnTo>
                <a:lnTo>
                  <a:pt x="1154770" y="719535"/>
                </a:lnTo>
                <a:lnTo>
                  <a:pt x="1150784" y="719138"/>
                </a:lnTo>
                <a:lnTo>
                  <a:pt x="1146001" y="718344"/>
                </a:lnTo>
                <a:lnTo>
                  <a:pt x="1140819" y="717154"/>
                </a:lnTo>
                <a:lnTo>
                  <a:pt x="1135238" y="715566"/>
                </a:lnTo>
                <a:lnTo>
                  <a:pt x="1129259" y="712788"/>
                </a:lnTo>
                <a:lnTo>
                  <a:pt x="1123678" y="710010"/>
                </a:lnTo>
                <a:lnTo>
                  <a:pt x="1120091" y="708819"/>
                </a:lnTo>
                <a:lnTo>
                  <a:pt x="1114112" y="707629"/>
                </a:lnTo>
                <a:lnTo>
                  <a:pt x="1098964" y="704850"/>
                </a:lnTo>
                <a:lnTo>
                  <a:pt x="1083418" y="702072"/>
                </a:lnTo>
                <a:lnTo>
                  <a:pt x="1077439" y="700882"/>
                </a:lnTo>
                <a:lnTo>
                  <a:pt x="1073852" y="700088"/>
                </a:lnTo>
                <a:lnTo>
                  <a:pt x="1104545" y="714772"/>
                </a:lnTo>
                <a:lnTo>
                  <a:pt x="1118895" y="721122"/>
                </a:lnTo>
                <a:lnTo>
                  <a:pt x="1125671" y="723504"/>
                </a:lnTo>
                <a:lnTo>
                  <a:pt x="1132448" y="725885"/>
                </a:lnTo>
                <a:lnTo>
                  <a:pt x="1138826" y="728266"/>
                </a:lnTo>
                <a:lnTo>
                  <a:pt x="1144805" y="729457"/>
                </a:lnTo>
                <a:lnTo>
                  <a:pt x="1150784" y="730647"/>
                </a:lnTo>
                <a:lnTo>
                  <a:pt x="1155966" y="731044"/>
                </a:lnTo>
                <a:lnTo>
                  <a:pt x="1161148" y="730647"/>
                </a:lnTo>
                <a:lnTo>
                  <a:pt x="1165931" y="729457"/>
                </a:lnTo>
                <a:lnTo>
                  <a:pt x="1170316" y="727869"/>
                </a:lnTo>
                <a:lnTo>
                  <a:pt x="1174302" y="725091"/>
                </a:lnTo>
                <a:lnTo>
                  <a:pt x="1175498" y="735410"/>
                </a:lnTo>
                <a:lnTo>
                  <a:pt x="1175897" y="744935"/>
                </a:lnTo>
                <a:lnTo>
                  <a:pt x="1175498" y="753666"/>
                </a:lnTo>
                <a:lnTo>
                  <a:pt x="1175099" y="762397"/>
                </a:lnTo>
                <a:lnTo>
                  <a:pt x="1176694" y="761207"/>
                </a:lnTo>
                <a:lnTo>
                  <a:pt x="1177491" y="760413"/>
                </a:lnTo>
                <a:lnTo>
                  <a:pt x="1178687" y="760016"/>
                </a:lnTo>
                <a:lnTo>
                  <a:pt x="1179086" y="760413"/>
                </a:lnTo>
                <a:lnTo>
                  <a:pt x="1179484" y="761207"/>
                </a:lnTo>
                <a:lnTo>
                  <a:pt x="1179883" y="763985"/>
                </a:lnTo>
                <a:lnTo>
                  <a:pt x="1180281" y="767954"/>
                </a:lnTo>
                <a:lnTo>
                  <a:pt x="1180281" y="773113"/>
                </a:lnTo>
                <a:lnTo>
                  <a:pt x="1179086" y="785813"/>
                </a:lnTo>
                <a:lnTo>
                  <a:pt x="1177491" y="800498"/>
                </a:lnTo>
                <a:lnTo>
                  <a:pt x="1175498" y="814388"/>
                </a:lnTo>
                <a:lnTo>
                  <a:pt x="1173505" y="826294"/>
                </a:lnTo>
                <a:lnTo>
                  <a:pt x="1171911" y="833438"/>
                </a:lnTo>
                <a:lnTo>
                  <a:pt x="1170715" y="834629"/>
                </a:lnTo>
                <a:lnTo>
                  <a:pt x="1170316" y="834232"/>
                </a:lnTo>
                <a:lnTo>
                  <a:pt x="1169519" y="842169"/>
                </a:lnTo>
                <a:lnTo>
                  <a:pt x="1168323" y="849710"/>
                </a:lnTo>
                <a:lnTo>
                  <a:pt x="1166729" y="856854"/>
                </a:lnTo>
                <a:lnTo>
                  <a:pt x="1165134" y="863998"/>
                </a:lnTo>
                <a:lnTo>
                  <a:pt x="1162742" y="870744"/>
                </a:lnTo>
                <a:lnTo>
                  <a:pt x="1160351" y="877491"/>
                </a:lnTo>
                <a:lnTo>
                  <a:pt x="1157959" y="883841"/>
                </a:lnTo>
                <a:lnTo>
                  <a:pt x="1154770" y="890191"/>
                </a:lnTo>
                <a:lnTo>
                  <a:pt x="1151980" y="896541"/>
                </a:lnTo>
                <a:lnTo>
                  <a:pt x="1148791" y="902098"/>
                </a:lnTo>
                <a:lnTo>
                  <a:pt x="1145602" y="907654"/>
                </a:lnTo>
                <a:lnTo>
                  <a:pt x="1141616" y="913210"/>
                </a:lnTo>
                <a:lnTo>
                  <a:pt x="1138028" y="918370"/>
                </a:lnTo>
                <a:lnTo>
                  <a:pt x="1134042" y="923529"/>
                </a:lnTo>
                <a:lnTo>
                  <a:pt x="1126070" y="932260"/>
                </a:lnTo>
                <a:lnTo>
                  <a:pt x="1117699" y="940595"/>
                </a:lnTo>
                <a:lnTo>
                  <a:pt x="1108531" y="947738"/>
                </a:lnTo>
                <a:lnTo>
                  <a:pt x="1099762" y="954088"/>
                </a:lnTo>
                <a:lnTo>
                  <a:pt x="1090593" y="959248"/>
                </a:lnTo>
                <a:lnTo>
                  <a:pt x="1081027" y="963216"/>
                </a:lnTo>
                <a:lnTo>
                  <a:pt x="1077041" y="964804"/>
                </a:lnTo>
                <a:lnTo>
                  <a:pt x="1072257" y="966391"/>
                </a:lnTo>
                <a:lnTo>
                  <a:pt x="1067474" y="967185"/>
                </a:lnTo>
                <a:lnTo>
                  <a:pt x="1063488" y="967979"/>
                </a:lnTo>
                <a:lnTo>
                  <a:pt x="1059103" y="968376"/>
                </a:lnTo>
                <a:lnTo>
                  <a:pt x="1054719" y="968376"/>
                </a:lnTo>
                <a:lnTo>
                  <a:pt x="1051530" y="968376"/>
                </a:lnTo>
                <a:lnTo>
                  <a:pt x="1047543" y="967979"/>
                </a:lnTo>
                <a:lnTo>
                  <a:pt x="1043956" y="967185"/>
                </a:lnTo>
                <a:lnTo>
                  <a:pt x="1039970" y="965995"/>
                </a:lnTo>
                <a:lnTo>
                  <a:pt x="1031998" y="962820"/>
                </a:lnTo>
                <a:lnTo>
                  <a:pt x="1023627" y="958851"/>
                </a:lnTo>
                <a:lnTo>
                  <a:pt x="1014857" y="953295"/>
                </a:lnTo>
                <a:lnTo>
                  <a:pt x="1006088" y="947341"/>
                </a:lnTo>
                <a:lnTo>
                  <a:pt x="997318" y="939801"/>
                </a:lnTo>
                <a:lnTo>
                  <a:pt x="988549" y="931863"/>
                </a:lnTo>
                <a:lnTo>
                  <a:pt x="979779" y="922338"/>
                </a:lnTo>
                <a:lnTo>
                  <a:pt x="971807" y="912813"/>
                </a:lnTo>
                <a:lnTo>
                  <a:pt x="963835" y="902098"/>
                </a:lnTo>
                <a:lnTo>
                  <a:pt x="956660" y="890985"/>
                </a:lnTo>
                <a:lnTo>
                  <a:pt x="949883" y="878682"/>
                </a:lnTo>
                <a:lnTo>
                  <a:pt x="943904" y="865982"/>
                </a:lnTo>
                <a:lnTo>
                  <a:pt x="941512" y="859632"/>
                </a:lnTo>
                <a:lnTo>
                  <a:pt x="938722" y="852885"/>
                </a:lnTo>
                <a:lnTo>
                  <a:pt x="936729" y="846138"/>
                </a:lnTo>
                <a:lnTo>
                  <a:pt x="934736" y="839391"/>
                </a:lnTo>
                <a:lnTo>
                  <a:pt x="933540" y="843757"/>
                </a:lnTo>
                <a:lnTo>
                  <a:pt x="931547" y="847329"/>
                </a:lnTo>
                <a:lnTo>
                  <a:pt x="929554" y="849710"/>
                </a:lnTo>
                <a:lnTo>
                  <a:pt x="928757" y="850107"/>
                </a:lnTo>
                <a:lnTo>
                  <a:pt x="927960" y="850504"/>
                </a:lnTo>
                <a:lnTo>
                  <a:pt x="926764" y="850107"/>
                </a:lnTo>
                <a:lnTo>
                  <a:pt x="925568" y="849710"/>
                </a:lnTo>
                <a:lnTo>
                  <a:pt x="924372" y="848123"/>
                </a:lnTo>
                <a:lnTo>
                  <a:pt x="923575" y="846535"/>
                </a:lnTo>
                <a:lnTo>
                  <a:pt x="921582" y="842963"/>
                </a:lnTo>
                <a:lnTo>
                  <a:pt x="920386" y="837407"/>
                </a:lnTo>
                <a:lnTo>
                  <a:pt x="918791" y="831057"/>
                </a:lnTo>
                <a:lnTo>
                  <a:pt x="917596" y="823516"/>
                </a:lnTo>
                <a:lnTo>
                  <a:pt x="917197" y="815182"/>
                </a:lnTo>
                <a:lnTo>
                  <a:pt x="916798" y="806054"/>
                </a:lnTo>
                <a:lnTo>
                  <a:pt x="917197" y="798116"/>
                </a:lnTo>
                <a:lnTo>
                  <a:pt x="917596" y="790576"/>
                </a:lnTo>
                <a:lnTo>
                  <a:pt x="918393" y="783829"/>
                </a:lnTo>
                <a:lnTo>
                  <a:pt x="919987" y="777479"/>
                </a:lnTo>
                <a:lnTo>
                  <a:pt x="921183" y="772319"/>
                </a:lnTo>
                <a:lnTo>
                  <a:pt x="922379" y="767954"/>
                </a:lnTo>
                <a:lnTo>
                  <a:pt x="924372" y="764779"/>
                </a:lnTo>
                <a:lnTo>
                  <a:pt x="925169" y="763588"/>
                </a:lnTo>
                <a:lnTo>
                  <a:pt x="926365" y="763191"/>
                </a:lnTo>
                <a:lnTo>
                  <a:pt x="923176" y="759619"/>
                </a:lnTo>
                <a:lnTo>
                  <a:pt x="920785" y="756444"/>
                </a:lnTo>
                <a:lnTo>
                  <a:pt x="918393" y="752476"/>
                </a:lnTo>
                <a:lnTo>
                  <a:pt x="916798" y="748507"/>
                </a:lnTo>
                <a:lnTo>
                  <a:pt x="915204" y="744538"/>
                </a:lnTo>
                <a:lnTo>
                  <a:pt x="914407" y="739776"/>
                </a:lnTo>
                <a:lnTo>
                  <a:pt x="913609" y="735807"/>
                </a:lnTo>
                <a:lnTo>
                  <a:pt x="913211" y="731044"/>
                </a:lnTo>
                <a:lnTo>
                  <a:pt x="912812" y="727076"/>
                </a:lnTo>
                <a:lnTo>
                  <a:pt x="912812" y="721916"/>
                </a:lnTo>
                <a:lnTo>
                  <a:pt x="913609" y="712391"/>
                </a:lnTo>
                <a:lnTo>
                  <a:pt x="915204" y="703263"/>
                </a:lnTo>
                <a:lnTo>
                  <a:pt x="917197" y="694135"/>
                </a:lnTo>
                <a:lnTo>
                  <a:pt x="920386" y="685007"/>
                </a:lnTo>
                <a:lnTo>
                  <a:pt x="923575" y="676672"/>
                </a:lnTo>
                <a:lnTo>
                  <a:pt x="927162" y="668735"/>
                </a:lnTo>
                <a:lnTo>
                  <a:pt x="930750" y="661988"/>
                </a:lnTo>
                <a:lnTo>
                  <a:pt x="934337" y="656035"/>
                </a:lnTo>
                <a:lnTo>
                  <a:pt x="937526" y="651272"/>
                </a:lnTo>
                <a:lnTo>
                  <a:pt x="940715" y="647700"/>
                </a:lnTo>
                <a:lnTo>
                  <a:pt x="943107" y="646113"/>
                </a:lnTo>
                <a:lnTo>
                  <a:pt x="955862" y="639763"/>
                </a:lnTo>
                <a:lnTo>
                  <a:pt x="968219" y="634604"/>
                </a:lnTo>
                <a:lnTo>
                  <a:pt x="980178" y="630238"/>
                </a:lnTo>
                <a:lnTo>
                  <a:pt x="992535" y="627063"/>
                </a:lnTo>
                <a:lnTo>
                  <a:pt x="1004493" y="624285"/>
                </a:lnTo>
                <a:lnTo>
                  <a:pt x="1016053" y="622300"/>
                </a:lnTo>
                <a:lnTo>
                  <a:pt x="1027214" y="621110"/>
                </a:lnTo>
                <a:lnTo>
                  <a:pt x="1038375" y="620713"/>
                </a:lnTo>
                <a:close/>
                <a:moveTo>
                  <a:pt x="1043186" y="515586"/>
                </a:moveTo>
                <a:lnTo>
                  <a:pt x="1022934" y="515983"/>
                </a:lnTo>
                <a:lnTo>
                  <a:pt x="1002682" y="516777"/>
                </a:lnTo>
                <a:lnTo>
                  <a:pt x="982827" y="518364"/>
                </a:lnTo>
                <a:lnTo>
                  <a:pt x="962972" y="519952"/>
                </a:lnTo>
                <a:lnTo>
                  <a:pt x="943514" y="521937"/>
                </a:lnTo>
                <a:lnTo>
                  <a:pt x="924056" y="525113"/>
                </a:lnTo>
                <a:lnTo>
                  <a:pt x="904598" y="527891"/>
                </a:lnTo>
                <a:lnTo>
                  <a:pt x="885140" y="531861"/>
                </a:lnTo>
                <a:lnTo>
                  <a:pt x="866476" y="535830"/>
                </a:lnTo>
                <a:lnTo>
                  <a:pt x="847812" y="540594"/>
                </a:lnTo>
                <a:lnTo>
                  <a:pt x="829148" y="545754"/>
                </a:lnTo>
                <a:lnTo>
                  <a:pt x="810485" y="550914"/>
                </a:lnTo>
                <a:lnTo>
                  <a:pt x="792218" y="556869"/>
                </a:lnTo>
                <a:lnTo>
                  <a:pt x="774348" y="563220"/>
                </a:lnTo>
                <a:lnTo>
                  <a:pt x="756082" y="569968"/>
                </a:lnTo>
                <a:lnTo>
                  <a:pt x="738609" y="577113"/>
                </a:lnTo>
                <a:lnTo>
                  <a:pt x="721137" y="585449"/>
                </a:lnTo>
                <a:lnTo>
                  <a:pt x="704061" y="593388"/>
                </a:lnTo>
                <a:lnTo>
                  <a:pt x="686986" y="601724"/>
                </a:lnTo>
                <a:lnTo>
                  <a:pt x="670308" y="610457"/>
                </a:lnTo>
                <a:lnTo>
                  <a:pt x="653630" y="619587"/>
                </a:lnTo>
                <a:lnTo>
                  <a:pt x="637745" y="629114"/>
                </a:lnTo>
                <a:lnTo>
                  <a:pt x="621861" y="639037"/>
                </a:lnTo>
                <a:lnTo>
                  <a:pt x="605977" y="649755"/>
                </a:lnTo>
                <a:lnTo>
                  <a:pt x="590490" y="660473"/>
                </a:lnTo>
                <a:lnTo>
                  <a:pt x="575400" y="671190"/>
                </a:lnTo>
                <a:lnTo>
                  <a:pt x="559913" y="682702"/>
                </a:lnTo>
                <a:lnTo>
                  <a:pt x="545617" y="694610"/>
                </a:lnTo>
                <a:lnTo>
                  <a:pt x="531322" y="706519"/>
                </a:lnTo>
                <a:lnTo>
                  <a:pt x="517026" y="719221"/>
                </a:lnTo>
                <a:lnTo>
                  <a:pt x="503525" y="731924"/>
                </a:lnTo>
                <a:lnTo>
                  <a:pt x="490023" y="745023"/>
                </a:lnTo>
                <a:lnTo>
                  <a:pt x="476919" y="758520"/>
                </a:lnTo>
                <a:lnTo>
                  <a:pt x="464212" y="772413"/>
                </a:lnTo>
                <a:lnTo>
                  <a:pt x="451504" y="786306"/>
                </a:lnTo>
                <a:lnTo>
                  <a:pt x="439591" y="800596"/>
                </a:lnTo>
                <a:lnTo>
                  <a:pt x="427678" y="815680"/>
                </a:lnTo>
                <a:lnTo>
                  <a:pt x="416162" y="830368"/>
                </a:lnTo>
                <a:lnTo>
                  <a:pt x="405441" y="845452"/>
                </a:lnTo>
                <a:lnTo>
                  <a:pt x="394322" y="860933"/>
                </a:lnTo>
                <a:lnTo>
                  <a:pt x="383997" y="876811"/>
                </a:lnTo>
                <a:lnTo>
                  <a:pt x="374070" y="892689"/>
                </a:lnTo>
                <a:lnTo>
                  <a:pt x="364539" y="908964"/>
                </a:lnTo>
                <a:lnTo>
                  <a:pt x="355009" y="925636"/>
                </a:lnTo>
                <a:lnTo>
                  <a:pt x="346272" y="941911"/>
                </a:lnTo>
                <a:lnTo>
                  <a:pt x="337933" y="959377"/>
                </a:lnTo>
                <a:lnTo>
                  <a:pt x="329594" y="976048"/>
                </a:lnTo>
                <a:lnTo>
                  <a:pt x="322049" y="993911"/>
                </a:lnTo>
                <a:lnTo>
                  <a:pt x="314901" y="1011377"/>
                </a:lnTo>
                <a:lnTo>
                  <a:pt x="308151" y="1029240"/>
                </a:lnTo>
                <a:lnTo>
                  <a:pt x="301797" y="1047500"/>
                </a:lnTo>
                <a:lnTo>
                  <a:pt x="295840" y="1065362"/>
                </a:lnTo>
                <a:lnTo>
                  <a:pt x="290678" y="1084019"/>
                </a:lnTo>
                <a:lnTo>
                  <a:pt x="285516" y="1102676"/>
                </a:lnTo>
                <a:lnTo>
                  <a:pt x="280751" y="1121729"/>
                </a:lnTo>
                <a:lnTo>
                  <a:pt x="276780" y="1140783"/>
                </a:lnTo>
                <a:lnTo>
                  <a:pt x="272809" y="1159440"/>
                </a:lnTo>
                <a:lnTo>
                  <a:pt x="270029" y="1178890"/>
                </a:lnTo>
                <a:lnTo>
                  <a:pt x="266852" y="1198341"/>
                </a:lnTo>
                <a:lnTo>
                  <a:pt x="264867" y="1218188"/>
                </a:lnTo>
                <a:lnTo>
                  <a:pt x="263278" y="1237639"/>
                </a:lnTo>
                <a:lnTo>
                  <a:pt x="261690" y="1257883"/>
                </a:lnTo>
                <a:lnTo>
                  <a:pt x="260896" y="1277731"/>
                </a:lnTo>
                <a:lnTo>
                  <a:pt x="260498" y="1297975"/>
                </a:lnTo>
                <a:lnTo>
                  <a:pt x="260896" y="1318220"/>
                </a:lnTo>
                <a:lnTo>
                  <a:pt x="261690" y="1338067"/>
                </a:lnTo>
                <a:lnTo>
                  <a:pt x="263278" y="1357915"/>
                </a:lnTo>
                <a:lnTo>
                  <a:pt x="264867" y="1377763"/>
                </a:lnTo>
                <a:lnTo>
                  <a:pt x="266852" y="1397213"/>
                </a:lnTo>
                <a:lnTo>
                  <a:pt x="270029" y="1416664"/>
                </a:lnTo>
                <a:lnTo>
                  <a:pt x="272809" y="1436114"/>
                </a:lnTo>
                <a:lnTo>
                  <a:pt x="276780" y="1455168"/>
                </a:lnTo>
                <a:lnTo>
                  <a:pt x="280751" y="1474222"/>
                </a:lnTo>
                <a:lnTo>
                  <a:pt x="285516" y="1493275"/>
                </a:lnTo>
                <a:lnTo>
                  <a:pt x="290678" y="1511535"/>
                </a:lnTo>
                <a:lnTo>
                  <a:pt x="295840" y="1530192"/>
                </a:lnTo>
                <a:lnTo>
                  <a:pt x="301797" y="1548452"/>
                </a:lnTo>
                <a:lnTo>
                  <a:pt x="308151" y="1566314"/>
                </a:lnTo>
                <a:lnTo>
                  <a:pt x="314901" y="1584177"/>
                </a:lnTo>
                <a:lnTo>
                  <a:pt x="322049" y="1602040"/>
                </a:lnTo>
                <a:lnTo>
                  <a:pt x="329594" y="1619109"/>
                </a:lnTo>
                <a:lnTo>
                  <a:pt x="337933" y="1636575"/>
                </a:lnTo>
                <a:lnTo>
                  <a:pt x="346272" y="1653247"/>
                </a:lnTo>
                <a:lnTo>
                  <a:pt x="355009" y="1670316"/>
                </a:lnTo>
                <a:lnTo>
                  <a:pt x="364539" y="1686591"/>
                </a:lnTo>
                <a:lnTo>
                  <a:pt x="374070" y="1703262"/>
                </a:lnTo>
                <a:lnTo>
                  <a:pt x="383997" y="1719140"/>
                </a:lnTo>
                <a:lnTo>
                  <a:pt x="394322" y="1734622"/>
                </a:lnTo>
                <a:lnTo>
                  <a:pt x="405441" y="1750500"/>
                </a:lnTo>
                <a:lnTo>
                  <a:pt x="416162" y="1765584"/>
                </a:lnTo>
                <a:lnTo>
                  <a:pt x="427678" y="1780271"/>
                </a:lnTo>
                <a:lnTo>
                  <a:pt x="439591" y="1794958"/>
                </a:lnTo>
                <a:lnTo>
                  <a:pt x="451504" y="1809248"/>
                </a:lnTo>
                <a:lnTo>
                  <a:pt x="464212" y="1823142"/>
                </a:lnTo>
                <a:lnTo>
                  <a:pt x="476919" y="1837035"/>
                </a:lnTo>
                <a:lnTo>
                  <a:pt x="490023" y="1850531"/>
                </a:lnTo>
                <a:lnTo>
                  <a:pt x="503525" y="1863631"/>
                </a:lnTo>
                <a:lnTo>
                  <a:pt x="517026" y="1876333"/>
                </a:lnTo>
                <a:lnTo>
                  <a:pt x="531322" y="1889035"/>
                </a:lnTo>
                <a:lnTo>
                  <a:pt x="545617" y="1900944"/>
                </a:lnTo>
                <a:lnTo>
                  <a:pt x="559913" y="1912852"/>
                </a:lnTo>
                <a:lnTo>
                  <a:pt x="575400" y="1923967"/>
                </a:lnTo>
                <a:lnTo>
                  <a:pt x="590490" y="1935479"/>
                </a:lnTo>
                <a:lnTo>
                  <a:pt x="605977" y="1945799"/>
                </a:lnTo>
                <a:lnTo>
                  <a:pt x="621861" y="1956517"/>
                </a:lnTo>
                <a:lnTo>
                  <a:pt x="637745" y="1966044"/>
                </a:lnTo>
                <a:lnTo>
                  <a:pt x="653630" y="1975968"/>
                </a:lnTo>
                <a:lnTo>
                  <a:pt x="670308" y="1985097"/>
                </a:lnTo>
                <a:lnTo>
                  <a:pt x="686986" y="1994227"/>
                </a:lnTo>
                <a:lnTo>
                  <a:pt x="704061" y="2002563"/>
                </a:lnTo>
                <a:lnTo>
                  <a:pt x="721137" y="2010502"/>
                </a:lnTo>
                <a:lnTo>
                  <a:pt x="738609" y="2018044"/>
                </a:lnTo>
                <a:lnTo>
                  <a:pt x="756082" y="2025189"/>
                </a:lnTo>
                <a:lnTo>
                  <a:pt x="774348" y="2032335"/>
                </a:lnTo>
                <a:lnTo>
                  <a:pt x="792218" y="2038686"/>
                </a:lnTo>
                <a:lnTo>
                  <a:pt x="810485" y="2044640"/>
                </a:lnTo>
                <a:lnTo>
                  <a:pt x="829148" y="2050197"/>
                </a:lnTo>
                <a:lnTo>
                  <a:pt x="847812" y="2055358"/>
                </a:lnTo>
                <a:lnTo>
                  <a:pt x="866476" y="2059724"/>
                </a:lnTo>
                <a:lnTo>
                  <a:pt x="885140" y="2064091"/>
                </a:lnTo>
                <a:lnTo>
                  <a:pt x="904598" y="2067266"/>
                </a:lnTo>
                <a:lnTo>
                  <a:pt x="924056" y="2070839"/>
                </a:lnTo>
                <a:lnTo>
                  <a:pt x="943514" y="2073220"/>
                </a:lnTo>
                <a:lnTo>
                  <a:pt x="962972" y="2075999"/>
                </a:lnTo>
                <a:lnTo>
                  <a:pt x="982827" y="2077587"/>
                </a:lnTo>
                <a:lnTo>
                  <a:pt x="1002682" y="2078778"/>
                </a:lnTo>
                <a:lnTo>
                  <a:pt x="1022934" y="2079572"/>
                </a:lnTo>
                <a:lnTo>
                  <a:pt x="1043186" y="2079572"/>
                </a:lnTo>
                <a:lnTo>
                  <a:pt x="1063041" y="2079572"/>
                </a:lnTo>
                <a:lnTo>
                  <a:pt x="1083293" y="2078778"/>
                </a:lnTo>
                <a:lnTo>
                  <a:pt x="1103148" y="2077587"/>
                </a:lnTo>
                <a:lnTo>
                  <a:pt x="1122606" y="2075999"/>
                </a:lnTo>
                <a:lnTo>
                  <a:pt x="1142064" y="2073220"/>
                </a:lnTo>
                <a:lnTo>
                  <a:pt x="1161919" y="2070839"/>
                </a:lnTo>
                <a:lnTo>
                  <a:pt x="1180980" y="2067266"/>
                </a:lnTo>
                <a:lnTo>
                  <a:pt x="1200438" y="2064091"/>
                </a:lnTo>
                <a:lnTo>
                  <a:pt x="1219499" y="2059724"/>
                </a:lnTo>
                <a:lnTo>
                  <a:pt x="1237766" y="2055358"/>
                </a:lnTo>
                <a:lnTo>
                  <a:pt x="1256827" y="2050197"/>
                </a:lnTo>
                <a:lnTo>
                  <a:pt x="1275093" y="2044640"/>
                </a:lnTo>
                <a:lnTo>
                  <a:pt x="1293757" y="2038686"/>
                </a:lnTo>
                <a:lnTo>
                  <a:pt x="1311627" y="2032335"/>
                </a:lnTo>
                <a:lnTo>
                  <a:pt x="1329496" y="2025189"/>
                </a:lnTo>
                <a:lnTo>
                  <a:pt x="1347366" y="2018044"/>
                </a:lnTo>
                <a:lnTo>
                  <a:pt x="1364441" y="2010502"/>
                </a:lnTo>
                <a:lnTo>
                  <a:pt x="1381914" y="2002563"/>
                </a:lnTo>
                <a:lnTo>
                  <a:pt x="1398592" y="1994227"/>
                </a:lnTo>
                <a:lnTo>
                  <a:pt x="1415667" y="1985097"/>
                </a:lnTo>
                <a:lnTo>
                  <a:pt x="1431949" y="1975968"/>
                </a:lnTo>
                <a:lnTo>
                  <a:pt x="1447833" y="1966044"/>
                </a:lnTo>
                <a:lnTo>
                  <a:pt x="1464114" y="1956517"/>
                </a:lnTo>
                <a:lnTo>
                  <a:pt x="1479998" y="1945799"/>
                </a:lnTo>
                <a:lnTo>
                  <a:pt x="1495088" y="1935479"/>
                </a:lnTo>
                <a:lnTo>
                  <a:pt x="1510575" y="1923967"/>
                </a:lnTo>
                <a:lnTo>
                  <a:pt x="1525665" y="1912852"/>
                </a:lnTo>
                <a:lnTo>
                  <a:pt x="1539960" y="1900944"/>
                </a:lnTo>
                <a:lnTo>
                  <a:pt x="1554256" y="1889035"/>
                </a:lnTo>
                <a:lnTo>
                  <a:pt x="1568551" y="1876333"/>
                </a:lnTo>
                <a:lnTo>
                  <a:pt x="1582053" y="1863631"/>
                </a:lnTo>
                <a:lnTo>
                  <a:pt x="1595555" y="1850531"/>
                </a:lnTo>
                <a:lnTo>
                  <a:pt x="1608659" y="1837035"/>
                </a:lnTo>
                <a:lnTo>
                  <a:pt x="1621763" y="1823142"/>
                </a:lnTo>
                <a:lnTo>
                  <a:pt x="1634073" y="1809248"/>
                </a:lnTo>
                <a:lnTo>
                  <a:pt x="1646383" y="1794958"/>
                </a:lnTo>
                <a:lnTo>
                  <a:pt x="1657899" y="1780271"/>
                </a:lnTo>
                <a:lnTo>
                  <a:pt x="1669415" y="1765584"/>
                </a:lnTo>
                <a:lnTo>
                  <a:pt x="1680534" y="1750500"/>
                </a:lnTo>
                <a:lnTo>
                  <a:pt x="1691256" y="1734622"/>
                </a:lnTo>
                <a:lnTo>
                  <a:pt x="1701581" y="1719140"/>
                </a:lnTo>
                <a:lnTo>
                  <a:pt x="1711508" y="1703262"/>
                </a:lnTo>
                <a:lnTo>
                  <a:pt x="1721436" y="1686591"/>
                </a:lnTo>
                <a:lnTo>
                  <a:pt x="1730569" y="1670316"/>
                </a:lnTo>
                <a:lnTo>
                  <a:pt x="1739305" y="1653247"/>
                </a:lnTo>
                <a:lnTo>
                  <a:pt x="1748041" y="1636575"/>
                </a:lnTo>
                <a:lnTo>
                  <a:pt x="1755983" y="1619109"/>
                </a:lnTo>
                <a:lnTo>
                  <a:pt x="1763529" y="1602040"/>
                </a:lnTo>
                <a:lnTo>
                  <a:pt x="1770676" y="1584177"/>
                </a:lnTo>
                <a:lnTo>
                  <a:pt x="1777427" y="1566314"/>
                </a:lnTo>
                <a:lnTo>
                  <a:pt x="1783781" y="1548452"/>
                </a:lnTo>
                <a:lnTo>
                  <a:pt x="1789737" y="1530192"/>
                </a:lnTo>
                <a:lnTo>
                  <a:pt x="1795694" y="1511535"/>
                </a:lnTo>
                <a:lnTo>
                  <a:pt x="1800459" y="1493275"/>
                </a:lnTo>
                <a:lnTo>
                  <a:pt x="1804827" y="1474222"/>
                </a:lnTo>
                <a:lnTo>
                  <a:pt x="1809195" y="1455168"/>
                </a:lnTo>
                <a:lnTo>
                  <a:pt x="1812769" y="1436114"/>
                </a:lnTo>
                <a:lnTo>
                  <a:pt x="1816343" y="1416664"/>
                </a:lnTo>
                <a:lnTo>
                  <a:pt x="1818726" y="1397213"/>
                </a:lnTo>
                <a:lnTo>
                  <a:pt x="1820711" y="1377763"/>
                </a:lnTo>
                <a:lnTo>
                  <a:pt x="1823094" y="1357915"/>
                </a:lnTo>
                <a:lnTo>
                  <a:pt x="1824285" y="1338067"/>
                </a:lnTo>
                <a:lnTo>
                  <a:pt x="1824682" y="1318220"/>
                </a:lnTo>
                <a:lnTo>
                  <a:pt x="1825079" y="1297975"/>
                </a:lnTo>
                <a:lnTo>
                  <a:pt x="1824682" y="1277731"/>
                </a:lnTo>
                <a:lnTo>
                  <a:pt x="1824285" y="1257883"/>
                </a:lnTo>
                <a:lnTo>
                  <a:pt x="1823094" y="1237639"/>
                </a:lnTo>
                <a:lnTo>
                  <a:pt x="1820711" y="1218188"/>
                </a:lnTo>
                <a:lnTo>
                  <a:pt x="1818726" y="1198341"/>
                </a:lnTo>
                <a:lnTo>
                  <a:pt x="1816343" y="1178890"/>
                </a:lnTo>
                <a:lnTo>
                  <a:pt x="1812769" y="1159440"/>
                </a:lnTo>
                <a:lnTo>
                  <a:pt x="1809195" y="1140783"/>
                </a:lnTo>
                <a:lnTo>
                  <a:pt x="1804827" y="1121729"/>
                </a:lnTo>
                <a:lnTo>
                  <a:pt x="1800459" y="1102676"/>
                </a:lnTo>
                <a:lnTo>
                  <a:pt x="1795694" y="1084019"/>
                </a:lnTo>
                <a:lnTo>
                  <a:pt x="1789737" y="1065362"/>
                </a:lnTo>
                <a:lnTo>
                  <a:pt x="1783781" y="1047500"/>
                </a:lnTo>
                <a:lnTo>
                  <a:pt x="1777427" y="1029240"/>
                </a:lnTo>
                <a:lnTo>
                  <a:pt x="1770676" y="1011377"/>
                </a:lnTo>
                <a:lnTo>
                  <a:pt x="1763529" y="993911"/>
                </a:lnTo>
                <a:lnTo>
                  <a:pt x="1755983" y="976048"/>
                </a:lnTo>
                <a:lnTo>
                  <a:pt x="1748041" y="959377"/>
                </a:lnTo>
                <a:lnTo>
                  <a:pt x="1739305" y="941911"/>
                </a:lnTo>
                <a:lnTo>
                  <a:pt x="1730569" y="925636"/>
                </a:lnTo>
                <a:lnTo>
                  <a:pt x="1721436" y="908964"/>
                </a:lnTo>
                <a:lnTo>
                  <a:pt x="1711508" y="892689"/>
                </a:lnTo>
                <a:lnTo>
                  <a:pt x="1701581" y="876811"/>
                </a:lnTo>
                <a:lnTo>
                  <a:pt x="1691256" y="860933"/>
                </a:lnTo>
                <a:lnTo>
                  <a:pt x="1680534" y="845452"/>
                </a:lnTo>
                <a:lnTo>
                  <a:pt x="1669415" y="830368"/>
                </a:lnTo>
                <a:lnTo>
                  <a:pt x="1657899" y="815680"/>
                </a:lnTo>
                <a:lnTo>
                  <a:pt x="1646383" y="800596"/>
                </a:lnTo>
                <a:lnTo>
                  <a:pt x="1634073" y="786306"/>
                </a:lnTo>
                <a:lnTo>
                  <a:pt x="1621763" y="772413"/>
                </a:lnTo>
                <a:lnTo>
                  <a:pt x="1608659" y="758520"/>
                </a:lnTo>
                <a:lnTo>
                  <a:pt x="1595555" y="745023"/>
                </a:lnTo>
                <a:lnTo>
                  <a:pt x="1582053" y="731924"/>
                </a:lnTo>
                <a:lnTo>
                  <a:pt x="1568551" y="719221"/>
                </a:lnTo>
                <a:lnTo>
                  <a:pt x="1554256" y="706519"/>
                </a:lnTo>
                <a:lnTo>
                  <a:pt x="1539960" y="694610"/>
                </a:lnTo>
                <a:lnTo>
                  <a:pt x="1525665" y="682702"/>
                </a:lnTo>
                <a:lnTo>
                  <a:pt x="1510575" y="671190"/>
                </a:lnTo>
                <a:lnTo>
                  <a:pt x="1495088" y="660473"/>
                </a:lnTo>
                <a:lnTo>
                  <a:pt x="1479998" y="649755"/>
                </a:lnTo>
                <a:lnTo>
                  <a:pt x="1464114" y="639037"/>
                </a:lnTo>
                <a:lnTo>
                  <a:pt x="1447833" y="629114"/>
                </a:lnTo>
                <a:lnTo>
                  <a:pt x="1431949" y="619587"/>
                </a:lnTo>
                <a:lnTo>
                  <a:pt x="1415667" y="610457"/>
                </a:lnTo>
                <a:lnTo>
                  <a:pt x="1398592" y="601724"/>
                </a:lnTo>
                <a:lnTo>
                  <a:pt x="1381914" y="593388"/>
                </a:lnTo>
                <a:lnTo>
                  <a:pt x="1364441" y="585449"/>
                </a:lnTo>
                <a:lnTo>
                  <a:pt x="1347366" y="577113"/>
                </a:lnTo>
                <a:lnTo>
                  <a:pt x="1329496" y="569968"/>
                </a:lnTo>
                <a:lnTo>
                  <a:pt x="1311627" y="563220"/>
                </a:lnTo>
                <a:lnTo>
                  <a:pt x="1293757" y="556869"/>
                </a:lnTo>
                <a:lnTo>
                  <a:pt x="1275093" y="550914"/>
                </a:lnTo>
                <a:lnTo>
                  <a:pt x="1256827" y="545754"/>
                </a:lnTo>
                <a:lnTo>
                  <a:pt x="1237766" y="540594"/>
                </a:lnTo>
                <a:lnTo>
                  <a:pt x="1219499" y="535830"/>
                </a:lnTo>
                <a:lnTo>
                  <a:pt x="1200438" y="531861"/>
                </a:lnTo>
                <a:lnTo>
                  <a:pt x="1180980" y="527891"/>
                </a:lnTo>
                <a:lnTo>
                  <a:pt x="1161919" y="525113"/>
                </a:lnTo>
                <a:lnTo>
                  <a:pt x="1142064" y="521937"/>
                </a:lnTo>
                <a:lnTo>
                  <a:pt x="1122606" y="519952"/>
                </a:lnTo>
                <a:lnTo>
                  <a:pt x="1103148" y="518364"/>
                </a:lnTo>
                <a:lnTo>
                  <a:pt x="1083293" y="516777"/>
                </a:lnTo>
                <a:lnTo>
                  <a:pt x="1063041" y="515983"/>
                </a:lnTo>
                <a:lnTo>
                  <a:pt x="1043186" y="515586"/>
                </a:lnTo>
                <a:close/>
                <a:moveTo>
                  <a:pt x="803734" y="280988"/>
                </a:moveTo>
                <a:lnTo>
                  <a:pt x="862902" y="391340"/>
                </a:lnTo>
                <a:lnTo>
                  <a:pt x="884743" y="387371"/>
                </a:lnTo>
                <a:lnTo>
                  <a:pt x="906980" y="383798"/>
                </a:lnTo>
                <a:lnTo>
                  <a:pt x="929218" y="380622"/>
                </a:lnTo>
                <a:lnTo>
                  <a:pt x="951456" y="378241"/>
                </a:lnTo>
                <a:lnTo>
                  <a:pt x="974488" y="376256"/>
                </a:lnTo>
                <a:lnTo>
                  <a:pt x="997122" y="374668"/>
                </a:lnTo>
                <a:lnTo>
                  <a:pt x="1019757" y="373874"/>
                </a:lnTo>
                <a:lnTo>
                  <a:pt x="1043186" y="373477"/>
                </a:lnTo>
                <a:lnTo>
                  <a:pt x="1059865" y="373874"/>
                </a:lnTo>
                <a:lnTo>
                  <a:pt x="1076940" y="374271"/>
                </a:lnTo>
                <a:lnTo>
                  <a:pt x="1093618" y="375462"/>
                </a:lnTo>
                <a:lnTo>
                  <a:pt x="1110693" y="376256"/>
                </a:lnTo>
                <a:lnTo>
                  <a:pt x="1127372" y="377844"/>
                </a:lnTo>
                <a:lnTo>
                  <a:pt x="1144050" y="379432"/>
                </a:lnTo>
                <a:lnTo>
                  <a:pt x="1160331" y="381019"/>
                </a:lnTo>
                <a:lnTo>
                  <a:pt x="1176612" y="383798"/>
                </a:lnTo>
                <a:lnTo>
                  <a:pt x="1193291" y="386180"/>
                </a:lnTo>
                <a:lnTo>
                  <a:pt x="1209572" y="388958"/>
                </a:lnTo>
                <a:lnTo>
                  <a:pt x="1225853" y="392134"/>
                </a:lnTo>
                <a:lnTo>
                  <a:pt x="1241737" y="395310"/>
                </a:lnTo>
                <a:lnTo>
                  <a:pt x="1257621" y="399279"/>
                </a:lnTo>
                <a:lnTo>
                  <a:pt x="1273505" y="403249"/>
                </a:lnTo>
                <a:lnTo>
                  <a:pt x="1289389" y="407218"/>
                </a:lnTo>
                <a:lnTo>
                  <a:pt x="1304876" y="411982"/>
                </a:lnTo>
                <a:lnTo>
                  <a:pt x="1370398" y="304805"/>
                </a:lnTo>
                <a:lnTo>
                  <a:pt x="1611439" y="417142"/>
                </a:lnTo>
                <a:lnTo>
                  <a:pt x="1570140" y="539800"/>
                </a:lnTo>
                <a:lnTo>
                  <a:pt x="1592775" y="555678"/>
                </a:lnTo>
                <a:lnTo>
                  <a:pt x="1614615" y="572747"/>
                </a:lnTo>
                <a:lnTo>
                  <a:pt x="1636059" y="589815"/>
                </a:lnTo>
                <a:lnTo>
                  <a:pt x="1656708" y="608075"/>
                </a:lnTo>
                <a:lnTo>
                  <a:pt x="1676960" y="626732"/>
                </a:lnTo>
                <a:lnTo>
                  <a:pt x="1696815" y="645389"/>
                </a:lnTo>
                <a:lnTo>
                  <a:pt x="1715876" y="665236"/>
                </a:lnTo>
                <a:lnTo>
                  <a:pt x="1734540" y="685481"/>
                </a:lnTo>
                <a:lnTo>
                  <a:pt x="1752410" y="706519"/>
                </a:lnTo>
                <a:lnTo>
                  <a:pt x="1769882" y="728351"/>
                </a:lnTo>
                <a:lnTo>
                  <a:pt x="1786560" y="750184"/>
                </a:lnTo>
                <a:lnTo>
                  <a:pt x="1802841" y="772413"/>
                </a:lnTo>
                <a:lnTo>
                  <a:pt x="1818329" y="795436"/>
                </a:lnTo>
                <a:lnTo>
                  <a:pt x="1832624" y="818856"/>
                </a:lnTo>
                <a:lnTo>
                  <a:pt x="1846920" y="842673"/>
                </a:lnTo>
                <a:lnTo>
                  <a:pt x="1860024" y="866887"/>
                </a:lnTo>
                <a:lnTo>
                  <a:pt x="1994642" y="834337"/>
                </a:lnTo>
                <a:lnTo>
                  <a:pt x="2085975" y="1084019"/>
                </a:lnTo>
                <a:lnTo>
                  <a:pt x="1954931" y="1149516"/>
                </a:lnTo>
                <a:lnTo>
                  <a:pt x="1958108" y="1167776"/>
                </a:lnTo>
                <a:lnTo>
                  <a:pt x="1960491" y="1185638"/>
                </a:lnTo>
                <a:lnTo>
                  <a:pt x="1962476" y="1204295"/>
                </a:lnTo>
                <a:lnTo>
                  <a:pt x="1964462" y="1222952"/>
                </a:lnTo>
                <a:lnTo>
                  <a:pt x="1965653" y="1241212"/>
                </a:lnTo>
                <a:lnTo>
                  <a:pt x="1966447" y="1259868"/>
                </a:lnTo>
                <a:lnTo>
                  <a:pt x="1967242" y="1278922"/>
                </a:lnTo>
                <a:lnTo>
                  <a:pt x="1967242" y="1297975"/>
                </a:lnTo>
                <a:lnTo>
                  <a:pt x="1967242" y="1315441"/>
                </a:lnTo>
                <a:lnTo>
                  <a:pt x="1966845" y="1332907"/>
                </a:lnTo>
                <a:lnTo>
                  <a:pt x="1966050" y="1349976"/>
                </a:lnTo>
                <a:lnTo>
                  <a:pt x="1964859" y="1367839"/>
                </a:lnTo>
                <a:lnTo>
                  <a:pt x="1962873" y="1385305"/>
                </a:lnTo>
                <a:lnTo>
                  <a:pt x="1961285" y="1401977"/>
                </a:lnTo>
                <a:lnTo>
                  <a:pt x="1959300" y="1419442"/>
                </a:lnTo>
                <a:lnTo>
                  <a:pt x="1957314" y="1436114"/>
                </a:lnTo>
                <a:lnTo>
                  <a:pt x="1954137" y="1453183"/>
                </a:lnTo>
                <a:lnTo>
                  <a:pt x="1951357" y="1469855"/>
                </a:lnTo>
                <a:lnTo>
                  <a:pt x="1947784" y="1486527"/>
                </a:lnTo>
                <a:lnTo>
                  <a:pt x="1944210" y="1503199"/>
                </a:lnTo>
                <a:lnTo>
                  <a:pt x="1940239" y="1519871"/>
                </a:lnTo>
                <a:lnTo>
                  <a:pt x="1935871" y="1535749"/>
                </a:lnTo>
                <a:lnTo>
                  <a:pt x="1931899" y="1552024"/>
                </a:lnTo>
                <a:lnTo>
                  <a:pt x="1926737" y="1568299"/>
                </a:lnTo>
                <a:lnTo>
                  <a:pt x="2061355" y="1650468"/>
                </a:lnTo>
                <a:lnTo>
                  <a:pt x="1949372" y="1891020"/>
                </a:lnTo>
                <a:lnTo>
                  <a:pt x="1791723" y="1838623"/>
                </a:lnTo>
                <a:lnTo>
                  <a:pt x="1776633" y="1859264"/>
                </a:lnTo>
                <a:lnTo>
                  <a:pt x="1761146" y="1879112"/>
                </a:lnTo>
                <a:lnTo>
                  <a:pt x="1744468" y="1898165"/>
                </a:lnTo>
                <a:lnTo>
                  <a:pt x="1728186" y="1917219"/>
                </a:lnTo>
                <a:lnTo>
                  <a:pt x="1710714" y="1935876"/>
                </a:lnTo>
                <a:lnTo>
                  <a:pt x="1693241" y="1954135"/>
                </a:lnTo>
                <a:lnTo>
                  <a:pt x="1674975" y="1971204"/>
                </a:lnTo>
                <a:lnTo>
                  <a:pt x="1655914" y="1988670"/>
                </a:lnTo>
                <a:lnTo>
                  <a:pt x="1636853" y="2004945"/>
                </a:lnTo>
                <a:lnTo>
                  <a:pt x="1616998" y="2021220"/>
                </a:lnTo>
                <a:lnTo>
                  <a:pt x="1597143" y="2036701"/>
                </a:lnTo>
                <a:lnTo>
                  <a:pt x="1576494" y="2051388"/>
                </a:lnTo>
                <a:lnTo>
                  <a:pt x="1555844" y="2066075"/>
                </a:lnTo>
                <a:lnTo>
                  <a:pt x="1534401" y="2079572"/>
                </a:lnTo>
                <a:lnTo>
                  <a:pt x="1512957" y="2093068"/>
                </a:lnTo>
                <a:lnTo>
                  <a:pt x="1491117" y="2105770"/>
                </a:lnTo>
                <a:lnTo>
                  <a:pt x="1531621" y="2274474"/>
                </a:lnTo>
                <a:lnTo>
                  <a:pt x="1281844" y="2365376"/>
                </a:lnTo>
                <a:lnTo>
                  <a:pt x="1202821" y="2207787"/>
                </a:lnTo>
                <a:lnTo>
                  <a:pt x="1183363" y="2210962"/>
                </a:lnTo>
                <a:lnTo>
                  <a:pt x="1163508" y="2213741"/>
                </a:lnTo>
                <a:lnTo>
                  <a:pt x="1144050" y="2216123"/>
                </a:lnTo>
                <a:lnTo>
                  <a:pt x="1124195" y="2218504"/>
                </a:lnTo>
                <a:lnTo>
                  <a:pt x="1103943" y="2219695"/>
                </a:lnTo>
                <a:lnTo>
                  <a:pt x="1083690" y="2220886"/>
                </a:lnTo>
                <a:lnTo>
                  <a:pt x="1063438" y="2221680"/>
                </a:lnTo>
                <a:lnTo>
                  <a:pt x="1043186" y="2221680"/>
                </a:lnTo>
                <a:lnTo>
                  <a:pt x="1013007" y="2221283"/>
                </a:lnTo>
                <a:lnTo>
                  <a:pt x="983224" y="2220092"/>
                </a:lnTo>
                <a:lnTo>
                  <a:pt x="954235" y="2217711"/>
                </a:lnTo>
                <a:lnTo>
                  <a:pt x="924850" y="2214535"/>
                </a:lnTo>
                <a:lnTo>
                  <a:pt x="895862" y="2210565"/>
                </a:lnTo>
                <a:lnTo>
                  <a:pt x="867270" y="2205405"/>
                </a:lnTo>
                <a:lnTo>
                  <a:pt x="839076" y="2199451"/>
                </a:lnTo>
                <a:lnTo>
                  <a:pt x="810882" y="2192703"/>
                </a:lnTo>
                <a:lnTo>
                  <a:pt x="715180" y="2341162"/>
                </a:lnTo>
                <a:lnTo>
                  <a:pt x="474536" y="2229222"/>
                </a:lnTo>
                <a:lnTo>
                  <a:pt x="524968" y="2062900"/>
                </a:lnTo>
                <a:lnTo>
                  <a:pt x="504716" y="2049006"/>
                </a:lnTo>
                <a:lnTo>
                  <a:pt x="484464" y="2033525"/>
                </a:lnTo>
                <a:lnTo>
                  <a:pt x="465006" y="2018441"/>
                </a:lnTo>
                <a:lnTo>
                  <a:pt x="445945" y="2002960"/>
                </a:lnTo>
                <a:lnTo>
                  <a:pt x="427281" y="1986288"/>
                </a:lnTo>
                <a:lnTo>
                  <a:pt x="408617" y="1969616"/>
                </a:lnTo>
                <a:lnTo>
                  <a:pt x="390748" y="1952151"/>
                </a:lnTo>
                <a:lnTo>
                  <a:pt x="373672" y="1934685"/>
                </a:lnTo>
                <a:lnTo>
                  <a:pt x="356597" y="1916028"/>
                </a:lnTo>
                <a:lnTo>
                  <a:pt x="340316" y="1897371"/>
                </a:lnTo>
                <a:lnTo>
                  <a:pt x="324432" y="1878715"/>
                </a:lnTo>
                <a:lnTo>
                  <a:pt x="308548" y="1858867"/>
                </a:lnTo>
                <a:lnTo>
                  <a:pt x="293855" y="1839020"/>
                </a:lnTo>
                <a:lnTo>
                  <a:pt x="279559" y="1818775"/>
                </a:lnTo>
                <a:lnTo>
                  <a:pt x="265661" y="1797737"/>
                </a:lnTo>
                <a:lnTo>
                  <a:pt x="252556" y="1776301"/>
                </a:lnTo>
                <a:lnTo>
                  <a:pt x="91333" y="1811630"/>
                </a:lnTo>
                <a:lnTo>
                  <a:pt x="0" y="1562345"/>
                </a:lnTo>
                <a:lnTo>
                  <a:pt x="138191" y="1488512"/>
                </a:lnTo>
                <a:lnTo>
                  <a:pt x="133426" y="1465092"/>
                </a:lnTo>
                <a:lnTo>
                  <a:pt x="129852" y="1441672"/>
                </a:lnTo>
                <a:lnTo>
                  <a:pt x="126278" y="1418251"/>
                </a:lnTo>
                <a:lnTo>
                  <a:pt x="123498" y="1394434"/>
                </a:lnTo>
                <a:lnTo>
                  <a:pt x="121513" y="1370220"/>
                </a:lnTo>
                <a:lnTo>
                  <a:pt x="119527" y="1346403"/>
                </a:lnTo>
                <a:lnTo>
                  <a:pt x="118733" y="1322189"/>
                </a:lnTo>
                <a:lnTo>
                  <a:pt x="118336" y="1297975"/>
                </a:lnTo>
                <a:lnTo>
                  <a:pt x="118733" y="1269395"/>
                </a:lnTo>
                <a:lnTo>
                  <a:pt x="119924" y="1240418"/>
                </a:lnTo>
                <a:lnTo>
                  <a:pt x="122704" y="1211837"/>
                </a:lnTo>
                <a:lnTo>
                  <a:pt x="125484" y="1184051"/>
                </a:lnTo>
                <a:lnTo>
                  <a:pt x="129455" y="1155867"/>
                </a:lnTo>
                <a:lnTo>
                  <a:pt x="134220" y="1128478"/>
                </a:lnTo>
                <a:lnTo>
                  <a:pt x="139780" y="1101088"/>
                </a:lnTo>
                <a:lnTo>
                  <a:pt x="146133" y="1074095"/>
                </a:lnTo>
                <a:lnTo>
                  <a:pt x="24223" y="995896"/>
                </a:lnTo>
                <a:lnTo>
                  <a:pt x="136603" y="755344"/>
                </a:lnTo>
                <a:lnTo>
                  <a:pt x="268043" y="794642"/>
                </a:lnTo>
                <a:lnTo>
                  <a:pt x="283530" y="772016"/>
                </a:lnTo>
                <a:lnTo>
                  <a:pt x="299017" y="750184"/>
                </a:lnTo>
                <a:lnTo>
                  <a:pt x="315696" y="728351"/>
                </a:lnTo>
                <a:lnTo>
                  <a:pt x="332771" y="707313"/>
                </a:lnTo>
                <a:lnTo>
                  <a:pt x="350243" y="686274"/>
                </a:lnTo>
                <a:lnTo>
                  <a:pt x="368907" y="666824"/>
                </a:lnTo>
                <a:lnTo>
                  <a:pt x="387571" y="646976"/>
                </a:lnTo>
                <a:lnTo>
                  <a:pt x="407426" y="627923"/>
                </a:lnTo>
                <a:lnTo>
                  <a:pt x="427281" y="609266"/>
                </a:lnTo>
                <a:lnTo>
                  <a:pt x="447930" y="591403"/>
                </a:lnTo>
                <a:lnTo>
                  <a:pt x="468977" y="574334"/>
                </a:lnTo>
                <a:lnTo>
                  <a:pt x="490420" y="557662"/>
                </a:lnTo>
                <a:lnTo>
                  <a:pt x="512261" y="541784"/>
                </a:lnTo>
                <a:lnTo>
                  <a:pt x="535293" y="526303"/>
                </a:lnTo>
                <a:lnTo>
                  <a:pt x="557928" y="511616"/>
                </a:lnTo>
                <a:lnTo>
                  <a:pt x="581754" y="497723"/>
                </a:lnTo>
                <a:lnTo>
                  <a:pt x="554354" y="371890"/>
                </a:lnTo>
                <a:lnTo>
                  <a:pt x="803734" y="280988"/>
                </a:lnTo>
                <a:close/>
                <a:moveTo>
                  <a:pt x="2013752" y="186531"/>
                </a:moveTo>
                <a:lnTo>
                  <a:pt x="2001871" y="186928"/>
                </a:lnTo>
                <a:lnTo>
                  <a:pt x="1989594" y="188119"/>
                </a:lnTo>
                <a:lnTo>
                  <a:pt x="1978109" y="190103"/>
                </a:lnTo>
                <a:lnTo>
                  <a:pt x="1966624" y="192881"/>
                </a:lnTo>
                <a:lnTo>
                  <a:pt x="1955139" y="196453"/>
                </a:lnTo>
                <a:lnTo>
                  <a:pt x="1944050" y="200819"/>
                </a:lnTo>
                <a:lnTo>
                  <a:pt x="1932962" y="205978"/>
                </a:lnTo>
                <a:lnTo>
                  <a:pt x="1922269" y="211534"/>
                </a:lnTo>
                <a:lnTo>
                  <a:pt x="1914348" y="216297"/>
                </a:lnTo>
                <a:lnTo>
                  <a:pt x="1906823" y="221853"/>
                </a:lnTo>
                <a:lnTo>
                  <a:pt x="1899695" y="227409"/>
                </a:lnTo>
                <a:lnTo>
                  <a:pt x="1892962" y="233363"/>
                </a:lnTo>
                <a:lnTo>
                  <a:pt x="1886230" y="239713"/>
                </a:lnTo>
                <a:lnTo>
                  <a:pt x="1880289" y="246063"/>
                </a:lnTo>
                <a:lnTo>
                  <a:pt x="1874349" y="252809"/>
                </a:lnTo>
                <a:lnTo>
                  <a:pt x="1869200" y="259953"/>
                </a:lnTo>
                <a:lnTo>
                  <a:pt x="1864052" y="267097"/>
                </a:lnTo>
                <a:lnTo>
                  <a:pt x="1859300" y="274241"/>
                </a:lnTo>
                <a:lnTo>
                  <a:pt x="1855339" y="281781"/>
                </a:lnTo>
                <a:lnTo>
                  <a:pt x="1850983" y="289719"/>
                </a:lnTo>
                <a:lnTo>
                  <a:pt x="1847419" y="297656"/>
                </a:lnTo>
                <a:lnTo>
                  <a:pt x="1844646" y="305594"/>
                </a:lnTo>
                <a:lnTo>
                  <a:pt x="1841874" y="313928"/>
                </a:lnTo>
                <a:lnTo>
                  <a:pt x="1839102" y="322263"/>
                </a:lnTo>
                <a:lnTo>
                  <a:pt x="1837518" y="330597"/>
                </a:lnTo>
                <a:lnTo>
                  <a:pt x="1835934" y="339328"/>
                </a:lnTo>
                <a:lnTo>
                  <a:pt x="1834350" y="348059"/>
                </a:lnTo>
                <a:lnTo>
                  <a:pt x="1833557" y="356791"/>
                </a:lnTo>
                <a:lnTo>
                  <a:pt x="1833557" y="365125"/>
                </a:lnTo>
                <a:lnTo>
                  <a:pt x="1833557" y="373856"/>
                </a:lnTo>
                <a:lnTo>
                  <a:pt x="1833953" y="382984"/>
                </a:lnTo>
                <a:lnTo>
                  <a:pt x="1835142" y="391716"/>
                </a:lnTo>
                <a:lnTo>
                  <a:pt x="1836726" y="400050"/>
                </a:lnTo>
                <a:lnTo>
                  <a:pt x="1838310" y="409178"/>
                </a:lnTo>
                <a:lnTo>
                  <a:pt x="1840290" y="417513"/>
                </a:lnTo>
                <a:lnTo>
                  <a:pt x="1843458" y="426244"/>
                </a:lnTo>
                <a:lnTo>
                  <a:pt x="1846230" y="434578"/>
                </a:lnTo>
                <a:lnTo>
                  <a:pt x="1850191" y="443310"/>
                </a:lnTo>
                <a:lnTo>
                  <a:pt x="1853755" y="451247"/>
                </a:lnTo>
                <a:lnTo>
                  <a:pt x="1858507" y="459581"/>
                </a:lnTo>
                <a:lnTo>
                  <a:pt x="1864844" y="469503"/>
                </a:lnTo>
                <a:lnTo>
                  <a:pt x="1871973" y="479028"/>
                </a:lnTo>
                <a:lnTo>
                  <a:pt x="1879497" y="488156"/>
                </a:lnTo>
                <a:lnTo>
                  <a:pt x="1887418" y="496888"/>
                </a:lnTo>
                <a:lnTo>
                  <a:pt x="1896527" y="504428"/>
                </a:lnTo>
                <a:lnTo>
                  <a:pt x="1905239" y="511969"/>
                </a:lnTo>
                <a:lnTo>
                  <a:pt x="1914744" y="518716"/>
                </a:lnTo>
                <a:lnTo>
                  <a:pt x="1924645" y="524669"/>
                </a:lnTo>
                <a:lnTo>
                  <a:pt x="1934942" y="529828"/>
                </a:lnTo>
                <a:lnTo>
                  <a:pt x="1945635" y="534988"/>
                </a:lnTo>
                <a:lnTo>
                  <a:pt x="1956723" y="538956"/>
                </a:lnTo>
                <a:lnTo>
                  <a:pt x="1967812" y="542131"/>
                </a:lnTo>
                <a:lnTo>
                  <a:pt x="1979297" y="545306"/>
                </a:lnTo>
                <a:lnTo>
                  <a:pt x="1990782" y="546894"/>
                </a:lnTo>
                <a:lnTo>
                  <a:pt x="2002267" y="548085"/>
                </a:lnTo>
                <a:lnTo>
                  <a:pt x="2014544" y="548481"/>
                </a:lnTo>
                <a:lnTo>
                  <a:pt x="2026425" y="548085"/>
                </a:lnTo>
                <a:lnTo>
                  <a:pt x="2038306" y="546894"/>
                </a:lnTo>
                <a:lnTo>
                  <a:pt x="2049791" y="544910"/>
                </a:lnTo>
                <a:lnTo>
                  <a:pt x="2061672" y="542131"/>
                </a:lnTo>
                <a:lnTo>
                  <a:pt x="2073157" y="538560"/>
                </a:lnTo>
                <a:lnTo>
                  <a:pt x="2084246" y="534194"/>
                </a:lnTo>
                <a:lnTo>
                  <a:pt x="2095335" y="529035"/>
                </a:lnTo>
                <a:lnTo>
                  <a:pt x="2106028" y="523081"/>
                </a:lnTo>
                <a:lnTo>
                  <a:pt x="2113552" y="518716"/>
                </a:lnTo>
                <a:lnTo>
                  <a:pt x="2121077" y="513556"/>
                </a:lnTo>
                <a:lnTo>
                  <a:pt x="2128206" y="508000"/>
                </a:lnTo>
                <a:lnTo>
                  <a:pt x="2134938" y="502047"/>
                </a:lnTo>
                <a:lnTo>
                  <a:pt x="2141275" y="496491"/>
                </a:lnTo>
                <a:lnTo>
                  <a:pt x="2147215" y="490141"/>
                </a:lnTo>
                <a:lnTo>
                  <a:pt x="2153156" y="483394"/>
                </a:lnTo>
                <a:lnTo>
                  <a:pt x="2158304" y="476647"/>
                </a:lnTo>
                <a:lnTo>
                  <a:pt x="2163452" y="469503"/>
                </a:lnTo>
                <a:lnTo>
                  <a:pt x="2168601" y="461566"/>
                </a:lnTo>
                <a:lnTo>
                  <a:pt x="2172957" y="454025"/>
                </a:lnTo>
                <a:lnTo>
                  <a:pt x="2176917" y="446485"/>
                </a:lnTo>
                <a:lnTo>
                  <a:pt x="2180482" y="438150"/>
                </a:lnTo>
                <a:lnTo>
                  <a:pt x="2183650" y="430213"/>
                </a:lnTo>
                <a:lnTo>
                  <a:pt x="2186818" y="421481"/>
                </a:lnTo>
                <a:lnTo>
                  <a:pt x="2189195" y="412750"/>
                </a:lnTo>
                <a:lnTo>
                  <a:pt x="2191175" y="404019"/>
                </a:lnTo>
                <a:lnTo>
                  <a:pt x="2192363" y="395288"/>
                </a:lnTo>
                <a:lnTo>
                  <a:pt x="2193947" y="386159"/>
                </a:lnTo>
                <a:lnTo>
                  <a:pt x="2194739" y="377428"/>
                </a:lnTo>
                <a:lnTo>
                  <a:pt x="2194739" y="368697"/>
                </a:lnTo>
                <a:lnTo>
                  <a:pt x="2194739" y="359569"/>
                </a:lnTo>
                <a:lnTo>
                  <a:pt x="2194343" y="351234"/>
                </a:lnTo>
                <a:lnTo>
                  <a:pt x="2192759" y="342503"/>
                </a:lnTo>
                <a:lnTo>
                  <a:pt x="2191571" y="333375"/>
                </a:lnTo>
                <a:lnTo>
                  <a:pt x="2189591" y="325041"/>
                </a:lnTo>
                <a:lnTo>
                  <a:pt x="2187610" y="316706"/>
                </a:lnTo>
                <a:lnTo>
                  <a:pt x="2184838" y="308372"/>
                </a:lnTo>
                <a:lnTo>
                  <a:pt x="2181670" y="299641"/>
                </a:lnTo>
                <a:lnTo>
                  <a:pt x="2178106" y="291703"/>
                </a:lnTo>
                <a:lnTo>
                  <a:pt x="2174145" y="283766"/>
                </a:lnTo>
                <a:lnTo>
                  <a:pt x="2169789" y="275828"/>
                </a:lnTo>
                <a:lnTo>
                  <a:pt x="2163452" y="265509"/>
                </a:lnTo>
                <a:lnTo>
                  <a:pt x="2156324" y="255984"/>
                </a:lnTo>
                <a:lnTo>
                  <a:pt x="2148799" y="247253"/>
                </a:lnTo>
                <a:lnTo>
                  <a:pt x="2140879" y="238522"/>
                </a:lnTo>
                <a:lnTo>
                  <a:pt x="2131770" y="230584"/>
                </a:lnTo>
                <a:lnTo>
                  <a:pt x="2123057" y="223441"/>
                </a:lnTo>
                <a:lnTo>
                  <a:pt x="2113552" y="216694"/>
                </a:lnTo>
                <a:lnTo>
                  <a:pt x="2103255" y="210344"/>
                </a:lnTo>
                <a:lnTo>
                  <a:pt x="2093355" y="204788"/>
                </a:lnTo>
                <a:lnTo>
                  <a:pt x="2082662" y="200422"/>
                </a:lnTo>
                <a:lnTo>
                  <a:pt x="2071969" y="196056"/>
                </a:lnTo>
                <a:lnTo>
                  <a:pt x="2060484" y="192881"/>
                </a:lnTo>
                <a:lnTo>
                  <a:pt x="2048999" y="190103"/>
                </a:lnTo>
                <a:lnTo>
                  <a:pt x="2037118" y="188119"/>
                </a:lnTo>
                <a:lnTo>
                  <a:pt x="2025633" y="186928"/>
                </a:lnTo>
                <a:lnTo>
                  <a:pt x="2013752" y="186531"/>
                </a:lnTo>
                <a:close/>
                <a:moveTo>
                  <a:pt x="2066028" y="0"/>
                </a:moveTo>
                <a:lnTo>
                  <a:pt x="2156324" y="23812"/>
                </a:lnTo>
                <a:lnTo>
                  <a:pt x="2146027" y="100013"/>
                </a:lnTo>
                <a:lnTo>
                  <a:pt x="2140916" y="118533"/>
                </a:lnTo>
                <a:lnTo>
                  <a:pt x="2134542" y="115094"/>
                </a:lnTo>
                <a:lnTo>
                  <a:pt x="2132671" y="114357"/>
                </a:lnTo>
                <a:lnTo>
                  <a:pt x="2132562" y="114300"/>
                </a:lnTo>
                <a:lnTo>
                  <a:pt x="2123453" y="110728"/>
                </a:lnTo>
                <a:lnTo>
                  <a:pt x="2132671" y="114357"/>
                </a:lnTo>
                <a:lnTo>
                  <a:pt x="2140879" y="118666"/>
                </a:lnTo>
                <a:lnTo>
                  <a:pt x="2140916" y="118533"/>
                </a:lnTo>
                <a:lnTo>
                  <a:pt x="2144839" y="120650"/>
                </a:lnTo>
                <a:lnTo>
                  <a:pt x="2153552" y="125413"/>
                </a:lnTo>
                <a:lnTo>
                  <a:pt x="2167413" y="133747"/>
                </a:lnTo>
                <a:lnTo>
                  <a:pt x="2174145" y="138113"/>
                </a:lnTo>
                <a:lnTo>
                  <a:pt x="2180878" y="142875"/>
                </a:lnTo>
                <a:lnTo>
                  <a:pt x="2181274" y="143272"/>
                </a:lnTo>
                <a:lnTo>
                  <a:pt x="2187610" y="148034"/>
                </a:lnTo>
                <a:lnTo>
                  <a:pt x="2193947" y="153194"/>
                </a:lnTo>
                <a:lnTo>
                  <a:pt x="2205432" y="163909"/>
                </a:lnTo>
                <a:lnTo>
                  <a:pt x="2212560" y="170656"/>
                </a:lnTo>
                <a:lnTo>
                  <a:pt x="2221273" y="180181"/>
                </a:lnTo>
                <a:lnTo>
                  <a:pt x="2226433" y="186128"/>
                </a:lnTo>
                <a:lnTo>
                  <a:pt x="2226422" y="186134"/>
                </a:lnTo>
                <a:lnTo>
                  <a:pt x="2229194" y="189309"/>
                </a:lnTo>
                <a:lnTo>
                  <a:pt x="2226433" y="186128"/>
                </a:lnTo>
                <a:lnTo>
                  <a:pt x="2244639" y="175419"/>
                </a:lnTo>
                <a:lnTo>
                  <a:pt x="2315925" y="143669"/>
                </a:lnTo>
                <a:lnTo>
                  <a:pt x="2363053" y="224234"/>
                </a:lnTo>
                <a:lnTo>
                  <a:pt x="2302064" y="270669"/>
                </a:lnTo>
                <a:lnTo>
                  <a:pt x="2280282" y="283369"/>
                </a:lnTo>
                <a:lnTo>
                  <a:pt x="2284242" y="296466"/>
                </a:lnTo>
                <a:lnTo>
                  <a:pt x="2287015" y="309166"/>
                </a:lnTo>
                <a:lnTo>
                  <a:pt x="2289787" y="322263"/>
                </a:lnTo>
                <a:lnTo>
                  <a:pt x="2291371" y="335359"/>
                </a:lnTo>
                <a:lnTo>
                  <a:pt x="2292559" y="348456"/>
                </a:lnTo>
                <a:lnTo>
                  <a:pt x="2293351" y="361553"/>
                </a:lnTo>
                <a:lnTo>
                  <a:pt x="2293351" y="374650"/>
                </a:lnTo>
                <a:lnTo>
                  <a:pt x="2292559" y="387350"/>
                </a:lnTo>
                <a:lnTo>
                  <a:pt x="2318301" y="394097"/>
                </a:lnTo>
                <a:lnTo>
                  <a:pt x="2390775" y="422275"/>
                </a:lnTo>
                <a:lnTo>
                  <a:pt x="2367409" y="512763"/>
                </a:lnTo>
                <a:lnTo>
                  <a:pt x="2291371" y="502047"/>
                </a:lnTo>
                <a:lnTo>
                  <a:pt x="2262857" y="494506"/>
                </a:lnTo>
                <a:lnTo>
                  <a:pt x="2256916" y="506016"/>
                </a:lnTo>
                <a:lnTo>
                  <a:pt x="2250183" y="517128"/>
                </a:lnTo>
                <a:lnTo>
                  <a:pt x="2243451" y="527447"/>
                </a:lnTo>
                <a:lnTo>
                  <a:pt x="2235926" y="537766"/>
                </a:lnTo>
                <a:lnTo>
                  <a:pt x="2228006" y="547688"/>
                </a:lnTo>
                <a:lnTo>
                  <a:pt x="2219293" y="557610"/>
                </a:lnTo>
                <a:lnTo>
                  <a:pt x="2210580" y="566738"/>
                </a:lnTo>
                <a:lnTo>
                  <a:pt x="2201075" y="575469"/>
                </a:lnTo>
                <a:lnTo>
                  <a:pt x="2216125" y="601266"/>
                </a:lnTo>
                <a:lnTo>
                  <a:pt x="2247807" y="671910"/>
                </a:lnTo>
                <a:lnTo>
                  <a:pt x="2167413" y="719932"/>
                </a:lnTo>
                <a:lnTo>
                  <a:pt x="2121077" y="658416"/>
                </a:lnTo>
                <a:lnTo>
                  <a:pt x="2105632" y="632222"/>
                </a:lnTo>
                <a:lnTo>
                  <a:pt x="2110780" y="629841"/>
                </a:lnTo>
                <a:lnTo>
                  <a:pt x="2115929" y="627857"/>
                </a:lnTo>
                <a:lnTo>
                  <a:pt x="2104048" y="632222"/>
                </a:lnTo>
                <a:lnTo>
                  <a:pt x="2092563" y="635794"/>
                </a:lnTo>
                <a:lnTo>
                  <a:pt x="2083058" y="638969"/>
                </a:lnTo>
                <a:lnTo>
                  <a:pt x="2067217" y="642541"/>
                </a:lnTo>
                <a:lnTo>
                  <a:pt x="2059296" y="643732"/>
                </a:lnTo>
                <a:lnTo>
                  <a:pt x="2050583" y="644922"/>
                </a:lnTo>
                <a:lnTo>
                  <a:pt x="2048999" y="644922"/>
                </a:lnTo>
                <a:lnTo>
                  <a:pt x="2033554" y="646907"/>
                </a:lnTo>
                <a:lnTo>
                  <a:pt x="2018505" y="647303"/>
                </a:lnTo>
                <a:lnTo>
                  <a:pt x="2014544" y="647700"/>
                </a:lnTo>
                <a:lnTo>
                  <a:pt x="2008208" y="647303"/>
                </a:lnTo>
                <a:lnTo>
                  <a:pt x="2002617" y="647117"/>
                </a:lnTo>
                <a:lnTo>
                  <a:pt x="1994743" y="646510"/>
                </a:lnTo>
                <a:lnTo>
                  <a:pt x="1984842" y="645716"/>
                </a:lnTo>
                <a:lnTo>
                  <a:pt x="1996327" y="646907"/>
                </a:lnTo>
                <a:lnTo>
                  <a:pt x="2002617" y="647117"/>
                </a:lnTo>
                <a:lnTo>
                  <a:pt x="2005039" y="647303"/>
                </a:lnTo>
                <a:lnTo>
                  <a:pt x="1994347" y="687785"/>
                </a:lnTo>
                <a:lnTo>
                  <a:pt x="1970189" y="747713"/>
                </a:lnTo>
                <a:lnTo>
                  <a:pt x="1879497" y="724297"/>
                </a:lnTo>
                <a:lnTo>
                  <a:pt x="1886230" y="662385"/>
                </a:lnTo>
                <a:lnTo>
                  <a:pt x="1896923" y="621507"/>
                </a:lnTo>
                <a:lnTo>
                  <a:pt x="1904447" y="625078"/>
                </a:lnTo>
                <a:lnTo>
                  <a:pt x="1893754" y="619919"/>
                </a:lnTo>
                <a:lnTo>
                  <a:pt x="1883061" y="614363"/>
                </a:lnTo>
                <a:lnTo>
                  <a:pt x="1874745" y="609997"/>
                </a:lnTo>
                <a:lnTo>
                  <a:pt x="1860884" y="601663"/>
                </a:lnTo>
                <a:lnTo>
                  <a:pt x="1854151" y="596900"/>
                </a:lnTo>
                <a:lnTo>
                  <a:pt x="1847419" y="592535"/>
                </a:lnTo>
                <a:lnTo>
                  <a:pt x="1846627" y="592138"/>
                </a:lnTo>
                <a:lnTo>
                  <a:pt x="1840290" y="586978"/>
                </a:lnTo>
                <a:lnTo>
                  <a:pt x="1834350" y="581819"/>
                </a:lnTo>
                <a:lnTo>
                  <a:pt x="1822469" y="571103"/>
                </a:lnTo>
                <a:lnTo>
                  <a:pt x="1815736" y="564356"/>
                </a:lnTo>
                <a:lnTo>
                  <a:pt x="1809516" y="557841"/>
                </a:lnTo>
                <a:lnTo>
                  <a:pt x="1805439" y="553244"/>
                </a:lnTo>
                <a:lnTo>
                  <a:pt x="1799103" y="545703"/>
                </a:lnTo>
                <a:lnTo>
                  <a:pt x="1807023" y="555228"/>
                </a:lnTo>
                <a:lnTo>
                  <a:pt x="1809516" y="557841"/>
                </a:lnTo>
                <a:lnTo>
                  <a:pt x="1811776" y="560388"/>
                </a:lnTo>
                <a:lnTo>
                  <a:pt x="1779697" y="579438"/>
                </a:lnTo>
                <a:lnTo>
                  <a:pt x="1720292" y="604044"/>
                </a:lnTo>
                <a:lnTo>
                  <a:pt x="1673164" y="523875"/>
                </a:lnTo>
                <a:lnTo>
                  <a:pt x="1721480" y="484585"/>
                </a:lnTo>
                <a:lnTo>
                  <a:pt x="1752767" y="465931"/>
                </a:lnTo>
                <a:lnTo>
                  <a:pt x="1748410" y="452835"/>
                </a:lnTo>
                <a:lnTo>
                  <a:pt x="1744450" y="439341"/>
                </a:lnTo>
                <a:lnTo>
                  <a:pt x="1741282" y="425847"/>
                </a:lnTo>
                <a:lnTo>
                  <a:pt x="1738510" y="412353"/>
                </a:lnTo>
                <a:lnTo>
                  <a:pt x="1736530" y="398860"/>
                </a:lnTo>
                <a:lnTo>
                  <a:pt x="1735737" y="385366"/>
                </a:lnTo>
                <a:lnTo>
                  <a:pt x="1734945" y="371475"/>
                </a:lnTo>
                <a:lnTo>
                  <a:pt x="1735341" y="357981"/>
                </a:lnTo>
                <a:lnTo>
                  <a:pt x="1704451" y="350441"/>
                </a:lnTo>
                <a:lnTo>
                  <a:pt x="1644650" y="325438"/>
                </a:lnTo>
                <a:lnTo>
                  <a:pt x="1668412" y="235347"/>
                </a:lnTo>
                <a:lnTo>
                  <a:pt x="1730193" y="242094"/>
                </a:lnTo>
                <a:lnTo>
                  <a:pt x="1760687" y="250031"/>
                </a:lnTo>
                <a:lnTo>
                  <a:pt x="1766628" y="237331"/>
                </a:lnTo>
                <a:lnTo>
                  <a:pt x="1773361" y="225028"/>
                </a:lnTo>
                <a:lnTo>
                  <a:pt x="1781281" y="213519"/>
                </a:lnTo>
                <a:lnTo>
                  <a:pt x="1789202" y="201613"/>
                </a:lnTo>
                <a:lnTo>
                  <a:pt x="1797915" y="190500"/>
                </a:lnTo>
                <a:lnTo>
                  <a:pt x="1807023" y="179784"/>
                </a:lnTo>
                <a:lnTo>
                  <a:pt x="1816924" y="169069"/>
                </a:lnTo>
                <a:lnTo>
                  <a:pt x="1827221" y="159544"/>
                </a:lnTo>
                <a:lnTo>
                  <a:pt x="1812964" y="135334"/>
                </a:lnTo>
                <a:lnTo>
                  <a:pt x="1788410" y="75406"/>
                </a:lnTo>
                <a:lnTo>
                  <a:pt x="1868804" y="27781"/>
                </a:lnTo>
                <a:lnTo>
                  <a:pt x="1907219" y="76994"/>
                </a:lnTo>
                <a:lnTo>
                  <a:pt x="1923061" y="102791"/>
                </a:lnTo>
                <a:lnTo>
                  <a:pt x="1917516" y="105172"/>
                </a:lnTo>
                <a:lnTo>
                  <a:pt x="1912368" y="107156"/>
                </a:lnTo>
                <a:lnTo>
                  <a:pt x="1924249" y="102791"/>
                </a:lnTo>
                <a:lnTo>
                  <a:pt x="1935734" y="99219"/>
                </a:lnTo>
                <a:lnTo>
                  <a:pt x="1945239" y="96044"/>
                </a:lnTo>
                <a:lnTo>
                  <a:pt x="1961080" y="92869"/>
                </a:lnTo>
                <a:lnTo>
                  <a:pt x="1969001" y="91281"/>
                </a:lnTo>
                <a:lnTo>
                  <a:pt x="1977317" y="89694"/>
                </a:lnTo>
                <a:lnTo>
                  <a:pt x="1979297" y="89694"/>
                </a:lnTo>
                <a:lnTo>
                  <a:pt x="1994347" y="88106"/>
                </a:lnTo>
                <a:lnTo>
                  <a:pt x="2009792" y="87709"/>
                </a:lnTo>
                <a:lnTo>
                  <a:pt x="2013752" y="87709"/>
                </a:lnTo>
                <a:lnTo>
                  <a:pt x="2019693" y="87709"/>
                </a:lnTo>
                <a:lnTo>
                  <a:pt x="2031970" y="88503"/>
                </a:lnTo>
                <a:lnTo>
                  <a:pt x="2043455" y="89297"/>
                </a:lnTo>
                <a:lnTo>
                  <a:pt x="2034346" y="88503"/>
                </a:lnTo>
                <a:lnTo>
                  <a:pt x="2038306" y="72628"/>
                </a:lnTo>
                <a:lnTo>
                  <a:pt x="2066028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  <a:extLst/>
        </p:spPr>
        <p:txBody>
          <a:bodyPr anchor="ctr">
            <a:scene3d>
              <a:camera prst="orthographicFront"/>
              <a:lightRig dir="t" rig="threeP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altLang="en-US" lang="zh-CN">
              <a:solidFill>
                <a:srgbClr val="FFFFFF"/>
              </a:solidFill>
              <a:ea charset="-122" panose="02010600030101010101" pitchFamily="2" typeface="宋体"/>
            </a:endParaRPr>
          </a:p>
        </p:txBody>
      </p:sp>
    </p:spTree>
    <p:extLst>
      <p:ext uri="{BB962C8B-B14F-4D97-AF65-F5344CB8AC3E}">
        <p14:creationId val="840557352"/>
      </p:ext>
    </p:extLst>
  </p:cSld>
  <p:clrMapOvr>
    <a:masterClrMapping/>
  </p:clrMapOvr>
  <mc:AlternateContent>
    <mc:Choice Requires="p14">
      <p:transition advClick="0" p14:dur="1600" spd="slow">
        <p:blinds dir="vert"/>
      </p:transition>
    </mc:Choice>
    <mc:Fallback>
      <p:transition advClick="0" spd="slow">
        <p:blinds dir="vert"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53" presetSubtype="0" repeatCount="200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400" fill="hold" id="7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00" fill="hold" id="8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400" id="9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400" fill="hold" id="1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00" fill="hold" id="11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2" nodeType="withEffect" presetClass="entr" presetID="53" presetSubtype="0" repeatCount="200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400" fill="hold" id="14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00" fill="hold" id="15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400" id="16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400" fill="hold" id="17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00" fill="hold" id="18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9" nodeType="withEffect" presetClass="entr" presetID="53" presetSubtype="0" repeatCount="200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400" fill="hold" id="21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00" fill="hold" id="22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400" id="23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400" fill="hold" id="24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00" fill="hold" id="25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6" nodeType="withEffect" presetClass="entr" presetID="53" presetSubtype="0" repeatCount="200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400" fill="hold" id="28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00" fill="hold" id="29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400" id="3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400" fill="hold" id="31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00" fill="hold" id="32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3" nodeType="afterGroup">
                            <p:stCondLst>
                              <p:cond delay="400"/>
                            </p:stCondLst>
                            <p:childTnLst>
                              <p:par>
                                <p:cTn fill="hold" grpId="0" id="34" nodeType="afterEffect" presetClass="entr" presetID="53" presetSubtype="0" repeatCount="200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400" fill="hold" id="36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00" fill="hold" id="37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400" id="38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400" fill="hold" id="39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00" fill="hold" id="4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1" nodeType="withEffect" presetClass="entr" presetID="53" presetSubtype="0" repeatCount="200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400" fill="hold" id="43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00" fill="hold" id="44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400" id="45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400" fill="hold" id="46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00" fill="hold" id="47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8" nodeType="withEffect" presetClass="entr" presetID="53" presetSubtype="0" repeatCount="200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400" fill="hold" id="5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00" fill="hold" id="51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400" id="52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400" fill="hold" id="53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00" fill="hold" id="54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5" nodeType="withEffect" presetClass="entr" presetID="53" presetSubtype="0" repeatCount="200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400" fill="hold" id="57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00" fill="hold" id="58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400" id="59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400" fill="hold" id="6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00" fill="hold" id="61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2" nodeType="afterGroup">
                            <p:stCondLst>
                              <p:cond delay="800"/>
                            </p:stCondLst>
                            <p:childTnLst>
                              <p:par>
                                <p:cTn fill="hold" grpId="0" id="63" nodeType="afterEffect" presetClass="entr" presetID="53" presetSubtype="0" repeatCount="200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400" fill="hold" id="65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00" fill="hold" id="66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400" id="67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400" fill="hold" id="68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00" fill="hold" id="69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70" nodeType="withEffect" presetClass="entr" presetID="53" presetSubtype="0" repeatCount="200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400" fill="hold" id="72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00" fill="hold" id="73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400" id="74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400" fill="hold" id="75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00" fill="hold" id="76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77" nodeType="withEffect" presetClass="entr" presetID="53" presetSubtype="0" repeatCount="200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400" fill="hold" id="79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00" fill="hold" id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400" id="8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400" fill="hold" id="82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00" fill="hold" id="83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84" nodeType="withEffect" presetClass="entr" presetID="53" presetSubtype="0" repeatCount="200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400" fill="hold" id="86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00" fill="hold" id="87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400" id="88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400" fill="hold" id="89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00" fill="hold" id="9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1" nodeType="afterGroup">
                            <p:stCondLst>
                              <p:cond delay="1200"/>
                            </p:stCondLst>
                            <p:childTnLst>
                              <p:par>
                                <p:cTn fill="hold" grpId="0" id="92" nodeType="afterEffect" presetClass="entr" presetID="53" presetSubtype="0" repeatCount="200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400" fill="hold" id="94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00" fill="hold" id="95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400" id="96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400" fill="hold" id="97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00" fill="hold" id="98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9" nodeType="withEffect" presetClass="entr" presetID="53" presetSubtype="0" repeatCount="200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400" fill="hold" id="101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00" fill="hold" id="102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400" id="103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400" fill="hold" id="104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00" fill="hold" id="105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06" nodeType="withEffect" presetClass="entr" presetID="53" presetSubtype="0" repeatCount="200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400" fill="hold" id="108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00" fill="hold" id="109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400" id="11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400" fill="hold" id="111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00" fill="hold" id="112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13" nodeType="withEffect" presetClass="entr" presetID="53" presetSubtype="0" repeatCount="200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400" fill="hold" id="115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00" fill="hold" id="116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400" id="117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400" fill="hold" id="118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00" fill="hold" id="119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0" nodeType="afterGroup">
                            <p:stCondLst>
                              <p:cond delay="1600"/>
                            </p:stCondLst>
                            <p:childTnLst>
                              <p:par>
                                <p:cTn fill="hold" grpId="0" id="121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123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24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26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27" nodeType="with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129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30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32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"/>
      <p:bldP grpId="0" spid="4"/>
      <p:bldP grpId="0" spid="5"/>
      <p:bldP grpId="0" spid="6"/>
      <p:bldP grpId="0" spid="7"/>
      <p:bldP grpId="0" spid="8"/>
      <p:bldP grpId="0" spid="9"/>
      <p:bldP grpId="0" spid="10"/>
      <p:bldP grpId="0" spid="11"/>
      <p:bldP grpId="0" spid="12"/>
      <p:bldP grpId="0" spid="13"/>
      <p:bldP grpId="0" spid="14"/>
      <p:bldP grpId="0" spid="15"/>
      <p:bldP grpId="0" spid="16"/>
      <p:bldP grpId="0" spid="17"/>
      <p:bldP grpId="0" spid="18"/>
      <p:bldP grpId="0" spid="19"/>
      <p:bldP grpId="0" spid="20"/>
      <p:bldP grpId="0" spid="21"/>
      <p:bldP grpId="0" spid="22"/>
    </p:bldLst>
  </p:timing>
</p:sld>
</file>

<file path=ppt/slides/slide2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5" name="椭圆 24"/>
          <p:cNvSpPr/>
          <p:nvPr/>
        </p:nvSpPr>
        <p:spPr>
          <a:xfrm>
            <a:off x="1192760" y="2599895"/>
            <a:ext cx="1739001" cy="173900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en-US" lang="zh-CN" smtClean="0"/>
              <a:t>代理推广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644843" y="1421577"/>
            <a:ext cx="3456384" cy="33020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微软雅黑"/>
                <a:ea charset="-122" pitchFamily="34" typeface="微软雅黑"/>
              </a:defRPr>
            </a:lvl1pPr>
          </a:lstStyle>
          <a:p>
            <a:r>
              <a:rPr altLang="en-US" lang="zh-CN"/>
              <a:t>点击输入简要文字内容，文字内容需概括精炼，不用多余的文字修饰，言简意赅的说明分项内容……</a:t>
            </a:r>
          </a:p>
        </p:txBody>
      </p:sp>
      <p:sp>
        <p:nvSpPr>
          <p:cNvPr id="4" name="椭圆 3"/>
          <p:cNvSpPr/>
          <p:nvPr/>
        </p:nvSpPr>
        <p:spPr>
          <a:xfrm>
            <a:off x="3422571" y="1480278"/>
            <a:ext cx="216024" cy="21602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lang="en-US" smtClean="0" sz="1200">
                <a:latin charset="-122" pitchFamily="34" typeface="微软雅黑"/>
                <a:ea charset="-122" pitchFamily="34" typeface="微软雅黑"/>
              </a:rPr>
              <a:t>1</a:t>
            </a:r>
          </a:p>
        </p:txBody>
      </p:sp>
      <p:cxnSp>
        <p:nvCxnSpPr>
          <p:cNvPr id="5" name="直接连接符 4"/>
          <p:cNvCxnSpPr/>
          <p:nvPr/>
        </p:nvCxnSpPr>
        <p:spPr>
          <a:xfrm>
            <a:off x="3638595" y="1588290"/>
            <a:ext cx="792088" cy="0"/>
          </a:xfrm>
          <a:prstGeom prst="line">
            <a:avLst/>
          </a:prstGeom>
          <a:ln w="6350">
            <a:solidFill>
              <a:schemeClr val="accent2"/>
            </a:solidFill>
            <a:prstDash val="dash"/>
            <a:tailEnd len="sm" type="oval" w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644843" y="1927596"/>
            <a:ext cx="3456384" cy="33020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微软雅黑"/>
                <a:ea charset="-122" pitchFamily="34" typeface="微软雅黑"/>
              </a:defRPr>
            </a:lvl1pPr>
          </a:lstStyle>
          <a:p>
            <a:r>
              <a:rPr altLang="en-US" lang="zh-CN"/>
              <a:t>点击输入简要文字内容，文字内容需概括精炼，不用多余的文字修饰，言简意赅的说明分项内容……</a:t>
            </a:r>
          </a:p>
        </p:txBody>
      </p:sp>
      <p:sp>
        <p:nvSpPr>
          <p:cNvPr id="7" name="椭圆 6"/>
          <p:cNvSpPr/>
          <p:nvPr/>
        </p:nvSpPr>
        <p:spPr>
          <a:xfrm>
            <a:off x="3422571" y="1986297"/>
            <a:ext cx="216024" cy="216024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lang="en-US" smtClean="0" sz="1200">
                <a:latin charset="-122" pitchFamily="34" typeface="微软雅黑"/>
                <a:ea charset="-122" pitchFamily="34" typeface="微软雅黑"/>
              </a:rPr>
              <a:t>2</a:t>
            </a:r>
          </a:p>
        </p:txBody>
      </p:sp>
      <p:cxnSp>
        <p:nvCxnSpPr>
          <p:cNvPr id="8" name="直接连接符 7"/>
          <p:cNvCxnSpPr/>
          <p:nvPr/>
        </p:nvCxnSpPr>
        <p:spPr>
          <a:xfrm>
            <a:off x="3638595" y="2094309"/>
            <a:ext cx="792088" cy="0"/>
          </a:xfrm>
          <a:prstGeom prst="line">
            <a:avLst/>
          </a:prstGeom>
          <a:ln w="6350">
            <a:solidFill>
              <a:schemeClr val="accent6"/>
            </a:solidFill>
            <a:prstDash val="dash"/>
            <a:tailEnd len="sm" type="oval" w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644843" y="2431652"/>
            <a:ext cx="3456384" cy="33020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微软雅黑"/>
                <a:ea charset="-122" pitchFamily="34" typeface="微软雅黑"/>
              </a:defRPr>
            </a:lvl1pPr>
          </a:lstStyle>
          <a:p>
            <a:r>
              <a:rPr altLang="en-US" lang="zh-CN"/>
              <a:t>点击输入简要文字内容，文字内容需概括精炼，不用多余的文字修饰，言简意赅的说明分项内容……</a:t>
            </a:r>
          </a:p>
        </p:txBody>
      </p:sp>
      <p:sp>
        <p:nvSpPr>
          <p:cNvPr id="10" name="椭圆 9"/>
          <p:cNvSpPr/>
          <p:nvPr/>
        </p:nvSpPr>
        <p:spPr>
          <a:xfrm>
            <a:off x="3422571" y="2490353"/>
            <a:ext cx="216024" cy="21602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lang="en-US" smtClean="0" sz="1200">
                <a:latin charset="-122" pitchFamily="34" typeface="微软雅黑"/>
                <a:ea charset="-122" pitchFamily="34" typeface="微软雅黑"/>
              </a:rPr>
              <a:t>3</a:t>
            </a:r>
          </a:p>
        </p:txBody>
      </p:sp>
      <p:cxnSp>
        <p:nvCxnSpPr>
          <p:cNvPr id="11" name="直接连接符 10"/>
          <p:cNvCxnSpPr/>
          <p:nvPr/>
        </p:nvCxnSpPr>
        <p:spPr>
          <a:xfrm>
            <a:off x="3638595" y="2598365"/>
            <a:ext cx="792088" cy="0"/>
          </a:xfrm>
          <a:prstGeom prst="line">
            <a:avLst/>
          </a:prstGeom>
          <a:ln w="6350">
            <a:solidFill>
              <a:schemeClr val="accent2"/>
            </a:solidFill>
            <a:prstDash val="dash"/>
            <a:tailEnd len="sm" type="oval" w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644843" y="2935708"/>
            <a:ext cx="3456384" cy="33020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微软雅黑"/>
                <a:ea charset="-122" pitchFamily="34" typeface="微软雅黑"/>
              </a:defRPr>
            </a:lvl1pPr>
          </a:lstStyle>
          <a:p>
            <a:r>
              <a:rPr altLang="en-US" lang="zh-CN"/>
              <a:t>点击输入简要文字内容，文字内容需概括精炼，不用多余的文字修饰，言简意赅的说明分项内容……</a:t>
            </a:r>
          </a:p>
        </p:txBody>
      </p:sp>
      <p:sp>
        <p:nvSpPr>
          <p:cNvPr id="13" name="椭圆 12"/>
          <p:cNvSpPr/>
          <p:nvPr/>
        </p:nvSpPr>
        <p:spPr>
          <a:xfrm>
            <a:off x="3422571" y="2994409"/>
            <a:ext cx="216024" cy="216024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lang="en-US" smtClean="0" sz="1200">
                <a:latin charset="-122" pitchFamily="34" typeface="微软雅黑"/>
                <a:ea charset="-122" pitchFamily="34" typeface="微软雅黑"/>
              </a:rPr>
              <a:t>4</a:t>
            </a:r>
          </a:p>
        </p:txBody>
      </p:sp>
      <p:cxnSp>
        <p:nvCxnSpPr>
          <p:cNvPr id="14" name="直接连接符 13"/>
          <p:cNvCxnSpPr/>
          <p:nvPr/>
        </p:nvCxnSpPr>
        <p:spPr>
          <a:xfrm>
            <a:off x="3638595" y="3102421"/>
            <a:ext cx="792088" cy="0"/>
          </a:xfrm>
          <a:prstGeom prst="line">
            <a:avLst/>
          </a:prstGeom>
          <a:ln w="6350">
            <a:solidFill>
              <a:schemeClr val="accent6"/>
            </a:solidFill>
            <a:prstDash val="dash"/>
            <a:tailEnd len="sm" type="oval" w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644843" y="3439764"/>
            <a:ext cx="3456384" cy="33020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微软雅黑"/>
                <a:ea charset="-122" pitchFamily="34" typeface="微软雅黑"/>
              </a:defRPr>
            </a:lvl1pPr>
          </a:lstStyle>
          <a:p>
            <a:r>
              <a:rPr altLang="en-US" lang="zh-CN"/>
              <a:t>点击输入简要文字内容，文字内容需概括精炼，不用多余的文字修饰，言简意赅的说明分项内容……</a:t>
            </a:r>
          </a:p>
        </p:txBody>
      </p:sp>
      <p:sp>
        <p:nvSpPr>
          <p:cNvPr id="16" name="椭圆 15"/>
          <p:cNvSpPr/>
          <p:nvPr/>
        </p:nvSpPr>
        <p:spPr>
          <a:xfrm>
            <a:off x="3422571" y="3498465"/>
            <a:ext cx="216024" cy="21602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lang="en-US" smtClean="0" sz="1200">
                <a:latin charset="-122" pitchFamily="34" typeface="微软雅黑"/>
                <a:ea charset="-122" pitchFamily="34" typeface="微软雅黑"/>
              </a:rPr>
              <a:t>5</a:t>
            </a:r>
          </a:p>
        </p:txBody>
      </p:sp>
      <p:cxnSp>
        <p:nvCxnSpPr>
          <p:cNvPr id="17" name="直接连接符 16"/>
          <p:cNvCxnSpPr/>
          <p:nvPr/>
        </p:nvCxnSpPr>
        <p:spPr>
          <a:xfrm>
            <a:off x="3638595" y="3606477"/>
            <a:ext cx="792088" cy="0"/>
          </a:xfrm>
          <a:prstGeom prst="line">
            <a:avLst/>
          </a:prstGeom>
          <a:ln w="6350">
            <a:solidFill>
              <a:schemeClr val="accent2"/>
            </a:solidFill>
            <a:prstDash val="dash"/>
            <a:tailEnd len="sm" type="oval" w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644843" y="3943821"/>
            <a:ext cx="3456384" cy="33020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微软雅黑"/>
                <a:ea charset="-122" pitchFamily="34" typeface="微软雅黑"/>
              </a:defRPr>
            </a:lvl1pPr>
          </a:lstStyle>
          <a:p>
            <a:r>
              <a:rPr altLang="en-US" lang="zh-CN"/>
              <a:t>点击输入简要文字内容，文字内容需概括精炼，不用多余的文字修饰，言简意赅的说明分项内容……</a:t>
            </a:r>
          </a:p>
        </p:txBody>
      </p:sp>
      <p:sp>
        <p:nvSpPr>
          <p:cNvPr id="19" name="椭圆 18"/>
          <p:cNvSpPr/>
          <p:nvPr/>
        </p:nvSpPr>
        <p:spPr>
          <a:xfrm>
            <a:off x="3422571" y="4002521"/>
            <a:ext cx="216024" cy="216024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lang="en-US" smtClean="0" sz="1200">
                <a:latin charset="-122" pitchFamily="34" typeface="微软雅黑"/>
                <a:ea charset="-122" pitchFamily="34" typeface="微软雅黑"/>
              </a:rPr>
              <a:t>6</a:t>
            </a:r>
          </a:p>
        </p:txBody>
      </p:sp>
      <p:cxnSp>
        <p:nvCxnSpPr>
          <p:cNvPr id="20" name="直接连接符 19"/>
          <p:cNvCxnSpPr/>
          <p:nvPr/>
        </p:nvCxnSpPr>
        <p:spPr>
          <a:xfrm>
            <a:off x="3638595" y="4110533"/>
            <a:ext cx="792088" cy="0"/>
          </a:xfrm>
          <a:prstGeom prst="line">
            <a:avLst/>
          </a:prstGeom>
          <a:ln w="6350">
            <a:solidFill>
              <a:schemeClr val="accent6"/>
            </a:solidFill>
            <a:prstDash val="dash"/>
            <a:tailEnd len="sm" type="oval" w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361856" y="3406712"/>
            <a:ext cx="1400809" cy="30480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微软雅黑"/>
                <a:ea charset="-122" pitchFamily="34" typeface="微软雅黑"/>
              </a:defRPr>
            </a:lvl1pPr>
          </a:lstStyle>
          <a:p>
            <a:pPr algn="ctr">
              <a:lnSpc>
                <a:spcPct val="100000"/>
              </a:lnSpc>
            </a:pPr>
            <a:r>
              <a:rPr altLang="en-US" b="1" lang="zh-CN" smtClean="0" sz="2000">
                <a:solidFill>
                  <a:schemeClr val="bg1"/>
                </a:solidFill>
              </a:rPr>
              <a:t>代理商推广</a:t>
            </a:r>
          </a:p>
        </p:txBody>
      </p:sp>
      <p:sp>
        <p:nvSpPr>
          <p:cNvPr id="24" name="椭圆 23"/>
          <p:cNvSpPr/>
          <p:nvPr/>
        </p:nvSpPr>
        <p:spPr>
          <a:xfrm>
            <a:off x="1192760" y="1347614"/>
            <a:ext cx="1739001" cy="173900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7" name="KSO_Shape"/>
          <p:cNvSpPr/>
          <p:nvPr/>
        </p:nvSpPr>
        <p:spPr bwMode="auto">
          <a:xfrm>
            <a:off x="1485650" y="1814449"/>
            <a:ext cx="1153220" cy="805332"/>
          </a:xfrm>
          <a:custGeom>
            <a:gdLst>
              <a:gd fmla="*/ 1733867 w 2074863" name="T0"/>
              <a:gd fmla="*/ 579834 h 1449388" name="T1"/>
              <a:gd fmla="*/ 1791884 w 2074863" name="T2"/>
              <a:gd fmla="*/ 600246 h 1449388" name="T3"/>
              <a:gd fmla="*/ 1794804 w 2074863" name="T4"/>
              <a:gd fmla="*/ 538648 h 1449388" name="T5"/>
              <a:gd fmla="*/ 510830 w 2074863" name="T6"/>
              <a:gd fmla="*/ 162256 h 1449388" name="T7"/>
              <a:gd fmla="*/ 492893 w 2074863" name="T8"/>
              <a:gd fmla="*/ 222976 h 1449388" name="T9"/>
              <a:gd fmla="*/ 438718 w 2074863" name="T10"/>
              <a:gd fmla="*/ 188484 h 1449388" name="T11"/>
              <a:gd fmla="*/ 1598128 w 2074863" name="T12"/>
              <a:gd fmla="*/ 142089 h 1449388" name="T13"/>
              <a:gd fmla="*/ 1885296 w 2074863" name="T14"/>
              <a:gd fmla="*/ 549583 h 1449388" name="T15"/>
              <a:gd fmla="*/ 1586087 w 2074863" name="T16"/>
              <a:gd fmla="*/ 450078 h 1449388" name="T17"/>
              <a:gd fmla="*/ 486453 w 2074863" name="T18"/>
              <a:gd fmla="*/ 72185 h 1449388" name="T19"/>
              <a:gd fmla="*/ 151219 w 2074863" name="T20"/>
              <a:gd fmla="*/ 357281 h 1449388" name="T21"/>
              <a:gd fmla="*/ 295879 w 2074863" name="T22"/>
              <a:gd fmla="*/ 407592 h 1449388" name="T23"/>
              <a:gd fmla="*/ 486453 w 2074863" name="T24"/>
              <a:gd fmla="*/ 72185 h 1449388" name="T25"/>
              <a:gd fmla="*/ 681762 w 2074863" name="T26"/>
              <a:gd fmla="*/ 209994 h 1449388" name="T27"/>
              <a:gd fmla="*/ 910960 w 2074863" name="T28"/>
              <a:gd fmla="*/ 275617 h 1449388" name="T29"/>
              <a:gd fmla="*/ 1184248 w 2074863" name="T30"/>
              <a:gd fmla="*/ 351448 h 1449388" name="T31"/>
              <a:gd fmla="*/ 1396319 w 2074863" name="T32"/>
              <a:gd fmla="*/ 332855 h 1449388" name="T33"/>
              <a:gd fmla="*/ 1606205 w 2074863" name="T34"/>
              <a:gd fmla="*/ 562536 h 1449388" name="T35"/>
              <a:gd fmla="*/ 1640821 w 2074863" name="T36"/>
              <a:gd fmla="*/ 739718 h 1449388" name="T37"/>
              <a:gd fmla="*/ 1379558 w 2074863" name="T38"/>
              <a:gd fmla="*/ 843985 h 1449388" name="T39"/>
              <a:gd fmla="*/ 1124853 w 2074863" name="T40"/>
              <a:gd fmla="*/ 641283 h 1449388" name="T41"/>
              <a:gd fmla="*/ 720387 w 2074863" name="T42"/>
              <a:gd fmla="*/ 519516 h 1449388" name="T43"/>
              <a:gd fmla="*/ 653705 w 2074863" name="T44"/>
              <a:gd fmla="*/ 311345 h 1449388" name="T45"/>
              <a:gd fmla="*/ 325395 w 2074863" name="T46"/>
              <a:gd fmla="*/ 480871 h 1449388" name="T47"/>
              <a:gd fmla="*/ 435438 w 2074863" name="T48"/>
              <a:gd fmla="*/ 683574 h 1449388" name="T49"/>
              <a:gd fmla="*/ 530543 w 2074863" name="T50"/>
              <a:gd fmla="*/ 794768 h 1449388" name="T51"/>
              <a:gd fmla="*/ 611436 w 2074863" name="T52"/>
              <a:gd fmla="*/ 890286 h 1449388" name="T53"/>
              <a:gd fmla="*/ 688686 w 2074863" name="T54"/>
              <a:gd fmla="*/ 1001480 h 1449388" name="T55"/>
              <a:gd fmla="*/ 800188 w 2074863" name="T56"/>
              <a:gd fmla="*/ 1230068 h 1449388" name="T57"/>
              <a:gd fmla="*/ 913511 w 2074863" name="T58"/>
              <a:gd fmla="*/ 1255588 h 1449388" name="T59"/>
              <a:gd fmla="*/ 768486 w 2074863" name="T60"/>
              <a:gd fmla="*/ 1063458 h 1449388" name="T61"/>
              <a:gd fmla="*/ 798730 w 2074863" name="T62"/>
              <a:gd fmla="*/ 1022261 h 1449388" name="T63"/>
              <a:gd fmla="*/ 1047604 w 2074863" name="T64"/>
              <a:gd fmla="*/ 1245015 h 1449388" name="T65"/>
              <a:gd fmla="*/ 1112465 w 2074863" name="T66"/>
              <a:gd fmla="*/ 1184496 h 1449388" name="T67"/>
              <a:gd fmla="*/ 841727 w 2074863" name="T68"/>
              <a:gd fmla="*/ 896119 h 1449388" name="T69"/>
              <a:gd fmla="*/ 886182 w 2074863" name="T70"/>
              <a:gd fmla="*/ 868047 h 1449388" name="T71"/>
              <a:gd fmla="*/ 1205383 w 2074863" name="T72"/>
              <a:gd fmla="*/ 1138195 h 1449388" name="T73"/>
              <a:gd fmla="*/ 1202468 w 2074863" name="T74"/>
              <a:gd fmla="*/ 1026636 h 1449388" name="T75"/>
              <a:gd fmla="*/ 955779 w 2074863" name="T76"/>
              <a:gd fmla="*/ 749197 h 1449388" name="T77"/>
              <a:gd fmla="*/ 1006793 w 2074863" name="T78"/>
              <a:gd fmla="*/ 736437 h 1449388" name="T79"/>
              <a:gd fmla="*/ 1311053 w 2074863" name="T80"/>
              <a:gd fmla="*/ 1001480 h 1449388" name="T81"/>
              <a:gd fmla="*/ 1303037 w 2074863" name="T82"/>
              <a:gd fmla="*/ 890286 h 1449388" name="T83"/>
              <a:gd fmla="*/ 1310325 w 2074863" name="T84"/>
              <a:gd fmla="*/ 838516 h 1449388" name="T85"/>
              <a:gd fmla="*/ 1409802 w 2074863" name="T86"/>
              <a:gd fmla="*/ 919087 h 1449388" name="T87"/>
              <a:gd fmla="*/ 1378829 w 2074863" name="T88"/>
              <a:gd fmla="*/ 1028094 h 1449388" name="T89"/>
              <a:gd fmla="*/ 1306317 w 2074863" name="T90"/>
              <a:gd fmla="*/ 1123248 h 1449388" name="T91"/>
              <a:gd fmla="*/ 1210119 w 2074863" name="T92"/>
              <a:gd fmla="*/ 1205641 h 1449388" name="T93"/>
              <a:gd fmla="*/ 1113922 w 2074863" name="T94"/>
              <a:gd fmla="*/ 1290222 h 1449388" name="T95"/>
              <a:gd fmla="*/ 1016631 w 2074863" name="T96"/>
              <a:gd fmla="*/ 1300795 h 1449388" name="T97"/>
              <a:gd fmla="*/ 897478 w 2074863" name="T98"/>
              <a:gd fmla="*/ 1327044 h 1449388" name="T99"/>
              <a:gd fmla="*/ 625648 w 2074863" name="T100"/>
              <a:gd fmla="*/ 1160798 h 1449388" name="T101"/>
              <a:gd fmla="*/ 491918 w 2074863" name="T102"/>
              <a:gd fmla="*/ 1202360 h 1449388" name="T103"/>
              <a:gd fmla="*/ 458760 w 2074863" name="T104"/>
              <a:gd fmla="*/ 1134550 h 1449388" name="T105"/>
              <a:gd fmla="*/ 365477 w 2074863" name="T106"/>
              <a:gd fmla="*/ 1057260 h 1449388" name="T107"/>
              <a:gd fmla="*/ 317378 w 2074863" name="T108"/>
              <a:gd fmla="*/ 969763 h 1449388" name="T109"/>
              <a:gd fmla="*/ 233206 w 2074863" name="T110"/>
              <a:gd fmla="*/ 865131 h 1449388" name="T111"/>
              <a:gd fmla="*/ 268916 w 2074863" name="T112"/>
              <a:gd fmla="*/ 733520 h 1449388" name="T113"/>
              <a:gd fmla="*/ 186565 w 2074863" name="T114"/>
              <a:gd fmla="*/ 647845 h 1449388" name="T115"/>
              <a:gd fmla="*/ 1822 w 2074863" name="T116"/>
              <a:gd fmla="*/ 438580 h 1449388" name="T117"/>
              <a:gd fmla="*/ 272923 w 2074863" name="T118"/>
              <a:gd fmla="*/ 139996 h 1449388" name="T119"/>
              <a:gd fmla="*/ 0 60000 65536" name="T120"/>
              <a:gd fmla="*/ 0 60000 65536" name="T121"/>
              <a:gd fmla="*/ 0 60000 65536" name="T122"/>
              <a:gd fmla="*/ 0 60000 6553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  <a:gd fmla="*/ 0 60000 65536" name="T147"/>
              <a:gd fmla="*/ 0 60000 65536" name="T148"/>
              <a:gd fmla="*/ 0 60000 65536" name="T149"/>
              <a:gd fmla="*/ 0 60000 65536" name="T150"/>
              <a:gd fmla="*/ 0 60000 65536" name="T151"/>
              <a:gd fmla="*/ 0 60000 65536" name="T152"/>
              <a:gd fmla="*/ 0 60000 65536" name="T153"/>
              <a:gd fmla="*/ 0 60000 65536" name="T154"/>
              <a:gd fmla="*/ 0 60000 65536" name="T155"/>
              <a:gd fmla="*/ 0 60000 65536" name="T156"/>
              <a:gd fmla="*/ 0 60000 65536" name="T157"/>
              <a:gd fmla="*/ 0 60000 65536" name="T158"/>
              <a:gd fmla="*/ 0 60000 65536" name="T159"/>
              <a:gd fmla="*/ 0 60000 65536" name="T160"/>
              <a:gd fmla="*/ 0 60000 65536" name="T161"/>
              <a:gd fmla="*/ 0 60000 65536" name="T162"/>
              <a:gd fmla="*/ 0 60000 65536" name="T163"/>
              <a:gd fmla="*/ 0 60000 65536" name="T164"/>
              <a:gd fmla="*/ 0 60000 65536" name="T165"/>
              <a:gd fmla="*/ 0 60000 65536" name="T166"/>
              <a:gd fmla="*/ 0 60000 65536" name="T167"/>
              <a:gd fmla="*/ 0 60000 65536" name="T168"/>
              <a:gd fmla="*/ 0 60000 65536" name="T169"/>
              <a:gd fmla="*/ 0 60000 65536" name="T170"/>
              <a:gd fmla="*/ 0 60000 65536" name="T171"/>
              <a:gd fmla="*/ 0 60000 65536" name="T172"/>
              <a:gd fmla="*/ 0 60000 65536" name="T173"/>
              <a:gd fmla="*/ 0 60000 65536" name="T174"/>
              <a:gd fmla="*/ 0 60000 65536" name="T175"/>
              <a:gd fmla="*/ 0 60000 65536" name="T176"/>
              <a:gd fmla="*/ 0 60000 65536" name="T177"/>
              <a:gd fmla="*/ 0 60000 65536" name="T178"/>
              <a:gd fmla="*/ 0 60000 65536" name="T179"/>
            </a:gdLst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b="b" l="0" r="r" t="0"/>
            <a:pathLst>
              <a:path h="1449388" w="2074863">
                <a:moveTo>
                  <a:pt x="1923841" y="577723"/>
                </a:moveTo>
                <a:lnTo>
                  <a:pt x="1919867" y="578517"/>
                </a:lnTo>
                <a:lnTo>
                  <a:pt x="1915893" y="579312"/>
                </a:lnTo>
                <a:lnTo>
                  <a:pt x="1911919" y="580503"/>
                </a:lnTo>
                <a:lnTo>
                  <a:pt x="1907944" y="582488"/>
                </a:lnTo>
                <a:lnTo>
                  <a:pt x="1904765" y="584871"/>
                </a:lnTo>
                <a:lnTo>
                  <a:pt x="1901983" y="586857"/>
                </a:lnTo>
                <a:lnTo>
                  <a:pt x="1898804" y="589636"/>
                </a:lnTo>
                <a:lnTo>
                  <a:pt x="1896022" y="592813"/>
                </a:lnTo>
                <a:lnTo>
                  <a:pt x="1893240" y="595593"/>
                </a:lnTo>
                <a:lnTo>
                  <a:pt x="1891253" y="599167"/>
                </a:lnTo>
                <a:lnTo>
                  <a:pt x="1889663" y="602741"/>
                </a:lnTo>
                <a:lnTo>
                  <a:pt x="1888471" y="606712"/>
                </a:lnTo>
                <a:lnTo>
                  <a:pt x="1887278" y="610683"/>
                </a:lnTo>
                <a:lnTo>
                  <a:pt x="1886483" y="615051"/>
                </a:lnTo>
                <a:lnTo>
                  <a:pt x="1886483" y="619419"/>
                </a:lnTo>
                <a:lnTo>
                  <a:pt x="1886483" y="623390"/>
                </a:lnTo>
                <a:lnTo>
                  <a:pt x="1887278" y="627758"/>
                </a:lnTo>
                <a:lnTo>
                  <a:pt x="1888471" y="631729"/>
                </a:lnTo>
                <a:lnTo>
                  <a:pt x="1889663" y="635303"/>
                </a:lnTo>
                <a:lnTo>
                  <a:pt x="1891253" y="639274"/>
                </a:lnTo>
                <a:lnTo>
                  <a:pt x="1893240" y="642451"/>
                </a:lnTo>
                <a:lnTo>
                  <a:pt x="1896022" y="646025"/>
                </a:lnTo>
                <a:lnTo>
                  <a:pt x="1898804" y="648805"/>
                </a:lnTo>
                <a:lnTo>
                  <a:pt x="1901983" y="651188"/>
                </a:lnTo>
                <a:lnTo>
                  <a:pt x="1904765" y="653967"/>
                </a:lnTo>
                <a:lnTo>
                  <a:pt x="1907944" y="655953"/>
                </a:lnTo>
                <a:lnTo>
                  <a:pt x="1911919" y="657541"/>
                </a:lnTo>
                <a:lnTo>
                  <a:pt x="1915893" y="659130"/>
                </a:lnTo>
                <a:lnTo>
                  <a:pt x="1919867" y="660321"/>
                </a:lnTo>
                <a:lnTo>
                  <a:pt x="1923841" y="660718"/>
                </a:lnTo>
                <a:lnTo>
                  <a:pt x="1928213" y="661115"/>
                </a:lnTo>
                <a:lnTo>
                  <a:pt x="1932585" y="660718"/>
                </a:lnTo>
                <a:lnTo>
                  <a:pt x="1936956" y="660321"/>
                </a:lnTo>
                <a:lnTo>
                  <a:pt x="1940533" y="659130"/>
                </a:lnTo>
                <a:lnTo>
                  <a:pt x="1944508" y="657541"/>
                </a:lnTo>
                <a:lnTo>
                  <a:pt x="1948084" y="655953"/>
                </a:lnTo>
                <a:lnTo>
                  <a:pt x="1951661" y="653967"/>
                </a:lnTo>
                <a:lnTo>
                  <a:pt x="1954841" y="651188"/>
                </a:lnTo>
                <a:lnTo>
                  <a:pt x="1958020" y="648805"/>
                </a:lnTo>
                <a:lnTo>
                  <a:pt x="1960405" y="646025"/>
                </a:lnTo>
                <a:lnTo>
                  <a:pt x="1963187" y="642451"/>
                </a:lnTo>
                <a:lnTo>
                  <a:pt x="1965174" y="639274"/>
                </a:lnTo>
                <a:lnTo>
                  <a:pt x="1966763" y="635303"/>
                </a:lnTo>
                <a:lnTo>
                  <a:pt x="1967956" y="631729"/>
                </a:lnTo>
                <a:lnTo>
                  <a:pt x="1969148" y="627758"/>
                </a:lnTo>
                <a:lnTo>
                  <a:pt x="1969943" y="623390"/>
                </a:lnTo>
                <a:lnTo>
                  <a:pt x="1970340" y="619419"/>
                </a:lnTo>
                <a:lnTo>
                  <a:pt x="1969943" y="615051"/>
                </a:lnTo>
                <a:lnTo>
                  <a:pt x="1969148" y="610683"/>
                </a:lnTo>
                <a:lnTo>
                  <a:pt x="1967956" y="606712"/>
                </a:lnTo>
                <a:lnTo>
                  <a:pt x="1966763" y="602741"/>
                </a:lnTo>
                <a:lnTo>
                  <a:pt x="1965174" y="599167"/>
                </a:lnTo>
                <a:lnTo>
                  <a:pt x="1963187" y="595593"/>
                </a:lnTo>
                <a:lnTo>
                  <a:pt x="1960405" y="592813"/>
                </a:lnTo>
                <a:lnTo>
                  <a:pt x="1958020" y="589636"/>
                </a:lnTo>
                <a:lnTo>
                  <a:pt x="1954841" y="586857"/>
                </a:lnTo>
                <a:lnTo>
                  <a:pt x="1951661" y="584871"/>
                </a:lnTo>
                <a:lnTo>
                  <a:pt x="1948084" y="582488"/>
                </a:lnTo>
                <a:lnTo>
                  <a:pt x="1944508" y="580503"/>
                </a:lnTo>
                <a:lnTo>
                  <a:pt x="1940533" y="579312"/>
                </a:lnTo>
                <a:lnTo>
                  <a:pt x="1936956" y="578517"/>
                </a:lnTo>
                <a:lnTo>
                  <a:pt x="1932585" y="577723"/>
                </a:lnTo>
                <a:lnTo>
                  <a:pt x="1928213" y="577723"/>
                </a:lnTo>
                <a:lnTo>
                  <a:pt x="1923841" y="577723"/>
                </a:lnTo>
                <a:close/>
                <a:moveTo>
                  <a:pt x="519301" y="160338"/>
                </a:moveTo>
                <a:lnTo>
                  <a:pt x="523687" y="160338"/>
                </a:lnTo>
                <a:lnTo>
                  <a:pt x="528072" y="160729"/>
                </a:lnTo>
                <a:lnTo>
                  <a:pt x="532059" y="161512"/>
                </a:lnTo>
                <a:lnTo>
                  <a:pt x="536445" y="162687"/>
                </a:lnTo>
                <a:lnTo>
                  <a:pt x="540033" y="163861"/>
                </a:lnTo>
                <a:lnTo>
                  <a:pt x="544020" y="166210"/>
                </a:lnTo>
                <a:lnTo>
                  <a:pt x="547209" y="168558"/>
                </a:lnTo>
                <a:lnTo>
                  <a:pt x="550399" y="170907"/>
                </a:lnTo>
                <a:lnTo>
                  <a:pt x="553588" y="174038"/>
                </a:lnTo>
                <a:lnTo>
                  <a:pt x="556379" y="176778"/>
                </a:lnTo>
                <a:lnTo>
                  <a:pt x="558771" y="180693"/>
                </a:lnTo>
                <a:lnTo>
                  <a:pt x="560366" y="183824"/>
                </a:lnTo>
                <a:lnTo>
                  <a:pt x="562359" y="188130"/>
                </a:lnTo>
                <a:lnTo>
                  <a:pt x="563954" y="192436"/>
                </a:lnTo>
                <a:lnTo>
                  <a:pt x="564752" y="196350"/>
                </a:lnTo>
                <a:lnTo>
                  <a:pt x="565150" y="201048"/>
                </a:lnTo>
                <a:lnTo>
                  <a:pt x="565150" y="205353"/>
                </a:lnTo>
                <a:lnTo>
                  <a:pt x="564752" y="209268"/>
                </a:lnTo>
                <a:lnTo>
                  <a:pt x="563954" y="213574"/>
                </a:lnTo>
                <a:lnTo>
                  <a:pt x="562758" y="217488"/>
                </a:lnTo>
                <a:lnTo>
                  <a:pt x="560765" y="221402"/>
                </a:lnTo>
                <a:lnTo>
                  <a:pt x="558771" y="224925"/>
                </a:lnTo>
                <a:lnTo>
                  <a:pt x="556778" y="228448"/>
                </a:lnTo>
                <a:lnTo>
                  <a:pt x="553987" y="231188"/>
                </a:lnTo>
                <a:lnTo>
                  <a:pt x="551196" y="234711"/>
                </a:lnTo>
                <a:lnTo>
                  <a:pt x="547608" y="237060"/>
                </a:lnTo>
                <a:lnTo>
                  <a:pt x="544418" y="239800"/>
                </a:lnTo>
                <a:lnTo>
                  <a:pt x="540431" y="241366"/>
                </a:lnTo>
                <a:lnTo>
                  <a:pt x="536843" y="242932"/>
                </a:lnTo>
                <a:lnTo>
                  <a:pt x="532458" y="244497"/>
                </a:lnTo>
                <a:lnTo>
                  <a:pt x="528072" y="245672"/>
                </a:lnTo>
                <a:lnTo>
                  <a:pt x="523687" y="246063"/>
                </a:lnTo>
                <a:lnTo>
                  <a:pt x="518902" y="246063"/>
                </a:lnTo>
                <a:lnTo>
                  <a:pt x="514915" y="245672"/>
                </a:lnTo>
                <a:lnTo>
                  <a:pt x="510530" y="244497"/>
                </a:lnTo>
                <a:lnTo>
                  <a:pt x="506543" y="243323"/>
                </a:lnTo>
                <a:lnTo>
                  <a:pt x="502955" y="241757"/>
                </a:lnTo>
                <a:lnTo>
                  <a:pt x="498968" y="239800"/>
                </a:lnTo>
                <a:lnTo>
                  <a:pt x="495778" y="237451"/>
                </a:lnTo>
                <a:lnTo>
                  <a:pt x="492190" y="235103"/>
                </a:lnTo>
                <a:lnTo>
                  <a:pt x="489399" y="232363"/>
                </a:lnTo>
                <a:lnTo>
                  <a:pt x="486210" y="228840"/>
                </a:lnTo>
                <a:lnTo>
                  <a:pt x="484216" y="225708"/>
                </a:lnTo>
                <a:lnTo>
                  <a:pt x="482223" y="221794"/>
                </a:lnTo>
                <a:lnTo>
                  <a:pt x="480628" y="217879"/>
                </a:lnTo>
                <a:lnTo>
                  <a:pt x="479033" y="213965"/>
                </a:lnTo>
                <a:lnTo>
                  <a:pt x="478236" y="209268"/>
                </a:lnTo>
                <a:lnTo>
                  <a:pt x="477837" y="205353"/>
                </a:lnTo>
                <a:lnTo>
                  <a:pt x="477837" y="200656"/>
                </a:lnTo>
                <a:lnTo>
                  <a:pt x="478236" y="196350"/>
                </a:lnTo>
                <a:lnTo>
                  <a:pt x="479033" y="192436"/>
                </a:lnTo>
                <a:lnTo>
                  <a:pt x="480628" y="188522"/>
                </a:lnTo>
                <a:lnTo>
                  <a:pt x="481824" y="184607"/>
                </a:lnTo>
                <a:lnTo>
                  <a:pt x="483818" y="181084"/>
                </a:lnTo>
                <a:lnTo>
                  <a:pt x="486210" y="177561"/>
                </a:lnTo>
                <a:lnTo>
                  <a:pt x="489001" y="174430"/>
                </a:lnTo>
                <a:lnTo>
                  <a:pt x="491791" y="171298"/>
                </a:lnTo>
                <a:lnTo>
                  <a:pt x="494981" y="168558"/>
                </a:lnTo>
                <a:lnTo>
                  <a:pt x="498569" y="166601"/>
                </a:lnTo>
                <a:lnTo>
                  <a:pt x="502157" y="164252"/>
                </a:lnTo>
                <a:lnTo>
                  <a:pt x="506144" y="162687"/>
                </a:lnTo>
                <a:lnTo>
                  <a:pt x="510530" y="161512"/>
                </a:lnTo>
                <a:lnTo>
                  <a:pt x="514915" y="160729"/>
                </a:lnTo>
                <a:lnTo>
                  <a:pt x="519301" y="160338"/>
                </a:lnTo>
                <a:close/>
                <a:moveTo>
                  <a:pt x="1699693" y="111125"/>
                </a:moveTo>
                <a:lnTo>
                  <a:pt x="1718770" y="131377"/>
                </a:lnTo>
                <a:lnTo>
                  <a:pt x="1740628" y="154806"/>
                </a:lnTo>
                <a:lnTo>
                  <a:pt x="1768448" y="186178"/>
                </a:lnTo>
                <a:lnTo>
                  <a:pt x="1784345" y="204842"/>
                </a:lnTo>
                <a:lnTo>
                  <a:pt x="1801832" y="224697"/>
                </a:lnTo>
                <a:lnTo>
                  <a:pt x="1819318" y="246538"/>
                </a:lnTo>
                <a:lnTo>
                  <a:pt x="1838395" y="269173"/>
                </a:lnTo>
                <a:lnTo>
                  <a:pt x="1857471" y="293793"/>
                </a:lnTo>
                <a:lnTo>
                  <a:pt x="1877343" y="318811"/>
                </a:lnTo>
                <a:lnTo>
                  <a:pt x="1897611" y="345417"/>
                </a:lnTo>
                <a:lnTo>
                  <a:pt x="1917483" y="372420"/>
                </a:lnTo>
                <a:lnTo>
                  <a:pt x="1936956" y="400217"/>
                </a:lnTo>
                <a:lnTo>
                  <a:pt x="1954841" y="426823"/>
                </a:lnTo>
                <a:lnTo>
                  <a:pt x="1971930" y="453032"/>
                </a:lnTo>
                <a:lnTo>
                  <a:pt x="1987032" y="478050"/>
                </a:lnTo>
                <a:lnTo>
                  <a:pt x="2001339" y="501479"/>
                </a:lnTo>
                <a:lnTo>
                  <a:pt x="2014057" y="524511"/>
                </a:lnTo>
                <a:lnTo>
                  <a:pt x="2025980" y="545558"/>
                </a:lnTo>
                <a:lnTo>
                  <a:pt x="2036313" y="565016"/>
                </a:lnTo>
                <a:lnTo>
                  <a:pt x="2045454" y="582488"/>
                </a:lnTo>
                <a:lnTo>
                  <a:pt x="2053402" y="598770"/>
                </a:lnTo>
                <a:lnTo>
                  <a:pt x="2065325" y="623787"/>
                </a:lnTo>
                <a:lnTo>
                  <a:pt x="2072479" y="640069"/>
                </a:lnTo>
                <a:lnTo>
                  <a:pt x="2074863" y="646025"/>
                </a:lnTo>
                <a:lnTo>
                  <a:pt x="1870189" y="796925"/>
                </a:lnTo>
                <a:lnTo>
                  <a:pt x="1867407" y="789380"/>
                </a:lnTo>
                <a:lnTo>
                  <a:pt x="1859856" y="767142"/>
                </a:lnTo>
                <a:lnTo>
                  <a:pt x="1854689" y="751258"/>
                </a:lnTo>
                <a:lnTo>
                  <a:pt x="1847933" y="733388"/>
                </a:lnTo>
                <a:lnTo>
                  <a:pt x="1839985" y="712342"/>
                </a:lnTo>
                <a:lnTo>
                  <a:pt x="1830844" y="690104"/>
                </a:lnTo>
                <a:lnTo>
                  <a:pt x="1820908" y="666278"/>
                </a:lnTo>
                <a:lnTo>
                  <a:pt x="1809383" y="640466"/>
                </a:lnTo>
                <a:lnTo>
                  <a:pt x="1797063" y="614257"/>
                </a:lnTo>
                <a:lnTo>
                  <a:pt x="1783550" y="586857"/>
                </a:lnTo>
                <a:lnTo>
                  <a:pt x="1768845" y="559059"/>
                </a:lnTo>
                <a:lnTo>
                  <a:pt x="1753346" y="531262"/>
                </a:lnTo>
                <a:lnTo>
                  <a:pt x="1744602" y="517363"/>
                </a:lnTo>
                <a:lnTo>
                  <a:pt x="1736256" y="503862"/>
                </a:lnTo>
                <a:lnTo>
                  <a:pt x="1727513" y="490360"/>
                </a:lnTo>
                <a:lnTo>
                  <a:pt x="1718770" y="476859"/>
                </a:lnTo>
                <a:lnTo>
                  <a:pt x="1709232" y="463357"/>
                </a:lnTo>
                <a:lnTo>
                  <a:pt x="1700091" y="450650"/>
                </a:lnTo>
                <a:lnTo>
                  <a:pt x="1690552" y="438339"/>
                </a:lnTo>
                <a:lnTo>
                  <a:pt x="1681014" y="426029"/>
                </a:lnTo>
                <a:lnTo>
                  <a:pt x="1661938" y="403394"/>
                </a:lnTo>
                <a:lnTo>
                  <a:pt x="1643259" y="381951"/>
                </a:lnTo>
                <a:lnTo>
                  <a:pt x="1624977" y="362095"/>
                </a:lnTo>
                <a:lnTo>
                  <a:pt x="1606696" y="343431"/>
                </a:lnTo>
                <a:lnTo>
                  <a:pt x="1590004" y="327150"/>
                </a:lnTo>
                <a:lnTo>
                  <a:pt x="1573312" y="311663"/>
                </a:lnTo>
                <a:lnTo>
                  <a:pt x="1558210" y="298559"/>
                </a:lnTo>
                <a:lnTo>
                  <a:pt x="1544697" y="287042"/>
                </a:lnTo>
                <a:lnTo>
                  <a:pt x="1532377" y="276718"/>
                </a:lnTo>
                <a:lnTo>
                  <a:pt x="1522044" y="268776"/>
                </a:lnTo>
                <a:lnTo>
                  <a:pt x="1506942" y="257657"/>
                </a:lnTo>
                <a:lnTo>
                  <a:pt x="1501775" y="254083"/>
                </a:lnTo>
                <a:lnTo>
                  <a:pt x="1699693" y="111125"/>
                </a:lnTo>
                <a:close/>
                <a:moveTo>
                  <a:pt x="529828" y="78646"/>
                </a:moveTo>
                <a:lnTo>
                  <a:pt x="511572" y="88179"/>
                </a:lnTo>
                <a:lnTo>
                  <a:pt x="489347" y="100889"/>
                </a:lnTo>
                <a:lnTo>
                  <a:pt x="476647" y="108436"/>
                </a:lnTo>
                <a:lnTo>
                  <a:pt x="463153" y="116777"/>
                </a:lnTo>
                <a:lnTo>
                  <a:pt x="448865" y="126310"/>
                </a:lnTo>
                <a:lnTo>
                  <a:pt x="433784" y="136240"/>
                </a:lnTo>
                <a:lnTo>
                  <a:pt x="417512" y="147759"/>
                </a:lnTo>
                <a:lnTo>
                  <a:pt x="401637" y="159675"/>
                </a:lnTo>
                <a:lnTo>
                  <a:pt x="384175" y="172783"/>
                </a:lnTo>
                <a:lnTo>
                  <a:pt x="367109" y="186288"/>
                </a:lnTo>
                <a:lnTo>
                  <a:pt x="349250" y="200984"/>
                </a:lnTo>
                <a:lnTo>
                  <a:pt x="331787" y="216475"/>
                </a:lnTo>
                <a:lnTo>
                  <a:pt x="313531" y="233157"/>
                </a:lnTo>
                <a:lnTo>
                  <a:pt x="294878" y="250634"/>
                </a:lnTo>
                <a:lnTo>
                  <a:pt x="277019" y="268905"/>
                </a:lnTo>
                <a:lnTo>
                  <a:pt x="259159" y="287177"/>
                </a:lnTo>
                <a:lnTo>
                  <a:pt x="225028" y="322528"/>
                </a:lnTo>
                <a:lnTo>
                  <a:pt x="193278" y="356687"/>
                </a:lnTo>
                <a:lnTo>
                  <a:pt x="164703" y="389257"/>
                </a:lnTo>
                <a:lnTo>
                  <a:pt x="138906" y="419445"/>
                </a:lnTo>
                <a:lnTo>
                  <a:pt x="116284" y="446057"/>
                </a:lnTo>
                <a:lnTo>
                  <a:pt x="97234" y="469095"/>
                </a:lnTo>
                <a:lnTo>
                  <a:pt x="82550" y="488161"/>
                </a:lnTo>
                <a:lnTo>
                  <a:pt x="205184" y="612882"/>
                </a:lnTo>
                <a:lnTo>
                  <a:pt x="213915" y="597391"/>
                </a:lnTo>
                <a:lnTo>
                  <a:pt x="224631" y="581106"/>
                </a:lnTo>
                <a:lnTo>
                  <a:pt x="236934" y="562437"/>
                </a:lnTo>
                <a:lnTo>
                  <a:pt x="250428" y="542974"/>
                </a:lnTo>
                <a:lnTo>
                  <a:pt x="256381" y="531456"/>
                </a:lnTo>
                <a:lnTo>
                  <a:pt x="260350" y="524306"/>
                </a:lnTo>
                <a:lnTo>
                  <a:pt x="265112" y="515965"/>
                </a:lnTo>
                <a:lnTo>
                  <a:pt x="270669" y="507623"/>
                </a:lnTo>
                <a:lnTo>
                  <a:pt x="277019" y="498885"/>
                </a:lnTo>
                <a:lnTo>
                  <a:pt x="284162" y="488558"/>
                </a:lnTo>
                <a:lnTo>
                  <a:pt x="292100" y="478628"/>
                </a:lnTo>
                <a:lnTo>
                  <a:pt x="301228" y="467506"/>
                </a:lnTo>
                <a:lnTo>
                  <a:pt x="311547" y="456385"/>
                </a:lnTo>
                <a:lnTo>
                  <a:pt x="322262" y="444071"/>
                </a:lnTo>
                <a:lnTo>
                  <a:pt x="334565" y="431758"/>
                </a:lnTo>
                <a:lnTo>
                  <a:pt x="348059" y="418650"/>
                </a:lnTo>
                <a:lnTo>
                  <a:pt x="362347" y="405543"/>
                </a:lnTo>
                <a:lnTo>
                  <a:pt x="378619" y="391641"/>
                </a:lnTo>
                <a:lnTo>
                  <a:pt x="395684" y="377739"/>
                </a:lnTo>
                <a:lnTo>
                  <a:pt x="413147" y="362248"/>
                </a:lnTo>
                <a:lnTo>
                  <a:pt x="430609" y="347154"/>
                </a:lnTo>
                <a:lnTo>
                  <a:pt x="448469" y="332855"/>
                </a:lnTo>
                <a:lnTo>
                  <a:pt x="466328" y="318953"/>
                </a:lnTo>
                <a:lnTo>
                  <a:pt x="484188" y="305448"/>
                </a:lnTo>
                <a:lnTo>
                  <a:pt x="502047" y="292737"/>
                </a:lnTo>
                <a:lnTo>
                  <a:pt x="519510" y="280821"/>
                </a:lnTo>
                <a:lnTo>
                  <a:pt x="536972" y="268905"/>
                </a:lnTo>
                <a:lnTo>
                  <a:pt x="553641" y="257784"/>
                </a:lnTo>
                <a:lnTo>
                  <a:pt x="570310" y="247457"/>
                </a:lnTo>
                <a:lnTo>
                  <a:pt x="601663" y="228391"/>
                </a:lnTo>
                <a:lnTo>
                  <a:pt x="629841" y="212106"/>
                </a:lnTo>
                <a:lnTo>
                  <a:pt x="654050" y="198601"/>
                </a:lnTo>
                <a:lnTo>
                  <a:pt x="529828" y="78646"/>
                </a:lnTo>
                <a:close/>
                <a:moveTo>
                  <a:pt x="537766" y="0"/>
                </a:moveTo>
                <a:lnTo>
                  <a:pt x="542925" y="794"/>
                </a:lnTo>
                <a:lnTo>
                  <a:pt x="548085" y="2383"/>
                </a:lnTo>
                <a:lnTo>
                  <a:pt x="552450" y="4369"/>
                </a:lnTo>
                <a:lnTo>
                  <a:pt x="557213" y="6752"/>
                </a:lnTo>
                <a:lnTo>
                  <a:pt x="561181" y="10327"/>
                </a:lnTo>
                <a:lnTo>
                  <a:pt x="738981" y="181521"/>
                </a:lnTo>
                <a:lnTo>
                  <a:pt x="741760" y="185096"/>
                </a:lnTo>
                <a:lnTo>
                  <a:pt x="744538" y="188274"/>
                </a:lnTo>
                <a:lnTo>
                  <a:pt x="746522" y="192246"/>
                </a:lnTo>
                <a:lnTo>
                  <a:pt x="748110" y="195820"/>
                </a:lnTo>
                <a:lnTo>
                  <a:pt x="748903" y="200190"/>
                </a:lnTo>
                <a:lnTo>
                  <a:pt x="749697" y="204162"/>
                </a:lnTo>
                <a:lnTo>
                  <a:pt x="749697" y="208531"/>
                </a:lnTo>
                <a:lnTo>
                  <a:pt x="749300" y="213297"/>
                </a:lnTo>
                <a:lnTo>
                  <a:pt x="748506" y="217269"/>
                </a:lnTo>
                <a:lnTo>
                  <a:pt x="746919" y="221241"/>
                </a:lnTo>
                <a:lnTo>
                  <a:pt x="745331" y="224816"/>
                </a:lnTo>
                <a:lnTo>
                  <a:pt x="742553" y="228788"/>
                </a:lnTo>
                <a:lnTo>
                  <a:pt x="740172" y="231568"/>
                </a:lnTo>
                <a:lnTo>
                  <a:pt x="736600" y="234746"/>
                </a:lnTo>
                <a:lnTo>
                  <a:pt x="733425" y="237129"/>
                </a:lnTo>
                <a:lnTo>
                  <a:pt x="729456" y="239512"/>
                </a:lnTo>
                <a:lnTo>
                  <a:pt x="722710" y="242690"/>
                </a:lnTo>
                <a:lnTo>
                  <a:pt x="705247" y="251429"/>
                </a:lnTo>
                <a:lnTo>
                  <a:pt x="776685" y="295915"/>
                </a:lnTo>
                <a:lnTo>
                  <a:pt x="813594" y="318953"/>
                </a:lnTo>
                <a:lnTo>
                  <a:pt x="843756" y="338416"/>
                </a:lnTo>
                <a:lnTo>
                  <a:pt x="855266" y="332458"/>
                </a:lnTo>
                <a:lnTo>
                  <a:pt x="867569" y="326500"/>
                </a:lnTo>
                <a:lnTo>
                  <a:pt x="879872" y="321733"/>
                </a:lnTo>
                <a:lnTo>
                  <a:pt x="892175" y="317364"/>
                </a:lnTo>
                <a:lnTo>
                  <a:pt x="905669" y="312995"/>
                </a:lnTo>
                <a:lnTo>
                  <a:pt x="919163" y="309817"/>
                </a:lnTo>
                <a:lnTo>
                  <a:pt x="933847" y="307037"/>
                </a:lnTo>
                <a:lnTo>
                  <a:pt x="948135" y="304256"/>
                </a:lnTo>
                <a:lnTo>
                  <a:pt x="970756" y="301873"/>
                </a:lnTo>
                <a:lnTo>
                  <a:pt x="992188" y="300284"/>
                </a:lnTo>
                <a:lnTo>
                  <a:pt x="1013222" y="299093"/>
                </a:lnTo>
                <a:lnTo>
                  <a:pt x="1033066" y="298696"/>
                </a:lnTo>
                <a:lnTo>
                  <a:pt x="1052513" y="299490"/>
                </a:lnTo>
                <a:lnTo>
                  <a:pt x="1070769" y="301079"/>
                </a:lnTo>
                <a:lnTo>
                  <a:pt x="1088231" y="302668"/>
                </a:lnTo>
                <a:lnTo>
                  <a:pt x="1105297" y="305051"/>
                </a:lnTo>
                <a:lnTo>
                  <a:pt x="1121172" y="308228"/>
                </a:lnTo>
                <a:lnTo>
                  <a:pt x="1137047" y="311803"/>
                </a:lnTo>
                <a:lnTo>
                  <a:pt x="1151731" y="315775"/>
                </a:lnTo>
                <a:lnTo>
                  <a:pt x="1165622" y="320542"/>
                </a:lnTo>
                <a:lnTo>
                  <a:pt x="1179116" y="324911"/>
                </a:lnTo>
                <a:lnTo>
                  <a:pt x="1191816" y="329677"/>
                </a:lnTo>
                <a:lnTo>
                  <a:pt x="1203722" y="335238"/>
                </a:lnTo>
                <a:lnTo>
                  <a:pt x="1215231" y="340004"/>
                </a:lnTo>
                <a:lnTo>
                  <a:pt x="1226741" y="345565"/>
                </a:lnTo>
                <a:lnTo>
                  <a:pt x="1237060" y="351126"/>
                </a:lnTo>
                <a:lnTo>
                  <a:pt x="1256506" y="362645"/>
                </a:lnTo>
                <a:lnTo>
                  <a:pt x="1274366" y="372972"/>
                </a:lnTo>
                <a:lnTo>
                  <a:pt x="1289844" y="382902"/>
                </a:lnTo>
                <a:lnTo>
                  <a:pt x="1304131" y="391641"/>
                </a:lnTo>
                <a:lnTo>
                  <a:pt x="1310878" y="395613"/>
                </a:lnTo>
                <a:lnTo>
                  <a:pt x="1317228" y="398790"/>
                </a:lnTo>
                <a:lnTo>
                  <a:pt x="1323578" y="401968"/>
                </a:lnTo>
                <a:lnTo>
                  <a:pt x="1329135" y="403954"/>
                </a:lnTo>
                <a:lnTo>
                  <a:pt x="1334691" y="405543"/>
                </a:lnTo>
                <a:lnTo>
                  <a:pt x="1340247" y="406337"/>
                </a:lnTo>
                <a:lnTo>
                  <a:pt x="1345406" y="407132"/>
                </a:lnTo>
                <a:lnTo>
                  <a:pt x="1351360" y="407132"/>
                </a:lnTo>
                <a:lnTo>
                  <a:pt x="1358106" y="406734"/>
                </a:lnTo>
                <a:lnTo>
                  <a:pt x="1364853" y="406337"/>
                </a:lnTo>
                <a:lnTo>
                  <a:pt x="1379538" y="404351"/>
                </a:lnTo>
                <a:lnTo>
                  <a:pt x="1395810" y="401173"/>
                </a:lnTo>
                <a:lnTo>
                  <a:pt x="1412081" y="397201"/>
                </a:lnTo>
                <a:lnTo>
                  <a:pt x="1429544" y="392832"/>
                </a:lnTo>
                <a:lnTo>
                  <a:pt x="1446610" y="387669"/>
                </a:lnTo>
                <a:lnTo>
                  <a:pt x="1463675" y="382505"/>
                </a:lnTo>
                <a:lnTo>
                  <a:pt x="1494631" y="371781"/>
                </a:lnTo>
                <a:lnTo>
                  <a:pt x="1520825" y="362645"/>
                </a:lnTo>
                <a:lnTo>
                  <a:pt x="1545035" y="353112"/>
                </a:lnTo>
                <a:lnTo>
                  <a:pt x="1550988" y="357481"/>
                </a:lnTo>
                <a:lnTo>
                  <a:pt x="1557338" y="363439"/>
                </a:lnTo>
                <a:lnTo>
                  <a:pt x="1566069" y="371383"/>
                </a:lnTo>
                <a:lnTo>
                  <a:pt x="1577578" y="382108"/>
                </a:lnTo>
                <a:lnTo>
                  <a:pt x="1589881" y="395215"/>
                </a:lnTo>
                <a:lnTo>
                  <a:pt x="1604963" y="410309"/>
                </a:lnTo>
                <a:lnTo>
                  <a:pt x="1620838" y="428183"/>
                </a:lnTo>
                <a:lnTo>
                  <a:pt x="1638697" y="449235"/>
                </a:lnTo>
                <a:lnTo>
                  <a:pt x="1656953" y="472670"/>
                </a:lnTo>
                <a:lnTo>
                  <a:pt x="1666875" y="485380"/>
                </a:lnTo>
                <a:lnTo>
                  <a:pt x="1676400" y="498885"/>
                </a:lnTo>
                <a:lnTo>
                  <a:pt x="1686719" y="512787"/>
                </a:lnTo>
                <a:lnTo>
                  <a:pt x="1696641" y="527881"/>
                </a:lnTo>
                <a:lnTo>
                  <a:pt x="1707356" y="542974"/>
                </a:lnTo>
                <a:lnTo>
                  <a:pt x="1717675" y="559657"/>
                </a:lnTo>
                <a:lnTo>
                  <a:pt x="1727994" y="576339"/>
                </a:lnTo>
                <a:lnTo>
                  <a:pt x="1738710" y="594213"/>
                </a:lnTo>
                <a:lnTo>
                  <a:pt x="1749425" y="612882"/>
                </a:lnTo>
                <a:lnTo>
                  <a:pt x="1760141" y="632345"/>
                </a:lnTo>
                <a:lnTo>
                  <a:pt x="1770460" y="651808"/>
                </a:lnTo>
                <a:lnTo>
                  <a:pt x="1781175" y="672859"/>
                </a:lnTo>
                <a:lnTo>
                  <a:pt x="1802606" y="715360"/>
                </a:lnTo>
                <a:lnTo>
                  <a:pt x="1810544" y="731645"/>
                </a:lnTo>
                <a:lnTo>
                  <a:pt x="1813322" y="739192"/>
                </a:lnTo>
                <a:lnTo>
                  <a:pt x="1816100" y="745944"/>
                </a:lnTo>
                <a:lnTo>
                  <a:pt x="1817688" y="752300"/>
                </a:lnTo>
                <a:lnTo>
                  <a:pt x="1818878" y="758258"/>
                </a:lnTo>
                <a:lnTo>
                  <a:pt x="1819275" y="764216"/>
                </a:lnTo>
                <a:lnTo>
                  <a:pt x="1819275" y="769379"/>
                </a:lnTo>
                <a:lnTo>
                  <a:pt x="1818481" y="774543"/>
                </a:lnTo>
                <a:lnTo>
                  <a:pt x="1816497" y="778912"/>
                </a:lnTo>
                <a:lnTo>
                  <a:pt x="1814116" y="783679"/>
                </a:lnTo>
                <a:lnTo>
                  <a:pt x="1810544" y="788445"/>
                </a:lnTo>
                <a:lnTo>
                  <a:pt x="1805781" y="792417"/>
                </a:lnTo>
                <a:lnTo>
                  <a:pt x="1801019" y="796786"/>
                </a:lnTo>
                <a:lnTo>
                  <a:pt x="1794272" y="801155"/>
                </a:lnTo>
                <a:lnTo>
                  <a:pt x="1787128" y="805922"/>
                </a:lnTo>
                <a:lnTo>
                  <a:pt x="1778397" y="810688"/>
                </a:lnTo>
                <a:lnTo>
                  <a:pt x="1769269" y="815852"/>
                </a:lnTo>
                <a:lnTo>
                  <a:pt x="1747044" y="826179"/>
                </a:lnTo>
                <a:lnTo>
                  <a:pt x="1720056" y="838492"/>
                </a:lnTo>
                <a:lnTo>
                  <a:pt x="1687910" y="852394"/>
                </a:lnTo>
                <a:lnTo>
                  <a:pt x="1650206" y="868680"/>
                </a:lnTo>
                <a:lnTo>
                  <a:pt x="1607741" y="888142"/>
                </a:lnTo>
                <a:lnTo>
                  <a:pt x="1568450" y="905619"/>
                </a:lnTo>
                <a:lnTo>
                  <a:pt x="1553766" y="911975"/>
                </a:lnTo>
                <a:lnTo>
                  <a:pt x="1541463" y="916344"/>
                </a:lnTo>
                <a:lnTo>
                  <a:pt x="1531144" y="919521"/>
                </a:lnTo>
                <a:lnTo>
                  <a:pt x="1526778" y="920713"/>
                </a:lnTo>
                <a:lnTo>
                  <a:pt x="1522810" y="921507"/>
                </a:lnTo>
                <a:lnTo>
                  <a:pt x="1518841" y="921905"/>
                </a:lnTo>
                <a:lnTo>
                  <a:pt x="1514872" y="921905"/>
                </a:lnTo>
                <a:lnTo>
                  <a:pt x="1511697" y="921507"/>
                </a:lnTo>
                <a:lnTo>
                  <a:pt x="1508522" y="921110"/>
                </a:lnTo>
                <a:lnTo>
                  <a:pt x="1505347" y="920316"/>
                </a:lnTo>
                <a:lnTo>
                  <a:pt x="1502569" y="919521"/>
                </a:lnTo>
                <a:lnTo>
                  <a:pt x="1496219" y="916344"/>
                </a:lnTo>
                <a:lnTo>
                  <a:pt x="1489869" y="912769"/>
                </a:lnTo>
                <a:lnTo>
                  <a:pt x="1482328" y="907605"/>
                </a:lnTo>
                <a:lnTo>
                  <a:pt x="1472803" y="902045"/>
                </a:lnTo>
                <a:lnTo>
                  <a:pt x="1462485" y="895689"/>
                </a:lnTo>
                <a:lnTo>
                  <a:pt x="1449785" y="888540"/>
                </a:lnTo>
                <a:lnTo>
                  <a:pt x="1433910" y="880993"/>
                </a:lnTo>
                <a:lnTo>
                  <a:pt x="1425178" y="876624"/>
                </a:lnTo>
                <a:lnTo>
                  <a:pt x="1415653" y="870666"/>
                </a:lnTo>
                <a:lnTo>
                  <a:pt x="1404541" y="863516"/>
                </a:lnTo>
                <a:lnTo>
                  <a:pt x="1393428" y="854778"/>
                </a:lnTo>
                <a:lnTo>
                  <a:pt x="1381522" y="845642"/>
                </a:lnTo>
                <a:lnTo>
                  <a:pt x="1368822" y="834917"/>
                </a:lnTo>
                <a:lnTo>
                  <a:pt x="1355725" y="823796"/>
                </a:lnTo>
                <a:lnTo>
                  <a:pt x="1342231" y="811483"/>
                </a:lnTo>
                <a:lnTo>
                  <a:pt x="1314053" y="785267"/>
                </a:lnTo>
                <a:lnTo>
                  <a:pt x="1284288" y="757463"/>
                </a:lnTo>
                <a:lnTo>
                  <a:pt x="1254522" y="728468"/>
                </a:lnTo>
                <a:lnTo>
                  <a:pt x="1225153" y="698677"/>
                </a:lnTo>
                <a:lnTo>
                  <a:pt x="1167606" y="642275"/>
                </a:lnTo>
                <a:lnTo>
                  <a:pt x="1141016" y="616457"/>
                </a:lnTo>
                <a:lnTo>
                  <a:pt x="1116806" y="593816"/>
                </a:lnTo>
                <a:lnTo>
                  <a:pt x="1105694" y="583886"/>
                </a:lnTo>
                <a:lnTo>
                  <a:pt x="1094978" y="574751"/>
                </a:lnTo>
                <a:lnTo>
                  <a:pt x="1085453" y="567204"/>
                </a:lnTo>
                <a:lnTo>
                  <a:pt x="1077119" y="560451"/>
                </a:lnTo>
                <a:lnTo>
                  <a:pt x="1069181" y="554890"/>
                </a:lnTo>
                <a:lnTo>
                  <a:pt x="1062435" y="551316"/>
                </a:lnTo>
                <a:lnTo>
                  <a:pt x="1056878" y="548535"/>
                </a:lnTo>
                <a:lnTo>
                  <a:pt x="1054100" y="547741"/>
                </a:lnTo>
                <a:lnTo>
                  <a:pt x="1052116" y="547741"/>
                </a:lnTo>
                <a:lnTo>
                  <a:pt x="1042591" y="547741"/>
                </a:lnTo>
                <a:lnTo>
                  <a:pt x="1028700" y="548535"/>
                </a:lnTo>
                <a:lnTo>
                  <a:pt x="992585" y="550918"/>
                </a:lnTo>
                <a:lnTo>
                  <a:pt x="949325" y="553302"/>
                </a:lnTo>
                <a:lnTo>
                  <a:pt x="902494" y="556479"/>
                </a:lnTo>
                <a:lnTo>
                  <a:pt x="820341" y="562835"/>
                </a:lnTo>
                <a:lnTo>
                  <a:pt x="784622" y="566012"/>
                </a:lnTo>
                <a:lnTo>
                  <a:pt x="760810" y="542180"/>
                </a:lnTo>
                <a:lnTo>
                  <a:pt x="755650" y="532250"/>
                </a:lnTo>
                <a:lnTo>
                  <a:pt x="752078" y="521526"/>
                </a:lnTo>
                <a:lnTo>
                  <a:pt x="748506" y="511596"/>
                </a:lnTo>
                <a:lnTo>
                  <a:pt x="746522" y="500871"/>
                </a:lnTo>
                <a:lnTo>
                  <a:pt x="745331" y="490544"/>
                </a:lnTo>
                <a:lnTo>
                  <a:pt x="744935" y="480217"/>
                </a:lnTo>
                <a:lnTo>
                  <a:pt x="745728" y="470287"/>
                </a:lnTo>
                <a:lnTo>
                  <a:pt x="746919" y="459959"/>
                </a:lnTo>
                <a:lnTo>
                  <a:pt x="748903" y="450029"/>
                </a:lnTo>
                <a:lnTo>
                  <a:pt x="752078" y="440099"/>
                </a:lnTo>
                <a:lnTo>
                  <a:pt x="755650" y="430566"/>
                </a:lnTo>
                <a:lnTo>
                  <a:pt x="760016" y="420636"/>
                </a:lnTo>
                <a:lnTo>
                  <a:pt x="765175" y="411501"/>
                </a:lnTo>
                <a:lnTo>
                  <a:pt x="771128" y="402365"/>
                </a:lnTo>
                <a:lnTo>
                  <a:pt x="777875" y="393229"/>
                </a:lnTo>
                <a:lnTo>
                  <a:pt x="785019" y="384888"/>
                </a:lnTo>
                <a:lnTo>
                  <a:pt x="749697" y="362645"/>
                </a:lnTo>
                <a:lnTo>
                  <a:pt x="711994" y="339210"/>
                </a:lnTo>
                <a:lnTo>
                  <a:pt x="648494" y="300682"/>
                </a:lnTo>
                <a:lnTo>
                  <a:pt x="635000" y="307037"/>
                </a:lnTo>
                <a:lnTo>
                  <a:pt x="617538" y="316172"/>
                </a:lnTo>
                <a:lnTo>
                  <a:pt x="596503" y="327691"/>
                </a:lnTo>
                <a:lnTo>
                  <a:pt x="572294" y="341593"/>
                </a:lnTo>
                <a:lnTo>
                  <a:pt x="545306" y="357879"/>
                </a:lnTo>
                <a:lnTo>
                  <a:pt x="531019" y="367014"/>
                </a:lnTo>
                <a:lnTo>
                  <a:pt x="516335" y="377341"/>
                </a:lnTo>
                <a:lnTo>
                  <a:pt x="500856" y="387669"/>
                </a:lnTo>
                <a:lnTo>
                  <a:pt x="484585" y="399187"/>
                </a:lnTo>
                <a:lnTo>
                  <a:pt x="467915" y="411501"/>
                </a:lnTo>
                <a:lnTo>
                  <a:pt x="450850" y="424211"/>
                </a:lnTo>
                <a:lnTo>
                  <a:pt x="438150" y="434141"/>
                </a:lnTo>
                <a:lnTo>
                  <a:pt x="432990" y="439702"/>
                </a:lnTo>
                <a:lnTo>
                  <a:pt x="415131" y="456782"/>
                </a:lnTo>
                <a:lnTo>
                  <a:pt x="398859" y="473464"/>
                </a:lnTo>
                <a:lnTo>
                  <a:pt x="382984" y="490544"/>
                </a:lnTo>
                <a:lnTo>
                  <a:pt x="368300" y="506829"/>
                </a:lnTo>
                <a:lnTo>
                  <a:pt x="354409" y="523909"/>
                </a:lnTo>
                <a:lnTo>
                  <a:pt x="341312" y="539797"/>
                </a:lnTo>
                <a:lnTo>
                  <a:pt x="329009" y="555685"/>
                </a:lnTo>
                <a:lnTo>
                  <a:pt x="317500" y="570779"/>
                </a:lnTo>
                <a:lnTo>
                  <a:pt x="387350" y="732042"/>
                </a:lnTo>
                <a:lnTo>
                  <a:pt x="401240" y="724098"/>
                </a:lnTo>
                <a:lnTo>
                  <a:pt x="406400" y="721318"/>
                </a:lnTo>
                <a:lnTo>
                  <a:pt x="413147" y="720523"/>
                </a:lnTo>
                <a:lnTo>
                  <a:pt x="419497" y="719729"/>
                </a:lnTo>
                <a:lnTo>
                  <a:pt x="425053" y="719729"/>
                </a:lnTo>
                <a:lnTo>
                  <a:pt x="430609" y="720523"/>
                </a:lnTo>
                <a:lnTo>
                  <a:pt x="436165" y="721715"/>
                </a:lnTo>
                <a:lnTo>
                  <a:pt x="441325" y="722907"/>
                </a:lnTo>
                <a:lnTo>
                  <a:pt x="446484" y="724495"/>
                </a:lnTo>
                <a:lnTo>
                  <a:pt x="450850" y="726482"/>
                </a:lnTo>
                <a:lnTo>
                  <a:pt x="455215" y="729262"/>
                </a:lnTo>
                <a:lnTo>
                  <a:pt x="459581" y="731645"/>
                </a:lnTo>
                <a:lnTo>
                  <a:pt x="463550" y="734823"/>
                </a:lnTo>
                <a:lnTo>
                  <a:pt x="467519" y="738000"/>
                </a:lnTo>
                <a:lnTo>
                  <a:pt x="474265" y="744753"/>
                </a:lnTo>
                <a:lnTo>
                  <a:pt x="481013" y="752300"/>
                </a:lnTo>
                <a:lnTo>
                  <a:pt x="486966" y="759846"/>
                </a:lnTo>
                <a:lnTo>
                  <a:pt x="492125" y="768188"/>
                </a:lnTo>
                <a:lnTo>
                  <a:pt x="502047" y="783281"/>
                </a:lnTo>
                <a:lnTo>
                  <a:pt x="506413" y="790034"/>
                </a:lnTo>
                <a:lnTo>
                  <a:pt x="510778" y="795992"/>
                </a:lnTo>
                <a:lnTo>
                  <a:pt x="515541" y="800361"/>
                </a:lnTo>
                <a:lnTo>
                  <a:pt x="517525" y="802744"/>
                </a:lnTo>
                <a:lnTo>
                  <a:pt x="519510" y="803936"/>
                </a:lnTo>
                <a:lnTo>
                  <a:pt x="525860" y="807511"/>
                </a:lnTo>
                <a:lnTo>
                  <a:pt x="531416" y="811483"/>
                </a:lnTo>
                <a:lnTo>
                  <a:pt x="536972" y="815852"/>
                </a:lnTo>
                <a:lnTo>
                  <a:pt x="541735" y="819427"/>
                </a:lnTo>
                <a:lnTo>
                  <a:pt x="550466" y="827371"/>
                </a:lnTo>
                <a:lnTo>
                  <a:pt x="558006" y="834917"/>
                </a:lnTo>
                <a:lnTo>
                  <a:pt x="564356" y="843259"/>
                </a:lnTo>
                <a:lnTo>
                  <a:pt x="569516" y="850806"/>
                </a:lnTo>
                <a:lnTo>
                  <a:pt x="573881" y="858352"/>
                </a:lnTo>
                <a:lnTo>
                  <a:pt x="577850" y="865899"/>
                </a:lnTo>
                <a:lnTo>
                  <a:pt x="584597" y="879404"/>
                </a:lnTo>
                <a:lnTo>
                  <a:pt x="587375" y="885759"/>
                </a:lnTo>
                <a:lnTo>
                  <a:pt x="590550" y="891717"/>
                </a:lnTo>
                <a:lnTo>
                  <a:pt x="594122" y="896881"/>
                </a:lnTo>
                <a:lnTo>
                  <a:pt x="598091" y="901250"/>
                </a:lnTo>
                <a:lnTo>
                  <a:pt x="602456" y="905619"/>
                </a:lnTo>
                <a:lnTo>
                  <a:pt x="604838" y="907208"/>
                </a:lnTo>
                <a:lnTo>
                  <a:pt x="607616" y="908797"/>
                </a:lnTo>
                <a:lnTo>
                  <a:pt x="613569" y="912372"/>
                </a:lnTo>
                <a:lnTo>
                  <a:pt x="618728" y="915549"/>
                </a:lnTo>
                <a:lnTo>
                  <a:pt x="624285" y="919124"/>
                </a:lnTo>
                <a:lnTo>
                  <a:pt x="629047" y="922699"/>
                </a:lnTo>
                <a:lnTo>
                  <a:pt x="633413" y="926274"/>
                </a:lnTo>
                <a:lnTo>
                  <a:pt x="637778" y="929849"/>
                </a:lnTo>
                <a:lnTo>
                  <a:pt x="645319" y="938190"/>
                </a:lnTo>
                <a:lnTo>
                  <a:pt x="651669" y="946134"/>
                </a:lnTo>
                <a:lnTo>
                  <a:pt x="657622" y="954078"/>
                </a:lnTo>
                <a:lnTo>
                  <a:pt x="661988" y="962022"/>
                </a:lnTo>
                <a:lnTo>
                  <a:pt x="665956" y="969966"/>
                </a:lnTo>
                <a:lnTo>
                  <a:pt x="669528" y="977116"/>
                </a:lnTo>
                <a:lnTo>
                  <a:pt x="671910" y="983868"/>
                </a:lnTo>
                <a:lnTo>
                  <a:pt x="673894" y="990223"/>
                </a:lnTo>
                <a:lnTo>
                  <a:pt x="675085" y="995784"/>
                </a:lnTo>
                <a:lnTo>
                  <a:pt x="677069" y="1003331"/>
                </a:lnTo>
                <a:lnTo>
                  <a:pt x="677466" y="1006509"/>
                </a:lnTo>
                <a:lnTo>
                  <a:pt x="681038" y="1008892"/>
                </a:lnTo>
                <a:lnTo>
                  <a:pt x="691356" y="1016439"/>
                </a:lnTo>
                <a:lnTo>
                  <a:pt x="698103" y="1021999"/>
                </a:lnTo>
                <a:lnTo>
                  <a:pt x="705644" y="1028752"/>
                </a:lnTo>
                <a:lnTo>
                  <a:pt x="713185" y="1036299"/>
                </a:lnTo>
                <a:lnTo>
                  <a:pt x="721519" y="1045037"/>
                </a:lnTo>
                <a:lnTo>
                  <a:pt x="729456" y="1055364"/>
                </a:lnTo>
                <a:lnTo>
                  <a:pt x="733425" y="1060925"/>
                </a:lnTo>
                <a:lnTo>
                  <a:pt x="737394" y="1066486"/>
                </a:lnTo>
                <a:lnTo>
                  <a:pt x="740966" y="1072047"/>
                </a:lnTo>
                <a:lnTo>
                  <a:pt x="744538" y="1078005"/>
                </a:lnTo>
                <a:lnTo>
                  <a:pt x="747316" y="1084757"/>
                </a:lnTo>
                <a:lnTo>
                  <a:pt x="750094" y="1091112"/>
                </a:lnTo>
                <a:lnTo>
                  <a:pt x="753269" y="1097865"/>
                </a:lnTo>
                <a:lnTo>
                  <a:pt x="755253" y="1105014"/>
                </a:lnTo>
                <a:lnTo>
                  <a:pt x="757635" y="1112164"/>
                </a:lnTo>
                <a:lnTo>
                  <a:pt x="759222" y="1120108"/>
                </a:lnTo>
                <a:lnTo>
                  <a:pt x="760016" y="1128052"/>
                </a:lnTo>
                <a:lnTo>
                  <a:pt x="760810" y="1135599"/>
                </a:lnTo>
                <a:lnTo>
                  <a:pt x="760810" y="1143940"/>
                </a:lnTo>
                <a:lnTo>
                  <a:pt x="760413" y="1152281"/>
                </a:lnTo>
                <a:lnTo>
                  <a:pt x="760016" y="1157048"/>
                </a:lnTo>
                <a:lnTo>
                  <a:pt x="759222" y="1162211"/>
                </a:lnTo>
                <a:lnTo>
                  <a:pt x="756841" y="1171347"/>
                </a:lnTo>
                <a:lnTo>
                  <a:pt x="753666" y="1181277"/>
                </a:lnTo>
                <a:lnTo>
                  <a:pt x="749697" y="1190016"/>
                </a:lnTo>
                <a:lnTo>
                  <a:pt x="744935" y="1199151"/>
                </a:lnTo>
                <a:lnTo>
                  <a:pt x="739378" y="1207492"/>
                </a:lnTo>
                <a:lnTo>
                  <a:pt x="733028" y="1216628"/>
                </a:lnTo>
                <a:lnTo>
                  <a:pt x="726281" y="1224572"/>
                </a:lnTo>
                <a:lnTo>
                  <a:pt x="864394" y="1334200"/>
                </a:lnTo>
                <a:lnTo>
                  <a:pt x="871538" y="1340158"/>
                </a:lnTo>
                <a:lnTo>
                  <a:pt x="871935" y="1340555"/>
                </a:lnTo>
                <a:lnTo>
                  <a:pt x="872728" y="1340555"/>
                </a:lnTo>
                <a:lnTo>
                  <a:pt x="891381" y="1356046"/>
                </a:lnTo>
                <a:lnTo>
                  <a:pt x="908050" y="1369153"/>
                </a:lnTo>
                <a:lnTo>
                  <a:pt x="915194" y="1374317"/>
                </a:lnTo>
                <a:lnTo>
                  <a:pt x="921941" y="1379083"/>
                </a:lnTo>
                <a:lnTo>
                  <a:pt x="927894" y="1382658"/>
                </a:lnTo>
                <a:lnTo>
                  <a:pt x="933847" y="1386233"/>
                </a:lnTo>
                <a:lnTo>
                  <a:pt x="939006" y="1388219"/>
                </a:lnTo>
                <a:lnTo>
                  <a:pt x="944563" y="1389808"/>
                </a:lnTo>
                <a:lnTo>
                  <a:pt x="949722" y="1390205"/>
                </a:lnTo>
                <a:lnTo>
                  <a:pt x="954881" y="1390205"/>
                </a:lnTo>
                <a:lnTo>
                  <a:pt x="960041" y="1389411"/>
                </a:lnTo>
                <a:lnTo>
                  <a:pt x="965200" y="1387822"/>
                </a:lnTo>
                <a:lnTo>
                  <a:pt x="971153" y="1385041"/>
                </a:lnTo>
                <a:lnTo>
                  <a:pt x="977106" y="1381467"/>
                </a:lnTo>
                <a:lnTo>
                  <a:pt x="983456" y="1376700"/>
                </a:lnTo>
                <a:lnTo>
                  <a:pt x="990203" y="1371934"/>
                </a:lnTo>
                <a:lnTo>
                  <a:pt x="994966" y="1367962"/>
                </a:lnTo>
                <a:lnTo>
                  <a:pt x="998538" y="1364387"/>
                </a:lnTo>
                <a:lnTo>
                  <a:pt x="1002506" y="1360415"/>
                </a:lnTo>
                <a:lnTo>
                  <a:pt x="1005285" y="1356443"/>
                </a:lnTo>
                <a:lnTo>
                  <a:pt x="1008063" y="1353265"/>
                </a:lnTo>
                <a:lnTo>
                  <a:pt x="1009650" y="1349691"/>
                </a:lnTo>
                <a:lnTo>
                  <a:pt x="1010841" y="1346513"/>
                </a:lnTo>
                <a:lnTo>
                  <a:pt x="1011238" y="1343732"/>
                </a:lnTo>
                <a:lnTo>
                  <a:pt x="1011238" y="1341746"/>
                </a:lnTo>
                <a:lnTo>
                  <a:pt x="1010841" y="1339760"/>
                </a:lnTo>
                <a:lnTo>
                  <a:pt x="1009650" y="1336980"/>
                </a:lnTo>
                <a:lnTo>
                  <a:pt x="1008460" y="1334994"/>
                </a:lnTo>
                <a:lnTo>
                  <a:pt x="1007269" y="1334200"/>
                </a:lnTo>
                <a:lnTo>
                  <a:pt x="972344" y="1296466"/>
                </a:lnTo>
                <a:lnTo>
                  <a:pt x="846138" y="1173333"/>
                </a:lnTo>
                <a:lnTo>
                  <a:pt x="843756" y="1170950"/>
                </a:lnTo>
                <a:lnTo>
                  <a:pt x="841772" y="1168169"/>
                </a:lnTo>
                <a:lnTo>
                  <a:pt x="839788" y="1164992"/>
                </a:lnTo>
                <a:lnTo>
                  <a:pt x="838200" y="1162211"/>
                </a:lnTo>
                <a:lnTo>
                  <a:pt x="837010" y="1158637"/>
                </a:lnTo>
                <a:lnTo>
                  <a:pt x="836216" y="1155856"/>
                </a:lnTo>
                <a:lnTo>
                  <a:pt x="835819" y="1152281"/>
                </a:lnTo>
                <a:lnTo>
                  <a:pt x="835422" y="1149104"/>
                </a:lnTo>
                <a:lnTo>
                  <a:pt x="835819" y="1145529"/>
                </a:lnTo>
                <a:lnTo>
                  <a:pt x="836216" y="1142351"/>
                </a:lnTo>
                <a:lnTo>
                  <a:pt x="836613" y="1138777"/>
                </a:lnTo>
                <a:lnTo>
                  <a:pt x="837803" y="1135996"/>
                </a:lnTo>
                <a:lnTo>
                  <a:pt x="839391" y="1132421"/>
                </a:lnTo>
                <a:lnTo>
                  <a:pt x="840978" y="1129641"/>
                </a:lnTo>
                <a:lnTo>
                  <a:pt x="842963" y="1126861"/>
                </a:lnTo>
                <a:lnTo>
                  <a:pt x="845741" y="1124080"/>
                </a:lnTo>
                <a:lnTo>
                  <a:pt x="848122" y="1121697"/>
                </a:lnTo>
                <a:lnTo>
                  <a:pt x="850900" y="1119314"/>
                </a:lnTo>
                <a:lnTo>
                  <a:pt x="854075" y="1117725"/>
                </a:lnTo>
                <a:lnTo>
                  <a:pt x="856853" y="1116136"/>
                </a:lnTo>
                <a:lnTo>
                  <a:pt x="860028" y="1115342"/>
                </a:lnTo>
                <a:lnTo>
                  <a:pt x="863203" y="1114547"/>
                </a:lnTo>
                <a:lnTo>
                  <a:pt x="866775" y="1113753"/>
                </a:lnTo>
                <a:lnTo>
                  <a:pt x="869950" y="1113753"/>
                </a:lnTo>
                <a:lnTo>
                  <a:pt x="873522" y="1113753"/>
                </a:lnTo>
                <a:lnTo>
                  <a:pt x="876697" y="1114150"/>
                </a:lnTo>
                <a:lnTo>
                  <a:pt x="879872" y="1114944"/>
                </a:lnTo>
                <a:lnTo>
                  <a:pt x="883047" y="1116136"/>
                </a:lnTo>
                <a:lnTo>
                  <a:pt x="886222" y="1117328"/>
                </a:lnTo>
                <a:lnTo>
                  <a:pt x="889000" y="1118916"/>
                </a:lnTo>
                <a:lnTo>
                  <a:pt x="891778" y="1121300"/>
                </a:lnTo>
                <a:lnTo>
                  <a:pt x="894953" y="1123286"/>
                </a:lnTo>
                <a:lnTo>
                  <a:pt x="1063625" y="1287330"/>
                </a:lnTo>
                <a:lnTo>
                  <a:pt x="1063625" y="1286933"/>
                </a:lnTo>
                <a:lnTo>
                  <a:pt x="1071563" y="1294877"/>
                </a:lnTo>
                <a:lnTo>
                  <a:pt x="1073944" y="1298054"/>
                </a:lnTo>
                <a:lnTo>
                  <a:pt x="1092200" y="1315531"/>
                </a:lnTo>
                <a:lnTo>
                  <a:pt x="1110060" y="1332611"/>
                </a:lnTo>
                <a:lnTo>
                  <a:pt x="1117203" y="1339760"/>
                </a:lnTo>
                <a:lnTo>
                  <a:pt x="1123950" y="1345718"/>
                </a:lnTo>
                <a:lnTo>
                  <a:pt x="1130300" y="1350485"/>
                </a:lnTo>
                <a:lnTo>
                  <a:pt x="1135460" y="1354060"/>
                </a:lnTo>
                <a:lnTo>
                  <a:pt x="1141016" y="1356443"/>
                </a:lnTo>
                <a:lnTo>
                  <a:pt x="1145778" y="1358429"/>
                </a:lnTo>
                <a:lnTo>
                  <a:pt x="1150938" y="1359223"/>
                </a:lnTo>
                <a:lnTo>
                  <a:pt x="1155303" y="1358826"/>
                </a:lnTo>
                <a:lnTo>
                  <a:pt x="1160066" y="1357635"/>
                </a:lnTo>
                <a:lnTo>
                  <a:pt x="1164828" y="1354854"/>
                </a:lnTo>
                <a:lnTo>
                  <a:pt x="1169591" y="1351677"/>
                </a:lnTo>
                <a:lnTo>
                  <a:pt x="1175147" y="1347307"/>
                </a:lnTo>
                <a:lnTo>
                  <a:pt x="1181100" y="1341746"/>
                </a:lnTo>
                <a:lnTo>
                  <a:pt x="1187847" y="1335788"/>
                </a:lnTo>
                <a:lnTo>
                  <a:pt x="1193403" y="1330228"/>
                </a:lnTo>
                <a:lnTo>
                  <a:pt x="1198166" y="1324667"/>
                </a:lnTo>
                <a:lnTo>
                  <a:pt x="1201738" y="1319106"/>
                </a:lnTo>
                <a:lnTo>
                  <a:pt x="1205310" y="1313942"/>
                </a:lnTo>
                <a:lnTo>
                  <a:pt x="1207294" y="1309176"/>
                </a:lnTo>
                <a:lnTo>
                  <a:pt x="1209278" y="1304807"/>
                </a:lnTo>
                <a:lnTo>
                  <a:pt x="1210469" y="1300835"/>
                </a:lnTo>
                <a:lnTo>
                  <a:pt x="1211263" y="1297260"/>
                </a:lnTo>
                <a:lnTo>
                  <a:pt x="1211660" y="1293288"/>
                </a:lnTo>
                <a:lnTo>
                  <a:pt x="1211660" y="1290507"/>
                </a:lnTo>
                <a:lnTo>
                  <a:pt x="1211263" y="1287330"/>
                </a:lnTo>
                <a:lnTo>
                  <a:pt x="1210072" y="1284947"/>
                </a:lnTo>
                <a:lnTo>
                  <a:pt x="1208485" y="1280180"/>
                </a:lnTo>
                <a:lnTo>
                  <a:pt x="1206897" y="1277400"/>
                </a:lnTo>
                <a:lnTo>
                  <a:pt x="1161653" y="1233310"/>
                </a:lnTo>
                <a:lnTo>
                  <a:pt x="1159272" y="1230530"/>
                </a:lnTo>
                <a:lnTo>
                  <a:pt x="1156494" y="1227352"/>
                </a:lnTo>
                <a:lnTo>
                  <a:pt x="1154906" y="1224175"/>
                </a:lnTo>
                <a:lnTo>
                  <a:pt x="1153319" y="1220600"/>
                </a:lnTo>
                <a:lnTo>
                  <a:pt x="927894" y="1004920"/>
                </a:lnTo>
                <a:lnTo>
                  <a:pt x="925116" y="1002139"/>
                </a:lnTo>
                <a:lnTo>
                  <a:pt x="923131" y="999359"/>
                </a:lnTo>
                <a:lnTo>
                  <a:pt x="921544" y="996181"/>
                </a:lnTo>
                <a:lnTo>
                  <a:pt x="919560" y="993401"/>
                </a:lnTo>
                <a:lnTo>
                  <a:pt x="918369" y="989826"/>
                </a:lnTo>
                <a:lnTo>
                  <a:pt x="917575" y="986648"/>
                </a:lnTo>
                <a:lnTo>
                  <a:pt x="917178" y="983074"/>
                </a:lnTo>
                <a:lnTo>
                  <a:pt x="916781" y="979896"/>
                </a:lnTo>
                <a:lnTo>
                  <a:pt x="916781" y="976321"/>
                </a:lnTo>
                <a:lnTo>
                  <a:pt x="917178" y="973144"/>
                </a:lnTo>
                <a:lnTo>
                  <a:pt x="917972" y="969569"/>
                </a:lnTo>
                <a:lnTo>
                  <a:pt x="919163" y="966391"/>
                </a:lnTo>
                <a:lnTo>
                  <a:pt x="920750" y="962816"/>
                </a:lnTo>
                <a:lnTo>
                  <a:pt x="922338" y="960036"/>
                </a:lnTo>
                <a:lnTo>
                  <a:pt x="924322" y="956858"/>
                </a:lnTo>
                <a:lnTo>
                  <a:pt x="927100" y="954078"/>
                </a:lnTo>
                <a:lnTo>
                  <a:pt x="929481" y="952092"/>
                </a:lnTo>
                <a:lnTo>
                  <a:pt x="932260" y="949311"/>
                </a:lnTo>
                <a:lnTo>
                  <a:pt x="935435" y="947723"/>
                </a:lnTo>
                <a:lnTo>
                  <a:pt x="938213" y="946134"/>
                </a:lnTo>
                <a:lnTo>
                  <a:pt x="941785" y="944942"/>
                </a:lnTo>
                <a:lnTo>
                  <a:pt x="944960" y="944148"/>
                </a:lnTo>
                <a:lnTo>
                  <a:pt x="948531" y="943353"/>
                </a:lnTo>
                <a:lnTo>
                  <a:pt x="951706" y="942956"/>
                </a:lnTo>
                <a:lnTo>
                  <a:pt x="955278" y="942956"/>
                </a:lnTo>
                <a:lnTo>
                  <a:pt x="958453" y="943353"/>
                </a:lnTo>
                <a:lnTo>
                  <a:pt x="962025" y="944545"/>
                </a:lnTo>
                <a:lnTo>
                  <a:pt x="965200" y="945737"/>
                </a:lnTo>
                <a:lnTo>
                  <a:pt x="968772" y="946928"/>
                </a:lnTo>
                <a:lnTo>
                  <a:pt x="971550" y="948517"/>
                </a:lnTo>
                <a:lnTo>
                  <a:pt x="974725" y="950900"/>
                </a:lnTo>
                <a:lnTo>
                  <a:pt x="977503" y="953284"/>
                </a:lnTo>
                <a:lnTo>
                  <a:pt x="1214041" y="1179291"/>
                </a:lnTo>
                <a:lnTo>
                  <a:pt x="1216819" y="1182469"/>
                </a:lnTo>
                <a:lnTo>
                  <a:pt x="1235472" y="1199946"/>
                </a:lnTo>
                <a:lnTo>
                  <a:pt x="1254125" y="1217422"/>
                </a:lnTo>
                <a:lnTo>
                  <a:pt x="1262063" y="1224572"/>
                </a:lnTo>
                <a:lnTo>
                  <a:pt x="1268810" y="1230530"/>
                </a:lnTo>
                <a:lnTo>
                  <a:pt x="1275556" y="1235694"/>
                </a:lnTo>
                <a:lnTo>
                  <a:pt x="1281510" y="1239269"/>
                </a:lnTo>
                <a:lnTo>
                  <a:pt x="1287066" y="1242049"/>
                </a:lnTo>
                <a:lnTo>
                  <a:pt x="1292622" y="1244035"/>
                </a:lnTo>
                <a:lnTo>
                  <a:pt x="1297385" y="1244432"/>
                </a:lnTo>
                <a:lnTo>
                  <a:pt x="1299766" y="1244432"/>
                </a:lnTo>
                <a:lnTo>
                  <a:pt x="1302147" y="1244035"/>
                </a:lnTo>
                <a:lnTo>
                  <a:pt x="1307306" y="1242843"/>
                </a:lnTo>
                <a:lnTo>
                  <a:pt x="1312863" y="1240063"/>
                </a:lnTo>
                <a:lnTo>
                  <a:pt x="1317625" y="1236885"/>
                </a:lnTo>
                <a:lnTo>
                  <a:pt x="1323578" y="1232516"/>
                </a:lnTo>
                <a:lnTo>
                  <a:pt x="1329928" y="1226955"/>
                </a:lnTo>
                <a:lnTo>
                  <a:pt x="1336675" y="1220600"/>
                </a:lnTo>
                <a:lnTo>
                  <a:pt x="1343422" y="1213848"/>
                </a:lnTo>
                <a:lnTo>
                  <a:pt x="1348978" y="1207492"/>
                </a:lnTo>
                <a:lnTo>
                  <a:pt x="1352947" y="1201932"/>
                </a:lnTo>
                <a:lnTo>
                  <a:pt x="1356122" y="1196371"/>
                </a:lnTo>
                <a:lnTo>
                  <a:pt x="1358503" y="1191207"/>
                </a:lnTo>
                <a:lnTo>
                  <a:pt x="1360488" y="1186044"/>
                </a:lnTo>
                <a:lnTo>
                  <a:pt x="1361281" y="1182072"/>
                </a:lnTo>
                <a:lnTo>
                  <a:pt x="1361678" y="1178099"/>
                </a:lnTo>
                <a:lnTo>
                  <a:pt x="1361281" y="1174922"/>
                </a:lnTo>
                <a:lnTo>
                  <a:pt x="1360885" y="1171744"/>
                </a:lnTo>
                <a:lnTo>
                  <a:pt x="1359694" y="1168964"/>
                </a:lnTo>
                <a:lnTo>
                  <a:pt x="1359297" y="1166581"/>
                </a:lnTo>
                <a:lnTo>
                  <a:pt x="1357710" y="1164197"/>
                </a:lnTo>
                <a:lnTo>
                  <a:pt x="1356916" y="1163006"/>
                </a:lnTo>
                <a:lnTo>
                  <a:pt x="1309688" y="1118519"/>
                </a:lnTo>
                <a:lnTo>
                  <a:pt x="1307703" y="1116533"/>
                </a:lnTo>
                <a:lnTo>
                  <a:pt x="1306116" y="1114150"/>
                </a:lnTo>
                <a:lnTo>
                  <a:pt x="1302544" y="1108986"/>
                </a:lnTo>
                <a:lnTo>
                  <a:pt x="1299369" y="1105412"/>
                </a:lnTo>
                <a:lnTo>
                  <a:pt x="1279128" y="1084757"/>
                </a:lnTo>
                <a:lnTo>
                  <a:pt x="1278335" y="1084360"/>
                </a:lnTo>
                <a:lnTo>
                  <a:pt x="1048941" y="854778"/>
                </a:lnTo>
                <a:lnTo>
                  <a:pt x="1046163" y="851997"/>
                </a:lnTo>
                <a:lnTo>
                  <a:pt x="1044178" y="849217"/>
                </a:lnTo>
                <a:lnTo>
                  <a:pt x="1042591" y="846039"/>
                </a:lnTo>
                <a:lnTo>
                  <a:pt x="1041003" y="843259"/>
                </a:lnTo>
                <a:lnTo>
                  <a:pt x="1039813" y="839684"/>
                </a:lnTo>
                <a:lnTo>
                  <a:pt x="1039019" y="836506"/>
                </a:lnTo>
                <a:lnTo>
                  <a:pt x="1038622" y="832931"/>
                </a:lnTo>
                <a:lnTo>
                  <a:pt x="1038622" y="829754"/>
                </a:lnTo>
                <a:lnTo>
                  <a:pt x="1038622" y="826179"/>
                </a:lnTo>
                <a:lnTo>
                  <a:pt x="1039019" y="823001"/>
                </a:lnTo>
                <a:lnTo>
                  <a:pt x="1039813" y="819427"/>
                </a:lnTo>
                <a:lnTo>
                  <a:pt x="1041003" y="816249"/>
                </a:lnTo>
                <a:lnTo>
                  <a:pt x="1042591" y="813071"/>
                </a:lnTo>
                <a:lnTo>
                  <a:pt x="1044178" y="810291"/>
                </a:lnTo>
                <a:lnTo>
                  <a:pt x="1046163" y="807113"/>
                </a:lnTo>
                <a:lnTo>
                  <a:pt x="1048941" y="804730"/>
                </a:lnTo>
                <a:lnTo>
                  <a:pt x="1051719" y="802347"/>
                </a:lnTo>
                <a:lnTo>
                  <a:pt x="1054100" y="799964"/>
                </a:lnTo>
                <a:lnTo>
                  <a:pt x="1057672" y="798375"/>
                </a:lnTo>
                <a:lnTo>
                  <a:pt x="1060450" y="796786"/>
                </a:lnTo>
                <a:lnTo>
                  <a:pt x="1064022" y="795595"/>
                </a:lnTo>
                <a:lnTo>
                  <a:pt x="1067197" y="794800"/>
                </a:lnTo>
                <a:lnTo>
                  <a:pt x="1070769" y="794006"/>
                </a:lnTo>
                <a:lnTo>
                  <a:pt x="1073944" y="794006"/>
                </a:lnTo>
                <a:lnTo>
                  <a:pt x="1077516" y="794006"/>
                </a:lnTo>
                <a:lnTo>
                  <a:pt x="1080691" y="794800"/>
                </a:lnTo>
                <a:lnTo>
                  <a:pt x="1084263" y="795595"/>
                </a:lnTo>
                <a:lnTo>
                  <a:pt x="1087041" y="796786"/>
                </a:lnTo>
                <a:lnTo>
                  <a:pt x="1090613" y="798375"/>
                </a:lnTo>
                <a:lnTo>
                  <a:pt x="1093391" y="799964"/>
                </a:lnTo>
                <a:lnTo>
                  <a:pt x="1096566" y="802347"/>
                </a:lnTo>
                <a:lnTo>
                  <a:pt x="1098947" y="804730"/>
                </a:lnTo>
                <a:lnTo>
                  <a:pt x="1328738" y="1034313"/>
                </a:lnTo>
                <a:lnTo>
                  <a:pt x="1331119" y="1037093"/>
                </a:lnTo>
                <a:lnTo>
                  <a:pt x="1349375" y="1055364"/>
                </a:lnTo>
                <a:lnTo>
                  <a:pt x="1364456" y="1070061"/>
                </a:lnTo>
                <a:lnTo>
                  <a:pt x="1371600" y="1076813"/>
                </a:lnTo>
                <a:lnTo>
                  <a:pt x="1378347" y="1083168"/>
                </a:lnTo>
                <a:lnTo>
                  <a:pt x="1385094" y="1088729"/>
                </a:lnTo>
                <a:lnTo>
                  <a:pt x="1391444" y="1093496"/>
                </a:lnTo>
                <a:lnTo>
                  <a:pt x="1397397" y="1096673"/>
                </a:lnTo>
                <a:lnTo>
                  <a:pt x="1400175" y="1097865"/>
                </a:lnTo>
                <a:lnTo>
                  <a:pt x="1402953" y="1098659"/>
                </a:lnTo>
                <a:lnTo>
                  <a:pt x="1404541" y="1099056"/>
                </a:lnTo>
                <a:lnTo>
                  <a:pt x="1407716" y="1099851"/>
                </a:lnTo>
                <a:lnTo>
                  <a:pt x="1410891" y="1099056"/>
                </a:lnTo>
                <a:lnTo>
                  <a:pt x="1415653" y="1098262"/>
                </a:lnTo>
                <a:lnTo>
                  <a:pt x="1421210" y="1095879"/>
                </a:lnTo>
                <a:lnTo>
                  <a:pt x="1424385" y="1093893"/>
                </a:lnTo>
                <a:lnTo>
                  <a:pt x="1427956" y="1091112"/>
                </a:lnTo>
                <a:lnTo>
                  <a:pt x="1431528" y="1088729"/>
                </a:lnTo>
                <a:lnTo>
                  <a:pt x="1435894" y="1084757"/>
                </a:lnTo>
                <a:lnTo>
                  <a:pt x="1440260" y="1081182"/>
                </a:lnTo>
                <a:lnTo>
                  <a:pt x="1445419" y="1076019"/>
                </a:lnTo>
                <a:lnTo>
                  <a:pt x="1452166" y="1068869"/>
                </a:lnTo>
                <a:lnTo>
                  <a:pt x="1457325" y="1062514"/>
                </a:lnTo>
                <a:lnTo>
                  <a:pt x="1461294" y="1056159"/>
                </a:lnTo>
                <a:lnTo>
                  <a:pt x="1464866" y="1050201"/>
                </a:lnTo>
                <a:lnTo>
                  <a:pt x="1466850" y="1044640"/>
                </a:lnTo>
                <a:lnTo>
                  <a:pt x="1468835" y="1039873"/>
                </a:lnTo>
                <a:lnTo>
                  <a:pt x="1469628" y="1035504"/>
                </a:lnTo>
                <a:lnTo>
                  <a:pt x="1470025" y="1031135"/>
                </a:lnTo>
                <a:lnTo>
                  <a:pt x="1469628" y="1027560"/>
                </a:lnTo>
                <a:lnTo>
                  <a:pt x="1469231" y="1024383"/>
                </a:lnTo>
                <a:lnTo>
                  <a:pt x="1468041" y="1021602"/>
                </a:lnTo>
                <a:lnTo>
                  <a:pt x="1467247" y="1019616"/>
                </a:lnTo>
                <a:lnTo>
                  <a:pt x="1465660" y="1016041"/>
                </a:lnTo>
                <a:lnTo>
                  <a:pt x="1464866" y="1015247"/>
                </a:lnTo>
                <a:lnTo>
                  <a:pt x="1419225" y="969966"/>
                </a:lnTo>
                <a:lnTo>
                  <a:pt x="1416844" y="967583"/>
                </a:lnTo>
                <a:lnTo>
                  <a:pt x="1414860" y="964802"/>
                </a:lnTo>
                <a:lnTo>
                  <a:pt x="1412478" y="961625"/>
                </a:lnTo>
                <a:lnTo>
                  <a:pt x="1411288" y="958447"/>
                </a:lnTo>
                <a:lnTo>
                  <a:pt x="1410097" y="955270"/>
                </a:lnTo>
                <a:lnTo>
                  <a:pt x="1409303" y="952092"/>
                </a:lnTo>
                <a:lnTo>
                  <a:pt x="1408906" y="948517"/>
                </a:lnTo>
                <a:lnTo>
                  <a:pt x="1408510" y="945339"/>
                </a:lnTo>
                <a:lnTo>
                  <a:pt x="1408906" y="941765"/>
                </a:lnTo>
                <a:lnTo>
                  <a:pt x="1409303" y="938587"/>
                </a:lnTo>
                <a:lnTo>
                  <a:pt x="1410097" y="935012"/>
                </a:lnTo>
                <a:lnTo>
                  <a:pt x="1410891" y="931835"/>
                </a:lnTo>
                <a:lnTo>
                  <a:pt x="1412478" y="928657"/>
                </a:lnTo>
                <a:lnTo>
                  <a:pt x="1414463" y="925479"/>
                </a:lnTo>
                <a:lnTo>
                  <a:pt x="1416447" y="922302"/>
                </a:lnTo>
                <a:lnTo>
                  <a:pt x="1418828" y="919919"/>
                </a:lnTo>
                <a:lnTo>
                  <a:pt x="1421606" y="917535"/>
                </a:lnTo>
                <a:lnTo>
                  <a:pt x="1424385" y="915152"/>
                </a:lnTo>
                <a:lnTo>
                  <a:pt x="1427163" y="913563"/>
                </a:lnTo>
                <a:lnTo>
                  <a:pt x="1430338" y="911975"/>
                </a:lnTo>
                <a:lnTo>
                  <a:pt x="1433513" y="910783"/>
                </a:lnTo>
                <a:lnTo>
                  <a:pt x="1437085" y="909989"/>
                </a:lnTo>
                <a:lnTo>
                  <a:pt x="1440260" y="909194"/>
                </a:lnTo>
                <a:lnTo>
                  <a:pt x="1443831" y="909194"/>
                </a:lnTo>
                <a:lnTo>
                  <a:pt x="1447006" y="909194"/>
                </a:lnTo>
                <a:lnTo>
                  <a:pt x="1450578" y="909989"/>
                </a:lnTo>
                <a:lnTo>
                  <a:pt x="1453753" y="910783"/>
                </a:lnTo>
                <a:lnTo>
                  <a:pt x="1457325" y="911975"/>
                </a:lnTo>
                <a:lnTo>
                  <a:pt x="1460103" y="913166"/>
                </a:lnTo>
                <a:lnTo>
                  <a:pt x="1463278" y="914755"/>
                </a:lnTo>
                <a:lnTo>
                  <a:pt x="1466056" y="917138"/>
                </a:lnTo>
                <a:lnTo>
                  <a:pt x="1469231" y="919521"/>
                </a:lnTo>
                <a:lnTo>
                  <a:pt x="1516460" y="966391"/>
                </a:lnTo>
                <a:lnTo>
                  <a:pt x="1520825" y="971952"/>
                </a:lnTo>
                <a:lnTo>
                  <a:pt x="1525191" y="978307"/>
                </a:lnTo>
                <a:lnTo>
                  <a:pt x="1528763" y="985060"/>
                </a:lnTo>
                <a:lnTo>
                  <a:pt x="1532731" y="993004"/>
                </a:lnTo>
                <a:lnTo>
                  <a:pt x="1535510" y="1001345"/>
                </a:lnTo>
                <a:lnTo>
                  <a:pt x="1538288" y="1010481"/>
                </a:lnTo>
                <a:lnTo>
                  <a:pt x="1539875" y="1020411"/>
                </a:lnTo>
                <a:lnTo>
                  <a:pt x="1540272" y="1025574"/>
                </a:lnTo>
                <a:lnTo>
                  <a:pt x="1540272" y="1030738"/>
                </a:lnTo>
                <a:lnTo>
                  <a:pt x="1540272" y="1035901"/>
                </a:lnTo>
                <a:lnTo>
                  <a:pt x="1539875" y="1041462"/>
                </a:lnTo>
                <a:lnTo>
                  <a:pt x="1539478" y="1047023"/>
                </a:lnTo>
                <a:lnTo>
                  <a:pt x="1538685" y="1052981"/>
                </a:lnTo>
                <a:lnTo>
                  <a:pt x="1537494" y="1058145"/>
                </a:lnTo>
                <a:lnTo>
                  <a:pt x="1535510" y="1064103"/>
                </a:lnTo>
                <a:lnTo>
                  <a:pt x="1533525" y="1070061"/>
                </a:lnTo>
                <a:lnTo>
                  <a:pt x="1531144" y="1076416"/>
                </a:lnTo>
                <a:lnTo>
                  <a:pt x="1527969" y="1082374"/>
                </a:lnTo>
                <a:lnTo>
                  <a:pt x="1525191" y="1088729"/>
                </a:lnTo>
                <a:lnTo>
                  <a:pt x="1521222" y="1094687"/>
                </a:lnTo>
                <a:lnTo>
                  <a:pt x="1517253" y="1101042"/>
                </a:lnTo>
                <a:lnTo>
                  <a:pt x="1512491" y="1107398"/>
                </a:lnTo>
                <a:lnTo>
                  <a:pt x="1507331" y="1113753"/>
                </a:lnTo>
                <a:lnTo>
                  <a:pt x="1501775" y="1120108"/>
                </a:lnTo>
                <a:lnTo>
                  <a:pt x="1495822" y="1126066"/>
                </a:lnTo>
                <a:lnTo>
                  <a:pt x="1485900" y="1135599"/>
                </a:lnTo>
                <a:lnTo>
                  <a:pt x="1479550" y="1141160"/>
                </a:lnTo>
                <a:lnTo>
                  <a:pt x="1472010" y="1147118"/>
                </a:lnTo>
                <a:lnTo>
                  <a:pt x="1463675" y="1152679"/>
                </a:lnTo>
                <a:lnTo>
                  <a:pt x="1453753" y="1158239"/>
                </a:lnTo>
                <a:lnTo>
                  <a:pt x="1448991" y="1161020"/>
                </a:lnTo>
                <a:lnTo>
                  <a:pt x="1443435" y="1163403"/>
                </a:lnTo>
                <a:lnTo>
                  <a:pt x="1437878" y="1165389"/>
                </a:lnTo>
                <a:lnTo>
                  <a:pt x="1432322" y="1166978"/>
                </a:lnTo>
                <a:lnTo>
                  <a:pt x="1432719" y="1172539"/>
                </a:lnTo>
                <a:lnTo>
                  <a:pt x="1432719" y="1178497"/>
                </a:lnTo>
                <a:lnTo>
                  <a:pt x="1432719" y="1184852"/>
                </a:lnTo>
                <a:lnTo>
                  <a:pt x="1432322" y="1190810"/>
                </a:lnTo>
                <a:lnTo>
                  <a:pt x="1431131" y="1197165"/>
                </a:lnTo>
                <a:lnTo>
                  <a:pt x="1429941" y="1203520"/>
                </a:lnTo>
                <a:lnTo>
                  <a:pt x="1427956" y="1210273"/>
                </a:lnTo>
                <a:lnTo>
                  <a:pt x="1425575" y="1217025"/>
                </a:lnTo>
                <a:lnTo>
                  <a:pt x="1422797" y="1223778"/>
                </a:lnTo>
                <a:lnTo>
                  <a:pt x="1419225" y="1230530"/>
                </a:lnTo>
                <a:lnTo>
                  <a:pt x="1415653" y="1237283"/>
                </a:lnTo>
                <a:lnTo>
                  <a:pt x="1410891" y="1244432"/>
                </a:lnTo>
                <a:lnTo>
                  <a:pt x="1405731" y="1251185"/>
                </a:lnTo>
                <a:lnTo>
                  <a:pt x="1399778" y="1258334"/>
                </a:lnTo>
                <a:lnTo>
                  <a:pt x="1393428" y="1265484"/>
                </a:lnTo>
                <a:lnTo>
                  <a:pt x="1386285" y="1272633"/>
                </a:lnTo>
                <a:lnTo>
                  <a:pt x="1379935" y="1278194"/>
                </a:lnTo>
                <a:lnTo>
                  <a:pt x="1374378" y="1283755"/>
                </a:lnTo>
                <a:lnTo>
                  <a:pt x="1368028" y="1288124"/>
                </a:lnTo>
                <a:lnTo>
                  <a:pt x="1362075" y="1292891"/>
                </a:lnTo>
                <a:lnTo>
                  <a:pt x="1356519" y="1296863"/>
                </a:lnTo>
                <a:lnTo>
                  <a:pt x="1350566" y="1300040"/>
                </a:lnTo>
                <a:lnTo>
                  <a:pt x="1345010" y="1303615"/>
                </a:lnTo>
                <a:lnTo>
                  <a:pt x="1339453" y="1305998"/>
                </a:lnTo>
                <a:lnTo>
                  <a:pt x="1334294" y="1308382"/>
                </a:lnTo>
                <a:lnTo>
                  <a:pt x="1328738" y="1310765"/>
                </a:lnTo>
                <a:lnTo>
                  <a:pt x="1323181" y="1312354"/>
                </a:lnTo>
                <a:lnTo>
                  <a:pt x="1318022" y="1313545"/>
                </a:lnTo>
                <a:lnTo>
                  <a:pt x="1312863" y="1314737"/>
                </a:lnTo>
                <a:lnTo>
                  <a:pt x="1307703" y="1315134"/>
                </a:lnTo>
                <a:lnTo>
                  <a:pt x="1302544" y="1315531"/>
                </a:lnTo>
                <a:lnTo>
                  <a:pt x="1297781" y="1315928"/>
                </a:lnTo>
                <a:lnTo>
                  <a:pt x="1293019" y="1315531"/>
                </a:lnTo>
                <a:lnTo>
                  <a:pt x="1288256" y="1315134"/>
                </a:lnTo>
                <a:lnTo>
                  <a:pt x="1279128" y="1313545"/>
                </a:lnTo>
                <a:lnTo>
                  <a:pt x="1276747" y="1322284"/>
                </a:lnTo>
                <a:lnTo>
                  <a:pt x="1273969" y="1331022"/>
                </a:lnTo>
                <a:lnTo>
                  <a:pt x="1270000" y="1339760"/>
                </a:lnTo>
                <a:lnTo>
                  <a:pt x="1265635" y="1348499"/>
                </a:lnTo>
                <a:lnTo>
                  <a:pt x="1260078" y="1358032"/>
                </a:lnTo>
                <a:lnTo>
                  <a:pt x="1253331" y="1366770"/>
                </a:lnTo>
                <a:lnTo>
                  <a:pt x="1245394" y="1375906"/>
                </a:lnTo>
                <a:lnTo>
                  <a:pt x="1236266" y="1385439"/>
                </a:lnTo>
                <a:lnTo>
                  <a:pt x="1230313" y="1391397"/>
                </a:lnTo>
                <a:lnTo>
                  <a:pt x="1224756" y="1396163"/>
                </a:lnTo>
                <a:lnTo>
                  <a:pt x="1219200" y="1401327"/>
                </a:lnTo>
                <a:lnTo>
                  <a:pt x="1213247" y="1405696"/>
                </a:lnTo>
                <a:lnTo>
                  <a:pt x="1207691" y="1409271"/>
                </a:lnTo>
                <a:lnTo>
                  <a:pt x="1202135" y="1413243"/>
                </a:lnTo>
                <a:lnTo>
                  <a:pt x="1196578" y="1416023"/>
                </a:lnTo>
                <a:lnTo>
                  <a:pt x="1191419" y="1419201"/>
                </a:lnTo>
                <a:lnTo>
                  <a:pt x="1185863" y="1421584"/>
                </a:lnTo>
                <a:lnTo>
                  <a:pt x="1180703" y="1423173"/>
                </a:lnTo>
                <a:lnTo>
                  <a:pt x="1175544" y="1425159"/>
                </a:lnTo>
                <a:lnTo>
                  <a:pt x="1170781" y="1426748"/>
                </a:lnTo>
                <a:lnTo>
                  <a:pt x="1165622" y="1427542"/>
                </a:lnTo>
                <a:lnTo>
                  <a:pt x="1160463" y="1428336"/>
                </a:lnTo>
                <a:lnTo>
                  <a:pt x="1155700" y="1428734"/>
                </a:lnTo>
                <a:lnTo>
                  <a:pt x="1150938" y="1428734"/>
                </a:lnTo>
                <a:lnTo>
                  <a:pt x="1144588" y="1428734"/>
                </a:lnTo>
                <a:lnTo>
                  <a:pt x="1137841" y="1427939"/>
                </a:lnTo>
                <a:lnTo>
                  <a:pt x="1131491" y="1426748"/>
                </a:lnTo>
                <a:lnTo>
                  <a:pt x="1125538" y="1425159"/>
                </a:lnTo>
                <a:lnTo>
                  <a:pt x="1119188" y="1422776"/>
                </a:lnTo>
                <a:lnTo>
                  <a:pt x="1113235" y="1420392"/>
                </a:lnTo>
                <a:lnTo>
                  <a:pt x="1107281" y="1417215"/>
                </a:lnTo>
                <a:lnTo>
                  <a:pt x="1101725" y="1414037"/>
                </a:lnTo>
                <a:lnTo>
                  <a:pt x="1096566" y="1410462"/>
                </a:lnTo>
                <a:lnTo>
                  <a:pt x="1090613" y="1406888"/>
                </a:lnTo>
                <a:lnTo>
                  <a:pt x="1079897" y="1398943"/>
                </a:lnTo>
                <a:lnTo>
                  <a:pt x="1069975" y="1390205"/>
                </a:lnTo>
                <a:lnTo>
                  <a:pt x="1059656" y="1381069"/>
                </a:lnTo>
                <a:lnTo>
                  <a:pt x="1056878" y="1385836"/>
                </a:lnTo>
                <a:lnTo>
                  <a:pt x="1053703" y="1390205"/>
                </a:lnTo>
                <a:lnTo>
                  <a:pt x="1050131" y="1394971"/>
                </a:lnTo>
                <a:lnTo>
                  <a:pt x="1046163" y="1399738"/>
                </a:lnTo>
                <a:lnTo>
                  <a:pt x="1042194" y="1404107"/>
                </a:lnTo>
                <a:lnTo>
                  <a:pt x="1037431" y="1408874"/>
                </a:lnTo>
                <a:lnTo>
                  <a:pt x="1032669" y="1413640"/>
                </a:lnTo>
                <a:lnTo>
                  <a:pt x="1027113" y="1417612"/>
                </a:lnTo>
                <a:lnTo>
                  <a:pt x="1016794" y="1425953"/>
                </a:lnTo>
                <a:lnTo>
                  <a:pt x="1006475" y="1432706"/>
                </a:lnTo>
                <a:lnTo>
                  <a:pt x="996553" y="1437869"/>
                </a:lnTo>
                <a:lnTo>
                  <a:pt x="986631" y="1442238"/>
                </a:lnTo>
                <a:lnTo>
                  <a:pt x="977503" y="1445813"/>
                </a:lnTo>
                <a:lnTo>
                  <a:pt x="968772" y="1447799"/>
                </a:lnTo>
                <a:lnTo>
                  <a:pt x="959644" y="1448991"/>
                </a:lnTo>
                <a:lnTo>
                  <a:pt x="950913" y="1449388"/>
                </a:lnTo>
                <a:lnTo>
                  <a:pt x="944166" y="1449388"/>
                </a:lnTo>
                <a:lnTo>
                  <a:pt x="937419" y="1448594"/>
                </a:lnTo>
                <a:lnTo>
                  <a:pt x="930672" y="1447402"/>
                </a:lnTo>
                <a:lnTo>
                  <a:pt x="923925" y="1445416"/>
                </a:lnTo>
                <a:lnTo>
                  <a:pt x="917575" y="1443033"/>
                </a:lnTo>
                <a:lnTo>
                  <a:pt x="911225" y="1440650"/>
                </a:lnTo>
                <a:lnTo>
                  <a:pt x="905272" y="1437472"/>
                </a:lnTo>
                <a:lnTo>
                  <a:pt x="898922" y="1434294"/>
                </a:lnTo>
                <a:lnTo>
                  <a:pt x="893366" y="1430720"/>
                </a:lnTo>
                <a:lnTo>
                  <a:pt x="887810" y="1427145"/>
                </a:lnTo>
                <a:lnTo>
                  <a:pt x="876300" y="1419201"/>
                </a:lnTo>
                <a:lnTo>
                  <a:pt x="865188" y="1410462"/>
                </a:lnTo>
                <a:lnTo>
                  <a:pt x="854472" y="1402121"/>
                </a:lnTo>
                <a:lnTo>
                  <a:pt x="837803" y="1388616"/>
                </a:lnTo>
                <a:lnTo>
                  <a:pt x="835422" y="1386630"/>
                </a:lnTo>
                <a:lnTo>
                  <a:pt x="681435" y="1264689"/>
                </a:lnTo>
                <a:lnTo>
                  <a:pt x="673497" y="1270647"/>
                </a:lnTo>
                <a:lnTo>
                  <a:pt x="665560" y="1275414"/>
                </a:lnTo>
                <a:lnTo>
                  <a:pt x="649685" y="1285741"/>
                </a:lnTo>
                <a:lnTo>
                  <a:pt x="633016" y="1294480"/>
                </a:lnTo>
                <a:lnTo>
                  <a:pt x="617538" y="1302026"/>
                </a:lnTo>
                <a:lnTo>
                  <a:pt x="602456" y="1308382"/>
                </a:lnTo>
                <a:lnTo>
                  <a:pt x="588963" y="1313148"/>
                </a:lnTo>
                <a:lnTo>
                  <a:pt x="576660" y="1317120"/>
                </a:lnTo>
                <a:lnTo>
                  <a:pt x="571103" y="1318312"/>
                </a:lnTo>
                <a:lnTo>
                  <a:pt x="565944" y="1319106"/>
                </a:lnTo>
                <a:lnTo>
                  <a:pt x="561975" y="1319503"/>
                </a:lnTo>
                <a:lnTo>
                  <a:pt x="557610" y="1319503"/>
                </a:lnTo>
                <a:lnTo>
                  <a:pt x="553641" y="1319106"/>
                </a:lnTo>
                <a:lnTo>
                  <a:pt x="550069" y="1318312"/>
                </a:lnTo>
                <a:lnTo>
                  <a:pt x="546497" y="1317517"/>
                </a:lnTo>
                <a:lnTo>
                  <a:pt x="543719" y="1315531"/>
                </a:lnTo>
                <a:lnTo>
                  <a:pt x="540941" y="1313942"/>
                </a:lnTo>
                <a:lnTo>
                  <a:pt x="538163" y="1312354"/>
                </a:lnTo>
                <a:lnTo>
                  <a:pt x="535781" y="1309970"/>
                </a:lnTo>
                <a:lnTo>
                  <a:pt x="533003" y="1307587"/>
                </a:lnTo>
                <a:lnTo>
                  <a:pt x="529431" y="1302026"/>
                </a:lnTo>
                <a:lnTo>
                  <a:pt x="525860" y="1296466"/>
                </a:lnTo>
                <a:lnTo>
                  <a:pt x="523478" y="1290507"/>
                </a:lnTo>
                <a:lnTo>
                  <a:pt x="521891" y="1284152"/>
                </a:lnTo>
                <a:lnTo>
                  <a:pt x="519906" y="1278194"/>
                </a:lnTo>
                <a:lnTo>
                  <a:pt x="518716" y="1272236"/>
                </a:lnTo>
                <a:lnTo>
                  <a:pt x="518319" y="1267073"/>
                </a:lnTo>
                <a:lnTo>
                  <a:pt x="517525" y="1259526"/>
                </a:lnTo>
                <a:lnTo>
                  <a:pt x="517525" y="1256745"/>
                </a:lnTo>
                <a:lnTo>
                  <a:pt x="517525" y="1255554"/>
                </a:lnTo>
                <a:lnTo>
                  <a:pt x="516731" y="1252376"/>
                </a:lnTo>
                <a:lnTo>
                  <a:pt x="515541" y="1248007"/>
                </a:lnTo>
                <a:lnTo>
                  <a:pt x="514350" y="1245624"/>
                </a:lnTo>
                <a:lnTo>
                  <a:pt x="512366" y="1243638"/>
                </a:lnTo>
                <a:lnTo>
                  <a:pt x="509985" y="1240857"/>
                </a:lnTo>
                <a:lnTo>
                  <a:pt x="507603" y="1239269"/>
                </a:lnTo>
                <a:lnTo>
                  <a:pt x="504031" y="1237283"/>
                </a:lnTo>
                <a:lnTo>
                  <a:pt x="499666" y="1236091"/>
                </a:lnTo>
                <a:lnTo>
                  <a:pt x="495300" y="1235296"/>
                </a:lnTo>
                <a:lnTo>
                  <a:pt x="489744" y="1234502"/>
                </a:lnTo>
                <a:lnTo>
                  <a:pt x="483394" y="1234502"/>
                </a:lnTo>
                <a:lnTo>
                  <a:pt x="475853" y="1235694"/>
                </a:lnTo>
                <a:lnTo>
                  <a:pt x="471884" y="1236091"/>
                </a:lnTo>
                <a:lnTo>
                  <a:pt x="467915" y="1235694"/>
                </a:lnTo>
                <a:lnTo>
                  <a:pt x="463947" y="1234105"/>
                </a:lnTo>
                <a:lnTo>
                  <a:pt x="459978" y="1232119"/>
                </a:lnTo>
                <a:lnTo>
                  <a:pt x="455612" y="1229736"/>
                </a:lnTo>
                <a:lnTo>
                  <a:pt x="451247" y="1226558"/>
                </a:lnTo>
                <a:lnTo>
                  <a:pt x="447278" y="1222983"/>
                </a:lnTo>
                <a:lnTo>
                  <a:pt x="442912" y="1219011"/>
                </a:lnTo>
                <a:lnTo>
                  <a:pt x="439340" y="1214245"/>
                </a:lnTo>
                <a:lnTo>
                  <a:pt x="434975" y="1209876"/>
                </a:lnTo>
                <a:lnTo>
                  <a:pt x="427037" y="1199151"/>
                </a:lnTo>
                <a:lnTo>
                  <a:pt x="419100" y="1187235"/>
                </a:lnTo>
                <a:lnTo>
                  <a:pt x="411559" y="1175716"/>
                </a:lnTo>
                <a:lnTo>
                  <a:pt x="404415" y="1163800"/>
                </a:lnTo>
                <a:lnTo>
                  <a:pt x="398065" y="1151884"/>
                </a:lnTo>
                <a:lnTo>
                  <a:pt x="388144" y="1130833"/>
                </a:lnTo>
                <a:lnTo>
                  <a:pt x="381000" y="1116136"/>
                </a:lnTo>
                <a:lnTo>
                  <a:pt x="379015" y="1110575"/>
                </a:lnTo>
                <a:lnTo>
                  <a:pt x="379015" y="1108589"/>
                </a:lnTo>
                <a:lnTo>
                  <a:pt x="379015" y="1102631"/>
                </a:lnTo>
                <a:lnTo>
                  <a:pt x="379015" y="1099056"/>
                </a:lnTo>
                <a:lnTo>
                  <a:pt x="378619" y="1094687"/>
                </a:lnTo>
                <a:lnTo>
                  <a:pt x="377428" y="1089921"/>
                </a:lnTo>
                <a:lnTo>
                  <a:pt x="375840" y="1085154"/>
                </a:lnTo>
                <a:lnTo>
                  <a:pt x="374253" y="1080388"/>
                </a:lnTo>
                <a:lnTo>
                  <a:pt x="371872" y="1075622"/>
                </a:lnTo>
                <a:lnTo>
                  <a:pt x="368300" y="1070855"/>
                </a:lnTo>
                <a:lnTo>
                  <a:pt x="363934" y="1066883"/>
                </a:lnTo>
                <a:lnTo>
                  <a:pt x="361553" y="1064500"/>
                </a:lnTo>
                <a:lnTo>
                  <a:pt x="359172" y="1062514"/>
                </a:lnTo>
                <a:lnTo>
                  <a:pt x="355997" y="1060925"/>
                </a:lnTo>
                <a:lnTo>
                  <a:pt x="352822" y="1059336"/>
                </a:lnTo>
                <a:lnTo>
                  <a:pt x="349250" y="1057747"/>
                </a:lnTo>
                <a:lnTo>
                  <a:pt x="345678" y="1056556"/>
                </a:lnTo>
                <a:lnTo>
                  <a:pt x="341312" y="1055761"/>
                </a:lnTo>
                <a:lnTo>
                  <a:pt x="336947" y="1054967"/>
                </a:lnTo>
                <a:lnTo>
                  <a:pt x="332581" y="1054173"/>
                </a:lnTo>
                <a:lnTo>
                  <a:pt x="328215" y="1052981"/>
                </a:lnTo>
                <a:lnTo>
                  <a:pt x="323453" y="1050598"/>
                </a:lnTo>
                <a:lnTo>
                  <a:pt x="319484" y="1048612"/>
                </a:lnTo>
                <a:lnTo>
                  <a:pt x="315119" y="1046229"/>
                </a:lnTo>
                <a:lnTo>
                  <a:pt x="311150" y="1043051"/>
                </a:lnTo>
                <a:lnTo>
                  <a:pt x="307181" y="1039476"/>
                </a:lnTo>
                <a:lnTo>
                  <a:pt x="303212" y="1035504"/>
                </a:lnTo>
                <a:lnTo>
                  <a:pt x="299640" y="1031532"/>
                </a:lnTo>
                <a:lnTo>
                  <a:pt x="295672" y="1027163"/>
                </a:lnTo>
                <a:lnTo>
                  <a:pt x="288528" y="1017233"/>
                </a:lnTo>
                <a:lnTo>
                  <a:pt x="281781" y="1006906"/>
                </a:lnTo>
                <a:lnTo>
                  <a:pt x="275431" y="994990"/>
                </a:lnTo>
                <a:lnTo>
                  <a:pt x="269081" y="982676"/>
                </a:lnTo>
                <a:lnTo>
                  <a:pt x="263922" y="969569"/>
                </a:lnTo>
                <a:lnTo>
                  <a:pt x="258762" y="956064"/>
                </a:lnTo>
                <a:lnTo>
                  <a:pt x="254000" y="942559"/>
                </a:lnTo>
                <a:lnTo>
                  <a:pt x="250031" y="928657"/>
                </a:lnTo>
                <a:lnTo>
                  <a:pt x="246062" y="914755"/>
                </a:lnTo>
                <a:lnTo>
                  <a:pt x="242887" y="901250"/>
                </a:lnTo>
                <a:lnTo>
                  <a:pt x="239712" y="888142"/>
                </a:lnTo>
                <a:lnTo>
                  <a:pt x="239315" y="884568"/>
                </a:lnTo>
                <a:lnTo>
                  <a:pt x="238919" y="880993"/>
                </a:lnTo>
                <a:lnTo>
                  <a:pt x="239315" y="877418"/>
                </a:lnTo>
                <a:lnTo>
                  <a:pt x="239712" y="873843"/>
                </a:lnTo>
                <a:lnTo>
                  <a:pt x="240109" y="870268"/>
                </a:lnTo>
                <a:lnTo>
                  <a:pt x="240903" y="866296"/>
                </a:lnTo>
                <a:lnTo>
                  <a:pt x="244078" y="859147"/>
                </a:lnTo>
                <a:lnTo>
                  <a:pt x="247253" y="851600"/>
                </a:lnTo>
                <a:lnTo>
                  <a:pt x="252015" y="844053"/>
                </a:lnTo>
                <a:lnTo>
                  <a:pt x="257572" y="836506"/>
                </a:lnTo>
                <a:lnTo>
                  <a:pt x="263525" y="828959"/>
                </a:lnTo>
                <a:lnTo>
                  <a:pt x="270272" y="821015"/>
                </a:lnTo>
                <a:lnTo>
                  <a:pt x="277415" y="813469"/>
                </a:lnTo>
                <a:lnTo>
                  <a:pt x="284956" y="806319"/>
                </a:lnTo>
                <a:lnTo>
                  <a:pt x="292894" y="799169"/>
                </a:lnTo>
                <a:lnTo>
                  <a:pt x="301228" y="792020"/>
                </a:lnTo>
                <a:lnTo>
                  <a:pt x="309562" y="784870"/>
                </a:lnTo>
                <a:lnTo>
                  <a:pt x="327422" y="771762"/>
                </a:lnTo>
                <a:lnTo>
                  <a:pt x="271065" y="641480"/>
                </a:lnTo>
                <a:lnTo>
                  <a:pt x="259953" y="660546"/>
                </a:lnTo>
                <a:lnTo>
                  <a:pt x="252015" y="674448"/>
                </a:lnTo>
                <a:lnTo>
                  <a:pt x="245665" y="687159"/>
                </a:lnTo>
                <a:lnTo>
                  <a:pt x="243681" y="690733"/>
                </a:lnTo>
                <a:lnTo>
                  <a:pt x="240903" y="694308"/>
                </a:lnTo>
                <a:lnTo>
                  <a:pt x="238125" y="697486"/>
                </a:lnTo>
                <a:lnTo>
                  <a:pt x="234950" y="700266"/>
                </a:lnTo>
                <a:lnTo>
                  <a:pt x="231378" y="702649"/>
                </a:lnTo>
                <a:lnTo>
                  <a:pt x="227409" y="704635"/>
                </a:lnTo>
                <a:lnTo>
                  <a:pt x="223837" y="705827"/>
                </a:lnTo>
                <a:lnTo>
                  <a:pt x="219472" y="707019"/>
                </a:lnTo>
                <a:lnTo>
                  <a:pt x="213519" y="707416"/>
                </a:lnTo>
                <a:lnTo>
                  <a:pt x="209947" y="707416"/>
                </a:lnTo>
                <a:lnTo>
                  <a:pt x="206375" y="707019"/>
                </a:lnTo>
                <a:lnTo>
                  <a:pt x="203200" y="705827"/>
                </a:lnTo>
                <a:lnTo>
                  <a:pt x="199628" y="704635"/>
                </a:lnTo>
                <a:lnTo>
                  <a:pt x="196850" y="703047"/>
                </a:lnTo>
                <a:lnTo>
                  <a:pt x="193675" y="701458"/>
                </a:lnTo>
                <a:lnTo>
                  <a:pt x="190897" y="699075"/>
                </a:lnTo>
                <a:lnTo>
                  <a:pt x="188119" y="696691"/>
                </a:lnTo>
                <a:lnTo>
                  <a:pt x="9922" y="515568"/>
                </a:lnTo>
                <a:lnTo>
                  <a:pt x="7937" y="513184"/>
                </a:lnTo>
                <a:lnTo>
                  <a:pt x="5953" y="510801"/>
                </a:lnTo>
                <a:lnTo>
                  <a:pt x="3969" y="508021"/>
                </a:lnTo>
                <a:lnTo>
                  <a:pt x="2778" y="505240"/>
                </a:lnTo>
                <a:lnTo>
                  <a:pt x="1587" y="502063"/>
                </a:lnTo>
                <a:lnTo>
                  <a:pt x="794" y="499282"/>
                </a:lnTo>
                <a:lnTo>
                  <a:pt x="397" y="496105"/>
                </a:lnTo>
                <a:lnTo>
                  <a:pt x="0" y="493324"/>
                </a:lnTo>
                <a:lnTo>
                  <a:pt x="0" y="490147"/>
                </a:lnTo>
                <a:lnTo>
                  <a:pt x="0" y="486969"/>
                </a:lnTo>
                <a:lnTo>
                  <a:pt x="397" y="484189"/>
                </a:lnTo>
                <a:lnTo>
                  <a:pt x="1190" y="481011"/>
                </a:lnTo>
                <a:lnTo>
                  <a:pt x="1984" y="477833"/>
                </a:lnTo>
                <a:lnTo>
                  <a:pt x="3175" y="475053"/>
                </a:lnTo>
                <a:lnTo>
                  <a:pt x="4762" y="472273"/>
                </a:lnTo>
                <a:lnTo>
                  <a:pt x="7144" y="469889"/>
                </a:lnTo>
                <a:lnTo>
                  <a:pt x="12700" y="461548"/>
                </a:lnTo>
                <a:lnTo>
                  <a:pt x="26987" y="444071"/>
                </a:lnTo>
                <a:lnTo>
                  <a:pt x="48419" y="417062"/>
                </a:lnTo>
                <a:lnTo>
                  <a:pt x="76597" y="382902"/>
                </a:lnTo>
                <a:lnTo>
                  <a:pt x="92869" y="363439"/>
                </a:lnTo>
                <a:lnTo>
                  <a:pt x="111125" y="342785"/>
                </a:lnTo>
                <a:lnTo>
                  <a:pt x="130572" y="320939"/>
                </a:lnTo>
                <a:lnTo>
                  <a:pt x="151209" y="297901"/>
                </a:lnTo>
                <a:lnTo>
                  <a:pt x="173037" y="274069"/>
                </a:lnTo>
                <a:lnTo>
                  <a:pt x="196453" y="249840"/>
                </a:lnTo>
                <a:lnTo>
                  <a:pt x="220265" y="224816"/>
                </a:lnTo>
                <a:lnTo>
                  <a:pt x="245269" y="200190"/>
                </a:lnTo>
                <a:lnTo>
                  <a:pt x="258365" y="187479"/>
                </a:lnTo>
                <a:lnTo>
                  <a:pt x="271462" y="175166"/>
                </a:lnTo>
                <a:lnTo>
                  <a:pt x="284162" y="163647"/>
                </a:lnTo>
                <a:lnTo>
                  <a:pt x="297259" y="152525"/>
                </a:lnTo>
                <a:lnTo>
                  <a:pt x="321865" y="131474"/>
                </a:lnTo>
                <a:lnTo>
                  <a:pt x="346472" y="112011"/>
                </a:lnTo>
                <a:lnTo>
                  <a:pt x="369887" y="94137"/>
                </a:lnTo>
                <a:lnTo>
                  <a:pt x="392906" y="78646"/>
                </a:lnTo>
                <a:lnTo>
                  <a:pt x="413940" y="64347"/>
                </a:lnTo>
                <a:lnTo>
                  <a:pt x="434181" y="51239"/>
                </a:lnTo>
                <a:lnTo>
                  <a:pt x="452040" y="40117"/>
                </a:lnTo>
                <a:lnTo>
                  <a:pt x="469106" y="30584"/>
                </a:lnTo>
                <a:lnTo>
                  <a:pt x="483791" y="22640"/>
                </a:lnTo>
                <a:lnTo>
                  <a:pt x="496491" y="15888"/>
                </a:lnTo>
                <a:lnTo>
                  <a:pt x="514747" y="6752"/>
                </a:lnTo>
                <a:lnTo>
                  <a:pt x="522685" y="3178"/>
                </a:lnTo>
                <a:lnTo>
                  <a:pt x="527447" y="1192"/>
                </a:lnTo>
                <a:lnTo>
                  <a:pt x="532606" y="397"/>
                </a:lnTo>
                <a:lnTo>
                  <a:pt x="53776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anchor="ctr">
            <a:scene3d>
              <a:camera prst="orthographicFront"/>
              <a:lightRig dir="t" rig="threePt"/>
            </a:scene3d>
            <a:sp3d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altLang="en-US" lang="zh-CN">
              <a:solidFill>
                <a:srgbClr val="FFFFFF"/>
              </a:solidFill>
              <a:ea charset="-122" panose="02010600030101010101" pitchFamily="2" typeface="宋体"/>
            </a:endParaRPr>
          </a:p>
        </p:txBody>
      </p:sp>
      <p:sp>
        <p:nvSpPr>
          <p:cNvPr id="26" name="KSO_Shape"/>
          <p:cNvSpPr/>
          <p:nvPr/>
        </p:nvSpPr>
        <p:spPr bwMode="auto">
          <a:xfrm>
            <a:off x="256394" y="142875"/>
            <a:ext cx="293904" cy="290966"/>
          </a:xfrm>
          <a:custGeom>
            <a:gdLst>
              <a:gd fmla="*/ 615878 w 2390775" name="T0"/>
              <a:gd fmla="*/ 1467970 h 2365376" name="T1"/>
              <a:gd fmla="*/ 587250 w 2390775" name="T2"/>
              <a:gd fmla="*/ 1401697 h 2365376" name="T3"/>
              <a:gd fmla="*/ 1282649 w 2390775" name="T4"/>
              <a:gd fmla="*/ 1393474 h 2365376" name="T5"/>
              <a:gd fmla="*/ 1180915 w 2390775" name="T6"/>
              <a:gd fmla="*/ 1446870 h 2365376" name="T7"/>
              <a:gd fmla="*/ 1210073 w 2390775" name="T8"/>
              <a:gd fmla="*/ 1382167 h 2365376" name="T9"/>
              <a:gd fmla="*/ 653657 w 2390775" name="T10"/>
              <a:gd fmla="*/ 1314699 h 2365376" name="T11"/>
              <a:gd fmla="*/ 646041 w 2390775" name="T12"/>
              <a:gd fmla="*/ 1180275 h 2365376" name="T13"/>
              <a:gd fmla="*/ 589870 w 2390775" name="T14"/>
              <a:gd fmla="*/ 1105327 h 2365376" name="T15"/>
              <a:gd fmla="*/ 599516 w 2390775" name="T16"/>
              <a:gd fmla="*/ 1141280 h 2365376" name="T17"/>
              <a:gd fmla="*/ 579914 w 2390775" name="T18"/>
              <a:gd fmla="*/ 1158779 h 2365376" name="T19"/>
              <a:gd fmla="*/ 541333 w 2390775" name="T20"/>
              <a:gd fmla="*/ 1105965 h 2365376" name="T21"/>
              <a:gd fmla="*/ 1137260 w 2390775" name="T22"/>
              <a:gd fmla="*/ 1009231 h 2365376" name="T23"/>
              <a:gd fmla="*/ 1143562 w 2390775" name="T24"/>
              <a:gd fmla="*/ 1026145 h 2365376" name="T25"/>
              <a:gd fmla="*/ 1096615 w 2390775" name="T26"/>
              <a:gd fmla="*/ 1069549 h 2365376" name="T27"/>
              <a:gd fmla="*/ 1102602 w 2390775" name="T28"/>
              <a:gd fmla="*/ 1001572 h 2365376" name="T29"/>
              <a:gd fmla="*/ 972739 w 2390775" name="T30"/>
              <a:gd fmla="*/ 835988 h 2365376" name="T31"/>
              <a:gd fmla="*/ 989500 w 2390775" name="T32"/>
              <a:gd fmla="*/ 1138672 h 2365376" name="T33"/>
              <a:gd fmla="*/ 639427 w 2390775" name="T34"/>
              <a:gd fmla="*/ 1423644 h 2365376" name="T35"/>
              <a:gd fmla="*/ 599898 w 2390775" name="T36"/>
              <a:gd fmla="*/ 1003302 h 2365376" name="T37"/>
              <a:gd fmla="*/ 529694 w 2390775" name="T38"/>
              <a:gd fmla="*/ 1090596 h 2365376" name="T39"/>
              <a:gd fmla="*/ 602428 w 2390775" name="T40"/>
              <a:gd fmla="*/ 868249 h 2365376" name="T41"/>
              <a:gd fmla="*/ 861740 w 2390775" name="T42"/>
              <a:gd fmla="*/ 924231 h 2365376" name="T43"/>
              <a:gd fmla="*/ 755609 w 2390775" name="T44"/>
              <a:gd fmla="*/ 542052 h 2365376" name="T45"/>
              <a:gd fmla="*/ 929665 w 2390775" name="T46"/>
              <a:gd fmla="*/ 525915 h 2365376" name="T47"/>
              <a:gd fmla="*/ 909019 w 2390775" name="T48"/>
              <a:gd fmla="*/ 571798 h 2365376" name="T49"/>
              <a:gd fmla="*/ 936652 w 2390775" name="T50"/>
              <a:gd fmla="*/ 586353 h 2365376" name="T51"/>
              <a:gd fmla="*/ 928394 w 2390775" name="T52"/>
              <a:gd fmla="*/ 688879 h 2365376" name="T53"/>
              <a:gd fmla="*/ 840414 w 2390775" name="T54"/>
              <a:gd fmla="*/ 772101 h 2365376" name="T55"/>
              <a:gd fmla="*/ 742269 w 2390775" name="T56"/>
              <a:gd fmla="*/ 675588 h 2365376" name="T57"/>
              <a:gd fmla="*/ 738139 w 2390775" name="T58"/>
              <a:gd fmla="*/ 608504 h 2365376" name="T59"/>
              <a:gd fmla="*/ 761643 w 2390775" name="T60"/>
              <a:gd fmla="*/ 510093 h 2365376" name="T61"/>
              <a:gd fmla="*/ 617010 w 2390775" name="T62"/>
              <a:gd fmla="*/ 449064 h 2365376" name="T63"/>
              <a:gd fmla="*/ 350272 w 2390775" name="T64"/>
              <a:gd fmla="*/ 638327 h 2365376" name="T65"/>
              <a:gd fmla="*/ 215163 w 2390775" name="T66"/>
              <a:gd fmla="*/ 939947 h 2365376" name="T67"/>
              <a:gd fmla="*/ 256613 w 2390775" name="T68"/>
              <a:gd fmla="*/ 1277331 h 2365376" name="T69"/>
              <a:gd fmla="*/ 458486 w 2390775" name="T70"/>
              <a:gd fmla="*/ 1534008 h 2365376" name="T71"/>
              <a:gd fmla="*/ 767308 w 2390775" name="T72"/>
              <a:gd fmla="*/ 1655225 h 2365376" name="T73"/>
              <a:gd fmla="*/ 1101127 w 2390775" name="T74"/>
              <a:gd fmla="*/ 1596674 h 2365376" name="T75"/>
              <a:gd fmla="*/ 1347614 w 2390775" name="T76"/>
              <a:gd fmla="*/ 1383040 h 2365376" name="T77"/>
              <a:gd fmla="*/ 1453614 w 2390775" name="T78"/>
              <a:gd fmla="*/ 1066861 h 2365376" name="T79"/>
              <a:gd fmla="*/ 1378939 w 2390775" name="T80"/>
              <a:gd fmla="*/ 738024 h 2365376" name="T81"/>
              <a:gd fmla="*/ 1153652 w 2390775" name="T82"/>
              <a:gd fmla="*/ 501602 h 2365376" name="T83"/>
              <a:gd fmla="*/ 831224 w 2390775" name="T84"/>
              <a:gd fmla="*/ 411085 h 2365376" name="T85"/>
              <a:gd fmla="*/ 989432 w 2390775" name="T86"/>
              <a:gd fmla="*/ 315187 h 2365376" name="T87"/>
              <a:gd fmla="*/ 1471649 w 2390775" name="T88"/>
              <a:gd fmla="*/ 671876 h 2365376" name="T89"/>
              <a:gd fmla="*/ 1554866 w 2390775" name="T90"/>
              <a:gd fmla="*/ 1171938 h 2365376" name="T91"/>
              <a:gd fmla="*/ 1239716 w 2390775" name="T92"/>
              <a:gd fmla="*/ 1647313 h 2365376" name="T93"/>
              <a:gd fmla="*/ 646121 w 2390775" name="T94"/>
              <a:gd fmla="*/ 1748275 h 2365376" name="T95"/>
              <a:gd fmla="*/ 110112 w 2390775" name="T96"/>
              <a:gd fmla="*/ 1186813 h 2365376" name="T97"/>
              <a:gd fmla="*/ 251551 w 2390775" name="T98"/>
              <a:gd fmla="*/ 580725 h 2365376" name="T99"/>
              <a:gd fmla="*/ 1549044 w 2390775" name="T100"/>
              <a:gd fmla="*/ 160116 h 2365376" name="T101"/>
              <a:gd fmla="*/ 1461002 w 2390775" name="T102"/>
              <a:gd fmla="*/ 284475 h 2365376" name="T103"/>
              <a:gd fmla="*/ 1550307 w 2390775" name="T104"/>
              <a:gd fmla="*/ 426554 h 2365376" name="T105"/>
              <a:gd fmla="*/ 1719764 w 2390775" name="T106"/>
              <a:gd fmla="*/ 380038 h 2365376" name="T107"/>
              <a:gd fmla="*/ 1735543 w 2390775" name="T108"/>
              <a:gd fmla="*/ 232579 h 2365376" name="T109"/>
              <a:gd fmla="*/ 1705909 w 2390775" name="T110"/>
              <a:gd fmla="*/ 94508 h 2365376" name="T111"/>
              <a:gd fmla="*/ 1774050 w 2390775" name="T112"/>
              <a:gd fmla="*/ 148403 h 2365376" name="T113"/>
              <a:gd fmla="*/ 1781614 w 2390775" name="T114"/>
              <a:gd fmla="*/ 428769 h 2365376" name="T115"/>
              <a:gd fmla="*/ 1600166 w 2390775" name="T116"/>
              <a:gd fmla="*/ 516104 h 2365376" name="T117"/>
              <a:gd fmla="*/ 1452167 w 2390775" name="T118"/>
              <a:gd fmla="*/ 455349 h 2365376" name="T119"/>
              <a:gd fmla="*/ 1310478 w 2390775" name="T120"/>
              <a:gd fmla="*/ 259477 h 2365376" name="T121"/>
              <a:gd fmla="*/ 1562614 w 2390775" name="T122"/>
              <a:gd fmla="*/ 74046 h 236537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  <a:gd fmla="*/ 0 60000 65536" name="T147"/>
              <a:gd fmla="*/ 0 60000 65536" name="T148"/>
              <a:gd fmla="*/ 0 60000 65536" name="T149"/>
              <a:gd fmla="*/ 0 60000 65536" name="T150"/>
              <a:gd fmla="*/ 0 60000 65536" name="T151"/>
              <a:gd fmla="*/ 0 60000 65536" name="T152"/>
              <a:gd fmla="*/ 0 60000 65536" name="T153"/>
              <a:gd fmla="*/ 0 60000 65536" name="T154"/>
              <a:gd fmla="*/ 0 60000 65536" name="T155"/>
              <a:gd fmla="*/ 0 60000 65536" name="T156"/>
              <a:gd fmla="*/ 0 60000 65536" name="T157"/>
              <a:gd fmla="*/ 0 60000 65536" name="T158"/>
              <a:gd fmla="*/ 0 60000 65536" name="T159"/>
              <a:gd fmla="*/ 0 60000 65536" name="T160"/>
              <a:gd fmla="*/ 0 60000 65536" name="T161"/>
              <a:gd fmla="*/ 0 60000 65536" name="T162"/>
              <a:gd fmla="*/ 0 60000 65536" name="T163"/>
              <a:gd fmla="*/ 0 60000 65536" name="T164"/>
              <a:gd fmla="*/ 0 60000 65536" name="T165"/>
              <a:gd fmla="*/ 0 60000 65536" name="T166"/>
              <a:gd fmla="*/ 0 60000 65536" name="T167"/>
              <a:gd fmla="*/ 0 60000 65536" name="T168"/>
              <a:gd fmla="*/ 0 60000 65536" name="T169"/>
              <a:gd fmla="*/ 0 60000 65536" name="T170"/>
              <a:gd fmla="*/ 0 60000 65536" name="T171"/>
              <a:gd fmla="*/ 0 60000 65536" name="T172"/>
              <a:gd fmla="*/ 0 60000 65536" name="T173"/>
              <a:gd fmla="*/ 0 60000 65536" name="T174"/>
              <a:gd fmla="*/ 0 60000 65536" name="T175"/>
              <a:gd fmla="*/ 0 60000 65536" name="T176"/>
              <a:gd fmla="*/ 0 60000 65536" name="T177"/>
              <a:gd fmla="*/ 0 60000 65536" name="T178"/>
              <a:gd fmla="*/ 0 60000 65536" name="T179"/>
              <a:gd fmla="*/ 0 60000 65536" name="T180"/>
              <a:gd fmla="*/ 0 60000 65536" name="T181"/>
              <a:gd fmla="*/ 0 60000 65536" name="T182"/>
              <a:gd fmla="*/ 0 60000 65536" name="T183"/>
              <a:gd fmla="*/ 0 60000 65536" name="T184"/>
              <a:gd fmla="*/ 0 60000 65536" name="T185"/>
            </a:gdLst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b="b" l="0" r="r" t="0"/>
            <a:pathLst>
              <a:path h="2365376" w="2390775">
                <a:moveTo>
                  <a:pt x="761351" y="1739900"/>
                </a:moveTo>
                <a:lnTo>
                  <a:pt x="791690" y="1805294"/>
                </a:lnTo>
                <a:lnTo>
                  <a:pt x="794883" y="1808051"/>
                </a:lnTo>
                <a:lnTo>
                  <a:pt x="797278" y="1811991"/>
                </a:lnTo>
                <a:lnTo>
                  <a:pt x="800871" y="1817112"/>
                </a:lnTo>
                <a:lnTo>
                  <a:pt x="803266" y="1822233"/>
                </a:lnTo>
                <a:lnTo>
                  <a:pt x="804065" y="1825384"/>
                </a:lnTo>
                <a:lnTo>
                  <a:pt x="804863" y="1828536"/>
                </a:lnTo>
                <a:lnTo>
                  <a:pt x="804863" y="1831687"/>
                </a:lnTo>
                <a:lnTo>
                  <a:pt x="804863" y="1834839"/>
                </a:lnTo>
                <a:lnTo>
                  <a:pt x="804065" y="1837990"/>
                </a:lnTo>
                <a:lnTo>
                  <a:pt x="802867" y="1841142"/>
                </a:lnTo>
                <a:lnTo>
                  <a:pt x="801670" y="1842718"/>
                </a:lnTo>
                <a:lnTo>
                  <a:pt x="799674" y="1844687"/>
                </a:lnTo>
                <a:lnTo>
                  <a:pt x="797278" y="1845475"/>
                </a:lnTo>
                <a:lnTo>
                  <a:pt x="794484" y="1845869"/>
                </a:lnTo>
                <a:lnTo>
                  <a:pt x="790891" y="1846263"/>
                </a:lnTo>
                <a:lnTo>
                  <a:pt x="787698" y="1845869"/>
                </a:lnTo>
                <a:lnTo>
                  <a:pt x="784105" y="1845475"/>
                </a:lnTo>
                <a:lnTo>
                  <a:pt x="780512" y="1844293"/>
                </a:lnTo>
                <a:lnTo>
                  <a:pt x="776520" y="1842718"/>
                </a:lnTo>
                <a:lnTo>
                  <a:pt x="772927" y="1841142"/>
                </a:lnTo>
                <a:lnTo>
                  <a:pt x="768935" y="1839172"/>
                </a:lnTo>
                <a:lnTo>
                  <a:pt x="765343" y="1836809"/>
                </a:lnTo>
                <a:lnTo>
                  <a:pt x="761750" y="1834051"/>
                </a:lnTo>
                <a:lnTo>
                  <a:pt x="758955" y="1831294"/>
                </a:lnTo>
                <a:lnTo>
                  <a:pt x="756161" y="1827748"/>
                </a:lnTo>
                <a:lnTo>
                  <a:pt x="754165" y="1824597"/>
                </a:lnTo>
                <a:lnTo>
                  <a:pt x="748975" y="1815536"/>
                </a:lnTo>
                <a:lnTo>
                  <a:pt x="745782" y="1808839"/>
                </a:lnTo>
                <a:lnTo>
                  <a:pt x="743387" y="1803718"/>
                </a:lnTo>
                <a:lnTo>
                  <a:pt x="742588" y="1799385"/>
                </a:lnTo>
                <a:lnTo>
                  <a:pt x="742588" y="1795051"/>
                </a:lnTo>
                <a:lnTo>
                  <a:pt x="743387" y="1790718"/>
                </a:lnTo>
                <a:lnTo>
                  <a:pt x="746181" y="1778112"/>
                </a:lnTo>
                <a:lnTo>
                  <a:pt x="746979" y="1774173"/>
                </a:lnTo>
                <a:lnTo>
                  <a:pt x="746979" y="1772203"/>
                </a:lnTo>
                <a:lnTo>
                  <a:pt x="746181" y="1771021"/>
                </a:lnTo>
                <a:lnTo>
                  <a:pt x="745383" y="1770627"/>
                </a:lnTo>
                <a:lnTo>
                  <a:pt x="742987" y="1770627"/>
                </a:lnTo>
                <a:lnTo>
                  <a:pt x="742189" y="1770233"/>
                </a:lnTo>
                <a:lnTo>
                  <a:pt x="741790" y="1769839"/>
                </a:lnTo>
                <a:lnTo>
                  <a:pt x="738596" y="1761961"/>
                </a:lnTo>
                <a:lnTo>
                  <a:pt x="736999" y="1758021"/>
                </a:lnTo>
                <a:lnTo>
                  <a:pt x="736600" y="1756052"/>
                </a:lnTo>
                <a:lnTo>
                  <a:pt x="736600" y="1754476"/>
                </a:lnTo>
                <a:lnTo>
                  <a:pt x="742189" y="1750536"/>
                </a:lnTo>
                <a:lnTo>
                  <a:pt x="747379" y="1747385"/>
                </a:lnTo>
                <a:lnTo>
                  <a:pt x="750971" y="1745021"/>
                </a:lnTo>
                <a:lnTo>
                  <a:pt x="754165" y="1743839"/>
                </a:lnTo>
                <a:lnTo>
                  <a:pt x="758556" y="1741870"/>
                </a:lnTo>
                <a:lnTo>
                  <a:pt x="759754" y="1741870"/>
                </a:lnTo>
                <a:lnTo>
                  <a:pt x="761351" y="1739900"/>
                </a:lnTo>
                <a:close/>
                <a:moveTo>
                  <a:pt x="1554438" y="1730375"/>
                </a:moveTo>
                <a:lnTo>
                  <a:pt x="1565575" y="1730375"/>
                </a:lnTo>
                <a:lnTo>
                  <a:pt x="1575916" y="1730375"/>
                </a:lnTo>
                <a:lnTo>
                  <a:pt x="1586258" y="1731163"/>
                </a:lnTo>
                <a:lnTo>
                  <a:pt x="1591031" y="1731951"/>
                </a:lnTo>
                <a:lnTo>
                  <a:pt x="1595008" y="1733133"/>
                </a:lnTo>
                <a:lnTo>
                  <a:pt x="1598986" y="1734314"/>
                </a:lnTo>
                <a:lnTo>
                  <a:pt x="1602168" y="1735890"/>
                </a:lnTo>
                <a:lnTo>
                  <a:pt x="1605350" y="1737860"/>
                </a:lnTo>
                <a:lnTo>
                  <a:pt x="1607339" y="1739830"/>
                </a:lnTo>
                <a:lnTo>
                  <a:pt x="1608929" y="1741799"/>
                </a:lnTo>
                <a:lnTo>
                  <a:pt x="1609725" y="1744951"/>
                </a:lnTo>
                <a:lnTo>
                  <a:pt x="1609725" y="1747708"/>
                </a:lnTo>
                <a:lnTo>
                  <a:pt x="1608929" y="1751648"/>
                </a:lnTo>
                <a:lnTo>
                  <a:pt x="1607339" y="1755193"/>
                </a:lnTo>
                <a:lnTo>
                  <a:pt x="1604554" y="1759920"/>
                </a:lnTo>
                <a:lnTo>
                  <a:pt x="1600577" y="1764648"/>
                </a:lnTo>
                <a:lnTo>
                  <a:pt x="1595804" y="1769769"/>
                </a:lnTo>
                <a:lnTo>
                  <a:pt x="1589042" y="1776072"/>
                </a:lnTo>
                <a:lnTo>
                  <a:pt x="1582678" y="1781193"/>
                </a:lnTo>
                <a:lnTo>
                  <a:pt x="1576314" y="1786314"/>
                </a:lnTo>
                <a:lnTo>
                  <a:pt x="1570348" y="1790647"/>
                </a:lnTo>
                <a:lnTo>
                  <a:pt x="1563586" y="1794193"/>
                </a:lnTo>
                <a:lnTo>
                  <a:pt x="1557222" y="1797738"/>
                </a:lnTo>
                <a:lnTo>
                  <a:pt x="1550461" y="1800496"/>
                </a:lnTo>
                <a:lnTo>
                  <a:pt x="1544097" y="1802466"/>
                </a:lnTo>
                <a:lnTo>
                  <a:pt x="1537733" y="1804829"/>
                </a:lnTo>
                <a:lnTo>
                  <a:pt x="1530971" y="1806799"/>
                </a:lnTo>
                <a:lnTo>
                  <a:pt x="1524607" y="1807981"/>
                </a:lnTo>
                <a:lnTo>
                  <a:pt x="1518243" y="1809163"/>
                </a:lnTo>
                <a:lnTo>
                  <a:pt x="1505117" y="1811132"/>
                </a:lnTo>
                <a:lnTo>
                  <a:pt x="1491992" y="1812314"/>
                </a:lnTo>
                <a:lnTo>
                  <a:pt x="1486026" y="1813102"/>
                </a:lnTo>
                <a:lnTo>
                  <a:pt x="1483241" y="1813890"/>
                </a:lnTo>
                <a:lnTo>
                  <a:pt x="1482048" y="1814678"/>
                </a:lnTo>
                <a:lnTo>
                  <a:pt x="1481253" y="1815072"/>
                </a:lnTo>
                <a:lnTo>
                  <a:pt x="1480855" y="1815859"/>
                </a:lnTo>
                <a:lnTo>
                  <a:pt x="1480855" y="1817041"/>
                </a:lnTo>
                <a:lnTo>
                  <a:pt x="1481253" y="1818617"/>
                </a:lnTo>
                <a:lnTo>
                  <a:pt x="1482048" y="1819799"/>
                </a:lnTo>
                <a:lnTo>
                  <a:pt x="1482048" y="1821375"/>
                </a:lnTo>
                <a:lnTo>
                  <a:pt x="1482048" y="1821769"/>
                </a:lnTo>
                <a:lnTo>
                  <a:pt x="1480855" y="1822556"/>
                </a:lnTo>
                <a:lnTo>
                  <a:pt x="1471309" y="1830829"/>
                </a:lnTo>
                <a:lnTo>
                  <a:pt x="1465343" y="1834375"/>
                </a:lnTo>
                <a:lnTo>
                  <a:pt x="1463354" y="1835556"/>
                </a:lnTo>
                <a:lnTo>
                  <a:pt x="1461365" y="1836738"/>
                </a:lnTo>
                <a:lnTo>
                  <a:pt x="1452615" y="1830041"/>
                </a:lnTo>
                <a:lnTo>
                  <a:pt x="1445853" y="1824132"/>
                </a:lnTo>
                <a:lnTo>
                  <a:pt x="1440285" y="1819405"/>
                </a:lnTo>
                <a:lnTo>
                  <a:pt x="1437103" y="1815072"/>
                </a:lnTo>
                <a:lnTo>
                  <a:pt x="1434716" y="1812314"/>
                </a:lnTo>
                <a:lnTo>
                  <a:pt x="1433125" y="1810344"/>
                </a:lnTo>
                <a:lnTo>
                  <a:pt x="1432330" y="1808375"/>
                </a:lnTo>
                <a:lnTo>
                  <a:pt x="1428750" y="1806799"/>
                </a:lnTo>
                <a:lnTo>
                  <a:pt x="1512675" y="1734314"/>
                </a:lnTo>
                <a:lnTo>
                  <a:pt x="1518641" y="1733527"/>
                </a:lnTo>
                <a:lnTo>
                  <a:pt x="1533755" y="1731951"/>
                </a:lnTo>
                <a:lnTo>
                  <a:pt x="1543699" y="1731163"/>
                </a:lnTo>
                <a:lnTo>
                  <a:pt x="1554438" y="1730375"/>
                </a:lnTo>
                <a:close/>
                <a:moveTo>
                  <a:pt x="588962" y="1535113"/>
                </a:moveTo>
                <a:lnTo>
                  <a:pt x="694496" y="1535113"/>
                </a:lnTo>
                <a:lnTo>
                  <a:pt x="694496" y="1557872"/>
                </a:lnTo>
                <a:lnTo>
                  <a:pt x="694894" y="1558271"/>
                </a:lnTo>
                <a:lnTo>
                  <a:pt x="696885" y="1560268"/>
                </a:lnTo>
                <a:lnTo>
                  <a:pt x="698478" y="1560667"/>
                </a:lnTo>
                <a:lnTo>
                  <a:pt x="700469" y="1561466"/>
                </a:lnTo>
                <a:lnTo>
                  <a:pt x="704053" y="1561865"/>
                </a:lnTo>
                <a:lnTo>
                  <a:pt x="707239" y="1561865"/>
                </a:lnTo>
                <a:lnTo>
                  <a:pt x="711222" y="1561865"/>
                </a:lnTo>
                <a:lnTo>
                  <a:pt x="714407" y="1561466"/>
                </a:lnTo>
                <a:lnTo>
                  <a:pt x="716797" y="1560667"/>
                </a:lnTo>
                <a:lnTo>
                  <a:pt x="718390" y="1560268"/>
                </a:lnTo>
                <a:lnTo>
                  <a:pt x="720381" y="1558271"/>
                </a:lnTo>
                <a:lnTo>
                  <a:pt x="720779" y="1557872"/>
                </a:lnTo>
                <a:lnTo>
                  <a:pt x="720779" y="1535113"/>
                </a:lnTo>
                <a:lnTo>
                  <a:pt x="820737" y="1535113"/>
                </a:lnTo>
                <a:lnTo>
                  <a:pt x="820737" y="1644117"/>
                </a:lnTo>
                <a:lnTo>
                  <a:pt x="820339" y="1648908"/>
                </a:lnTo>
                <a:lnTo>
                  <a:pt x="819144" y="1652901"/>
                </a:lnTo>
                <a:lnTo>
                  <a:pt x="816755" y="1656894"/>
                </a:lnTo>
                <a:lnTo>
                  <a:pt x="814365" y="1660088"/>
                </a:lnTo>
                <a:lnTo>
                  <a:pt x="810781" y="1663283"/>
                </a:lnTo>
                <a:lnTo>
                  <a:pt x="806799" y="1665279"/>
                </a:lnTo>
                <a:lnTo>
                  <a:pt x="802418" y="1666477"/>
                </a:lnTo>
                <a:lnTo>
                  <a:pt x="797639" y="1666876"/>
                </a:lnTo>
                <a:lnTo>
                  <a:pt x="612060" y="1666876"/>
                </a:lnTo>
                <a:lnTo>
                  <a:pt x="607281" y="1666477"/>
                </a:lnTo>
                <a:lnTo>
                  <a:pt x="602901" y="1665279"/>
                </a:lnTo>
                <a:lnTo>
                  <a:pt x="598918" y="1663283"/>
                </a:lnTo>
                <a:lnTo>
                  <a:pt x="595732" y="1660088"/>
                </a:lnTo>
                <a:lnTo>
                  <a:pt x="592546" y="1656894"/>
                </a:lnTo>
                <a:lnTo>
                  <a:pt x="590555" y="1652901"/>
                </a:lnTo>
                <a:lnTo>
                  <a:pt x="589360" y="1648908"/>
                </a:lnTo>
                <a:lnTo>
                  <a:pt x="588962" y="1644117"/>
                </a:lnTo>
                <a:lnTo>
                  <a:pt x="588962" y="1535113"/>
                </a:lnTo>
                <a:close/>
                <a:moveTo>
                  <a:pt x="612060" y="1476375"/>
                </a:moveTo>
                <a:lnTo>
                  <a:pt x="797639" y="1476375"/>
                </a:lnTo>
                <a:lnTo>
                  <a:pt x="802418" y="1476769"/>
                </a:lnTo>
                <a:lnTo>
                  <a:pt x="806799" y="1477950"/>
                </a:lnTo>
                <a:lnTo>
                  <a:pt x="810781" y="1480312"/>
                </a:lnTo>
                <a:lnTo>
                  <a:pt x="814365" y="1483068"/>
                </a:lnTo>
                <a:lnTo>
                  <a:pt x="816755" y="1486611"/>
                </a:lnTo>
                <a:lnTo>
                  <a:pt x="819144" y="1490155"/>
                </a:lnTo>
                <a:lnTo>
                  <a:pt x="820339" y="1494485"/>
                </a:lnTo>
                <a:lnTo>
                  <a:pt x="820737" y="1498816"/>
                </a:lnTo>
                <a:lnTo>
                  <a:pt x="820737" y="1525588"/>
                </a:lnTo>
                <a:lnTo>
                  <a:pt x="588962" y="1525588"/>
                </a:lnTo>
                <a:lnTo>
                  <a:pt x="588962" y="1498816"/>
                </a:lnTo>
                <a:lnTo>
                  <a:pt x="589360" y="1494485"/>
                </a:lnTo>
                <a:lnTo>
                  <a:pt x="590555" y="1490155"/>
                </a:lnTo>
                <a:lnTo>
                  <a:pt x="592546" y="1486611"/>
                </a:lnTo>
                <a:lnTo>
                  <a:pt x="595732" y="1483068"/>
                </a:lnTo>
                <a:lnTo>
                  <a:pt x="598918" y="1480312"/>
                </a:lnTo>
                <a:lnTo>
                  <a:pt x="602901" y="1477950"/>
                </a:lnTo>
                <a:lnTo>
                  <a:pt x="607281" y="1476769"/>
                </a:lnTo>
                <a:lnTo>
                  <a:pt x="612060" y="1476375"/>
                </a:lnTo>
                <a:close/>
                <a:moveTo>
                  <a:pt x="725449" y="1381125"/>
                </a:moveTo>
                <a:lnTo>
                  <a:pt x="730525" y="1381524"/>
                </a:lnTo>
                <a:lnTo>
                  <a:pt x="732087" y="1381524"/>
                </a:lnTo>
                <a:lnTo>
                  <a:pt x="734430" y="1382322"/>
                </a:lnTo>
                <a:lnTo>
                  <a:pt x="737554" y="1384317"/>
                </a:lnTo>
                <a:lnTo>
                  <a:pt x="740287" y="1386312"/>
                </a:lnTo>
                <a:lnTo>
                  <a:pt x="743411" y="1389505"/>
                </a:lnTo>
                <a:lnTo>
                  <a:pt x="746535" y="1393096"/>
                </a:lnTo>
                <a:lnTo>
                  <a:pt x="749659" y="1397486"/>
                </a:lnTo>
                <a:lnTo>
                  <a:pt x="755906" y="1407063"/>
                </a:lnTo>
                <a:lnTo>
                  <a:pt x="761373" y="1417837"/>
                </a:lnTo>
                <a:lnTo>
                  <a:pt x="766059" y="1427813"/>
                </a:lnTo>
                <a:lnTo>
                  <a:pt x="769182" y="1437390"/>
                </a:lnTo>
                <a:lnTo>
                  <a:pt x="770744" y="1441780"/>
                </a:lnTo>
                <a:lnTo>
                  <a:pt x="771525" y="1445770"/>
                </a:lnTo>
                <a:lnTo>
                  <a:pt x="771525" y="1448164"/>
                </a:lnTo>
                <a:lnTo>
                  <a:pt x="771525" y="1450159"/>
                </a:lnTo>
                <a:lnTo>
                  <a:pt x="770744" y="1451357"/>
                </a:lnTo>
                <a:lnTo>
                  <a:pt x="769182" y="1452155"/>
                </a:lnTo>
                <a:lnTo>
                  <a:pt x="768011" y="1452155"/>
                </a:lnTo>
                <a:lnTo>
                  <a:pt x="766449" y="1450958"/>
                </a:lnTo>
                <a:lnTo>
                  <a:pt x="764887" y="1449760"/>
                </a:lnTo>
                <a:lnTo>
                  <a:pt x="762544" y="1448563"/>
                </a:lnTo>
                <a:lnTo>
                  <a:pt x="759030" y="1444174"/>
                </a:lnTo>
                <a:lnTo>
                  <a:pt x="755516" y="1439784"/>
                </a:lnTo>
                <a:lnTo>
                  <a:pt x="753173" y="1434996"/>
                </a:lnTo>
                <a:lnTo>
                  <a:pt x="752392" y="1433400"/>
                </a:lnTo>
                <a:lnTo>
                  <a:pt x="752392" y="1431404"/>
                </a:lnTo>
                <a:lnTo>
                  <a:pt x="752001" y="1428611"/>
                </a:lnTo>
                <a:lnTo>
                  <a:pt x="750830" y="1426616"/>
                </a:lnTo>
                <a:lnTo>
                  <a:pt x="748878" y="1425419"/>
                </a:lnTo>
                <a:lnTo>
                  <a:pt x="746925" y="1425020"/>
                </a:lnTo>
                <a:lnTo>
                  <a:pt x="746144" y="1425419"/>
                </a:lnTo>
                <a:lnTo>
                  <a:pt x="745363" y="1425818"/>
                </a:lnTo>
                <a:lnTo>
                  <a:pt x="744582" y="1426616"/>
                </a:lnTo>
                <a:lnTo>
                  <a:pt x="743411" y="1427414"/>
                </a:lnTo>
                <a:lnTo>
                  <a:pt x="742630" y="1428611"/>
                </a:lnTo>
                <a:lnTo>
                  <a:pt x="742240" y="1430207"/>
                </a:lnTo>
                <a:lnTo>
                  <a:pt x="741849" y="1432602"/>
                </a:lnTo>
                <a:lnTo>
                  <a:pt x="741849" y="1434597"/>
                </a:lnTo>
                <a:lnTo>
                  <a:pt x="741459" y="1439385"/>
                </a:lnTo>
                <a:lnTo>
                  <a:pt x="740678" y="1443376"/>
                </a:lnTo>
                <a:lnTo>
                  <a:pt x="739897" y="1445371"/>
                </a:lnTo>
                <a:lnTo>
                  <a:pt x="739116" y="1446967"/>
                </a:lnTo>
                <a:lnTo>
                  <a:pt x="737944" y="1448164"/>
                </a:lnTo>
                <a:lnTo>
                  <a:pt x="735992" y="1449361"/>
                </a:lnTo>
                <a:lnTo>
                  <a:pt x="734430" y="1450558"/>
                </a:lnTo>
                <a:lnTo>
                  <a:pt x="732868" y="1452155"/>
                </a:lnTo>
                <a:lnTo>
                  <a:pt x="730525" y="1452953"/>
                </a:lnTo>
                <a:lnTo>
                  <a:pt x="727792" y="1453352"/>
                </a:lnTo>
                <a:lnTo>
                  <a:pt x="721935" y="1454150"/>
                </a:lnTo>
                <a:lnTo>
                  <a:pt x="715297" y="1454150"/>
                </a:lnTo>
                <a:lnTo>
                  <a:pt x="712173" y="1453751"/>
                </a:lnTo>
                <a:lnTo>
                  <a:pt x="709049" y="1452953"/>
                </a:lnTo>
                <a:lnTo>
                  <a:pt x="706706" y="1452155"/>
                </a:lnTo>
                <a:lnTo>
                  <a:pt x="703973" y="1450558"/>
                </a:lnTo>
                <a:lnTo>
                  <a:pt x="701240" y="1448962"/>
                </a:lnTo>
                <a:lnTo>
                  <a:pt x="699287" y="1447366"/>
                </a:lnTo>
                <a:lnTo>
                  <a:pt x="694992" y="1442977"/>
                </a:lnTo>
                <a:lnTo>
                  <a:pt x="691478" y="1438188"/>
                </a:lnTo>
                <a:lnTo>
                  <a:pt x="687963" y="1432602"/>
                </a:lnTo>
                <a:lnTo>
                  <a:pt x="685230" y="1427015"/>
                </a:lnTo>
                <a:lnTo>
                  <a:pt x="682497" y="1421029"/>
                </a:lnTo>
                <a:lnTo>
                  <a:pt x="680544" y="1415044"/>
                </a:lnTo>
                <a:lnTo>
                  <a:pt x="678982" y="1409058"/>
                </a:lnTo>
                <a:lnTo>
                  <a:pt x="676249" y="1399082"/>
                </a:lnTo>
                <a:lnTo>
                  <a:pt x="675078" y="1392298"/>
                </a:lnTo>
                <a:lnTo>
                  <a:pt x="674687" y="1389106"/>
                </a:lnTo>
                <a:lnTo>
                  <a:pt x="674687" y="1388707"/>
                </a:lnTo>
                <a:lnTo>
                  <a:pt x="675078" y="1388308"/>
                </a:lnTo>
                <a:lnTo>
                  <a:pt x="676249" y="1387909"/>
                </a:lnTo>
                <a:lnTo>
                  <a:pt x="679373" y="1387111"/>
                </a:lnTo>
                <a:lnTo>
                  <a:pt x="683278" y="1385913"/>
                </a:lnTo>
                <a:lnTo>
                  <a:pt x="689525" y="1384716"/>
                </a:lnTo>
                <a:lnTo>
                  <a:pt x="698897" y="1383120"/>
                </a:lnTo>
                <a:lnTo>
                  <a:pt x="715297" y="1381524"/>
                </a:lnTo>
                <a:lnTo>
                  <a:pt x="725449" y="1381125"/>
                </a:lnTo>
                <a:close/>
                <a:moveTo>
                  <a:pt x="1433588" y="1247775"/>
                </a:moveTo>
                <a:lnTo>
                  <a:pt x="1439124" y="1247775"/>
                </a:lnTo>
                <a:lnTo>
                  <a:pt x="1444264" y="1248175"/>
                </a:lnTo>
                <a:lnTo>
                  <a:pt x="1448614" y="1248976"/>
                </a:lnTo>
                <a:lnTo>
                  <a:pt x="1451382" y="1249776"/>
                </a:lnTo>
                <a:lnTo>
                  <a:pt x="1453359" y="1250977"/>
                </a:lnTo>
                <a:lnTo>
                  <a:pt x="1454150" y="1252178"/>
                </a:lnTo>
                <a:lnTo>
                  <a:pt x="1454150" y="1253779"/>
                </a:lnTo>
                <a:lnTo>
                  <a:pt x="1453359" y="1255380"/>
                </a:lnTo>
                <a:lnTo>
                  <a:pt x="1452173" y="1256981"/>
                </a:lnTo>
                <a:lnTo>
                  <a:pt x="1450196" y="1258582"/>
                </a:lnTo>
                <a:lnTo>
                  <a:pt x="1447428" y="1260183"/>
                </a:lnTo>
                <a:lnTo>
                  <a:pt x="1441892" y="1262985"/>
                </a:lnTo>
                <a:lnTo>
                  <a:pt x="1435565" y="1264986"/>
                </a:lnTo>
                <a:lnTo>
                  <a:pt x="1432402" y="1265387"/>
                </a:lnTo>
                <a:lnTo>
                  <a:pt x="1429634" y="1265787"/>
                </a:lnTo>
                <a:lnTo>
                  <a:pt x="1427261" y="1265787"/>
                </a:lnTo>
                <a:lnTo>
                  <a:pt x="1425284" y="1265387"/>
                </a:lnTo>
                <a:lnTo>
                  <a:pt x="1423703" y="1264986"/>
                </a:lnTo>
                <a:lnTo>
                  <a:pt x="1422516" y="1264586"/>
                </a:lnTo>
                <a:lnTo>
                  <a:pt x="1420539" y="1264586"/>
                </a:lnTo>
                <a:lnTo>
                  <a:pt x="1419353" y="1264986"/>
                </a:lnTo>
                <a:lnTo>
                  <a:pt x="1418562" y="1265787"/>
                </a:lnTo>
                <a:lnTo>
                  <a:pt x="1417376" y="1266588"/>
                </a:lnTo>
                <a:lnTo>
                  <a:pt x="1416980" y="1267388"/>
                </a:lnTo>
                <a:lnTo>
                  <a:pt x="1416585" y="1268589"/>
                </a:lnTo>
                <a:lnTo>
                  <a:pt x="1416190" y="1269790"/>
                </a:lnTo>
                <a:lnTo>
                  <a:pt x="1416585" y="1270990"/>
                </a:lnTo>
                <a:lnTo>
                  <a:pt x="1416585" y="1272191"/>
                </a:lnTo>
                <a:lnTo>
                  <a:pt x="1417376" y="1273392"/>
                </a:lnTo>
                <a:lnTo>
                  <a:pt x="1418562" y="1274993"/>
                </a:lnTo>
                <a:lnTo>
                  <a:pt x="1419748" y="1276194"/>
                </a:lnTo>
                <a:lnTo>
                  <a:pt x="1422121" y="1277395"/>
                </a:lnTo>
                <a:lnTo>
                  <a:pt x="1424098" y="1278596"/>
                </a:lnTo>
                <a:lnTo>
                  <a:pt x="1428843" y="1280597"/>
                </a:lnTo>
                <a:lnTo>
                  <a:pt x="1430820" y="1282198"/>
                </a:lnTo>
                <a:lnTo>
                  <a:pt x="1432402" y="1283799"/>
                </a:lnTo>
                <a:lnTo>
                  <a:pt x="1433588" y="1285000"/>
                </a:lnTo>
                <a:lnTo>
                  <a:pt x="1435170" y="1287001"/>
                </a:lnTo>
                <a:lnTo>
                  <a:pt x="1436356" y="1289003"/>
                </a:lnTo>
                <a:lnTo>
                  <a:pt x="1436751" y="1291404"/>
                </a:lnTo>
                <a:lnTo>
                  <a:pt x="1437542" y="1293406"/>
                </a:lnTo>
                <a:lnTo>
                  <a:pt x="1437542" y="1296608"/>
                </a:lnTo>
                <a:lnTo>
                  <a:pt x="1437542" y="1299009"/>
                </a:lnTo>
                <a:lnTo>
                  <a:pt x="1437147" y="1302612"/>
                </a:lnTo>
                <a:lnTo>
                  <a:pt x="1436356" y="1305414"/>
                </a:lnTo>
                <a:lnTo>
                  <a:pt x="1435170" y="1309416"/>
                </a:lnTo>
                <a:lnTo>
                  <a:pt x="1431611" y="1317422"/>
                </a:lnTo>
                <a:lnTo>
                  <a:pt x="1430029" y="1320624"/>
                </a:lnTo>
                <a:lnTo>
                  <a:pt x="1428052" y="1323826"/>
                </a:lnTo>
                <a:lnTo>
                  <a:pt x="1425680" y="1326628"/>
                </a:lnTo>
                <a:lnTo>
                  <a:pt x="1423307" y="1328629"/>
                </a:lnTo>
                <a:lnTo>
                  <a:pt x="1420539" y="1331431"/>
                </a:lnTo>
                <a:lnTo>
                  <a:pt x="1417771" y="1333032"/>
                </a:lnTo>
                <a:lnTo>
                  <a:pt x="1414608" y="1334633"/>
                </a:lnTo>
                <a:lnTo>
                  <a:pt x="1411445" y="1336635"/>
                </a:lnTo>
                <a:lnTo>
                  <a:pt x="1404722" y="1338636"/>
                </a:lnTo>
                <a:lnTo>
                  <a:pt x="1397605" y="1340237"/>
                </a:lnTo>
                <a:lnTo>
                  <a:pt x="1390487" y="1341038"/>
                </a:lnTo>
                <a:lnTo>
                  <a:pt x="1383370" y="1341438"/>
                </a:lnTo>
                <a:lnTo>
                  <a:pt x="1376252" y="1341438"/>
                </a:lnTo>
                <a:lnTo>
                  <a:pt x="1369530" y="1341038"/>
                </a:lnTo>
                <a:lnTo>
                  <a:pt x="1358063" y="1339437"/>
                </a:lnTo>
                <a:lnTo>
                  <a:pt x="1350154" y="1338236"/>
                </a:lnTo>
                <a:lnTo>
                  <a:pt x="1347386" y="1337435"/>
                </a:lnTo>
                <a:lnTo>
                  <a:pt x="1347386" y="1337835"/>
                </a:lnTo>
                <a:lnTo>
                  <a:pt x="1346991" y="1337435"/>
                </a:lnTo>
                <a:lnTo>
                  <a:pt x="1346200" y="1337035"/>
                </a:lnTo>
                <a:lnTo>
                  <a:pt x="1346200" y="1334633"/>
                </a:lnTo>
                <a:lnTo>
                  <a:pt x="1346991" y="1331831"/>
                </a:lnTo>
                <a:lnTo>
                  <a:pt x="1347782" y="1326228"/>
                </a:lnTo>
                <a:lnTo>
                  <a:pt x="1349363" y="1318623"/>
                </a:lnTo>
                <a:lnTo>
                  <a:pt x="1351736" y="1307415"/>
                </a:lnTo>
                <a:lnTo>
                  <a:pt x="1355295" y="1296608"/>
                </a:lnTo>
                <a:lnTo>
                  <a:pt x="1357667" y="1287402"/>
                </a:lnTo>
                <a:lnTo>
                  <a:pt x="1361621" y="1275794"/>
                </a:lnTo>
                <a:lnTo>
                  <a:pt x="1363994" y="1270190"/>
                </a:lnTo>
                <a:lnTo>
                  <a:pt x="1364785" y="1268589"/>
                </a:lnTo>
                <a:lnTo>
                  <a:pt x="1366762" y="1265787"/>
                </a:lnTo>
                <a:lnTo>
                  <a:pt x="1369925" y="1262985"/>
                </a:lnTo>
                <a:lnTo>
                  <a:pt x="1373484" y="1260183"/>
                </a:lnTo>
                <a:lnTo>
                  <a:pt x="1378229" y="1258182"/>
                </a:lnTo>
                <a:lnTo>
                  <a:pt x="1383765" y="1256181"/>
                </a:lnTo>
                <a:lnTo>
                  <a:pt x="1389301" y="1253779"/>
                </a:lnTo>
                <a:lnTo>
                  <a:pt x="1395628" y="1252578"/>
                </a:lnTo>
                <a:lnTo>
                  <a:pt x="1401954" y="1250977"/>
                </a:lnTo>
                <a:lnTo>
                  <a:pt x="1415399" y="1248976"/>
                </a:lnTo>
                <a:lnTo>
                  <a:pt x="1428052" y="1248175"/>
                </a:lnTo>
                <a:lnTo>
                  <a:pt x="1433588" y="1247775"/>
                </a:lnTo>
                <a:close/>
                <a:moveTo>
                  <a:pt x="1155700" y="965200"/>
                </a:moveTo>
                <a:lnTo>
                  <a:pt x="1161653" y="965597"/>
                </a:lnTo>
                <a:lnTo>
                  <a:pt x="1167209" y="966787"/>
                </a:lnTo>
                <a:lnTo>
                  <a:pt x="1172766" y="968770"/>
                </a:lnTo>
                <a:lnTo>
                  <a:pt x="1177925" y="971944"/>
                </a:lnTo>
                <a:lnTo>
                  <a:pt x="1182687" y="975514"/>
                </a:lnTo>
                <a:lnTo>
                  <a:pt x="1187450" y="980274"/>
                </a:lnTo>
                <a:lnTo>
                  <a:pt x="1192213" y="985431"/>
                </a:lnTo>
                <a:lnTo>
                  <a:pt x="1196181" y="991381"/>
                </a:lnTo>
                <a:lnTo>
                  <a:pt x="1200150" y="998125"/>
                </a:lnTo>
                <a:lnTo>
                  <a:pt x="1204119" y="1005265"/>
                </a:lnTo>
                <a:lnTo>
                  <a:pt x="1207691" y="1012802"/>
                </a:lnTo>
                <a:lnTo>
                  <a:pt x="1211659" y="1021133"/>
                </a:lnTo>
                <a:lnTo>
                  <a:pt x="1214437" y="1029860"/>
                </a:lnTo>
                <a:lnTo>
                  <a:pt x="1217613" y="1038984"/>
                </a:lnTo>
                <a:lnTo>
                  <a:pt x="1220787" y="1048504"/>
                </a:lnTo>
                <a:lnTo>
                  <a:pt x="1225947" y="1068338"/>
                </a:lnTo>
                <a:lnTo>
                  <a:pt x="1230313" y="1089363"/>
                </a:lnTo>
                <a:lnTo>
                  <a:pt x="1234678" y="1111180"/>
                </a:lnTo>
                <a:lnTo>
                  <a:pt x="1237853" y="1133792"/>
                </a:lnTo>
                <a:lnTo>
                  <a:pt x="1241028" y="1155609"/>
                </a:lnTo>
                <a:lnTo>
                  <a:pt x="1243013" y="1177824"/>
                </a:lnTo>
                <a:lnTo>
                  <a:pt x="1245394" y="1198848"/>
                </a:lnTo>
                <a:lnTo>
                  <a:pt x="1246981" y="1219476"/>
                </a:lnTo>
                <a:lnTo>
                  <a:pt x="1246187" y="1186551"/>
                </a:lnTo>
                <a:lnTo>
                  <a:pt x="1342231" y="1244467"/>
                </a:lnTo>
                <a:lnTo>
                  <a:pt x="1323181" y="1340465"/>
                </a:lnTo>
                <a:lnTo>
                  <a:pt x="1248966" y="1309524"/>
                </a:lnTo>
                <a:lnTo>
                  <a:pt x="1245394" y="1284929"/>
                </a:lnTo>
                <a:lnTo>
                  <a:pt x="1239441" y="1242087"/>
                </a:lnTo>
                <a:lnTo>
                  <a:pt x="1231106" y="1373787"/>
                </a:lnTo>
                <a:lnTo>
                  <a:pt x="1230709" y="1379737"/>
                </a:lnTo>
                <a:lnTo>
                  <a:pt x="1230313" y="1386084"/>
                </a:lnTo>
                <a:lnTo>
                  <a:pt x="1230709" y="1392431"/>
                </a:lnTo>
                <a:lnTo>
                  <a:pt x="1232297" y="1399968"/>
                </a:lnTo>
                <a:lnTo>
                  <a:pt x="1234281" y="1407902"/>
                </a:lnTo>
                <a:lnTo>
                  <a:pt x="1237059" y="1417422"/>
                </a:lnTo>
                <a:lnTo>
                  <a:pt x="1241822" y="1428133"/>
                </a:lnTo>
                <a:lnTo>
                  <a:pt x="1247775" y="1440430"/>
                </a:lnTo>
                <a:lnTo>
                  <a:pt x="1231106" y="1440430"/>
                </a:lnTo>
                <a:lnTo>
                  <a:pt x="1242219" y="1446380"/>
                </a:lnTo>
                <a:lnTo>
                  <a:pt x="1256109" y="1453124"/>
                </a:lnTo>
                <a:lnTo>
                  <a:pt x="1287066" y="1467405"/>
                </a:lnTo>
                <a:lnTo>
                  <a:pt x="1313259" y="1479305"/>
                </a:lnTo>
                <a:lnTo>
                  <a:pt x="1323975" y="1483669"/>
                </a:lnTo>
                <a:lnTo>
                  <a:pt x="1501775" y="1720491"/>
                </a:lnTo>
                <a:lnTo>
                  <a:pt x="1401763" y="1798638"/>
                </a:lnTo>
                <a:lnTo>
                  <a:pt x="1210469" y="1576494"/>
                </a:lnTo>
                <a:lnTo>
                  <a:pt x="1080294" y="1561816"/>
                </a:lnTo>
                <a:lnTo>
                  <a:pt x="1080294" y="1563800"/>
                </a:lnTo>
                <a:lnTo>
                  <a:pt x="1080294" y="1567370"/>
                </a:lnTo>
                <a:lnTo>
                  <a:pt x="1079500" y="1575700"/>
                </a:lnTo>
                <a:lnTo>
                  <a:pt x="1077516" y="1587601"/>
                </a:lnTo>
                <a:lnTo>
                  <a:pt x="1074341" y="1601088"/>
                </a:lnTo>
                <a:lnTo>
                  <a:pt x="1066403" y="1633220"/>
                </a:lnTo>
                <a:lnTo>
                  <a:pt x="1056878" y="1669318"/>
                </a:lnTo>
                <a:lnTo>
                  <a:pt x="1046956" y="1703830"/>
                </a:lnTo>
                <a:lnTo>
                  <a:pt x="1038622" y="1733582"/>
                </a:lnTo>
                <a:lnTo>
                  <a:pt x="1030288" y="1762540"/>
                </a:lnTo>
                <a:lnTo>
                  <a:pt x="802481" y="1785548"/>
                </a:lnTo>
                <a:lnTo>
                  <a:pt x="770731" y="1731201"/>
                </a:lnTo>
                <a:lnTo>
                  <a:pt x="904081" y="1706210"/>
                </a:lnTo>
                <a:lnTo>
                  <a:pt x="903685" y="1489619"/>
                </a:lnTo>
                <a:lnTo>
                  <a:pt x="871935" y="1482479"/>
                </a:lnTo>
                <a:lnTo>
                  <a:pt x="869950" y="1471768"/>
                </a:lnTo>
                <a:lnTo>
                  <a:pt x="867966" y="1461851"/>
                </a:lnTo>
                <a:lnTo>
                  <a:pt x="866378" y="1453124"/>
                </a:lnTo>
                <a:lnTo>
                  <a:pt x="864791" y="1445190"/>
                </a:lnTo>
                <a:lnTo>
                  <a:pt x="863600" y="1428926"/>
                </a:lnTo>
                <a:lnTo>
                  <a:pt x="862806" y="1413455"/>
                </a:lnTo>
                <a:lnTo>
                  <a:pt x="862013" y="1373787"/>
                </a:lnTo>
                <a:lnTo>
                  <a:pt x="860822" y="1346812"/>
                </a:lnTo>
                <a:lnTo>
                  <a:pt x="858044" y="1312697"/>
                </a:lnTo>
                <a:lnTo>
                  <a:pt x="854472" y="1175444"/>
                </a:lnTo>
                <a:lnTo>
                  <a:pt x="843756" y="1181791"/>
                </a:lnTo>
                <a:lnTo>
                  <a:pt x="818753" y="1197658"/>
                </a:lnTo>
                <a:lnTo>
                  <a:pt x="802878" y="1208369"/>
                </a:lnTo>
                <a:lnTo>
                  <a:pt x="786606" y="1219476"/>
                </a:lnTo>
                <a:lnTo>
                  <a:pt x="770731" y="1230980"/>
                </a:lnTo>
                <a:lnTo>
                  <a:pt x="756841" y="1242087"/>
                </a:lnTo>
                <a:lnTo>
                  <a:pt x="754460" y="1250021"/>
                </a:lnTo>
                <a:lnTo>
                  <a:pt x="752872" y="1258351"/>
                </a:lnTo>
                <a:lnTo>
                  <a:pt x="752078" y="1266681"/>
                </a:lnTo>
                <a:lnTo>
                  <a:pt x="751285" y="1275805"/>
                </a:lnTo>
                <a:lnTo>
                  <a:pt x="751285" y="1284532"/>
                </a:lnTo>
                <a:lnTo>
                  <a:pt x="751681" y="1292863"/>
                </a:lnTo>
                <a:lnTo>
                  <a:pt x="752078" y="1301590"/>
                </a:lnTo>
                <a:lnTo>
                  <a:pt x="752872" y="1310317"/>
                </a:lnTo>
                <a:lnTo>
                  <a:pt x="754856" y="1325788"/>
                </a:lnTo>
                <a:lnTo>
                  <a:pt x="756444" y="1339275"/>
                </a:lnTo>
                <a:lnTo>
                  <a:pt x="758031" y="1350382"/>
                </a:lnTo>
                <a:lnTo>
                  <a:pt x="758031" y="1354349"/>
                </a:lnTo>
                <a:lnTo>
                  <a:pt x="756841" y="1357523"/>
                </a:lnTo>
                <a:lnTo>
                  <a:pt x="727869" y="1355539"/>
                </a:lnTo>
                <a:lnTo>
                  <a:pt x="715566" y="1354746"/>
                </a:lnTo>
                <a:lnTo>
                  <a:pt x="709613" y="1354746"/>
                </a:lnTo>
                <a:lnTo>
                  <a:pt x="704453" y="1355143"/>
                </a:lnTo>
                <a:lnTo>
                  <a:pt x="698897" y="1355539"/>
                </a:lnTo>
                <a:lnTo>
                  <a:pt x="693341" y="1356729"/>
                </a:lnTo>
                <a:lnTo>
                  <a:pt x="687785" y="1357919"/>
                </a:lnTo>
                <a:lnTo>
                  <a:pt x="682228" y="1359903"/>
                </a:lnTo>
                <a:lnTo>
                  <a:pt x="677069" y="1361886"/>
                </a:lnTo>
                <a:lnTo>
                  <a:pt x="671116" y="1364663"/>
                </a:lnTo>
                <a:lnTo>
                  <a:pt x="664766" y="1367836"/>
                </a:lnTo>
                <a:lnTo>
                  <a:pt x="658416" y="1372200"/>
                </a:lnTo>
                <a:lnTo>
                  <a:pt x="657225" y="1367043"/>
                </a:lnTo>
                <a:lnTo>
                  <a:pt x="655241" y="1361093"/>
                </a:lnTo>
                <a:lnTo>
                  <a:pt x="654050" y="1355143"/>
                </a:lnTo>
                <a:lnTo>
                  <a:pt x="653256" y="1348399"/>
                </a:lnTo>
                <a:lnTo>
                  <a:pt x="651669" y="1333325"/>
                </a:lnTo>
                <a:lnTo>
                  <a:pt x="650875" y="1316267"/>
                </a:lnTo>
                <a:lnTo>
                  <a:pt x="650875" y="1296830"/>
                </a:lnTo>
                <a:lnTo>
                  <a:pt x="651272" y="1274615"/>
                </a:lnTo>
                <a:lnTo>
                  <a:pt x="652066" y="1251211"/>
                </a:lnTo>
                <a:lnTo>
                  <a:pt x="653653" y="1225029"/>
                </a:lnTo>
                <a:lnTo>
                  <a:pt x="660797" y="1208369"/>
                </a:lnTo>
                <a:lnTo>
                  <a:pt x="667147" y="1194881"/>
                </a:lnTo>
                <a:lnTo>
                  <a:pt x="670322" y="1188931"/>
                </a:lnTo>
                <a:lnTo>
                  <a:pt x="673497" y="1183774"/>
                </a:lnTo>
                <a:lnTo>
                  <a:pt x="680244" y="1174254"/>
                </a:lnTo>
                <a:lnTo>
                  <a:pt x="687388" y="1164733"/>
                </a:lnTo>
                <a:lnTo>
                  <a:pt x="696119" y="1155213"/>
                </a:lnTo>
                <a:lnTo>
                  <a:pt x="706438" y="1143312"/>
                </a:lnTo>
                <a:lnTo>
                  <a:pt x="718741" y="1129031"/>
                </a:lnTo>
                <a:lnTo>
                  <a:pt x="738585" y="1108007"/>
                </a:lnTo>
                <a:lnTo>
                  <a:pt x="756047" y="1088966"/>
                </a:lnTo>
                <a:lnTo>
                  <a:pt x="785416" y="1057231"/>
                </a:lnTo>
                <a:lnTo>
                  <a:pt x="797719" y="1043744"/>
                </a:lnTo>
                <a:lnTo>
                  <a:pt x="809228" y="1032240"/>
                </a:lnTo>
                <a:lnTo>
                  <a:pt x="820738" y="1021926"/>
                </a:lnTo>
                <a:lnTo>
                  <a:pt x="831056" y="1012802"/>
                </a:lnTo>
                <a:lnTo>
                  <a:pt x="836613" y="1008439"/>
                </a:lnTo>
                <a:lnTo>
                  <a:pt x="842169" y="1004869"/>
                </a:lnTo>
                <a:lnTo>
                  <a:pt x="848122" y="1000902"/>
                </a:lnTo>
                <a:lnTo>
                  <a:pt x="854075" y="997331"/>
                </a:lnTo>
                <a:lnTo>
                  <a:pt x="860028" y="994555"/>
                </a:lnTo>
                <a:lnTo>
                  <a:pt x="866378" y="991381"/>
                </a:lnTo>
                <a:lnTo>
                  <a:pt x="873125" y="988208"/>
                </a:lnTo>
                <a:lnTo>
                  <a:pt x="880269" y="985828"/>
                </a:lnTo>
                <a:lnTo>
                  <a:pt x="895350" y="980274"/>
                </a:lnTo>
                <a:lnTo>
                  <a:pt x="912416" y="975117"/>
                </a:lnTo>
                <a:lnTo>
                  <a:pt x="932260" y="970753"/>
                </a:lnTo>
                <a:lnTo>
                  <a:pt x="954881" y="965597"/>
                </a:lnTo>
                <a:lnTo>
                  <a:pt x="963613" y="965993"/>
                </a:lnTo>
                <a:lnTo>
                  <a:pt x="979488" y="966787"/>
                </a:lnTo>
                <a:lnTo>
                  <a:pt x="1004491" y="968373"/>
                </a:lnTo>
                <a:lnTo>
                  <a:pt x="1089819" y="1240103"/>
                </a:lnTo>
                <a:lnTo>
                  <a:pt x="1081484" y="1159179"/>
                </a:lnTo>
                <a:lnTo>
                  <a:pt x="1077516" y="1013199"/>
                </a:lnTo>
                <a:lnTo>
                  <a:pt x="1071959" y="999315"/>
                </a:lnTo>
                <a:lnTo>
                  <a:pt x="1083072" y="980671"/>
                </a:lnTo>
                <a:lnTo>
                  <a:pt x="1107281" y="980671"/>
                </a:lnTo>
                <a:lnTo>
                  <a:pt x="1117600" y="999315"/>
                </a:lnTo>
                <a:lnTo>
                  <a:pt x="1112837" y="1015579"/>
                </a:lnTo>
                <a:lnTo>
                  <a:pt x="1142206" y="1228203"/>
                </a:lnTo>
                <a:lnTo>
                  <a:pt x="1137841" y="971944"/>
                </a:lnTo>
                <a:lnTo>
                  <a:pt x="1146572" y="967580"/>
                </a:lnTo>
                <a:lnTo>
                  <a:pt x="1148953" y="966390"/>
                </a:lnTo>
                <a:lnTo>
                  <a:pt x="1149350" y="965597"/>
                </a:lnTo>
                <a:lnTo>
                  <a:pt x="1155700" y="965200"/>
                </a:lnTo>
                <a:close/>
                <a:moveTo>
                  <a:pt x="931148" y="736601"/>
                </a:moveTo>
                <a:lnTo>
                  <a:pt x="929554" y="751285"/>
                </a:lnTo>
                <a:lnTo>
                  <a:pt x="928757" y="762794"/>
                </a:lnTo>
                <a:lnTo>
                  <a:pt x="929155" y="762794"/>
                </a:lnTo>
                <a:lnTo>
                  <a:pt x="929554" y="751285"/>
                </a:lnTo>
                <a:lnTo>
                  <a:pt x="930351" y="746126"/>
                </a:lnTo>
                <a:lnTo>
                  <a:pt x="931148" y="741363"/>
                </a:lnTo>
                <a:lnTo>
                  <a:pt x="931148" y="736601"/>
                </a:lnTo>
                <a:close/>
                <a:moveTo>
                  <a:pt x="949086" y="679054"/>
                </a:moveTo>
                <a:lnTo>
                  <a:pt x="948289" y="679847"/>
                </a:lnTo>
                <a:lnTo>
                  <a:pt x="945499" y="681435"/>
                </a:lnTo>
                <a:lnTo>
                  <a:pt x="943904" y="683419"/>
                </a:lnTo>
                <a:lnTo>
                  <a:pt x="941911" y="686991"/>
                </a:lnTo>
                <a:lnTo>
                  <a:pt x="945897" y="682625"/>
                </a:lnTo>
                <a:lnTo>
                  <a:pt x="948289" y="681038"/>
                </a:lnTo>
                <a:lnTo>
                  <a:pt x="950282" y="679054"/>
                </a:lnTo>
                <a:lnTo>
                  <a:pt x="949086" y="679054"/>
                </a:lnTo>
                <a:close/>
                <a:moveTo>
                  <a:pt x="1038375" y="620713"/>
                </a:moveTo>
                <a:lnTo>
                  <a:pt x="1049138" y="620713"/>
                </a:lnTo>
                <a:lnTo>
                  <a:pt x="1059502" y="621110"/>
                </a:lnTo>
                <a:lnTo>
                  <a:pt x="1069866" y="622300"/>
                </a:lnTo>
                <a:lnTo>
                  <a:pt x="1079432" y="623491"/>
                </a:lnTo>
                <a:lnTo>
                  <a:pt x="1088999" y="625872"/>
                </a:lnTo>
                <a:lnTo>
                  <a:pt x="1098167" y="627857"/>
                </a:lnTo>
                <a:lnTo>
                  <a:pt x="1106937" y="630238"/>
                </a:lnTo>
                <a:lnTo>
                  <a:pt x="1115307" y="633413"/>
                </a:lnTo>
                <a:lnTo>
                  <a:pt x="1123678" y="636191"/>
                </a:lnTo>
                <a:lnTo>
                  <a:pt x="1130853" y="639763"/>
                </a:lnTo>
                <a:lnTo>
                  <a:pt x="1138028" y="642938"/>
                </a:lnTo>
                <a:lnTo>
                  <a:pt x="1144805" y="646510"/>
                </a:lnTo>
                <a:lnTo>
                  <a:pt x="1156365" y="652860"/>
                </a:lnTo>
                <a:lnTo>
                  <a:pt x="1166729" y="659607"/>
                </a:lnTo>
                <a:lnTo>
                  <a:pt x="1174701" y="664766"/>
                </a:lnTo>
                <a:lnTo>
                  <a:pt x="1180680" y="669529"/>
                </a:lnTo>
                <a:lnTo>
                  <a:pt x="1185862" y="673497"/>
                </a:lnTo>
                <a:lnTo>
                  <a:pt x="1185862" y="676275"/>
                </a:lnTo>
                <a:lnTo>
                  <a:pt x="1185862" y="684213"/>
                </a:lnTo>
                <a:lnTo>
                  <a:pt x="1185065" y="688975"/>
                </a:lnTo>
                <a:lnTo>
                  <a:pt x="1183869" y="694532"/>
                </a:lnTo>
                <a:lnTo>
                  <a:pt x="1182274" y="700088"/>
                </a:lnTo>
                <a:lnTo>
                  <a:pt x="1180281" y="704850"/>
                </a:lnTo>
                <a:lnTo>
                  <a:pt x="1179086" y="707629"/>
                </a:lnTo>
                <a:lnTo>
                  <a:pt x="1177093" y="710010"/>
                </a:lnTo>
                <a:lnTo>
                  <a:pt x="1175498" y="711994"/>
                </a:lnTo>
                <a:lnTo>
                  <a:pt x="1173505" y="713979"/>
                </a:lnTo>
                <a:lnTo>
                  <a:pt x="1170715" y="715963"/>
                </a:lnTo>
                <a:lnTo>
                  <a:pt x="1168323" y="717154"/>
                </a:lnTo>
                <a:lnTo>
                  <a:pt x="1165533" y="718344"/>
                </a:lnTo>
                <a:lnTo>
                  <a:pt x="1161945" y="719138"/>
                </a:lnTo>
                <a:lnTo>
                  <a:pt x="1158756" y="719535"/>
                </a:lnTo>
                <a:lnTo>
                  <a:pt x="1154770" y="719535"/>
                </a:lnTo>
                <a:lnTo>
                  <a:pt x="1150784" y="719138"/>
                </a:lnTo>
                <a:lnTo>
                  <a:pt x="1146001" y="718344"/>
                </a:lnTo>
                <a:lnTo>
                  <a:pt x="1140819" y="717154"/>
                </a:lnTo>
                <a:lnTo>
                  <a:pt x="1135238" y="715566"/>
                </a:lnTo>
                <a:lnTo>
                  <a:pt x="1129259" y="712788"/>
                </a:lnTo>
                <a:lnTo>
                  <a:pt x="1123678" y="710010"/>
                </a:lnTo>
                <a:lnTo>
                  <a:pt x="1120091" y="708819"/>
                </a:lnTo>
                <a:lnTo>
                  <a:pt x="1114112" y="707629"/>
                </a:lnTo>
                <a:lnTo>
                  <a:pt x="1098964" y="704850"/>
                </a:lnTo>
                <a:lnTo>
                  <a:pt x="1083418" y="702072"/>
                </a:lnTo>
                <a:lnTo>
                  <a:pt x="1077439" y="700882"/>
                </a:lnTo>
                <a:lnTo>
                  <a:pt x="1073852" y="700088"/>
                </a:lnTo>
                <a:lnTo>
                  <a:pt x="1104545" y="714772"/>
                </a:lnTo>
                <a:lnTo>
                  <a:pt x="1118895" y="721122"/>
                </a:lnTo>
                <a:lnTo>
                  <a:pt x="1125671" y="723504"/>
                </a:lnTo>
                <a:lnTo>
                  <a:pt x="1132448" y="725885"/>
                </a:lnTo>
                <a:lnTo>
                  <a:pt x="1138826" y="728266"/>
                </a:lnTo>
                <a:lnTo>
                  <a:pt x="1144805" y="729457"/>
                </a:lnTo>
                <a:lnTo>
                  <a:pt x="1150784" y="730647"/>
                </a:lnTo>
                <a:lnTo>
                  <a:pt x="1155966" y="731044"/>
                </a:lnTo>
                <a:lnTo>
                  <a:pt x="1161148" y="730647"/>
                </a:lnTo>
                <a:lnTo>
                  <a:pt x="1165931" y="729457"/>
                </a:lnTo>
                <a:lnTo>
                  <a:pt x="1170316" y="727869"/>
                </a:lnTo>
                <a:lnTo>
                  <a:pt x="1174302" y="725091"/>
                </a:lnTo>
                <a:lnTo>
                  <a:pt x="1175498" y="735410"/>
                </a:lnTo>
                <a:lnTo>
                  <a:pt x="1175897" y="744935"/>
                </a:lnTo>
                <a:lnTo>
                  <a:pt x="1175498" y="753666"/>
                </a:lnTo>
                <a:lnTo>
                  <a:pt x="1175099" y="762397"/>
                </a:lnTo>
                <a:lnTo>
                  <a:pt x="1176694" y="761207"/>
                </a:lnTo>
                <a:lnTo>
                  <a:pt x="1177491" y="760413"/>
                </a:lnTo>
                <a:lnTo>
                  <a:pt x="1178687" y="760016"/>
                </a:lnTo>
                <a:lnTo>
                  <a:pt x="1179086" y="760413"/>
                </a:lnTo>
                <a:lnTo>
                  <a:pt x="1179484" y="761207"/>
                </a:lnTo>
                <a:lnTo>
                  <a:pt x="1179883" y="763985"/>
                </a:lnTo>
                <a:lnTo>
                  <a:pt x="1180281" y="767954"/>
                </a:lnTo>
                <a:lnTo>
                  <a:pt x="1180281" y="773113"/>
                </a:lnTo>
                <a:lnTo>
                  <a:pt x="1179086" y="785813"/>
                </a:lnTo>
                <a:lnTo>
                  <a:pt x="1177491" y="800498"/>
                </a:lnTo>
                <a:lnTo>
                  <a:pt x="1175498" y="814388"/>
                </a:lnTo>
                <a:lnTo>
                  <a:pt x="1173505" y="826294"/>
                </a:lnTo>
                <a:lnTo>
                  <a:pt x="1171911" y="833438"/>
                </a:lnTo>
                <a:lnTo>
                  <a:pt x="1170715" y="834629"/>
                </a:lnTo>
                <a:lnTo>
                  <a:pt x="1170316" y="834232"/>
                </a:lnTo>
                <a:lnTo>
                  <a:pt x="1169519" y="842169"/>
                </a:lnTo>
                <a:lnTo>
                  <a:pt x="1168323" y="849710"/>
                </a:lnTo>
                <a:lnTo>
                  <a:pt x="1166729" y="856854"/>
                </a:lnTo>
                <a:lnTo>
                  <a:pt x="1165134" y="863998"/>
                </a:lnTo>
                <a:lnTo>
                  <a:pt x="1162742" y="870744"/>
                </a:lnTo>
                <a:lnTo>
                  <a:pt x="1160351" y="877491"/>
                </a:lnTo>
                <a:lnTo>
                  <a:pt x="1157959" y="883841"/>
                </a:lnTo>
                <a:lnTo>
                  <a:pt x="1154770" y="890191"/>
                </a:lnTo>
                <a:lnTo>
                  <a:pt x="1151980" y="896541"/>
                </a:lnTo>
                <a:lnTo>
                  <a:pt x="1148791" y="902098"/>
                </a:lnTo>
                <a:lnTo>
                  <a:pt x="1145602" y="907654"/>
                </a:lnTo>
                <a:lnTo>
                  <a:pt x="1141616" y="913210"/>
                </a:lnTo>
                <a:lnTo>
                  <a:pt x="1138028" y="918370"/>
                </a:lnTo>
                <a:lnTo>
                  <a:pt x="1134042" y="923529"/>
                </a:lnTo>
                <a:lnTo>
                  <a:pt x="1126070" y="932260"/>
                </a:lnTo>
                <a:lnTo>
                  <a:pt x="1117699" y="940595"/>
                </a:lnTo>
                <a:lnTo>
                  <a:pt x="1108531" y="947738"/>
                </a:lnTo>
                <a:lnTo>
                  <a:pt x="1099762" y="954088"/>
                </a:lnTo>
                <a:lnTo>
                  <a:pt x="1090593" y="959248"/>
                </a:lnTo>
                <a:lnTo>
                  <a:pt x="1081027" y="963216"/>
                </a:lnTo>
                <a:lnTo>
                  <a:pt x="1077041" y="964804"/>
                </a:lnTo>
                <a:lnTo>
                  <a:pt x="1072257" y="966391"/>
                </a:lnTo>
                <a:lnTo>
                  <a:pt x="1067474" y="967185"/>
                </a:lnTo>
                <a:lnTo>
                  <a:pt x="1063488" y="967979"/>
                </a:lnTo>
                <a:lnTo>
                  <a:pt x="1059103" y="968376"/>
                </a:lnTo>
                <a:lnTo>
                  <a:pt x="1054719" y="968376"/>
                </a:lnTo>
                <a:lnTo>
                  <a:pt x="1051530" y="968376"/>
                </a:lnTo>
                <a:lnTo>
                  <a:pt x="1047543" y="967979"/>
                </a:lnTo>
                <a:lnTo>
                  <a:pt x="1043956" y="967185"/>
                </a:lnTo>
                <a:lnTo>
                  <a:pt x="1039970" y="965995"/>
                </a:lnTo>
                <a:lnTo>
                  <a:pt x="1031998" y="962820"/>
                </a:lnTo>
                <a:lnTo>
                  <a:pt x="1023627" y="958851"/>
                </a:lnTo>
                <a:lnTo>
                  <a:pt x="1014857" y="953295"/>
                </a:lnTo>
                <a:lnTo>
                  <a:pt x="1006088" y="947341"/>
                </a:lnTo>
                <a:lnTo>
                  <a:pt x="997318" y="939801"/>
                </a:lnTo>
                <a:lnTo>
                  <a:pt x="988549" y="931863"/>
                </a:lnTo>
                <a:lnTo>
                  <a:pt x="979779" y="922338"/>
                </a:lnTo>
                <a:lnTo>
                  <a:pt x="971807" y="912813"/>
                </a:lnTo>
                <a:lnTo>
                  <a:pt x="963835" y="902098"/>
                </a:lnTo>
                <a:lnTo>
                  <a:pt x="956660" y="890985"/>
                </a:lnTo>
                <a:lnTo>
                  <a:pt x="949883" y="878682"/>
                </a:lnTo>
                <a:lnTo>
                  <a:pt x="943904" y="865982"/>
                </a:lnTo>
                <a:lnTo>
                  <a:pt x="941512" y="859632"/>
                </a:lnTo>
                <a:lnTo>
                  <a:pt x="938722" y="852885"/>
                </a:lnTo>
                <a:lnTo>
                  <a:pt x="936729" y="846138"/>
                </a:lnTo>
                <a:lnTo>
                  <a:pt x="934736" y="839391"/>
                </a:lnTo>
                <a:lnTo>
                  <a:pt x="933540" y="843757"/>
                </a:lnTo>
                <a:lnTo>
                  <a:pt x="931547" y="847329"/>
                </a:lnTo>
                <a:lnTo>
                  <a:pt x="929554" y="849710"/>
                </a:lnTo>
                <a:lnTo>
                  <a:pt x="928757" y="850107"/>
                </a:lnTo>
                <a:lnTo>
                  <a:pt x="927960" y="850504"/>
                </a:lnTo>
                <a:lnTo>
                  <a:pt x="926764" y="850107"/>
                </a:lnTo>
                <a:lnTo>
                  <a:pt x="925568" y="849710"/>
                </a:lnTo>
                <a:lnTo>
                  <a:pt x="924372" y="848123"/>
                </a:lnTo>
                <a:lnTo>
                  <a:pt x="923575" y="846535"/>
                </a:lnTo>
                <a:lnTo>
                  <a:pt x="921582" y="842963"/>
                </a:lnTo>
                <a:lnTo>
                  <a:pt x="920386" y="837407"/>
                </a:lnTo>
                <a:lnTo>
                  <a:pt x="918791" y="831057"/>
                </a:lnTo>
                <a:lnTo>
                  <a:pt x="917596" y="823516"/>
                </a:lnTo>
                <a:lnTo>
                  <a:pt x="917197" y="815182"/>
                </a:lnTo>
                <a:lnTo>
                  <a:pt x="916798" y="806054"/>
                </a:lnTo>
                <a:lnTo>
                  <a:pt x="917197" y="798116"/>
                </a:lnTo>
                <a:lnTo>
                  <a:pt x="917596" y="790576"/>
                </a:lnTo>
                <a:lnTo>
                  <a:pt x="918393" y="783829"/>
                </a:lnTo>
                <a:lnTo>
                  <a:pt x="919987" y="777479"/>
                </a:lnTo>
                <a:lnTo>
                  <a:pt x="921183" y="772319"/>
                </a:lnTo>
                <a:lnTo>
                  <a:pt x="922379" y="767954"/>
                </a:lnTo>
                <a:lnTo>
                  <a:pt x="924372" y="764779"/>
                </a:lnTo>
                <a:lnTo>
                  <a:pt x="925169" y="763588"/>
                </a:lnTo>
                <a:lnTo>
                  <a:pt x="926365" y="763191"/>
                </a:lnTo>
                <a:lnTo>
                  <a:pt x="923176" y="759619"/>
                </a:lnTo>
                <a:lnTo>
                  <a:pt x="920785" y="756444"/>
                </a:lnTo>
                <a:lnTo>
                  <a:pt x="918393" y="752476"/>
                </a:lnTo>
                <a:lnTo>
                  <a:pt x="916798" y="748507"/>
                </a:lnTo>
                <a:lnTo>
                  <a:pt x="915204" y="744538"/>
                </a:lnTo>
                <a:lnTo>
                  <a:pt x="914407" y="739776"/>
                </a:lnTo>
                <a:lnTo>
                  <a:pt x="913609" y="735807"/>
                </a:lnTo>
                <a:lnTo>
                  <a:pt x="913211" y="731044"/>
                </a:lnTo>
                <a:lnTo>
                  <a:pt x="912812" y="727076"/>
                </a:lnTo>
                <a:lnTo>
                  <a:pt x="912812" y="721916"/>
                </a:lnTo>
                <a:lnTo>
                  <a:pt x="913609" y="712391"/>
                </a:lnTo>
                <a:lnTo>
                  <a:pt x="915204" y="703263"/>
                </a:lnTo>
                <a:lnTo>
                  <a:pt x="917197" y="694135"/>
                </a:lnTo>
                <a:lnTo>
                  <a:pt x="920386" y="685007"/>
                </a:lnTo>
                <a:lnTo>
                  <a:pt x="923575" y="676672"/>
                </a:lnTo>
                <a:lnTo>
                  <a:pt x="927162" y="668735"/>
                </a:lnTo>
                <a:lnTo>
                  <a:pt x="930750" y="661988"/>
                </a:lnTo>
                <a:lnTo>
                  <a:pt x="934337" y="656035"/>
                </a:lnTo>
                <a:lnTo>
                  <a:pt x="937526" y="651272"/>
                </a:lnTo>
                <a:lnTo>
                  <a:pt x="940715" y="647700"/>
                </a:lnTo>
                <a:lnTo>
                  <a:pt x="943107" y="646113"/>
                </a:lnTo>
                <a:lnTo>
                  <a:pt x="955862" y="639763"/>
                </a:lnTo>
                <a:lnTo>
                  <a:pt x="968219" y="634604"/>
                </a:lnTo>
                <a:lnTo>
                  <a:pt x="980178" y="630238"/>
                </a:lnTo>
                <a:lnTo>
                  <a:pt x="992535" y="627063"/>
                </a:lnTo>
                <a:lnTo>
                  <a:pt x="1004493" y="624285"/>
                </a:lnTo>
                <a:lnTo>
                  <a:pt x="1016053" y="622300"/>
                </a:lnTo>
                <a:lnTo>
                  <a:pt x="1027214" y="621110"/>
                </a:lnTo>
                <a:lnTo>
                  <a:pt x="1038375" y="620713"/>
                </a:lnTo>
                <a:close/>
                <a:moveTo>
                  <a:pt x="1043186" y="515586"/>
                </a:moveTo>
                <a:lnTo>
                  <a:pt x="1022934" y="515983"/>
                </a:lnTo>
                <a:lnTo>
                  <a:pt x="1002682" y="516777"/>
                </a:lnTo>
                <a:lnTo>
                  <a:pt x="982827" y="518364"/>
                </a:lnTo>
                <a:lnTo>
                  <a:pt x="962972" y="519952"/>
                </a:lnTo>
                <a:lnTo>
                  <a:pt x="943514" y="521937"/>
                </a:lnTo>
                <a:lnTo>
                  <a:pt x="924056" y="525113"/>
                </a:lnTo>
                <a:lnTo>
                  <a:pt x="904598" y="527891"/>
                </a:lnTo>
                <a:lnTo>
                  <a:pt x="885140" y="531861"/>
                </a:lnTo>
                <a:lnTo>
                  <a:pt x="866476" y="535830"/>
                </a:lnTo>
                <a:lnTo>
                  <a:pt x="847812" y="540594"/>
                </a:lnTo>
                <a:lnTo>
                  <a:pt x="829148" y="545754"/>
                </a:lnTo>
                <a:lnTo>
                  <a:pt x="810485" y="550914"/>
                </a:lnTo>
                <a:lnTo>
                  <a:pt x="792218" y="556869"/>
                </a:lnTo>
                <a:lnTo>
                  <a:pt x="774348" y="563220"/>
                </a:lnTo>
                <a:lnTo>
                  <a:pt x="756082" y="569968"/>
                </a:lnTo>
                <a:lnTo>
                  <a:pt x="738609" y="577113"/>
                </a:lnTo>
                <a:lnTo>
                  <a:pt x="721137" y="585449"/>
                </a:lnTo>
                <a:lnTo>
                  <a:pt x="704061" y="593388"/>
                </a:lnTo>
                <a:lnTo>
                  <a:pt x="686986" y="601724"/>
                </a:lnTo>
                <a:lnTo>
                  <a:pt x="670308" y="610457"/>
                </a:lnTo>
                <a:lnTo>
                  <a:pt x="653630" y="619587"/>
                </a:lnTo>
                <a:lnTo>
                  <a:pt x="637745" y="629114"/>
                </a:lnTo>
                <a:lnTo>
                  <a:pt x="621861" y="639037"/>
                </a:lnTo>
                <a:lnTo>
                  <a:pt x="605977" y="649755"/>
                </a:lnTo>
                <a:lnTo>
                  <a:pt x="590490" y="660473"/>
                </a:lnTo>
                <a:lnTo>
                  <a:pt x="575400" y="671190"/>
                </a:lnTo>
                <a:lnTo>
                  <a:pt x="559913" y="682702"/>
                </a:lnTo>
                <a:lnTo>
                  <a:pt x="545617" y="694610"/>
                </a:lnTo>
                <a:lnTo>
                  <a:pt x="531322" y="706519"/>
                </a:lnTo>
                <a:lnTo>
                  <a:pt x="517026" y="719221"/>
                </a:lnTo>
                <a:lnTo>
                  <a:pt x="503525" y="731924"/>
                </a:lnTo>
                <a:lnTo>
                  <a:pt x="490023" y="745023"/>
                </a:lnTo>
                <a:lnTo>
                  <a:pt x="476919" y="758520"/>
                </a:lnTo>
                <a:lnTo>
                  <a:pt x="464212" y="772413"/>
                </a:lnTo>
                <a:lnTo>
                  <a:pt x="451504" y="786306"/>
                </a:lnTo>
                <a:lnTo>
                  <a:pt x="439591" y="800596"/>
                </a:lnTo>
                <a:lnTo>
                  <a:pt x="427678" y="815680"/>
                </a:lnTo>
                <a:lnTo>
                  <a:pt x="416162" y="830368"/>
                </a:lnTo>
                <a:lnTo>
                  <a:pt x="405441" y="845452"/>
                </a:lnTo>
                <a:lnTo>
                  <a:pt x="394322" y="860933"/>
                </a:lnTo>
                <a:lnTo>
                  <a:pt x="383997" y="876811"/>
                </a:lnTo>
                <a:lnTo>
                  <a:pt x="374070" y="892689"/>
                </a:lnTo>
                <a:lnTo>
                  <a:pt x="364539" y="908964"/>
                </a:lnTo>
                <a:lnTo>
                  <a:pt x="355009" y="925636"/>
                </a:lnTo>
                <a:lnTo>
                  <a:pt x="346272" y="941911"/>
                </a:lnTo>
                <a:lnTo>
                  <a:pt x="337933" y="959377"/>
                </a:lnTo>
                <a:lnTo>
                  <a:pt x="329594" y="976048"/>
                </a:lnTo>
                <a:lnTo>
                  <a:pt x="322049" y="993911"/>
                </a:lnTo>
                <a:lnTo>
                  <a:pt x="314901" y="1011377"/>
                </a:lnTo>
                <a:lnTo>
                  <a:pt x="308151" y="1029240"/>
                </a:lnTo>
                <a:lnTo>
                  <a:pt x="301797" y="1047500"/>
                </a:lnTo>
                <a:lnTo>
                  <a:pt x="295840" y="1065362"/>
                </a:lnTo>
                <a:lnTo>
                  <a:pt x="290678" y="1084019"/>
                </a:lnTo>
                <a:lnTo>
                  <a:pt x="285516" y="1102676"/>
                </a:lnTo>
                <a:lnTo>
                  <a:pt x="280751" y="1121729"/>
                </a:lnTo>
                <a:lnTo>
                  <a:pt x="276780" y="1140783"/>
                </a:lnTo>
                <a:lnTo>
                  <a:pt x="272809" y="1159440"/>
                </a:lnTo>
                <a:lnTo>
                  <a:pt x="270029" y="1178890"/>
                </a:lnTo>
                <a:lnTo>
                  <a:pt x="266852" y="1198341"/>
                </a:lnTo>
                <a:lnTo>
                  <a:pt x="264867" y="1218188"/>
                </a:lnTo>
                <a:lnTo>
                  <a:pt x="263278" y="1237639"/>
                </a:lnTo>
                <a:lnTo>
                  <a:pt x="261690" y="1257883"/>
                </a:lnTo>
                <a:lnTo>
                  <a:pt x="260896" y="1277731"/>
                </a:lnTo>
                <a:lnTo>
                  <a:pt x="260498" y="1297975"/>
                </a:lnTo>
                <a:lnTo>
                  <a:pt x="260896" y="1318220"/>
                </a:lnTo>
                <a:lnTo>
                  <a:pt x="261690" y="1338067"/>
                </a:lnTo>
                <a:lnTo>
                  <a:pt x="263278" y="1357915"/>
                </a:lnTo>
                <a:lnTo>
                  <a:pt x="264867" y="1377763"/>
                </a:lnTo>
                <a:lnTo>
                  <a:pt x="266852" y="1397213"/>
                </a:lnTo>
                <a:lnTo>
                  <a:pt x="270029" y="1416664"/>
                </a:lnTo>
                <a:lnTo>
                  <a:pt x="272809" y="1436114"/>
                </a:lnTo>
                <a:lnTo>
                  <a:pt x="276780" y="1455168"/>
                </a:lnTo>
                <a:lnTo>
                  <a:pt x="280751" y="1474222"/>
                </a:lnTo>
                <a:lnTo>
                  <a:pt x="285516" y="1493275"/>
                </a:lnTo>
                <a:lnTo>
                  <a:pt x="290678" y="1511535"/>
                </a:lnTo>
                <a:lnTo>
                  <a:pt x="295840" y="1530192"/>
                </a:lnTo>
                <a:lnTo>
                  <a:pt x="301797" y="1548452"/>
                </a:lnTo>
                <a:lnTo>
                  <a:pt x="308151" y="1566314"/>
                </a:lnTo>
                <a:lnTo>
                  <a:pt x="314901" y="1584177"/>
                </a:lnTo>
                <a:lnTo>
                  <a:pt x="322049" y="1602040"/>
                </a:lnTo>
                <a:lnTo>
                  <a:pt x="329594" y="1619109"/>
                </a:lnTo>
                <a:lnTo>
                  <a:pt x="337933" y="1636575"/>
                </a:lnTo>
                <a:lnTo>
                  <a:pt x="346272" y="1653247"/>
                </a:lnTo>
                <a:lnTo>
                  <a:pt x="355009" y="1670316"/>
                </a:lnTo>
                <a:lnTo>
                  <a:pt x="364539" y="1686591"/>
                </a:lnTo>
                <a:lnTo>
                  <a:pt x="374070" y="1703262"/>
                </a:lnTo>
                <a:lnTo>
                  <a:pt x="383997" y="1719140"/>
                </a:lnTo>
                <a:lnTo>
                  <a:pt x="394322" y="1734622"/>
                </a:lnTo>
                <a:lnTo>
                  <a:pt x="405441" y="1750500"/>
                </a:lnTo>
                <a:lnTo>
                  <a:pt x="416162" y="1765584"/>
                </a:lnTo>
                <a:lnTo>
                  <a:pt x="427678" y="1780271"/>
                </a:lnTo>
                <a:lnTo>
                  <a:pt x="439591" y="1794958"/>
                </a:lnTo>
                <a:lnTo>
                  <a:pt x="451504" y="1809248"/>
                </a:lnTo>
                <a:lnTo>
                  <a:pt x="464212" y="1823142"/>
                </a:lnTo>
                <a:lnTo>
                  <a:pt x="476919" y="1837035"/>
                </a:lnTo>
                <a:lnTo>
                  <a:pt x="490023" y="1850531"/>
                </a:lnTo>
                <a:lnTo>
                  <a:pt x="503525" y="1863631"/>
                </a:lnTo>
                <a:lnTo>
                  <a:pt x="517026" y="1876333"/>
                </a:lnTo>
                <a:lnTo>
                  <a:pt x="531322" y="1889035"/>
                </a:lnTo>
                <a:lnTo>
                  <a:pt x="545617" y="1900944"/>
                </a:lnTo>
                <a:lnTo>
                  <a:pt x="559913" y="1912852"/>
                </a:lnTo>
                <a:lnTo>
                  <a:pt x="575400" y="1923967"/>
                </a:lnTo>
                <a:lnTo>
                  <a:pt x="590490" y="1935479"/>
                </a:lnTo>
                <a:lnTo>
                  <a:pt x="605977" y="1945799"/>
                </a:lnTo>
                <a:lnTo>
                  <a:pt x="621861" y="1956517"/>
                </a:lnTo>
                <a:lnTo>
                  <a:pt x="637745" y="1966044"/>
                </a:lnTo>
                <a:lnTo>
                  <a:pt x="653630" y="1975968"/>
                </a:lnTo>
                <a:lnTo>
                  <a:pt x="670308" y="1985097"/>
                </a:lnTo>
                <a:lnTo>
                  <a:pt x="686986" y="1994227"/>
                </a:lnTo>
                <a:lnTo>
                  <a:pt x="704061" y="2002563"/>
                </a:lnTo>
                <a:lnTo>
                  <a:pt x="721137" y="2010502"/>
                </a:lnTo>
                <a:lnTo>
                  <a:pt x="738609" y="2018044"/>
                </a:lnTo>
                <a:lnTo>
                  <a:pt x="756082" y="2025189"/>
                </a:lnTo>
                <a:lnTo>
                  <a:pt x="774348" y="2032335"/>
                </a:lnTo>
                <a:lnTo>
                  <a:pt x="792218" y="2038686"/>
                </a:lnTo>
                <a:lnTo>
                  <a:pt x="810485" y="2044640"/>
                </a:lnTo>
                <a:lnTo>
                  <a:pt x="829148" y="2050197"/>
                </a:lnTo>
                <a:lnTo>
                  <a:pt x="847812" y="2055358"/>
                </a:lnTo>
                <a:lnTo>
                  <a:pt x="866476" y="2059724"/>
                </a:lnTo>
                <a:lnTo>
                  <a:pt x="885140" y="2064091"/>
                </a:lnTo>
                <a:lnTo>
                  <a:pt x="904598" y="2067266"/>
                </a:lnTo>
                <a:lnTo>
                  <a:pt x="924056" y="2070839"/>
                </a:lnTo>
                <a:lnTo>
                  <a:pt x="943514" y="2073220"/>
                </a:lnTo>
                <a:lnTo>
                  <a:pt x="962972" y="2075999"/>
                </a:lnTo>
                <a:lnTo>
                  <a:pt x="982827" y="2077587"/>
                </a:lnTo>
                <a:lnTo>
                  <a:pt x="1002682" y="2078778"/>
                </a:lnTo>
                <a:lnTo>
                  <a:pt x="1022934" y="2079572"/>
                </a:lnTo>
                <a:lnTo>
                  <a:pt x="1043186" y="2079572"/>
                </a:lnTo>
                <a:lnTo>
                  <a:pt x="1063041" y="2079572"/>
                </a:lnTo>
                <a:lnTo>
                  <a:pt x="1083293" y="2078778"/>
                </a:lnTo>
                <a:lnTo>
                  <a:pt x="1103148" y="2077587"/>
                </a:lnTo>
                <a:lnTo>
                  <a:pt x="1122606" y="2075999"/>
                </a:lnTo>
                <a:lnTo>
                  <a:pt x="1142064" y="2073220"/>
                </a:lnTo>
                <a:lnTo>
                  <a:pt x="1161919" y="2070839"/>
                </a:lnTo>
                <a:lnTo>
                  <a:pt x="1180980" y="2067266"/>
                </a:lnTo>
                <a:lnTo>
                  <a:pt x="1200438" y="2064091"/>
                </a:lnTo>
                <a:lnTo>
                  <a:pt x="1219499" y="2059724"/>
                </a:lnTo>
                <a:lnTo>
                  <a:pt x="1237766" y="2055358"/>
                </a:lnTo>
                <a:lnTo>
                  <a:pt x="1256827" y="2050197"/>
                </a:lnTo>
                <a:lnTo>
                  <a:pt x="1275093" y="2044640"/>
                </a:lnTo>
                <a:lnTo>
                  <a:pt x="1293757" y="2038686"/>
                </a:lnTo>
                <a:lnTo>
                  <a:pt x="1311627" y="2032335"/>
                </a:lnTo>
                <a:lnTo>
                  <a:pt x="1329496" y="2025189"/>
                </a:lnTo>
                <a:lnTo>
                  <a:pt x="1347366" y="2018044"/>
                </a:lnTo>
                <a:lnTo>
                  <a:pt x="1364441" y="2010502"/>
                </a:lnTo>
                <a:lnTo>
                  <a:pt x="1381914" y="2002563"/>
                </a:lnTo>
                <a:lnTo>
                  <a:pt x="1398592" y="1994227"/>
                </a:lnTo>
                <a:lnTo>
                  <a:pt x="1415667" y="1985097"/>
                </a:lnTo>
                <a:lnTo>
                  <a:pt x="1431949" y="1975968"/>
                </a:lnTo>
                <a:lnTo>
                  <a:pt x="1447833" y="1966044"/>
                </a:lnTo>
                <a:lnTo>
                  <a:pt x="1464114" y="1956517"/>
                </a:lnTo>
                <a:lnTo>
                  <a:pt x="1479998" y="1945799"/>
                </a:lnTo>
                <a:lnTo>
                  <a:pt x="1495088" y="1935479"/>
                </a:lnTo>
                <a:lnTo>
                  <a:pt x="1510575" y="1923967"/>
                </a:lnTo>
                <a:lnTo>
                  <a:pt x="1525665" y="1912852"/>
                </a:lnTo>
                <a:lnTo>
                  <a:pt x="1539960" y="1900944"/>
                </a:lnTo>
                <a:lnTo>
                  <a:pt x="1554256" y="1889035"/>
                </a:lnTo>
                <a:lnTo>
                  <a:pt x="1568551" y="1876333"/>
                </a:lnTo>
                <a:lnTo>
                  <a:pt x="1582053" y="1863631"/>
                </a:lnTo>
                <a:lnTo>
                  <a:pt x="1595555" y="1850531"/>
                </a:lnTo>
                <a:lnTo>
                  <a:pt x="1608659" y="1837035"/>
                </a:lnTo>
                <a:lnTo>
                  <a:pt x="1621763" y="1823142"/>
                </a:lnTo>
                <a:lnTo>
                  <a:pt x="1634073" y="1809248"/>
                </a:lnTo>
                <a:lnTo>
                  <a:pt x="1646383" y="1794958"/>
                </a:lnTo>
                <a:lnTo>
                  <a:pt x="1657899" y="1780271"/>
                </a:lnTo>
                <a:lnTo>
                  <a:pt x="1669415" y="1765584"/>
                </a:lnTo>
                <a:lnTo>
                  <a:pt x="1680534" y="1750500"/>
                </a:lnTo>
                <a:lnTo>
                  <a:pt x="1691256" y="1734622"/>
                </a:lnTo>
                <a:lnTo>
                  <a:pt x="1701581" y="1719140"/>
                </a:lnTo>
                <a:lnTo>
                  <a:pt x="1711508" y="1703262"/>
                </a:lnTo>
                <a:lnTo>
                  <a:pt x="1721436" y="1686591"/>
                </a:lnTo>
                <a:lnTo>
                  <a:pt x="1730569" y="1670316"/>
                </a:lnTo>
                <a:lnTo>
                  <a:pt x="1739305" y="1653247"/>
                </a:lnTo>
                <a:lnTo>
                  <a:pt x="1748041" y="1636575"/>
                </a:lnTo>
                <a:lnTo>
                  <a:pt x="1755983" y="1619109"/>
                </a:lnTo>
                <a:lnTo>
                  <a:pt x="1763529" y="1602040"/>
                </a:lnTo>
                <a:lnTo>
                  <a:pt x="1770676" y="1584177"/>
                </a:lnTo>
                <a:lnTo>
                  <a:pt x="1777427" y="1566314"/>
                </a:lnTo>
                <a:lnTo>
                  <a:pt x="1783781" y="1548452"/>
                </a:lnTo>
                <a:lnTo>
                  <a:pt x="1789737" y="1530192"/>
                </a:lnTo>
                <a:lnTo>
                  <a:pt x="1795694" y="1511535"/>
                </a:lnTo>
                <a:lnTo>
                  <a:pt x="1800459" y="1493275"/>
                </a:lnTo>
                <a:lnTo>
                  <a:pt x="1804827" y="1474222"/>
                </a:lnTo>
                <a:lnTo>
                  <a:pt x="1809195" y="1455168"/>
                </a:lnTo>
                <a:lnTo>
                  <a:pt x="1812769" y="1436114"/>
                </a:lnTo>
                <a:lnTo>
                  <a:pt x="1816343" y="1416664"/>
                </a:lnTo>
                <a:lnTo>
                  <a:pt x="1818726" y="1397213"/>
                </a:lnTo>
                <a:lnTo>
                  <a:pt x="1820711" y="1377763"/>
                </a:lnTo>
                <a:lnTo>
                  <a:pt x="1823094" y="1357915"/>
                </a:lnTo>
                <a:lnTo>
                  <a:pt x="1824285" y="1338067"/>
                </a:lnTo>
                <a:lnTo>
                  <a:pt x="1824682" y="1318220"/>
                </a:lnTo>
                <a:lnTo>
                  <a:pt x="1825079" y="1297975"/>
                </a:lnTo>
                <a:lnTo>
                  <a:pt x="1824682" y="1277731"/>
                </a:lnTo>
                <a:lnTo>
                  <a:pt x="1824285" y="1257883"/>
                </a:lnTo>
                <a:lnTo>
                  <a:pt x="1823094" y="1237639"/>
                </a:lnTo>
                <a:lnTo>
                  <a:pt x="1820711" y="1218188"/>
                </a:lnTo>
                <a:lnTo>
                  <a:pt x="1818726" y="1198341"/>
                </a:lnTo>
                <a:lnTo>
                  <a:pt x="1816343" y="1178890"/>
                </a:lnTo>
                <a:lnTo>
                  <a:pt x="1812769" y="1159440"/>
                </a:lnTo>
                <a:lnTo>
                  <a:pt x="1809195" y="1140783"/>
                </a:lnTo>
                <a:lnTo>
                  <a:pt x="1804827" y="1121729"/>
                </a:lnTo>
                <a:lnTo>
                  <a:pt x="1800459" y="1102676"/>
                </a:lnTo>
                <a:lnTo>
                  <a:pt x="1795694" y="1084019"/>
                </a:lnTo>
                <a:lnTo>
                  <a:pt x="1789737" y="1065362"/>
                </a:lnTo>
                <a:lnTo>
                  <a:pt x="1783781" y="1047500"/>
                </a:lnTo>
                <a:lnTo>
                  <a:pt x="1777427" y="1029240"/>
                </a:lnTo>
                <a:lnTo>
                  <a:pt x="1770676" y="1011377"/>
                </a:lnTo>
                <a:lnTo>
                  <a:pt x="1763529" y="993911"/>
                </a:lnTo>
                <a:lnTo>
                  <a:pt x="1755983" y="976048"/>
                </a:lnTo>
                <a:lnTo>
                  <a:pt x="1748041" y="959377"/>
                </a:lnTo>
                <a:lnTo>
                  <a:pt x="1739305" y="941911"/>
                </a:lnTo>
                <a:lnTo>
                  <a:pt x="1730569" y="925636"/>
                </a:lnTo>
                <a:lnTo>
                  <a:pt x="1721436" y="908964"/>
                </a:lnTo>
                <a:lnTo>
                  <a:pt x="1711508" y="892689"/>
                </a:lnTo>
                <a:lnTo>
                  <a:pt x="1701581" y="876811"/>
                </a:lnTo>
                <a:lnTo>
                  <a:pt x="1691256" y="860933"/>
                </a:lnTo>
                <a:lnTo>
                  <a:pt x="1680534" y="845452"/>
                </a:lnTo>
                <a:lnTo>
                  <a:pt x="1669415" y="830368"/>
                </a:lnTo>
                <a:lnTo>
                  <a:pt x="1657899" y="815680"/>
                </a:lnTo>
                <a:lnTo>
                  <a:pt x="1646383" y="800596"/>
                </a:lnTo>
                <a:lnTo>
                  <a:pt x="1634073" y="786306"/>
                </a:lnTo>
                <a:lnTo>
                  <a:pt x="1621763" y="772413"/>
                </a:lnTo>
                <a:lnTo>
                  <a:pt x="1608659" y="758520"/>
                </a:lnTo>
                <a:lnTo>
                  <a:pt x="1595555" y="745023"/>
                </a:lnTo>
                <a:lnTo>
                  <a:pt x="1582053" y="731924"/>
                </a:lnTo>
                <a:lnTo>
                  <a:pt x="1568551" y="719221"/>
                </a:lnTo>
                <a:lnTo>
                  <a:pt x="1554256" y="706519"/>
                </a:lnTo>
                <a:lnTo>
                  <a:pt x="1539960" y="694610"/>
                </a:lnTo>
                <a:lnTo>
                  <a:pt x="1525665" y="682702"/>
                </a:lnTo>
                <a:lnTo>
                  <a:pt x="1510575" y="671190"/>
                </a:lnTo>
                <a:lnTo>
                  <a:pt x="1495088" y="660473"/>
                </a:lnTo>
                <a:lnTo>
                  <a:pt x="1479998" y="649755"/>
                </a:lnTo>
                <a:lnTo>
                  <a:pt x="1464114" y="639037"/>
                </a:lnTo>
                <a:lnTo>
                  <a:pt x="1447833" y="629114"/>
                </a:lnTo>
                <a:lnTo>
                  <a:pt x="1431949" y="619587"/>
                </a:lnTo>
                <a:lnTo>
                  <a:pt x="1415667" y="610457"/>
                </a:lnTo>
                <a:lnTo>
                  <a:pt x="1398592" y="601724"/>
                </a:lnTo>
                <a:lnTo>
                  <a:pt x="1381914" y="593388"/>
                </a:lnTo>
                <a:lnTo>
                  <a:pt x="1364441" y="585449"/>
                </a:lnTo>
                <a:lnTo>
                  <a:pt x="1347366" y="577113"/>
                </a:lnTo>
                <a:lnTo>
                  <a:pt x="1329496" y="569968"/>
                </a:lnTo>
                <a:lnTo>
                  <a:pt x="1311627" y="563220"/>
                </a:lnTo>
                <a:lnTo>
                  <a:pt x="1293757" y="556869"/>
                </a:lnTo>
                <a:lnTo>
                  <a:pt x="1275093" y="550914"/>
                </a:lnTo>
                <a:lnTo>
                  <a:pt x="1256827" y="545754"/>
                </a:lnTo>
                <a:lnTo>
                  <a:pt x="1237766" y="540594"/>
                </a:lnTo>
                <a:lnTo>
                  <a:pt x="1219499" y="535830"/>
                </a:lnTo>
                <a:lnTo>
                  <a:pt x="1200438" y="531861"/>
                </a:lnTo>
                <a:lnTo>
                  <a:pt x="1180980" y="527891"/>
                </a:lnTo>
                <a:lnTo>
                  <a:pt x="1161919" y="525113"/>
                </a:lnTo>
                <a:lnTo>
                  <a:pt x="1142064" y="521937"/>
                </a:lnTo>
                <a:lnTo>
                  <a:pt x="1122606" y="519952"/>
                </a:lnTo>
                <a:lnTo>
                  <a:pt x="1103148" y="518364"/>
                </a:lnTo>
                <a:lnTo>
                  <a:pt x="1083293" y="516777"/>
                </a:lnTo>
                <a:lnTo>
                  <a:pt x="1063041" y="515983"/>
                </a:lnTo>
                <a:lnTo>
                  <a:pt x="1043186" y="515586"/>
                </a:lnTo>
                <a:close/>
                <a:moveTo>
                  <a:pt x="803734" y="280988"/>
                </a:moveTo>
                <a:lnTo>
                  <a:pt x="862902" y="391340"/>
                </a:lnTo>
                <a:lnTo>
                  <a:pt x="884743" y="387371"/>
                </a:lnTo>
                <a:lnTo>
                  <a:pt x="906980" y="383798"/>
                </a:lnTo>
                <a:lnTo>
                  <a:pt x="929218" y="380622"/>
                </a:lnTo>
                <a:lnTo>
                  <a:pt x="951456" y="378241"/>
                </a:lnTo>
                <a:lnTo>
                  <a:pt x="974488" y="376256"/>
                </a:lnTo>
                <a:lnTo>
                  <a:pt x="997122" y="374668"/>
                </a:lnTo>
                <a:lnTo>
                  <a:pt x="1019757" y="373874"/>
                </a:lnTo>
                <a:lnTo>
                  <a:pt x="1043186" y="373477"/>
                </a:lnTo>
                <a:lnTo>
                  <a:pt x="1059865" y="373874"/>
                </a:lnTo>
                <a:lnTo>
                  <a:pt x="1076940" y="374271"/>
                </a:lnTo>
                <a:lnTo>
                  <a:pt x="1093618" y="375462"/>
                </a:lnTo>
                <a:lnTo>
                  <a:pt x="1110693" y="376256"/>
                </a:lnTo>
                <a:lnTo>
                  <a:pt x="1127372" y="377844"/>
                </a:lnTo>
                <a:lnTo>
                  <a:pt x="1144050" y="379432"/>
                </a:lnTo>
                <a:lnTo>
                  <a:pt x="1160331" y="381019"/>
                </a:lnTo>
                <a:lnTo>
                  <a:pt x="1176612" y="383798"/>
                </a:lnTo>
                <a:lnTo>
                  <a:pt x="1193291" y="386180"/>
                </a:lnTo>
                <a:lnTo>
                  <a:pt x="1209572" y="388958"/>
                </a:lnTo>
                <a:lnTo>
                  <a:pt x="1225853" y="392134"/>
                </a:lnTo>
                <a:lnTo>
                  <a:pt x="1241737" y="395310"/>
                </a:lnTo>
                <a:lnTo>
                  <a:pt x="1257621" y="399279"/>
                </a:lnTo>
                <a:lnTo>
                  <a:pt x="1273505" y="403249"/>
                </a:lnTo>
                <a:lnTo>
                  <a:pt x="1289389" y="407218"/>
                </a:lnTo>
                <a:lnTo>
                  <a:pt x="1304876" y="411982"/>
                </a:lnTo>
                <a:lnTo>
                  <a:pt x="1370398" y="304805"/>
                </a:lnTo>
                <a:lnTo>
                  <a:pt x="1611439" y="417142"/>
                </a:lnTo>
                <a:lnTo>
                  <a:pt x="1570140" y="539800"/>
                </a:lnTo>
                <a:lnTo>
                  <a:pt x="1592775" y="555678"/>
                </a:lnTo>
                <a:lnTo>
                  <a:pt x="1614615" y="572747"/>
                </a:lnTo>
                <a:lnTo>
                  <a:pt x="1636059" y="589815"/>
                </a:lnTo>
                <a:lnTo>
                  <a:pt x="1656708" y="608075"/>
                </a:lnTo>
                <a:lnTo>
                  <a:pt x="1676960" y="626732"/>
                </a:lnTo>
                <a:lnTo>
                  <a:pt x="1696815" y="645389"/>
                </a:lnTo>
                <a:lnTo>
                  <a:pt x="1715876" y="665236"/>
                </a:lnTo>
                <a:lnTo>
                  <a:pt x="1734540" y="685481"/>
                </a:lnTo>
                <a:lnTo>
                  <a:pt x="1752410" y="706519"/>
                </a:lnTo>
                <a:lnTo>
                  <a:pt x="1769882" y="728351"/>
                </a:lnTo>
                <a:lnTo>
                  <a:pt x="1786560" y="750184"/>
                </a:lnTo>
                <a:lnTo>
                  <a:pt x="1802841" y="772413"/>
                </a:lnTo>
                <a:lnTo>
                  <a:pt x="1818329" y="795436"/>
                </a:lnTo>
                <a:lnTo>
                  <a:pt x="1832624" y="818856"/>
                </a:lnTo>
                <a:lnTo>
                  <a:pt x="1846920" y="842673"/>
                </a:lnTo>
                <a:lnTo>
                  <a:pt x="1860024" y="866887"/>
                </a:lnTo>
                <a:lnTo>
                  <a:pt x="1994642" y="834337"/>
                </a:lnTo>
                <a:lnTo>
                  <a:pt x="2085975" y="1084019"/>
                </a:lnTo>
                <a:lnTo>
                  <a:pt x="1954931" y="1149516"/>
                </a:lnTo>
                <a:lnTo>
                  <a:pt x="1958108" y="1167776"/>
                </a:lnTo>
                <a:lnTo>
                  <a:pt x="1960491" y="1185638"/>
                </a:lnTo>
                <a:lnTo>
                  <a:pt x="1962476" y="1204295"/>
                </a:lnTo>
                <a:lnTo>
                  <a:pt x="1964462" y="1222952"/>
                </a:lnTo>
                <a:lnTo>
                  <a:pt x="1965653" y="1241212"/>
                </a:lnTo>
                <a:lnTo>
                  <a:pt x="1966447" y="1259868"/>
                </a:lnTo>
                <a:lnTo>
                  <a:pt x="1967242" y="1278922"/>
                </a:lnTo>
                <a:lnTo>
                  <a:pt x="1967242" y="1297975"/>
                </a:lnTo>
                <a:lnTo>
                  <a:pt x="1967242" y="1315441"/>
                </a:lnTo>
                <a:lnTo>
                  <a:pt x="1966845" y="1332907"/>
                </a:lnTo>
                <a:lnTo>
                  <a:pt x="1966050" y="1349976"/>
                </a:lnTo>
                <a:lnTo>
                  <a:pt x="1964859" y="1367839"/>
                </a:lnTo>
                <a:lnTo>
                  <a:pt x="1962873" y="1385305"/>
                </a:lnTo>
                <a:lnTo>
                  <a:pt x="1961285" y="1401977"/>
                </a:lnTo>
                <a:lnTo>
                  <a:pt x="1959300" y="1419442"/>
                </a:lnTo>
                <a:lnTo>
                  <a:pt x="1957314" y="1436114"/>
                </a:lnTo>
                <a:lnTo>
                  <a:pt x="1954137" y="1453183"/>
                </a:lnTo>
                <a:lnTo>
                  <a:pt x="1951357" y="1469855"/>
                </a:lnTo>
                <a:lnTo>
                  <a:pt x="1947784" y="1486527"/>
                </a:lnTo>
                <a:lnTo>
                  <a:pt x="1944210" y="1503199"/>
                </a:lnTo>
                <a:lnTo>
                  <a:pt x="1940239" y="1519871"/>
                </a:lnTo>
                <a:lnTo>
                  <a:pt x="1935871" y="1535749"/>
                </a:lnTo>
                <a:lnTo>
                  <a:pt x="1931899" y="1552024"/>
                </a:lnTo>
                <a:lnTo>
                  <a:pt x="1926737" y="1568299"/>
                </a:lnTo>
                <a:lnTo>
                  <a:pt x="2061355" y="1650468"/>
                </a:lnTo>
                <a:lnTo>
                  <a:pt x="1949372" y="1891020"/>
                </a:lnTo>
                <a:lnTo>
                  <a:pt x="1791723" y="1838623"/>
                </a:lnTo>
                <a:lnTo>
                  <a:pt x="1776633" y="1859264"/>
                </a:lnTo>
                <a:lnTo>
                  <a:pt x="1761146" y="1879112"/>
                </a:lnTo>
                <a:lnTo>
                  <a:pt x="1744468" y="1898165"/>
                </a:lnTo>
                <a:lnTo>
                  <a:pt x="1728186" y="1917219"/>
                </a:lnTo>
                <a:lnTo>
                  <a:pt x="1710714" y="1935876"/>
                </a:lnTo>
                <a:lnTo>
                  <a:pt x="1693241" y="1954135"/>
                </a:lnTo>
                <a:lnTo>
                  <a:pt x="1674975" y="1971204"/>
                </a:lnTo>
                <a:lnTo>
                  <a:pt x="1655914" y="1988670"/>
                </a:lnTo>
                <a:lnTo>
                  <a:pt x="1636853" y="2004945"/>
                </a:lnTo>
                <a:lnTo>
                  <a:pt x="1616998" y="2021220"/>
                </a:lnTo>
                <a:lnTo>
                  <a:pt x="1597143" y="2036701"/>
                </a:lnTo>
                <a:lnTo>
                  <a:pt x="1576494" y="2051388"/>
                </a:lnTo>
                <a:lnTo>
                  <a:pt x="1555844" y="2066075"/>
                </a:lnTo>
                <a:lnTo>
                  <a:pt x="1534401" y="2079572"/>
                </a:lnTo>
                <a:lnTo>
                  <a:pt x="1512957" y="2093068"/>
                </a:lnTo>
                <a:lnTo>
                  <a:pt x="1491117" y="2105770"/>
                </a:lnTo>
                <a:lnTo>
                  <a:pt x="1531621" y="2274474"/>
                </a:lnTo>
                <a:lnTo>
                  <a:pt x="1281844" y="2365376"/>
                </a:lnTo>
                <a:lnTo>
                  <a:pt x="1202821" y="2207787"/>
                </a:lnTo>
                <a:lnTo>
                  <a:pt x="1183363" y="2210962"/>
                </a:lnTo>
                <a:lnTo>
                  <a:pt x="1163508" y="2213741"/>
                </a:lnTo>
                <a:lnTo>
                  <a:pt x="1144050" y="2216123"/>
                </a:lnTo>
                <a:lnTo>
                  <a:pt x="1124195" y="2218504"/>
                </a:lnTo>
                <a:lnTo>
                  <a:pt x="1103943" y="2219695"/>
                </a:lnTo>
                <a:lnTo>
                  <a:pt x="1083690" y="2220886"/>
                </a:lnTo>
                <a:lnTo>
                  <a:pt x="1063438" y="2221680"/>
                </a:lnTo>
                <a:lnTo>
                  <a:pt x="1043186" y="2221680"/>
                </a:lnTo>
                <a:lnTo>
                  <a:pt x="1013007" y="2221283"/>
                </a:lnTo>
                <a:lnTo>
                  <a:pt x="983224" y="2220092"/>
                </a:lnTo>
                <a:lnTo>
                  <a:pt x="954235" y="2217711"/>
                </a:lnTo>
                <a:lnTo>
                  <a:pt x="924850" y="2214535"/>
                </a:lnTo>
                <a:lnTo>
                  <a:pt x="895862" y="2210565"/>
                </a:lnTo>
                <a:lnTo>
                  <a:pt x="867270" y="2205405"/>
                </a:lnTo>
                <a:lnTo>
                  <a:pt x="839076" y="2199451"/>
                </a:lnTo>
                <a:lnTo>
                  <a:pt x="810882" y="2192703"/>
                </a:lnTo>
                <a:lnTo>
                  <a:pt x="715180" y="2341162"/>
                </a:lnTo>
                <a:lnTo>
                  <a:pt x="474536" y="2229222"/>
                </a:lnTo>
                <a:lnTo>
                  <a:pt x="524968" y="2062900"/>
                </a:lnTo>
                <a:lnTo>
                  <a:pt x="504716" y="2049006"/>
                </a:lnTo>
                <a:lnTo>
                  <a:pt x="484464" y="2033525"/>
                </a:lnTo>
                <a:lnTo>
                  <a:pt x="465006" y="2018441"/>
                </a:lnTo>
                <a:lnTo>
                  <a:pt x="445945" y="2002960"/>
                </a:lnTo>
                <a:lnTo>
                  <a:pt x="427281" y="1986288"/>
                </a:lnTo>
                <a:lnTo>
                  <a:pt x="408617" y="1969616"/>
                </a:lnTo>
                <a:lnTo>
                  <a:pt x="390748" y="1952151"/>
                </a:lnTo>
                <a:lnTo>
                  <a:pt x="373672" y="1934685"/>
                </a:lnTo>
                <a:lnTo>
                  <a:pt x="356597" y="1916028"/>
                </a:lnTo>
                <a:lnTo>
                  <a:pt x="340316" y="1897371"/>
                </a:lnTo>
                <a:lnTo>
                  <a:pt x="324432" y="1878715"/>
                </a:lnTo>
                <a:lnTo>
                  <a:pt x="308548" y="1858867"/>
                </a:lnTo>
                <a:lnTo>
                  <a:pt x="293855" y="1839020"/>
                </a:lnTo>
                <a:lnTo>
                  <a:pt x="279559" y="1818775"/>
                </a:lnTo>
                <a:lnTo>
                  <a:pt x="265661" y="1797737"/>
                </a:lnTo>
                <a:lnTo>
                  <a:pt x="252556" y="1776301"/>
                </a:lnTo>
                <a:lnTo>
                  <a:pt x="91333" y="1811630"/>
                </a:lnTo>
                <a:lnTo>
                  <a:pt x="0" y="1562345"/>
                </a:lnTo>
                <a:lnTo>
                  <a:pt x="138191" y="1488512"/>
                </a:lnTo>
                <a:lnTo>
                  <a:pt x="133426" y="1465092"/>
                </a:lnTo>
                <a:lnTo>
                  <a:pt x="129852" y="1441672"/>
                </a:lnTo>
                <a:lnTo>
                  <a:pt x="126278" y="1418251"/>
                </a:lnTo>
                <a:lnTo>
                  <a:pt x="123498" y="1394434"/>
                </a:lnTo>
                <a:lnTo>
                  <a:pt x="121513" y="1370220"/>
                </a:lnTo>
                <a:lnTo>
                  <a:pt x="119527" y="1346403"/>
                </a:lnTo>
                <a:lnTo>
                  <a:pt x="118733" y="1322189"/>
                </a:lnTo>
                <a:lnTo>
                  <a:pt x="118336" y="1297975"/>
                </a:lnTo>
                <a:lnTo>
                  <a:pt x="118733" y="1269395"/>
                </a:lnTo>
                <a:lnTo>
                  <a:pt x="119924" y="1240418"/>
                </a:lnTo>
                <a:lnTo>
                  <a:pt x="122704" y="1211837"/>
                </a:lnTo>
                <a:lnTo>
                  <a:pt x="125484" y="1184051"/>
                </a:lnTo>
                <a:lnTo>
                  <a:pt x="129455" y="1155867"/>
                </a:lnTo>
                <a:lnTo>
                  <a:pt x="134220" y="1128478"/>
                </a:lnTo>
                <a:lnTo>
                  <a:pt x="139780" y="1101088"/>
                </a:lnTo>
                <a:lnTo>
                  <a:pt x="146133" y="1074095"/>
                </a:lnTo>
                <a:lnTo>
                  <a:pt x="24223" y="995896"/>
                </a:lnTo>
                <a:lnTo>
                  <a:pt x="136603" y="755344"/>
                </a:lnTo>
                <a:lnTo>
                  <a:pt x="268043" y="794642"/>
                </a:lnTo>
                <a:lnTo>
                  <a:pt x="283530" y="772016"/>
                </a:lnTo>
                <a:lnTo>
                  <a:pt x="299017" y="750184"/>
                </a:lnTo>
                <a:lnTo>
                  <a:pt x="315696" y="728351"/>
                </a:lnTo>
                <a:lnTo>
                  <a:pt x="332771" y="707313"/>
                </a:lnTo>
                <a:lnTo>
                  <a:pt x="350243" y="686274"/>
                </a:lnTo>
                <a:lnTo>
                  <a:pt x="368907" y="666824"/>
                </a:lnTo>
                <a:lnTo>
                  <a:pt x="387571" y="646976"/>
                </a:lnTo>
                <a:lnTo>
                  <a:pt x="407426" y="627923"/>
                </a:lnTo>
                <a:lnTo>
                  <a:pt x="427281" y="609266"/>
                </a:lnTo>
                <a:lnTo>
                  <a:pt x="447930" y="591403"/>
                </a:lnTo>
                <a:lnTo>
                  <a:pt x="468977" y="574334"/>
                </a:lnTo>
                <a:lnTo>
                  <a:pt x="490420" y="557662"/>
                </a:lnTo>
                <a:lnTo>
                  <a:pt x="512261" y="541784"/>
                </a:lnTo>
                <a:lnTo>
                  <a:pt x="535293" y="526303"/>
                </a:lnTo>
                <a:lnTo>
                  <a:pt x="557928" y="511616"/>
                </a:lnTo>
                <a:lnTo>
                  <a:pt x="581754" y="497723"/>
                </a:lnTo>
                <a:lnTo>
                  <a:pt x="554354" y="371890"/>
                </a:lnTo>
                <a:lnTo>
                  <a:pt x="803734" y="280988"/>
                </a:lnTo>
                <a:close/>
                <a:moveTo>
                  <a:pt x="2013752" y="186531"/>
                </a:moveTo>
                <a:lnTo>
                  <a:pt x="2001871" y="186928"/>
                </a:lnTo>
                <a:lnTo>
                  <a:pt x="1989594" y="188119"/>
                </a:lnTo>
                <a:lnTo>
                  <a:pt x="1978109" y="190103"/>
                </a:lnTo>
                <a:lnTo>
                  <a:pt x="1966624" y="192881"/>
                </a:lnTo>
                <a:lnTo>
                  <a:pt x="1955139" y="196453"/>
                </a:lnTo>
                <a:lnTo>
                  <a:pt x="1944050" y="200819"/>
                </a:lnTo>
                <a:lnTo>
                  <a:pt x="1932962" y="205978"/>
                </a:lnTo>
                <a:lnTo>
                  <a:pt x="1922269" y="211534"/>
                </a:lnTo>
                <a:lnTo>
                  <a:pt x="1914348" y="216297"/>
                </a:lnTo>
                <a:lnTo>
                  <a:pt x="1906823" y="221853"/>
                </a:lnTo>
                <a:lnTo>
                  <a:pt x="1899695" y="227409"/>
                </a:lnTo>
                <a:lnTo>
                  <a:pt x="1892962" y="233363"/>
                </a:lnTo>
                <a:lnTo>
                  <a:pt x="1886230" y="239713"/>
                </a:lnTo>
                <a:lnTo>
                  <a:pt x="1880289" y="246063"/>
                </a:lnTo>
                <a:lnTo>
                  <a:pt x="1874349" y="252809"/>
                </a:lnTo>
                <a:lnTo>
                  <a:pt x="1869200" y="259953"/>
                </a:lnTo>
                <a:lnTo>
                  <a:pt x="1864052" y="267097"/>
                </a:lnTo>
                <a:lnTo>
                  <a:pt x="1859300" y="274241"/>
                </a:lnTo>
                <a:lnTo>
                  <a:pt x="1855339" y="281781"/>
                </a:lnTo>
                <a:lnTo>
                  <a:pt x="1850983" y="289719"/>
                </a:lnTo>
                <a:lnTo>
                  <a:pt x="1847419" y="297656"/>
                </a:lnTo>
                <a:lnTo>
                  <a:pt x="1844646" y="305594"/>
                </a:lnTo>
                <a:lnTo>
                  <a:pt x="1841874" y="313928"/>
                </a:lnTo>
                <a:lnTo>
                  <a:pt x="1839102" y="322263"/>
                </a:lnTo>
                <a:lnTo>
                  <a:pt x="1837518" y="330597"/>
                </a:lnTo>
                <a:lnTo>
                  <a:pt x="1835934" y="339328"/>
                </a:lnTo>
                <a:lnTo>
                  <a:pt x="1834350" y="348059"/>
                </a:lnTo>
                <a:lnTo>
                  <a:pt x="1833557" y="356791"/>
                </a:lnTo>
                <a:lnTo>
                  <a:pt x="1833557" y="365125"/>
                </a:lnTo>
                <a:lnTo>
                  <a:pt x="1833557" y="373856"/>
                </a:lnTo>
                <a:lnTo>
                  <a:pt x="1833953" y="382984"/>
                </a:lnTo>
                <a:lnTo>
                  <a:pt x="1835142" y="391716"/>
                </a:lnTo>
                <a:lnTo>
                  <a:pt x="1836726" y="400050"/>
                </a:lnTo>
                <a:lnTo>
                  <a:pt x="1838310" y="409178"/>
                </a:lnTo>
                <a:lnTo>
                  <a:pt x="1840290" y="417513"/>
                </a:lnTo>
                <a:lnTo>
                  <a:pt x="1843458" y="426244"/>
                </a:lnTo>
                <a:lnTo>
                  <a:pt x="1846230" y="434578"/>
                </a:lnTo>
                <a:lnTo>
                  <a:pt x="1850191" y="443310"/>
                </a:lnTo>
                <a:lnTo>
                  <a:pt x="1853755" y="451247"/>
                </a:lnTo>
                <a:lnTo>
                  <a:pt x="1858507" y="459581"/>
                </a:lnTo>
                <a:lnTo>
                  <a:pt x="1864844" y="469503"/>
                </a:lnTo>
                <a:lnTo>
                  <a:pt x="1871973" y="479028"/>
                </a:lnTo>
                <a:lnTo>
                  <a:pt x="1879497" y="488156"/>
                </a:lnTo>
                <a:lnTo>
                  <a:pt x="1887418" y="496888"/>
                </a:lnTo>
                <a:lnTo>
                  <a:pt x="1896527" y="504428"/>
                </a:lnTo>
                <a:lnTo>
                  <a:pt x="1905239" y="511969"/>
                </a:lnTo>
                <a:lnTo>
                  <a:pt x="1914744" y="518716"/>
                </a:lnTo>
                <a:lnTo>
                  <a:pt x="1924645" y="524669"/>
                </a:lnTo>
                <a:lnTo>
                  <a:pt x="1934942" y="529828"/>
                </a:lnTo>
                <a:lnTo>
                  <a:pt x="1945635" y="534988"/>
                </a:lnTo>
                <a:lnTo>
                  <a:pt x="1956723" y="538956"/>
                </a:lnTo>
                <a:lnTo>
                  <a:pt x="1967812" y="542131"/>
                </a:lnTo>
                <a:lnTo>
                  <a:pt x="1979297" y="545306"/>
                </a:lnTo>
                <a:lnTo>
                  <a:pt x="1990782" y="546894"/>
                </a:lnTo>
                <a:lnTo>
                  <a:pt x="2002267" y="548085"/>
                </a:lnTo>
                <a:lnTo>
                  <a:pt x="2014544" y="548481"/>
                </a:lnTo>
                <a:lnTo>
                  <a:pt x="2026425" y="548085"/>
                </a:lnTo>
                <a:lnTo>
                  <a:pt x="2038306" y="546894"/>
                </a:lnTo>
                <a:lnTo>
                  <a:pt x="2049791" y="544910"/>
                </a:lnTo>
                <a:lnTo>
                  <a:pt x="2061672" y="542131"/>
                </a:lnTo>
                <a:lnTo>
                  <a:pt x="2073157" y="538560"/>
                </a:lnTo>
                <a:lnTo>
                  <a:pt x="2084246" y="534194"/>
                </a:lnTo>
                <a:lnTo>
                  <a:pt x="2095335" y="529035"/>
                </a:lnTo>
                <a:lnTo>
                  <a:pt x="2106028" y="523081"/>
                </a:lnTo>
                <a:lnTo>
                  <a:pt x="2113552" y="518716"/>
                </a:lnTo>
                <a:lnTo>
                  <a:pt x="2121077" y="513556"/>
                </a:lnTo>
                <a:lnTo>
                  <a:pt x="2128206" y="508000"/>
                </a:lnTo>
                <a:lnTo>
                  <a:pt x="2134938" y="502047"/>
                </a:lnTo>
                <a:lnTo>
                  <a:pt x="2141275" y="496491"/>
                </a:lnTo>
                <a:lnTo>
                  <a:pt x="2147215" y="490141"/>
                </a:lnTo>
                <a:lnTo>
                  <a:pt x="2153156" y="483394"/>
                </a:lnTo>
                <a:lnTo>
                  <a:pt x="2158304" y="476647"/>
                </a:lnTo>
                <a:lnTo>
                  <a:pt x="2163452" y="469503"/>
                </a:lnTo>
                <a:lnTo>
                  <a:pt x="2168601" y="461566"/>
                </a:lnTo>
                <a:lnTo>
                  <a:pt x="2172957" y="454025"/>
                </a:lnTo>
                <a:lnTo>
                  <a:pt x="2176917" y="446485"/>
                </a:lnTo>
                <a:lnTo>
                  <a:pt x="2180482" y="438150"/>
                </a:lnTo>
                <a:lnTo>
                  <a:pt x="2183650" y="430213"/>
                </a:lnTo>
                <a:lnTo>
                  <a:pt x="2186818" y="421481"/>
                </a:lnTo>
                <a:lnTo>
                  <a:pt x="2189195" y="412750"/>
                </a:lnTo>
                <a:lnTo>
                  <a:pt x="2191175" y="404019"/>
                </a:lnTo>
                <a:lnTo>
                  <a:pt x="2192363" y="395288"/>
                </a:lnTo>
                <a:lnTo>
                  <a:pt x="2193947" y="386159"/>
                </a:lnTo>
                <a:lnTo>
                  <a:pt x="2194739" y="377428"/>
                </a:lnTo>
                <a:lnTo>
                  <a:pt x="2194739" y="368697"/>
                </a:lnTo>
                <a:lnTo>
                  <a:pt x="2194739" y="359569"/>
                </a:lnTo>
                <a:lnTo>
                  <a:pt x="2194343" y="351234"/>
                </a:lnTo>
                <a:lnTo>
                  <a:pt x="2192759" y="342503"/>
                </a:lnTo>
                <a:lnTo>
                  <a:pt x="2191571" y="333375"/>
                </a:lnTo>
                <a:lnTo>
                  <a:pt x="2189591" y="325041"/>
                </a:lnTo>
                <a:lnTo>
                  <a:pt x="2187610" y="316706"/>
                </a:lnTo>
                <a:lnTo>
                  <a:pt x="2184838" y="308372"/>
                </a:lnTo>
                <a:lnTo>
                  <a:pt x="2181670" y="299641"/>
                </a:lnTo>
                <a:lnTo>
                  <a:pt x="2178106" y="291703"/>
                </a:lnTo>
                <a:lnTo>
                  <a:pt x="2174145" y="283766"/>
                </a:lnTo>
                <a:lnTo>
                  <a:pt x="2169789" y="275828"/>
                </a:lnTo>
                <a:lnTo>
                  <a:pt x="2163452" y="265509"/>
                </a:lnTo>
                <a:lnTo>
                  <a:pt x="2156324" y="255984"/>
                </a:lnTo>
                <a:lnTo>
                  <a:pt x="2148799" y="247253"/>
                </a:lnTo>
                <a:lnTo>
                  <a:pt x="2140879" y="238522"/>
                </a:lnTo>
                <a:lnTo>
                  <a:pt x="2131770" y="230584"/>
                </a:lnTo>
                <a:lnTo>
                  <a:pt x="2123057" y="223441"/>
                </a:lnTo>
                <a:lnTo>
                  <a:pt x="2113552" y="216694"/>
                </a:lnTo>
                <a:lnTo>
                  <a:pt x="2103255" y="210344"/>
                </a:lnTo>
                <a:lnTo>
                  <a:pt x="2093355" y="204788"/>
                </a:lnTo>
                <a:lnTo>
                  <a:pt x="2082662" y="200422"/>
                </a:lnTo>
                <a:lnTo>
                  <a:pt x="2071969" y="196056"/>
                </a:lnTo>
                <a:lnTo>
                  <a:pt x="2060484" y="192881"/>
                </a:lnTo>
                <a:lnTo>
                  <a:pt x="2048999" y="190103"/>
                </a:lnTo>
                <a:lnTo>
                  <a:pt x="2037118" y="188119"/>
                </a:lnTo>
                <a:lnTo>
                  <a:pt x="2025633" y="186928"/>
                </a:lnTo>
                <a:lnTo>
                  <a:pt x="2013752" y="186531"/>
                </a:lnTo>
                <a:close/>
                <a:moveTo>
                  <a:pt x="2066028" y="0"/>
                </a:moveTo>
                <a:lnTo>
                  <a:pt x="2156324" y="23812"/>
                </a:lnTo>
                <a:lnTo>
                  <a:pt x="2146027" y="100013"/>
                </a:lnTo>
                <a:lnTo>
                  <a:pt x="2140916" y="118533"/>
                </a:lnTo>
                <a:lnTo>
                  <a:pt x="2134542" y="115094"/>
                </a:lnTo>
                <a:lnTo>
                  <a:pt x="2132671" y="114357"/>
                </a:lnTo>
                <a:lnTo>
                  <a:pt x="2132562" y="114300"/>
                </a:lnTo>
                <a:lnTo>
                  <a:pt x="2123453" y="110728"/>
                </a:lnTo>
                <a:lnTo>
                  <a:pt x="2132671" y="114357"/>
                </a:lnTo>
                <a:lnTo>
                  <a:pt x="2140879" y="118666"/>
                </a:lnTo>
                <a:lnTo>
                  <a:pt x="2140916" y="118533"/>
                </a:lnTo>
                <a:lnTo>
                  <a:pt x="2144839" y="120650"/>
                </a:lnTo>
                <a:lnTo>
                  <a:pt x="2153552" y="125413"/>
                </a:lnTo>
                <a:lnTo>
                  <a:pt x="2167413" y="133747"/>
                </a:lnTo>
                <a:lnTo>
                  <a:pt x="2174145" y="138113"/>
                </a:lnTo>
                <a:lnTo>
                  <a:pt x="2180878" y="142875"/>
                </a:lnTo>
                <a:lnTo>
                  <a:pt x="2181274" y="143272"/>
                </a:lnTo>
                <a:lnTo>
                  <a:pt x="2187610" y="148034"/>
                </a:lnTo>
                <a:lnTo>
                  <a:pt x="2193947" y="153194"/>
                </a:lnTo>
                <a:lnTo>
                  <a:pt x="2205432" y="163909"/>
                </a:lnTo>
                <a:lnTo>
                  <a:pt x="2212560" y="170656"/>
                </a:lnTo>
                <a:lnTo>
                  <a:pt x="2221273" y="180181"/>
                </a:lnTo>
                <a:lnTo>
                  <a:pt x="2226433" y="186128"/>
                </a:lnTo>
                <a:lnTo>
                  <a:pt x="2226422" y="186134"/>
                </a:lnTo>
                <a:lnTo>
                  <a:pt x="2229194" y="189309"/>
                </a:lnTo>
                <a:lnTo>
                  <a:pt x="2226433" y="186128"/>
                </a:lnTo>
                <a:lnTo>
                  <a:pt x="2244639" y="175419"/>
                </a:lnTo>
                <a:lnTo>
                  <a:pt x="2315925" y="143669"/>
                </a:lnTo>
                <a:lnTo>
                  <a:pt x="2363053" y="224234"/>
                </a:lnTo>
                <a:lnTo>
                  <a:pt x="2302064" y="270669"/>
                </a:lnTo>
                <a:lnTo>
                  <a:pt x="2280282" y="283369"/>
                </a:lnTo>
                <a:lnTo>
                  <a:pt x="2284242" y="296466"/>
                </a:lnTo>
                <a:lnTo>
                  <a:pt x="2287015" y="309166"/>
                </a:lnTo>
                <a:lnTo>
                  <a:pt x="2289787" y="322263"/>
                </a:lnTo>
                <a:lnTo>
                  <a:pt x="2291371" y="335359"/>
                </a:lnTo>
                <a:lnTo>
                  <a:pt x="2292559" y="348456"/>
                </a:lnTo>
                <a:lnTo>
                  <a:pt x="2293351" y="361553"/>
                </a:lnTo>
                <a:lnTo>
                  <a:pt x="2293351" y="374650"/>
                </a:lnTo>
                <a:lnTo>
                  <a:pt x="2292559" y="387350"/>
                </a:lnTo>
                <a:lnTo>
                  <a:pt x="2318301" y="394097"/>
                </a:lnTo>
                <a:lnTo>
                  <a:pt x="2390775" y="422275"/>
                </a:lnTo>
                <a:lnTo>
                  <a:pt x="2367409" y="512763"/>
                </a:lnTo>
                <a:lnTo>
                  <a:pt x="2291371" y="502047"/>
                </a:lnTo>
                <a:lnTo>
                  <a:pt x="2262857" y="494506"/>
                </a:lnTo>
                <a:lnTo>
                  <a:pt x="2256916" y="506016"/>
                </a:lnTo>
                <a:lnTo>
                  <a:pt x="2250183" y="517128"/>
                </a:lnTo>
                <a:lnTo>
                  <a:pt x="2243451" y="527447"/>
                </a:lnTo>
                <a:lnTo>
                  <a:pt x="2235926" y="537766"/>
                </a:lnTo>
                <a:lnTo>
                  <a:pt x="2228006" y="547688"/>
                </a:lnTo>
                <a:lnTo>
                  <a:pt x="2219293" y="557610"/>
                </a:lnTo>
                <a:lnTo>
                  <a:pt x="2210580" y="566738"/>
                </a:lnTo>
                <a:lnTo>
                  <a:pt x="2201075" y="575469"/>
                </a:lnTo>
                <a:lnTo>
                  <a:pt x="2216125" y="601266"/>
                </a:lnTo>
                <a:lnTo>
                  <a:pt x="2247807" y="671910"/>
                </a:lnTo>
                <a:lnTo>
                  <a:pt x="2167413" y="719932"/>
                </a:lnTo>
                <a:lnTo>
                  <a:pt x="2121077" y="658416"/>
                </a:lnTo>
                <a:lnTo>
                  <a:pt x="2105632" y="632222"/>
                </a:lnTo>
                <a:lnTo>
                  <a:pt x="2110780" y="629841"/>
                </a:lnTo>
                <a:lnTo>
                  <a:pt x="2115929" y="627857"/>
                </a:lnTo>
                <a:lnTo>
                  <a:pt x="2104048" y="632222"/>
                </a:lnTo>
                <a:lnTo>
                  <a:pt x="2092563" y="635794"/>
                </a:lnTo>
                <a:lnTo>
                  <a:pt x="2083058" y="638969"/>
                </a:lnTo>
                <a:lnTo>
                  <a:pt x="2067217" y="642541"/>
                </a:lnTo>
                <a:lnTo>
                  <a:pt x="2059296" y="643732"/>
                </a:lnTo>
                <a:lnTo>
                  <a:pt x="2050583" y="644922"/>
                </a:lnTo>
                <a:lnTo>
                  <a:pt x="2048999" y="644922"/>
                </a:lnTo>
                <a:lnTo>
                  <a:pt x="2033554" y="646907"/>
                </a:lnTo>
                <a:lnTo>
                  <a:pt x="2018505" y="647303"/>
                </a:lnTo>
                <a:lnTo>
                  <a:pt x="2014544" y="647700"/>
                </a:lnTo>
                <a:lnTo>
                  <a:pt x="2008208" y="647303"/>
                </a:lnTo>
                <a:lnTo>
                  <a:pt x="2002617" y="647117"/>
                </a:lnTo>
                <a:lnTo>
                  <a:pt x="1994743" y="646510"/>
                </a:lnTo>
                <a:lnTo>
                  <a:pt x="1984842" y="645716"/>
                </a:lnTo>
                <a:lnTo>
                  <a:pt x="1996327" y="646907"/>
                </a:lnTo>
                <a:lnTo>
                  <a:pt x="2002617" y="647117"/>
                </a:lnTo>
                <a:lnTo>
                  <a:pt x="2005039" y="647303"/>
                </a:lnTo>
                <a:lnTo>
                  <a:pt x="1994347" y="687785"/>
                </a:lnTo>
                <a:lnTo>
                  <a:pt x="1970189" y="747713"/>
                </a:lnTo>
                <a:lnTo>
                  <a:pt x="1879497" y="724297"/>
                </a:lnTo>
                <a:lnTo>
                  <a:pt x="1886230" y="662385"/>
                </a:lnTo>
                <a:lnTo>
                  <a:pt x="1896923" y="621507"/>
                </a:lnTo>
                <a:lnTo>
                  <a:pt x="1904447" y="625078"/>
                </a:lnTo>
                <a:lnTo>
                  <a:pt x="1893754" y="619919"/>
                </a:lnTo>
                <a:lnTo>
                  <a:pt x="1883061" y="614363"/>
                </a:lnTo>
                <a:lnTo>
                  <a:pt x="1874745" y="609997"/>
                </a:lnTo>
                <a:lnTo>
                  <a:pt x="1860884" y="601663"/>
                </a:lnTo>
                <a:lnTo>
                  <a:pt x="1854151" y="596900"/>
                </a:lnTo>
                <a:lnTo>
                  <a:pt x="1847419" y="592535"/>
                </a:lnTo>
                <a:lnTo>
                  <a:pt x="1846627" y="592138"/>
                </a:lnTo>
                <a:lnTo>
                  <a:pt x="1840290" y="586978"/>
                </a:lnTo>
                <a:lnTo>
                  <a:pt x="1834350" y="581819"/>
                </a:lnTo>
                <a:lnTo>
                  <a:pt x="1822469" y="571103"/>
                </a:lnTo>
                <a:lnTo>
                  <a:pt x="1815736" y="564356"/>
                </a:lnTo>
                <a:lnTo>
                  <a:pt x="1809516" y="557841"/>
                </a:lnTo>
                <a:lnTo>
                  <a:pt x="1805439" y="553244"/>
                </a:lnTo>
                <a:lnTo>
                  <a:pt x="1799103" y="545703"/>
                </a:lnTo>
                <a:lnTo>
                  <a:pt x="1807023" y="555228"/>
                </a:lnTo>
                <a:lnTo>
                  <a:pt x="1809516" y="557841"/>
                </a:lnTo>
                <a:lnTo>
                  <a:pt x="1811776" y="560388"/>
                </a:lnTo>
                <a:lnTo>
                  <a:pt x="1779697" y="579438"/>
                </a:lnTo>
                <a:lnTo>
                  <a:pt x="1720292" y="604044"/>
                </a:lnTo>
                <a:lnTo>
                  <a:pt x="1673164" y="523875"/>
                </a:lnTo>
                <a:lnTo>
                  <a:pt x="1721480" y="484585"/>
                </a:lnTo>
                <a:lnTo>
                  <a:pt x="1752767" y="465931"/>
                </a:lnTo>
                <a:lnTo>
                  <a:pt x="1748410" y="452835"/>
                </a:lnTo>
                <a:lnTo>
                  <a:pt x="1744450" y="439341"/>
                </a:lnTo>
                <a:lnTo>
                  <a:pt x="1741282" y="425847"/>
                </a:lnTo>
                <a:lnTo>
                  <a:pt x="1738510" y="412353"/>
                </a:lnTo>
                <a:lnTo>
                  <a:pt x="1736530" y="398860"/>
                </a:lnTo>
                <a:lnTo>
                  <a:pt x="1735737" y="385366"/>
                </a:lnTo>
                <a:lnTo>
                  <a:pt x="1734945" y="371475"/>
                </a:lnTo>
                <a:lnTo>
                  <a:pt x="1735341" y="357981"/>
                </a:lnTo>
                <a:lnTo>
                  <a:pt x="1704451" y="350441"/>
                </a:lnTo>
                <a:lnTo>
                  <a:pt x="1644650" y="325438"/>
                </a:lnTo>
                <a:lnTo>
                  <a:pt x="1668412" y="235347"/>
                </a:lnTo>
                <a:lnTo>
                  <a:pt x="1730193" y="242094"/>
                </a:lnTo>
                <a:lnTo>
                  <a:pt x="1760687" y="250031"/>
                </a:lnTo>
                <a:lnTo>
                  <a:pt x="1766628" y="237331"/>
                </a:lnTo>
                <a:lnTo>
                  <a:pt x="1773361" y="225028"/>
                </a:lnTo>
                <a:lnTo>
                  <a:pt x="1781281" y="213519"/>
                </a:lnTo>
                <a:lnTo>
                  <a:pt x="1789202" y="201613"/>
                </a:lnTo>
                <a:lnTo>
                  <a:pt x="1797915" y="190500"/>
                </a:lnTo>
                <a:lnTo>
                  <a:pt x="1807023" y="179784"/>
                </a:lnTo>
                <a:lnTo>
                  <a:pt x="1816924" y="169069"/>
                </a:lnTo>
                <a:lnTo>
                  <a:pt x="1827221" y="159544"/>
                </a:lnTo>
                <a:lnTo>
                  <a:pt x="1812964" y="135334"/>
                </a:lnTo>
                <a:lnTo>
                  <a:pt x="1788410" y="75406"/>
                </a:lnTo>
                <a:lnTo>
                  <a:pt x="1868804" y="27781"/>
                </a:lnTo>
                <a:lnTo>
                  <a:pt x="1907219" y="76994"/>
                </a:lnTo>
                <a:lnTo>
                  <a:pt x="1923061" y="102791"/>
                </a:lnTo>
                <a:lnTo>
                  <a:pt x="1917516" y="105172"/>
                </a:lnTo>
                <a:lnTo>
                  <a:pt x="1912368" y="107156"/>
                </a:lnTo>
                <a:lnTo>
                  <a:pt x="1924249" y="102791"/>
                </a:lnTo>
                <a:lnTo>
                  <a:pt x="1935734" y="99219"/>
                </a:lnTo>
                <a:lnTo>
                  <a:pt x="1945239" y="96044"/>
                </a:lnTo>
                <a:lnTo>
                  <a:pt x="1961080" y="92869"/>
                </a:lnTo>
                <a:lnTo>
                  <a:pt x="1969001" y="91281"/>
                </a:lnTo>
                <a:lnTo>
                  <a:pt x="1977317" y="89694"/>
                </a:lnTo>
                <a:lnTo>
                  <a:pt x="1979297" y="89694"/>
                </a:lnTo>
                <a:lnTo>
                  <a:pt x="1994347" y="88106"/>
                </a:lnTo>
                <a:lnTo>
                  <a:pt x="2009792" y="87709"/>
                </a:lnTo>
                <a:lnTo>
                  <a:pt x="2013752" y="87709"/>
                </a:lnTo>
                <a:lnTo>
                  <a:pt x="2019693" y="87709"/>
                </a:lnTo>
                <a:lnTo>
                  <a:pt x="2031970" y="88503"/>
                </a:lnTo>
                <a:lnTo>
                  <a:pt x="2043455" y="89297"/>
                </a:lnTo>
                <a:lnTo>
                  <a:pt x="2034346" y="88503"/>
                </a:lnTo>
                <a:lnTo>
                  <a:pt x="2038306" y="72628"/>
                </a:lnTo>
                <a:lnTo>
                  <a:pt x="2066028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  <a:extLst/>
        </p:spPr>
        <p:txBody>
          <a:bodyPr anchor="ctr">
            <a:scene3d>
              <a:camera prst="orthographicFront"/>
              <a:lightRig dir="t" rig="threeP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altLang="en-US" lang="zh-CN">
              <a:solidFill>
                <a:srgbClr val="FFFFFF"/>
              </a:solidFill>
              <a:ea charset="-122" panose="02010600030101010101" pitchFamily="2" typeface="宋体"/>
            </a:endParaRPr>
          </a:p>
        </p:txBody>
      </p:sp>
    </p:spTree>
    <p:extLst>
      <p:ext uri="{BB962C8B-B14F-4D97-AF65-F5344CB8AC3E}">
        <p14:creationId val="890852415"/>
      </p:ext>
    </p:extLst>
  </p:cSld>
  <p:clrMapOvr>
    <a:masterClrMapping/>
  </p:clrMapOvr>
  <mc:AlternateContent>
    <mc:Choice Requires="p14">
      <p:transition advClick="0" p14:dur="1600" spd="slow">
        <p:blinds dir="vert"/>
      </p:transition>
    </mc:Choice>
    <mc:Fallback>
      <p:transition advClick="0" spd="slow">
        <p:blinds dir="vert"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1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2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5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6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9" nodeType="withEffect" presetClass="entr" presetID="53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1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2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3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24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5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6" nodeType="withEffect" presetClass="entr" presetID="53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8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9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31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2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3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grpId="0" id="34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6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7" nodeType="withEffect" presetClass="entr" presetID="10" presetSubtype="0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9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0" nodeType="withEffect" presetClass="entr" presetID="10" presetSubtype="0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2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3" nodeType="withEffect" presetClass="entr" presetID="10" presetSubtype="0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5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6" nodeType="withEffect" presetClass="entr" presetID="10" presetSubtype="0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8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9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2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id="53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55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56" nodeType="withEffect" presetClass="entr" presetID="22" presetSubtype="8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58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59" nodeType="withEffect" presetClass="entr" presetID="22" presetSubtype="8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6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62" nodeType="withEffect" presetClass="entr" presetID="22" presetSubtype="8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 id="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64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65" nodeType="withEffect" presetClass="entr" presetID="22" presetSubtype="8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67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68" nodeType="withEffect" presetClass="entr" presetID="22" presetSubtype="8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6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1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fill="hold" grpId="0" id="72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4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5" nodeType="withEffect" presetClass="entr" presetID="22" presetSubtype="8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7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7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8" nodeType="withEffect" presetClass="entr" presetID="22" presetSubtype="8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 id="7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8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1" nodeType="withEffect" presetClass="entr" presetID="22" presetSubtype="8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 id="8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83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4" nodeType="withEffect" presetClass="entr" presetID="22" presetSubtype="8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dur="1" fill="hold" id="8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86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7" nodeType="withEffect" presetClass="entr" presetID="22" presetSubtype="8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8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89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5"/>
      <p:bldP grpId="0" spid="3"/>
      <p:bldP grpId="0" spid="4"/>
      <p:bldP grpId="0" spid="6"/>
      <p:bldP grpId="0" spid="7"/>
      <p:bldP grpId="0" spid="9"/>
      <p:bldP grpId="0" spid="10"/>
      <p:bldP grpId="0" spid="12"/>
      <p:bldP grpId="0" spid="13"/>
      <p:bldP grpId="0" spid="15"/>
      <p:bldP grpId="0" spid="16"/>
      <p:bldP grpId="0" spid="18"/>
      <p:bldP grpId="0" spid="19"/>
      <p:bldP grpId="0" spid="22"/>
      <p:bldP grpId="0" spid="24"/>
      <p:bldP grpId="0" spid="27"/>
    </p:bldLst>
  </p:timing>
</p:sld>
</file>

<file path=ppt/slides/slide2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en-US" lang="zh-CN" smtClean="0"/>
              <a:t>利润分析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42651" y="4374708"/>
            <a:ext cx="986410" cy="2743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mtClean="0" sz="1200">
                <a:latin charset="-122" pitchFamily="34" typeface="微软雅黑"/>
                <a:ea charset="-122" pitchFamily="34" typeface="微软雅黑"/>
              </a:rPr>
              <a:t>输入文本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88055" y="3864409"/>
            <a:ext cx="216024" cy="13716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pPr algn="just"/>
            <a:r>
              <a:rPr altLang="zh-CN" lang="en-US" smtClean="0" sz="900">
                <a:latin charset="-122" pitchFamily="34" typeface="微软雅黑"/>
                <a:ea charset="-122" pitchFamily="34" typeface="微软雅黑"/>
              </a:rPr>
              <a:t>100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368604" y="4374708"/>
            <a:ext cx="986410" cy="2743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z="1200">
                <a:latin charset="-122" pitchFamily="34" typeface="微软雅黑"/>
                <a:ea charset="-122" pitchFamily="34" typeface="微软雅黑"/>
              </a:rPr>
              <a:t>输入文本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479317" y="4374708"/>
            <a:ext cx="986410" cy="2743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z="1200">
                <a:latin charset="-122" pitchFamily="34" typeface="微软雅黑"/>
                <a:ea charset="-122" pitchFamily="34" typeface="微软雅黑"/>
              </a:rPr>
              <a:t>输入文本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90031" y="4374708"/>
            <a:ext cx="986410" cy="2743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z="1200">
                <a:latin charset="-122" pitchFamily="34" typeface="微软雅黑"/>
                <a:ea charset="-122" pitchFamily="34" typeface="微软雅黑"/>
              </a:rPr>
              <a:t>输入文本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88055" y="3495368"/>
            <a:ext cx="216024" cy="13716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pPr algn="just"/>
            <a:r>
              <a:rPr altLang="zh-CN" lang="en-US" smtClean="0" sz="900">
                <a:latin charset="-122" pitchFamily="34" typeface="微软雅黑"/>
                <a:ea charset="-122" pitchFamily="34" typeface="微软雅黑"/>
              </a:rPr>
              <a:t>200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88055" y="3126327"/>
            <a:ext cx="216024" cy="13716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pPr algn="just"/>
            <a:r>
              <a:rPr altLang="zh-CN" lang="en-US" smtClean="0" sz="900">
                <a:latin charset="-122" pitchFamily="34" typeface="微软雅黑"/>
                <a:ea charset="-122" pitchFamily="34" typeface="微软雅黑"/>
              </a:rPr>
              <a:t>300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88055" y="2757286"/>
            <a:ext cx="216024" cy="13716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pPr algn="just"/>
            <a:r>
              <a:rPr altLang="zh-CN" lang="en-US" smtClean="0" sz="900">
                <a:latin charset="-122" pitchFamily="34" typeface="微软雅黑"/>
                <a:ea charset="-122" pitchFamily="34" typeface="微软雅黑"/>
              </a:rPr>
              <a:t>400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88055" y="2388245"/>
            <a:ext cx="216024" cy="13716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pPr algn="just"/>
            <a:r>
              <a:rPr altLang="zh-CN" lang="en-US" smtClean="0" sz="900">
                <a:latin charset="-122" pitchFamily="34" typeface="微软雅黑"/>
                <a:ea charset="-122" pitchFamily="34" typeface="微软雅黑"/>
              </a:rPr>
              <a:t>500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88055" y="2019204"/>
            <a:ext cx="216024" cy="13716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pPr algn="just"/>
            <a:r>
              <a:rPr altLang="zh-CN" lang="en-US" smtClean="0" sz="900">
                <a:latin charset="-122" pitchFamily="34" typeface="微软雅黑"/>
                <a:ea charset="-122" pitchFamily="34" typeface="微软雅黑"/>
              </a:rPr>
              <a:t>600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88055" y="1643920"/>
            <a:ext cx="216024" cy="13716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pPr algn="just"/>
            <a:r>
              <a:rPr altLang="zh-CN" lang="en-US" smtClean="0" sz="900">
                <a:latin charset="-122" pitchFamily="34" typeface="微软雅黑"/>
                <a:ea charset="-122" pitchFamily="34" typeface="微软雅黑"/>
              </a:rPr>
              <a:t>700</a:t>
            </a:r>
          </a:p>
        </p:txBody>
      </p:sp>
      <p:grpSp>
        <p:nvGrpSpPr>
          <p:cNvPr id="14" name="组合 13"/>
          <p:cNvGrpSpPr/>
          <p:nvPr/>
        </p:nvGrpSpPr>
        <p:grpSpPr>
          <a:xfrm>
            <a:off x="1176087" y="1350372"/>
            <a:ext cx="4464496" cy="2952328"/>
            <a:chOff x="1126939" y="1350372"/>
            <a:chExt cx="4464496" cy="2952328"/>
          </a:xfrm>
        </p:grpSpPr>
        <p:cxnSp>
          <p:nvCxnSpPr>
            <p:cNvPr id="15" name="直接连接符 14"/>
            <p:cNvCxnSpPr/>
            <p:nvPr/>
          </p:nvCxnSpPr>
          <p:spPr>
            <a:xfrm>
              <a:off x="1126939" y="4302700"/>
              <a:ext cx="4464496" cy="0"/>
            </a:xfrm>
            <a:prstGeom prst="line">
              <a:avLst/>
            </a:prstGeom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/>
            <p:nvPr/>
          </p:nvCxnSpPr>
          <p:spPr>
            <a:xfrm>
              <a:off x="1126939" y="3933659"/>
              <a:ext cx="4464496" cy="0"/>
            </a:xfrm>
            <a:prstGeom prst="line">
              <a:avLst/>
            </a:prstGeom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/>
          </p:nvCxnSpPr>
          <p:spPr>
            <a:xfrm>
              <a:off x="1126939" y="3564618"/>
              <a:ext cx="4464496" cy="0"/>
            </a:xfrm>
            <a:prstGeom prst="line">
              <a:avLst/>
            </a:prstGeom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/>
            <p:cNvCxnSpPr/>
            <p:nvPr/>
          </p:nvCxnSpPr>
          <p:spPr>
            <a:xfrm>
              <a:off x="1126939" y="3195577"/>
              <a:ext cx="4464496" cy="0"/>
            </a:xfrm>
            <a:prstGeom prst="line">
              <a:avLst/>
            </a:prstGeom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/>
            <p:cNvCxnSpPr/>
            <p:nvPr/>
          </p:nvCxnSpPr>
          <p:spPr>
            <a:xfrm>
              <a:off x="1126939" y="2826536"/>
              <a:ext cx="4464496" cy="0"/>
            </a:xfrm>
            <a:prstGeom prst="line">
              <a:avLst/>
            </a:prstGeom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/>
            <p:cNvCxnSpPr/>
            <p:nvPr/>
          </p:nvCxnSpPr>
          <p:spPr>
            <a:xfrm>
              <a:off x="1126939" y="2457495"/>
              <a:ext cx="4464496" cy="0"/>
            </a:xfrm>
            <a:prstGeom prst="line">
              <a:avLst/>
            </a:prstGeom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/>
            <p:nvPr/>
          </p:nvCxnSpPr>
          <p:spPr>
            <a:xfrm>
              <a:off x="1126939" y="2088454"/>
              <a:ext cx="4464496" cy="0"/>
            </a:xfrm>
            <a:prstGeom prst="line">
              <a:avLst/>
            </a:prstGeom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/>
            <p:cNvCxnSpPr/>
            <p:nvPr/>
          </p:nvCxnSpPr>
          <p:spPr>
            <a:xfrm>
              <a:off x="1126939" y="1719413"/>
              <a:ext cx="4464496" cy="0"/>
            </a:xfrm>
            <a:prstGeom prst="line">
              <a:avLst/>
            </a:prstGeom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/>
            <p:cNvCxnSpPr/>
            <p:nvPr/>
          </p:nvCxnSpPr>
          <p:spPr>
            <a:xfrm>
              <a:off x="1126939" y="1350372"/>
              <a:ext cx="4464496" cy="0"/>
            </a:xfrm>
            <a:prstGeom prst="line">
              <a:avLst/>
            </a:prstGeom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TextBox 23"/>
          <p:cNvSpPr txBox="1"/>
          <p:nvPr/>
        </p:nvSpPr>
        <p:spPr>
          <a:xfrm>
            <a:off x="888055" y="1281122"/>
            <a:ext cx="216024" cy="13716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pPr algn="just"/>
            <a:r>
              <a:rPr altLang="zh-CN" lang="en-US" smtClean="0" sz="900">
                <a:latin charset="-122" pitchFamily="34" typeface="微软雅黑"/>
                <a:ea charset="-122" pitchFamily="34" typeface="微软雅黑"/>
              </a:rPr>
              <a:t>800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8055" y="4233450"/>
            <a:ext cx="216024" cy="13716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pPr algn="just"/>
            <a:r>
              <a:rPr altLang="zh-CN" lang="en-US" smtClean="0" sz="900">
                <a:latin charset="-122" pitchFamily="34" typeface="微软雅黑"/>
                <a:ea charset="-122" pitchFamily="34" typeface="微软雅黑"/>
              </a:rPr>
              <a:t>0</a:t>
            </a:r>
          </a:p>
        </p:txBody>
      </p:sp>
      <p:sp>
        <p:nvSpPr>
          <p:cNvPr id="26" name="矩形 25"/>
          <p:cNvSpPr/>
          <p:nvPr/>
        </p:nvSpPr>
        <p:spPr>
          <a:xfrm>
            <a:off x="1436921" y="3195578"/>
            <a:ext cx="648072" cy="110712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7" name="矩形 26"/>
          <p:cNvSpPr/>
          <p:nvPr/>
        </p:nvSpPr>
        <p:spPr>
          <a:xfrm>
            <a:off x="1436921" y="3564617"/>
            <a:ext cx="648072" cy="73808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8" name="矩形 27"/>
          <p:cNvSpPr/>
          <p:nvPr/>
        </p:nvSpPr>
        <p:spPr>
          <a:xfrm>
            <a:off x="2537773" y="2457496"/>
            <a:ext cx="648072" cy="184520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9" name="矩形 28"/>
          <p:cNvSpPr/>
          <p:nvPr/>
        </p:nvSpPr>
        <p:spPr>
          <a:xfrm>
            <a:off x="2537773" y="3011057"/>
            <a:ext cx="648072" cy="129164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0" name="矩形 29"/>
          <p:cNvSpPr/>
          <p:nvPr/>
        </p:nvSpPr>
        <p:spPr>
          <a:xfrm>
            <a:off x="3648486" y="2088454"/>
            <a:ext cx="648072" cy="221424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1" name="矩形 30"/>
          <p:cNvSpPr/>
          <p:nvPr/>
        </p:nvSpPr>
        <p:spPr>
          <a:xfrm>
            <a:off x="3648486" y="2526744"/>
            <a:ext cx="648072" cy="177595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2" name="矩形 31"/>
          <p:cNvSpPr/>
          <p:nvPr/>
        </p:nvSpPr>
        <p:spPr>
          <a:xfrm>
            <a:off x="4765164" y="1719414"/>
            <a:ext cx="648072" cy="258328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3" name="矩形 32"/>
          <p:cNvSpPr/>
          <p:nvPr/>
        </p:nvSpPr>
        <p:spPr>
          <a:xfrm>
            <a:off x="4765164" y="1923678"/>
            <a:ext cx="648072" cy="237902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4" name="TextBox 33"/>
          <p:cNvSpPr txBox="1"/>
          <p:nvPr/>
        </p:nvSpPr>
        <p:spPr>
          <a:xfrm>
            <a:off x="6084168" y="1707654"/>
            <a:ext cx="2448272" cy="68580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pPr algn="just"/>
            <a:r>
              <a:rPr altLang="en-US" lang="zh-CN" smtClean="0" sz="900">
                <a:solidFill>
                  <a:schemeClr val="tx1">
                    <a:lumMod val="75000"/>
                    <a:lumOff val="25000"/>
                  </a:schemeClr>
                </a:solidFill>
                <a:latin charset="-122" pitchFamily="34" typeface="微软雅黑 Light"/>
                <a:ea charset="-122" pitchFamily="34" typeface="微软雅黑 Light"/>
              </a:rPr>
              <a:t>点击输入简要文字解说，解说文字尽量概括精炼，不用多余的文字修饰，简洁精准的 解说所提炼的核心概念。点击输入简要文字解说，解说文字尽量概括精炼，不用多余的文字修饰，简洁精准的 解说所提炼的核心概念。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084168" y="1223400"/>
            <a:ext cx="2059343" cy="30480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r>
              <a:rPr altLang="en-US" b="1" lang="zh-CN" smtClean="0" sz="2000">
                <a:latin charset="-122" pitchFamily="34" typeface="微软雅黑"/>
                <a:ea charset="-122" pitchFamily="34" typeface="微软雅黑"/>
              </a:rPr>
              <a:t>点击输入标题文本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061308" y="2809494"/>
            <a:ext cx="2275367" cy="134112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r>
              <a:rPr altLang="zh-CN" lang="en-US" smtClean="0" sz="4400">
                <a:latin charset="0" pitchFamily="34" typeface="Swiss911 XCm BT"/>
                <a:ea charset="-122" pitchFamily="34" typeface="微软雅黑"/>
              </a:rPr>
              <a:t>13,648,258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084168" y="2572330"/>
            <a:ext cx="1440160" cy="21336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r>
              <a:rPr altLang="en-US" b="1" lang="zh-CN" smtClean="0" sz="1400">
                <a:latin charset="-122" pitchFamily="34" typeface="微软雅黑"/>
                <a:ea charset="-122" pitchFamily="34" typeface="微软雅黑"/>
              </a:rPr>
              <a:t>全年总额：</a:t>
            </a:r>
          </a:p>
        </p:txBody>
      </p:sp>
      <p:sp>
        <p:nvSpPr>
          <p:cNvPr id="38" name="椭圆 37"/>
          <p:cNvSpPr>
            <a:spLocks noChangeAspect="1"/>
          </p:cNvSpPr>
          <p:nvPr/>
        </p:nvSpPr>
        <p:spPr>
          <a:xfrm>
            <a:off x="6791553" y="3789141"/>
            <a:ext cx="108000" cy="1080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9" name="椭圆 38"/>
          <p:cNvSpPr>
            <a:spLocks noChangeAspect="1"/>
          </p:cNvSpPr>
          <p:nvPr/>
        </p:nvSpPr>
        <p:spPr>
          <a:xfrm>
            <a:off x="6791553" y="4135059"/>
            <a:ext cx="108000" cy="108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0" name="TextBox 39"/>
          <p:cNvSpPr txBox="1"/>
          <p:nvPr/>
        </p:nvSpPr>
        <p:spPr>
          <a:xfrm>
            <a:off x="6095069" y="3737039"/>
            <a:ext cx="634928" cy="21336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r>
              <a:rPr altLang="en-US" b="1" lang="zh-CN" smtClean="0" sz="1400">
                <a:solidFill>
                  <a:schemeClr val="bg1">
                    <a:lumMod val="65000"/>
                  </a:schemeClr>
                </a:solidFill>
                <a:latin charset="-122" pitchFamily="34" typeface="微软雅黑"/>
                <a:ea charset="-122" pitchFamily="34" typeface="微软雅黑"/>
              </a:rPr>
              <a:t>毛利润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6095069" y="4081337"/>
            <a:ext cx="634928" cy="21336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r>
              <a:rPr altLang="en-US" b="1" lang="zh-CN" smtClean="0" sz="1400">
                <a:latin charset="-122" pitchFamily="34" typeface="微软雅黑"/>
                <a:ea charset="-122" pitchFamily="34" typeface="微软雅黑"/>
              </a:rPr>
              <a:t>纯利润</a:t>
            </a:r>
          </a:p>
        </p:txBody>
      </p:sp>
      <p:sp>
        <p:nvSpPr>
          <p:cNvPr id="42" name="TextBox 9"/>
          <p:cNvSpPr txBox="1">
            <a:spLocks noChangeArrowheads="1"/>
          </p:cNvSpPr>
          <p:nvPr/>
        </p:nvSpPr>
        <p:spPr bwMode="auto">
          <a:xfrm>
            <a:off x="1485526" y="2857169"/>
            <a:ext cx="5508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 wrap="none">
            <a:spAutoFit/>
          </a:bodyPr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typeface="宋体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  <a:ea charset="-122" typeface="宋体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  <a:ea charset="-122" typeface="宋体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  <a:ea charset="-122" typeface="宋体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  <a:ea charset="-122" typeface="宋体"/>
              </a:defRPr>
            </a:lvl9pPr>
          </a:lstStyle>
          <a:p>
            <a:pPr algn="ctr"/>
            <a:r>
              <a:rPr altLang="zh-CN" b="1" lang="en-US" smtClean="0" sz="2000">
                <a:solidFill>
                  <a:schemeClr val="accent1"/>
                </a:solidFill>
                <a:latin charset="-122" pitchFamily="34" typeface="微软雅黑"/>
                <a:ea charset="-122" pitchFamily="34" typeface="微软雅黑"/>
              </a:rPr>
              <a:t>53%</a:t>
            </a:r>
          </a:p>
        </p:txBody>
      </p:sp>
      <p:sp>
        <p:nvSpPr>
          <p:cNvPr id="43" name="TextBox 9"/>
          <p:cNvSpPr txBox="1">
            <a:spLocks noChangeArrowheads="1"/>
          </p:cNvSpPr>
          <p:nvPr/>
        </p:nvSpPr>
        <p:spPr bwMode="auto">
          <a:xfrm>
            <a:off x="3651176" y="1746276"/>
            <a:ext cx="5508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 wrap="none">
            <a:spAutoFit/>
          </a:bodyPr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typeface="宋体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  <a:ea charset="-122" typeface="宋体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  <a:ea charset="-122" typeface="宋体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  <a:ea charset="-122" typeface="宋体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  <a:ea charset="-122" typeface="宋体"/>
              </a:defRPr>
            </a:lvl9pPr>
          </a:lstStyle>
          <a:p>
            <a:pPr algn="ctr"/>
            <a:r>
              <a:rPr altLang="zh-CN" b="1" lang="en-US" smtClean="0" sz="2000">
                <a:solidFill>
                  <a:schemeClr val="accent6"/>
                </a:solidFill>
                <a:latin charset="-122" pitchFamily="34" typeface="微软雅黑"/>
                <a:ea charset="-122" pitchFamily="34" typeface="微软雅黑"/>
              </a:rPr>
              <a:t>72%</a:t>
            </a:r>
          </a:p>
        </p:txBody>
      </p:sp>
      <p:sp>
        <p:nvSpPr>
          <p:cNvPr id="44" name="TextBox 9"/>
          <p:cNvSpPr txBox="1">
            <a:spLocks noChangeArrowheads="1"/>
          </p:cNvSpPr>
          <p:nvPr/>
        </p:nvSpPr>
        <p:spPr bwMode="auto">
          <a:xfrm>
            <a:off x="2586377" y="2126652"/>
            <a:ext cx="5508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 wrap="none">
            <a:spAutoFit/>
          </a:bodyPr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typeface="宋体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  <a:ea charset="-122" typeface="宋体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  <a:ea charset="-122" typeface="宋体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  <a:ea charset="-122" typeface="宋体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  <a:ea charset="-122" typeface="宋体"/>
              </a:defRPr>
            </a:lvl9pPr>
          </a:lstStyle>
          <a:p>
            <a:pPr algn="ctr"/>
            <a:r>
              <a:rPr altLang="zh-CN" b="1" lang="en-US" smtClean="0" sz="2000">
                <a:solidFill>
                  <a:schemeClr val="accent2"/>
                </a:solidFill>
                <a:latin charset="-122" pitchFamily="34" typeface="微软雅黑"/>
                <a:ea charset="-122" pitchFamily="34" typeface="微软雅黑"/>
              </a:rPr>
              <a:t>60%</a:t>
            </a:r>
          </a:p>
        </p:txBody>
      </p:sp>
      <p:sp>
        <p:nvSpPr>
          <p:cNvPr id="45" name="TextBox 9"/>
          <p:cNvSpPr txBox="1">
            <a:spLocks noChangeArrowheads="1"/>
          </p:cNvSpPr>
          <p:nvPr/>
        </p:nvSpPr>
        <p:spPr bwMode="auto">
          <a:xfrm>
            <a:off x="4813769" y="1378198"/>
            <a:ext cx="5508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 wrap="none">
            <a:spAutoFit/>
          </a:bodyPr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typeface="宋体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  <a:ea charset="-122" typeface="宋体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  <a:ea charset="-122" typeface="宋体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  <a:ea charset="-122" typeface="宋体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  <a:ea charset="-122" typeface="宋体"/>
              </a:defRPr>
            </a:lvl9pPr>
          </a:lstStyle>
          <a:p>
            <a:pPr algn="ctr"/>
            <a:r>
              <a:rPr altLang="zh-CN" b="1" lang="en-US" smtClean="0" sz="2000">
                <a:solidFill>
                  <a:schemeClr val="accent3"/>
                </a:solidFill>
                <a:latin charset="-122" pitchFamily="34" typeface="微软雅黑"/>
                <a:ea charset="-122" pitchFamily="34" typeface="微软雅黑"/>
              </a:rPr>
              <a:t>90%</a:t>
            </a:r>
          </a:p>
        </p:txBody>
      </p:sp>
      <p:sp>
        <p:nvSpPr>
          <p:cNvPr id="46" name="椭圆 45"/>
          <p:cNvSpPr>
            <a:spLocks noChangeAspect="1"/>
          </p:cNvSpPr>
          <p:nvPr/>
        </p:nvSpPr>
        <p:spPr>
          <a:xfrm>
            <a:off x="7005839" y="4135059"/>
            <a:ext cx="108000" cy="108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7" name="椭圆 46"/>
          <p:cNvSpPr>
            <a:spLocks noChangeAspect="1"/>
          </p:cNvSpPr>
          <p:nvPr/>
        </p:nvSpPr>
        <p:spPr>
          <a:xfrm>
            <a:off x="7211643" y="4135059"/>
            <a:ext cx="108000" cy="1080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8" name="椭圆 47"/>
          <p:cNvSpPr>
            <a:spLocks noChangeAspect="1"/>
          </p:cNvSpPr>
          <p:nvPr/>
        </p:nvSpPr>
        <p:spPr>
          <a:xfrm>
            <a:off x="7416328" y="4135059"/>
            <a:ext cx="108000" cy="108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9" name="TextBox 48"/>
          <p:cNvSpPr txBox="1"/>
          <p:nvPr/>
        </p:nvSpPr>
        <p:spPr>
          <a:xfrm>
            <a:off x="714128" y="4397791"/>
            <a:ext cx="528523" cy="2286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mtClean="0" sz="900">
                <a:latin charset="-122" pitchFamily="34" typeface="微软雅黑"/>
                <a:ea charset="-122" pitchFamily="34" typeface="微软雅黑"/>
              </a:rPr>
              <a:t>（万元）</a:t>
            </a:r>
          </a:p>
        </p:txBody>
      </p:sp>
      <p:sp>
        <p:nvSpPr>
          <p:cNvPr id="50" name="KSO_Shape"/>
          <p:cNvSpPr/>
          <p:nvPr/>
        </p:nvSpPr>
        <p:spPr bwMode="auto">
          <a:xfrm>
            <a:off x="256394" y="142875"/>
            <a:ext cx="293904" cy="290966"/>
          </a:xfrm>
          <a:custGeom>
            <a:gdLst>
              <a:gd fmla="*/ 615878 w 2390775" name="T0"/>
              <a:gd fmla="*/ 1467970 h 2365376" name="T1"/>
              <a:gd fmla="*/ 587250 w 2390775" name="T2"/>
              <a:gd fmla="*/ 1401697 h 2365376" name="T3"/>
              <a:gd fmla="*/ 1282649 w 2390775" name="T4"/>
              <a:gd fmla="*/ 1393474 h 2365376" name="T5"/>
              <a:gd fmla="*/ 1180915 w 2390775" name="T6"/>
              <a:gd fmla="*/ 1446870 h 2365376" name="T7"/>
              <a:gd fmla="*/ 1210073 w 2390775" name="T8"/>
              <a:gd fmla="*/ 1382167 h 2365376" name="T9"/>
              <a:gd fmla="*/ 653657 w 2390775" name="T10"/>
              <a:gd fmla="*/ 1314699 h 2365376" name="T11"/>
              <a:gd fmla="*/ 646041 w 2390775" name="T12"/>
              <a:gd fmla="*/ 1180275 h 2365376" name="T13"/>
              <a:gd fmla="*/ 589870 w 2390775" name="T14"/>
              <a:gd fmla="*/ 1105327 h 2365376" name="T15"/>
              <a:gd fmla="*/ 599516 w 2390775" name="T16"/>
              <a:gd fmla="*/ 1141280 h 2365376" name="T17"/>
              <a:gd fmla="*/ 579914 w 2390775" name="T18"/>
              <a:gd fmla="*/ 1158779 h 2365376" name="T19"/>
              <a:gd fmla="*/ 541333 w 2390775" name="T20"/>
              <a:gd fmla="*/ 1105965 h 2365376" name="T21"/>
              <a:gd fmla="*/ 1137260 w 2390775" name="T22"/>
              <a:gd fmla="*/ 1009231 h 2365376" name="T23"/>
              <a:gd fmla="*/ 1143562 w 2390775" name="T24"/>
              <a:gd fmla="*/ 1026145 h 2365376" name="T25"/>
              <a:gd fmla="*/ 1096615 w 2390775" name="T26"/>
              <a:gd fmla="*/ 1069549 h 2365376" name="T27"/>
              <a:gd fmla="*/ 1102602 w 2390775" name="T28"/>
              <a:gd fmla="*/ 1001572 h 2365376" name="T29"/>
              <a:gd fmla="*/ 972739 w 2390775" name="T30"/>
              <a:gd fmla="*/ 835988 h 2365376" name="T31"/>
              <a:gd fmla="*/ 989500 w 2390775" name="T32"/>
              <a:gd fmla="*/ 1138672 h 2365376" name="T33"/>
              <a:gd fmla="*/ 639427 w 2390775" name="T34"/>
              <a:gd fmla="*/ 1423644 h 2365376" name="T35"/>
              <a:gd fmla="*/ 599898 w 2390775" name="T36"/>
              <a:gd fmla="*/ 1003302 h 2365376" name="T37"/>
              <a:gd fmla="*/ 529694 w 2390775" name="T38"/>
              <a:gd fmla="*/ 1090596 h 2365376" name="T39"/>
              <a:gd fmla="*/ 602428 w 2390775" name="T40"/>
              <a:gd fmla="*/ 868249 h 2365376" name="T41"/>
              <a:gd fmla="*/ 861740 w 2390775" name="T42"/>
              <a:gd fmla="*/ 924231 h 2365376" name="T43"/>
              <a:gd fmla="*/ 755609 w 2390775" name="T44"/>
              <a:gd fmla="*/ 542052 h 2365376" name="T45"/>
              <a:gd fmla="*/ 929665 w 2390775" name="T46"/>
              <a:gd fmla="*/ 525915 h 2365376" name="T47"/>
              <a:gd fmla="*/ 909019 w 2390775" name="T48"/>
              <a:gd fmla="*/ 571798 h 2365376" name="T49"/>
              <a:gd fmla="*/ 936652 w 2390775" name="T50"/>
              <a:gd fmla="*/ 586353 h 2365376" name="T51"/>
              <a:gd fmla="*/ 928394 w 2390775" name="T52"/>
              <a:gd fmla="*/ 688879 h 2365376" name="T53"/>
              <a:gd fmla="*/ 840414 w 2390775" name="T54"/>
              <a:gd fmla="*/ 772101 h 2365376" name="T55"/>
              <a:gd fmla="*/ 742269 w 2390775" name="T56"/>
              <a:gd fmla="*/ 675588 h 2365376" name="T57"/>
              <a:gd fmla="*/ 738139 w 2390775" name="T58"/>
              <a:gd fmla="*/ 608504 h 2365376" name="T59"/>
              <a:gd fmla="*/ 761643 w 2390775" name="T60"/>
              <a:gd fmla="*/ 510093 h 2365376" name="T61"/>
              <a:gd fmla="*/ 617010 w 2390775" name="T62"/>
              <a:gd fmla="*/ 449064 h 2365376" name="T63"/>
              <a:gd fmla="*/ 350272 w 2390775" name="T64"/>
              <a:gd fmla="*/ 638327 h 2365376" name="T65"/>
              <a:gd fmla="*/ 215163 w 2390775" name="T66"/>
              <a:gd fmla="*/ 939947 h 2365376" name="T67"/>
              <a:gd fmla="*/ 256613 w 2390775" name="T68"/>
              <a:gd fmla="*/ 1277331 h 2365376" name="T69"/>
              <a:gd fmla="*/ 458486 w 2390775" name="T70"/>
              <a:gd fmla="*/ 1534008 h 2365376" name="T71"/>
              <a:gd fmla="*/ 767308 w 2390775" name="T72"/>
              <a:gd fmla="*/ 1655225 h 2365376" name="T73"/>
              <a:gd fmla="*/ 1101127 w 2390775" name="T74"/>
              <a:gd fmla="*/ 1596674 h 2365376" name="T75"/>
              <a:gd fmla="*/ 1347614 w 2390775" name="T76"/>
              <a:gd fmla="*/ 1383040 h 2365376" name="T77"/>
              <a:gd fmla="*/ 1453614 w 2390775" name="T78"/>
              <a:gd fmla="*/ 1066861 h 2365376" name="T79"/>
              <a:gd fmla="*/ 1378939 w 2390775" name="T80"/>
              <a:gd fmla="*/ 738024 h 2365376" name="T81"/>
              <a:gd fmla="*/ 1153652 w 2390775" name="T82"/>
              <a:gd fmla="*/ 501602 h 2365376" name="T83"/>
              <a:gd fmla="*/ 831224 w 2390775" name="T84"/>
              <a:gd fmla="*/ 411085 h 2365376" name="T85"/>
              <a:gd fmla="*/ 989432 w 2390775" name="T86"/>
              <a:gd fmla="*/ 315187 h 2365376" name="T87"/>
              <a:gd fmla="*/ 1471649 w 2390775" name="T88"/>
              <a:gd fmla="*/ 671876 h 2365376" name="T89"/>
              <a:gd fmla="*/ 1554866 w 2390775" name="T90"/>
              <a:gd fmla="*/ 1171938 h 2365376" name="T91"/>
              <a:gd fmla="*/ 1239716 w 2390775" name="T92"/>
              <a:gd fmla="*/ 1647313 h 2365376" name="T93"/>
              <a:gd fmla="*/ 646121 w 2390775" name="T94"/>
              <a:gd fmla="*/ 1748275 h 2365376" name="T95"/>
              <a:gd fmla="*/ 110112 w 2390775" name="T96"/>
              <a:gd fmla="*/ 1186813 h 2365376" name="T97"/>
              <a:gd fmla="*/ 251551 w 2390775" name="T98"/>
              <a:gd fmla="*/ 580725 h 2365376" name="T99"/>
              <a:gd fmla="*/ 1549044 w 2390775" name="T100"/>
              <a:gd fmla="*/ 160116 h 2365376" name="T101"/>
              <a:gd fmla="*/ 1461002 w 2390775" name="T102"/>
              <a:gd fmla="*/ 284475 h 2365376" name="T103"/>
              <a:gd fmla="*/ 1550307 w 2390775" name="T104"/>
              <a:gd fmla="*/ 426554 h 2365376" name="T105"/>
              <a:gd fmla="*/ 1719764 w 2390775" name="T106"/>
              <a:gd fmla="*/ 380038 h 2365376" name="T107"/>
              <a:gd fmla="*/ 1735543 w 2390775" name="T108"/>
              <a:gd fmla="*/ 232579 h 2365376" name="T109"/>
              <a:gd fmla="*/ 1705909 w 2390775" name="T110"/>
              <a:gd fmla="*/ 94508 h 2365376" name="T111"/>
              <a:gd fmla="*/ 1774050 w 2390775" name="T112"/>
              <a:gd fmla="*/ 148403 h 2365376" name="T113"/>
              <a:gd fmla="*/ 1781614 w 2390775" name="T114"/>
              <a:gd fmla="*/ 428769 h 2365376" name="T115"/>
              <a:gd fmla="*/ 1600166 w 2390775" name="T116"/>
              <a:gd fmla="*/ 516104 h 2365376" name="T117"/>
              <a:gd fmla="*/ 1452167 w 2390775" name="T118"/>
              <a:gd fmla="*/ 455349 h 2365376" name="T119"/>
              <a:gd fmla="*/ 1310478 w 2390775" name="T120"/>
              <a:gd fmla="*/ 259477 h 2365376" name="T121"/>
              <a:gd fmla="*/ 1562614 w 2390775" name="T122"/>
              <a:gd fmla="*/ 74046 h 236537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  <a:gd fmla="*/ 0 60000 65536" name="T147"/>
              <a:gd fmla="*/ 0 60000 65536" name="T148"/>
              <a:gd fmla="*/ 0 60000 65536" name="T149"/>
              <a:gd fmla="*/ 0 60000 65536" name="T150"/>
              <a:gd fmla="*/ 0 60000 65536" name="T151"/>
              <a:gd fmla="*/ 0 60000 65536" name="T152"/>
              <a:gd fmla="*/ 0 60000 65536" name="T153"/>
              <a:gd fmla="*/ 0 60000 65536" name="T154"/>
              <a:gd fmla="*/ 0 60000 65536" name="T155"/>
              <a:gd fmla="*/ 0 60000 65536" name="T156"/>
              <a:gd fmla="*/ 0 60000 65536" name="T157"/>
              <a:gd fmla="*/ 0 60000 65536" name="T158"/>
              <a:gd fmla="*/ 0 60000 65536" name="T159"/>
              <a:gd fmla="*/ 0 60000 65536" name="T160"/>
              <a:gd fmla="*/ 0 60000 65536" name="T161"/>
              <a:gd fmla="*/ 0 60000 65536" name="T162"/>
              <a:gd fmla="*/ 0 60000 65536" name="T163"/>
              <a:gd fmla="*/ 0 60000 65536" name="T164"/>
              <a:gd fmla="*/ 0 60000 65536" name="T165"/>
              <a:gd fmla="*/ 0 60000 65536" name="T166"/>
              <a:gd fmla="*/ 0 60000 65536" name="T167"/>
              <a:gd fmla="*/ 0 60000 65536" name="T168"/>
              <a:gd fmla="*/ 0 60000 65536" name="T169"/>
              <a:gd fmla="*/ 0 60000 65536" name="T170"/>
              <a:gd fmla="*/ 0 60000 65536" name="T171"/>
              <a:gd fmla="*/ 0 60000 65536" name="T172"/>
              <a:gd fmla="*/ 0 60000 65536" name="T173"/>
              <a:gd fmla="*/ 0 60000 65536" name="T174"/>
              <a:gd fmla="*/ 0 60000 65536" name="T175"/>
              <a:gd fmla="*/ 0 60000 65536" name="T176"/>
              <a:gd fmla="*/ 0 60000 65536" name="T177"/>
              <a:gd fmla="*/ 0 60000 65536" name="T178"/>
              <a:gd fmla="*/ 0 60000 65536" name="T179"/>
              <a:gd fmla="*/ 0 60000 65536" name="T180"/>
              <a:gd fmla="*/ 0 60000 65536" name="T181"/>
              <a:gd fmla="*/ 0 60000 65536" name="T182"/>
              <a:gd fmla="*/ 0 60000 65536" name="T183"/>
              <a:gd fmla="*/ 0 60000 65536" name="T184"/>
              <a:gd fmla="*/ 0 60000 65536" name="T185"/>
            </a:gdLst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b="b" l="0" r="r" t="0"/>
            <a:pathLst>
              <a:path h="2365376" w="2390775">
                <a:moveTo>
                  <a:pt x="761351" y="1739900"/>
                </a:moveTo>
                <a:lnTo>
                  <a:pt x="791690" y="1805294"/>
                </a:lnTo>
                <a:lnTo>
                  <a:pt x="794883" y="1808051"/>
                </a:lnTo>
                <a:lnTo>
                  <a:pt x="797278" y="1811991"/>
                </a:lnTo>
                <a:lnTo>
                  <a:pt x="800871" y="1817112"/>
                </a:lnTo>
                <a:lnTo>
                  <a:pt x="803266" y="1822233"/>
                </a:lnTo>
                <a:lnTo>
                  <a:pt x="804065" y="1825384"/>
                </a:lnTo>
                <a:lnTo>
                  <a:pt x="804863" y="1828536"/>
                </a:lnTo>
                <a:lnTo>
                  <a:pt x="804863" y="1831687"/>
                </a:lnTo>
                <a:lnTo>
                  <a:pt x="804863" y="1834839"/>
                </a:lnTo>
                <a:lnTo>
                  <a:pt x="804065" y="1837990"/>
                </a:lnTo>
                <a:lnTo>
                  <a:pt x="802867" y="1841142"/>
                </a:lnTo>
                <a:lnTo>
                  <a:pt x="801670" y="1842718"/>
                </a:lnTo>
                <a:lnTo>
                  <a:pt x="799674" y="1844687"/>
                </a:lnTo>
                <a:lnTo>
                  <a:pt x="797278" y="1845475"/>
                </a:lnTo>
                <a:lnTo>
                  <a:pt x="794484" y="1845869"/>
                </a:lnTo>
                <a:lnTo>
                  <a:pt x="790891" y="1846263"/>
                </a:lnTo>
                <a:lnTo>
                  <a:pt x="787698" y="1845869"/>
                </a:lnTo>
                <a:lnTo>
                  <a:pt x="784105" y="1845475"/>
                </a:lnTo>
                <a:lnTo>
                  <a:pt x="780512" y="1844293"/>
                </a:lnTo>
                <a:lnTo>
                  <a:pt x="776520" y="1842718"/>
                </a:lnTo>
                <a:lnTo>
                  <a:pt x="772927" y="1841142"/>
                </a:lnTo>
                <a:lnTo>
                  <a:pt x="768935" y="1839172"/>
                </a:lnTo>
                <a:lnTo>
                  <a:pt x="765343" y="1836809"/>
                </a:lnTo>
                <a:lnTo>
                  <a:pt x="761750" y="1834051"/>
                </a:lnTo>
                <a:lnTo>
                  <a:pt x="758955" y="1831294"/>
                </a:lnTo>
                <a:lnTo>
                  <a:pt x="756161" y="1827748"/>
                </a:lnTo>
                <a:lnTo>
                  <a:pt x="754165" y="1824597"/>
                </a:lnTo>
                <a:lnTo>
                  <a:pt x="748975" y="1815536"/>
                </a:lnTo>
                <a:lnTo>
                  <a:pt x="745782" y="1808839"/>
                </a:lnTo>
                <a:lnTo>
                  <a:pt x="743387" y="1803718"/>
                </a:lnTo>
                <a:lnTo>
                  <a:pt x="742588" y="1799385"/>
                </a:lnTo>
                <a:lnTo>
                  <a:pt x="742588" y="1795051"/>
                </a:lnTo>
                <a:lnTo>
                  <a:pt x="743387" y="1790718"/>
                </a:lnTo>
                <a:lnTo>
                  <a:pt x="746181" y="1778112"/>
                </a:lnTo>
                <a:lnTo>
                  <a:pt x="746979" y="1774173"/>
                </a:lnTo>
                <a:lnTo>
                  <a:pt x="746979" y="1772203"/>
                </a:lnTo>
                <a:lnTo>
                  <a:pt x="746181" y="1771021"/>
                </a:lnTo>
                <a:lnTo>
                  <a:pt x="745383" y="1770627"/>
                </a:lnTo>
                <a:lnTo>
                  <a:pt x="742987" y="1770627"/>
                </a:lnTo>
                <a:lnTo>
                  <a:pt x="742189" y="1770233"/>
                </a:lnTo>
                <a:lnTo>
                  <a:pt x="741790" y="1769839"/>
                </a:lnTo>
                <a:lnTo>
                  <a:pt x="738596" y="1761961"/>
                </a:lnTo>
                <a:lnTo>
                  <a:pt x="736999" y="1758021"/>
                </a:lnTo>
                <a:lnTo>
                  <a:pt x="736600" y="1756052"/>
                </a:lnTo>
                <a:lnTo>
                  <a:pt x="736600" y="1754476"/>
                </a:lnTo>
                <a:lnTo>
                  <a:pt x="742189" y="1750536"/>
                </a:lnTo>
                <a:lnTo>
                  <a:pt x="747379" y="1747385"/>
                </a:lnTo>
                <a:lnTo>
                  <a:pt x="750971" y="1745021"/>
                </a:lnTo>
                <a:lnTo>
                  <a:pt x="754165" y="1743839"/>
                </a:lnTo>
                <a:lnTo>
                  <a:pt x="758556" y="1741870"/>
                </a:lnTo>
                <a:lnTo>
                  <a:pt x="759754" y="1741870"/>
                </a:lnTo>
                <a:lnTo>
                  <a:pt x="761351" y="1739900"/>
                </a:lnTo>
                <a:close/>
                <a:moveTo>
                  <a:pt x="1554438" y="1730375"/>
                </a:moveTo>
                <a:lnTo>
                  <a:pt x="1565575" y="1730375"/>
                </a:lnTo>
                <a:lnTo>
                  <a:pt x="1575916" y="1730375"/>
                </a:lnTo>
                <a:lnTo>
                  <a:pt x="1586258" y="1731163"/>
                </a:lnTo>
                <a:lnTo>
                  <a:pt x="1591031" y="1731951"/>
                </a:lnTo>
                <a:lnTo>
                  <a:pt x="1595008" y="1733133"/>
                </a:lnTo>
                <a:lnTo>
                  <a:pt x="1598986" y="1734314"/>
                </a:lnTo>
                <a:lnTo>
                  <a:pt x="1602168" y="1735890"/>
                </a:lnTo>
                <a:lnTo>
                  <a:pt x="1605350" y="1737860"/>
                </a:lnTo>
                <a:lnTo>
                  <a:pt x="1607339" y="1739830"/>
                </a:lnTo>
                <a:lnTo>
                  <a:pt x="1608929" y="1741799"/>
                </a:lnTo>
                <a:lnTo>
                  <a:pt x="1609725" y="1744951"/>
                </a:lnTo>
                <a:lnTo>
                  <a:pt x="1609725" y="1747708"/>
                </a:lnTo>
                <a:lnTo>
                  <a:pt x="1608929" y="1751648"/>
                </a:lnTo>
                <a:lnTo>
                  <a:pt x="1607339" y="1755193"/>
                </a:lnTo>
                <a:lnTo>
                  <a:pt x="1604554" y="1759920"/>
                </a:lnTo>
                <a:lnTo>
                  <a:pt x="1600577" y="1764648"/>
                </a:lnTo>
                <a:lnTo>
                  <a:pt x="1595804" y="1769769"/>
                </a:lnTo>
                <a:lnTo>
                  <a:pt x="1589042" y="1776072"/>
                </a:lnTo>
                <a:lnTo>
                  <a:pt x="1582678" y="1781193"/>
                </a:lnTo>
                <a:lnTo>
                  <a:pt x="1576314" y="1786314"/>
                </a:lnTo>
                <a:lnTo>
                  <a:pt x="1570348" y="1790647"/>
                </a:lnTo>
                <a:lnTo>
                  <a:pt x="1563586" y="1794193"/>
                </a:lnTo>
                <a:lnTo>
                  <a:pt x="1557222" y="1797738"/>
                </a:lnTo>
                <a:lnTo>
                  <a:pt x="1550461" y="1800496"/>
                </a:lnTo>
                <a:lnTo>
                  <a:pt x="1544097" y="1802466"/>
                </a:lnTo>
                <a:lnTo>
                  <a:pt x="1537733" y="1804829"/>
                </a:lnTo>
                <a:lnTo>
                  <a:pt x="1530971" y="1806799"/>
                </a:lnTo>
                <a:lnTo>
                  <a:pt x="1524607" y="1807981"/>
                </a:lnTo>
                <a:lnTo>
                  <a:pt x="1518243" y="1809163"/>
                </a:lnTo>
                <a:lnTo>
                  <a:pt x="1505117" y="1811132"/>
                </a:lnTo>
                <a:lnTo>
                  <a:pt x="1491992" y="1812314"/>
                </a:lnTo>
                <a:lnTo>
                  <a:pt x="1486026" y="1813102"/>
                </a:lnTo>
                <a:lnTo>
                  <a:pt x="1483241" y="1813890"/>
                </a:lnTo>
                <a:lnTo>
                  <a:pt x="1482048" y="1814678"/>
                </a:lnTo>
                <a:lnTo>
                  <a:pt x="1481253" y="1815072"/>
                </a:lnTo>
                <a:lnTo>
                  <a:pt x="1480855" y="1815859"/>
                </a:lnTo>
                <a:lnTo>
                  <a:pt x="1480855" y="1817041"/>
                </a:lnTo>
                <a:lnTo>
                  <a:pt x="1481253" y="1818617"/>
                </a:lnTo>
                <a:lnTo>
                  <a:pt x="1482048" y="1819799"/>
                </a:lnTo>
                <a:lnTo>
                  <a:pt x="1482048" y="1821375"/>
                </a:lnTo>
                <a:lnTo>
                  <a:pt x="1482048" y="1821769"/>
                </a:lnTo>
                <a:lnTo>
                  <a:pt x="1480855" y="1822556"/>
                </a:lnTo>
                <a:lnTo>
                  <a:pt x="1471309" y="1830829"/>
                </a:lnTo>
                <a:lnTo>
                  <a:pt x="1465343" y="1834375"/>
                </a:lnTo>
                <a:lnTo>
                  <a:pt x="1463354" y="1835556"/>
                </a:lnTo>
                <a:lnTo>
                  <a:pt x="1461365" y="1836738"/>
                </a:lnTo>
                <a:lnTo>
                  <a:pt x="1452615" y="1830041"/>
                </a:lnTo>
                <a:lnTo>
                  <a:pt x="1445853" y="1824132"/>
                </a:lnTo>
                <a:lnTo>
                  <a:pt x="1440285" y="1819405"/>
                </a:lnTo>
                <a:lnTo>
                  <a:pt x="1437103" y="1815072"/>
                </a:lnTo>
                <a:lnTo>
                  <a:pt x="1434716" y="1812314"/>
                </a:lnTo>
                <a:lnTo>
                  <a:pt x="1433125" y="1810344"/>
                </a:lnTo>
                <a:lnTo>
                  <a:pt x="1432330" y="1808375"/>
                </a:lnTo>
                <a:lnTo>
                  <a:pt x="1428750" y="1806799"/>
                </a:lnTo>
                <a:lnTo>
                  <a:pt x="1512675" y="1734314"/>
                </a:lnTo>
                <a:lnTo>
                  <a:pt x="1518641" y="1733527"/>
                </a:lnTo>
                <a:lnTo>
                  <a:pt x="1533755" y="1731951"/>
                </a:lnTo>
                <a:lnTo>
                  <a:pt x="1543699" y="1731163"/>
                </a:lnTo>
                <a:lnTo>
                  <a:pt x="1554438" y="1730375"/>
                </a:lnTo>
                <a:close/>
                <a:moveTo>
                  <a:pt x="588962" y="1535113"/>
                </a:moveTo>
                <a:lnTo>
                  <a:pt x="694496" y="1535113"/>
                </a:lnTo>
                <a:lnTo>
                  <a:pt x="694496" y="1557872"/>
                </a:lnTo>
                <a:lnTo>
                  <a:pt x="694894" y="1558271"/>
                </a:lnTo>
                <a:lnTo>
                  <a:pt x="696885" y="1560268"/>
                </a:lnTo>
                <a:lnTo>
                  <a:pt x="698478" y="1560667"/>
                </a:lnTo>
                <a:lnTo>
                  <a:pt x="700469" y="1561466"/>
                </a:lnTo>
                <a:lnTo>
                  <a:pt x="704053" y="1561865"/>
                </a:lnTo>
                <a:lnTo>
                  <a:pt x="707239" y="1561865"/>
                </a:lnTo>
                <a:lnTo>
                  <a:pt x="711222" y="1561865"/>
                </a:lnTo>
                <a:lnTo>
                  <a:pt x="714407" y="1561466"/>
                </a:lnTo>
                <a:lnTo>
                  <a:pt x="716797" y="1560667"/>
                </a:lnTo>
                <a:lnTo>
                  <a:pt x="718390" y="1560268"/>
                </a:lnTo>
                <a:lnTo>
                  <a:pt x="720381" y="1558271"/>
                </a:lnTo>
                <a:lnTo>
                  <a:pt x="720779" y="1557872"/>
                </a:lnTo>
                <a:lnTo>
                  <a:pt x="720779" y="1535113"/>
                </a:lnTo>
                <a:lnTo>
                  <a:pt x="820737" y="1535113"/>
                </a:lnTo>
                <a:lnTo>
                  <a:pt x="820737" y="1644117"/>
                </a:lnTo>
                <a:lnTo>
                  <a:pt x="820339" y="1648908"/>
                </a:lnTo>
                <a:lnTo>
                  <a:pt x="819144" y="1652901"/>
                </a:lnTo>
                <a:lnTo>
                  <a:pt x="816755" y="1656894"/>
                </a:lnTo>
                <a:lnTo>
                  <a:pt x="814365" y="1660088"/>
                </a:lnTo>
                <a:lnTo>
                  <a:pt x="810781" y="1663283"/>
                </a:lnTo>
                <a:lnTo>
                  <a:pt x="806799" y="1665279"/>
                </a:lnTo>
                <a:lnTo>
                  <a:pt x="802418" y="1666477"/>
                </a:lnTo>
                <a:lnTo>
                  <a:pt x="797639" y="1666876"/>
                </a:lnTo>
                <a:lnTo>
                  <a:pt x="612060" y="1666876"/>
                </a:lnTo>
                <a:lnTo>
                  <a:pt x="607281" y="1666477"/>
                </a:lnTo>
                <a:lnTo>
                  <a:pt x="602901" y="1665279"/>
                </a:lnTo>
                <a:lnTo>
                  <a:pt x="598918" y="1663283"/>
                </a:lnTo>
                <a:lnTo>
                  <a:pt x="595732" y="1660088"/>
                </a:lnTo>
                <a:lnTo>
                  <a:pt x="592546" y="1656894"/>
                </a:lnTo>
                <a:lnTo>
                  <a:pt x="590555" y="1652901"/>
                </a:lnTo>
                <a:lnTo>
                  <a:pt x="589360" y="1648908"/>
                </a:lnTo>
                <a:lnTo>
                  <a:pt x="588962" y="1644117"/>
                </a:lnTo>
                <a:lnTo>
                  <a:pt x="588962" y="1535113"/>
                </a:lnTo>
                <a:close/>
                <a:moveTo>
                  <a:pt x="612060" y="1476375"/>
                </a:moveTo>
                <a:lnTo>
                  <a:pt x="797639" y="1476375"/>
                </a:lnTo>
                <a:lnTo>
                  <a:pt x="802418" y="1476769"/>
                </a:lnTo>
                <a:lnTo>
                  <a:pt x="806799" y="1477950"/>
                </a:lnTo>
                <a:lnTo>
                  <a:pt x="810781" y="1480312"/>
                </a:lnTo>
                <a:lnTo>
                  <a:pt x="814365" y="1483068"/>
                </a:lnTo>
                <a:lnTo>
                  <a:pt x="816755" y="1486611"/>
                </a:lnTo>
                <a:lnTo>
                  <a:pt x="819144" y="1490155"/>
                </a:lnTo>
                <a:lnTo>
                  <a:pt x="820339" y="1494485"/>
                </a:lnTo>
                <a:lnTo>
                  <a:pt x="820737" y="1498816"/>
                </a:lnTo>
                <a:lnTo>
                  <a:pt x="820737" y="1525588"/>
                </a:lnTo>
                <a:lnTo>
                  <a:pt x="588962" y="1525588"/>
                </a:lnTo>
                <a:lnTo>
                  <a:pt x="588962" y="1498816"/>
                </a:lnTo>
                <a:lnTo>
                  <a:pt x="589360" y="1494485"/>
                </a:lnTo>
                <a:lnTo>
                  <a:pt x="590555" y="1490155"/>
                </a:lnTo>
                <a:lnTo>
                  <a:pt x="592546" y="1486611"/>
                </a:lnTo>
                <a:lnTo>
                  <a:pt x="595732" y="1483068"/>
                </a:lnTo>
                <a:lnTo>
                  <a:pt x="598918" y="1480312"/>
                </a:lnTo>
                <a:lnTo>
                  <a:pt x="602901" y="1477950"/>
                </a:lnTo>
                <a:lnTo>
                  <a:pt x="607281" y="1476769"/>
                </a:lnTo>
                <a:lnTo>
                  <a:pt x="612060" y="1476375"/>
                </a:lnTo>
                <a:close/>
                <a:moveTo>
                  <a:pt x="725449" y="1381125"/>
                </a:moveTo>
                <a:lnTo>
                  <a:pt x="730525" y="1381524"/>
                </a:lnTo>
                <a:lnTo>
                  <a:pt x="732087" y="1381524"/>
                </a:lnTo>
                <a:lnTo>
                  <a:pt x="734430" y="1382322"/>
                </a:lnTo>
                <a:lnTo>
                  <a:pt x="737554" y="1384317"/>
                </a:lnTo>
                <a:lnTo>
                  <a:pt x="740287" y="1386312"/>
                </a:lnTo>
                <a:lnTo>
                  <a:pt x="743411" y="1389505"/>
                </a:lnTo>
                <a:lnTo>
                  <a:pt x="746535" y="1393096"/>
                </a:lnTo>
                <a:lnTo>
                  <a:pt x="749659" y="1397486"/>
                </a:lnTo>
                <a:lnTo>
                  <a:pt x="755906" y="1407063"/>
                </a:lnTo>
                <a:lnTo>
                  <a:pt x="761373" y="1417837"/>
                </a:lnTo>
                <a:lnTo>
                  <a:pt x="766059" y="1427813"/>
                </a:lnTo>
                <a:lnTo>
                  <a:pt x="769182" y="1437390"/>
                </a:lnTo>
                <a:lnTo>
                  <a:pt x="770744" y="1441780"/>
                </a:lnTo>
                <a:lnTo>
                  <a:pt x="771525" y="1445770"/>
                </a:lnTo>
                <a:lnTo>
                  <a:pt x="771525" y="1448164"/>
                </a:lnTo>
                <a:lnTo>
                  <a:pt x="771525" y="1450159"/>
                </a:lnTo>
                <a:lnTo>
                  <a:pt x="770744" y="1451357"/>
                </a:lnTo>
                <a:lnTo>
                  <a:pt x="769182" y="1452155"/>
                </a:lnTo>
                <a:lnTo>
                  <a:pt x="768011" y="1452155"/>
                </a:lnTo>
                <a:lnTo>
                  <a:pt x="766449" y="1450958"/>
                </a:lnTo>
                <a:lnTo>
                  <a:pt x="764887" y="1449760"/>
                </a:lnTo>
                <a:lnTo>
                  <a:pt x="762544" y="1448563"/>
                </a:lnTo>
                <a:lnTo>
                  <a:pt x="759030" y="1444174"/>
                </a:lnTo>
                <a:lnTo>
                  <a:pt x="755516" y="1439784"/>
                </a:lnTo>
                <a:lnTo>
                  <a:pt x="753173" y="1434996"/>
                </a:lnTo>
                <a:lnTo>
                  <a:pt x="752392" y="1433400"/>
                </a:lnTo>
                <a:lnTo>
                  <a:pt x="752392" y="1431404"/>
                </a:lnTo>
                <a:lnTo>
                  <a:pt x="752001" y="1428611"/>
                </a:lnTo>
                <a:lnTo>
                  <a:pt x="750830" y="1426616"/>
                </a:lnTo>
                <a:lnTo>
                  <a:pt x="748878" y="1425419"/>
                </a:lnTo>
                <a:lnTo>
                  <a:pt x="746925" y="1425020"/>
                </a:lnTo>
                <a:lnTo>
                  <a:pt x="746144" y="1425419"/>
                </a:lnTo>
                <a:lnTo>
                  <a:pt x="745363" y="1425818"/>
                </a:lnTo>
                <a:lnTo>
                  <a:pt x="744582" y="1426616"/>
                </a:lnTo>
                <a:lnTo>
                  <a:pt x="743411" y="1427414"/>
                </a:lnTo>
                <a:lnTo>
                  <a:pt x="742630" y="1428611"/>
                </a:lnTo>
                <a:lnTo>
                  <a:pt x="742240" y="1430207"/>
                </a:lnTo>
                <a:lnTo>
                  <a:pt x="741849" y="1432602"/>
                </a:lnTo>
                <a:lnTo>
                  <a:pt x="741849" y="1434597"/>
                </a:lnTo>
                <a:lnTo>
                  <a:pt x="741459" y="1439385"/>
                </a:lnTo>
                <a:lnTo>
                  <a:pt x="740678" y="1443376"/>
                </a:lnTo>
                <a:lnTo>
                  <a:pt x="739897" y="1445371"/>
                </a:lnTo>
                <a:lnTo>
                  <a:pt x="739116" y="1446967"/>
                </a:lnTo>
                <a:lnTo>
                  <a:pt x="737944" y="1448164"/>
                </a:lnTo>
                <a:lnTo>
                  <a:pt x="735992" y="1449361"/>
                </a:lnTo>
                <a:lnTo>
                  <a:pt x="734430" y="1450558"/>
                </a:lnTo>
                <a:lnTo>
                  <a:pt x="732868" y="1452155"/>
                </a:lnTo>
                <a:lnTo>
                  <a:pt x="730525" y="1452953"/>
                </a:lnTo>
                <a:lnTo>
                  <a:pt x="727792" y="1453352"/>
                </a:lnTo>
                <a:lnTo>
                  <a:pt x="721935" y="1454150"/>
                </a:lnTo>
                <a:lnTo>
                  <a:pt x="715297" y="1454150"/>
                </a:lnTo>
                <a:lnTo>
                  <a:pt x="712173" y="1453751"/>
                </a:lnTo>
                <a:lnTo>
                  <a:pt x="709049" y="1452953"/>
                </a:lnTo>
                <a:lnTo>
                  <a:pt x="706706" y="1452155"/>
                </a:lnTo>
                <a:lnTo>
                  <a:pt x="703973" y="1450558"/>
                </a:lnTo>
                <a:lnTo>
                  <a:pt x="701240" y="1448962"/>
                </a:lnTo>
                <a:lnTo>
                  <a:pt x="699287" y="1447366"/>
                </a:lnTo>
                <a:lnTo>
                  <a:pt x="694992" y="1442977"/>
                </a:lnTo>
                <a:lnTo>
                  <a:pt x="691478" y="1438188"/>
                </a:lnTo>
                <a:lnTo>
                  <a:pt x="687963" y="1432602"/>
                </a:lnTo>
                <a:lnTo>
                  <a:pt x="685230" y="1427015"/>
                </a:lnTo>
                <a:lnTo>
                  <a:pt x="682497" y="1421029"/>
                </a:lnTo>
                <a:lnTo>
                  <a:pt x="680544" y="1415044"/>
                </a:lnTo>
                <a:lnTo>
                  <a:pt x="678982" y="1409058"/>
                </a:lnTo>
                <a:lnTo>
                  <a:pt x="676249" y="1399082"/>
                </a:lnTo>
                <a:lnTo>
                  <a:pt x="675078" y="1392298"/>
                </a:lnTo>
                <a:lnTo>
                  <a:pt x="674687" y="1389106"/>
                </a:lnTo>
                <a:lnTo>
                  <a:pt x="674687" y="1388707"/>
                </a:lnTo>
                <a:lnTo>
                  <a:pt x="675078" y="1388308"/>
                </a:lnTo>
                <a:lnTo>
                  <a:pt x="676249" y="1387909"/>
                </a:lnTo>
                <a:lnTo>
                  <a:pt x="679373" y="1387111"/>
                </a:lnTo>
                <a:lnTo>
                  <a:pt x="683278" y="1385913"/>
                </a:lnTo>
                <a:lnTo>
                  <a:pt x="689525" y="1384716"/>
                </a:lnTo>
                <a:lnTo>
                  <a:pt x="698897" y="1383120"/>
                </a:lnTo>
                <a:lnTo>
                  <a:pt x="715297" y="1381524"/>
                </a:lnTo>
                <a:lnTo>
                  <a:pt x="725449" y="1381125"/>
                </a:lnTo>
                <a:close/>
                <a:moveTo>
                  <a:pt x="1433588" y="1247775"/>
                </a:moveTo>
                <a:lnTo>
                  <a:pt x="1439124" y="1247775"/>
                </a:lnTo>
                <a:lnTo>
                  <a:pt x="1444264" y="1248175"/>
                </a:lnTo>
                <a:lnTo>
                  <a:pt x="1448614" y="1248976"/>
                </a:lnTo>
                <a:lnTo>
                  <a:pt x="1451382" y="1249776"/>
                </a:lnTo>
                <a:lnTo>
                  <a:pt x="1453359" y="1250977"/>
                </a:lnTo>
                <a:lnTo>
                  <a:pt x="1454150" y="1252178"/>
                </a:lnTo>
                <a:lnTo>
                  <a:pt x="1454150" y="1253779"/>
                </a:lnTo>
                <a:lnTo>
                  <a:pt x="1453359" y="1255380"/>
                </a:lnTo>
                <a:lnTo>
                  <a:pt x="1452173" y="1256981"/>
                </a:lnTo>
                <a:lnTo>
                  <a:pt x="1450196" y="1258582"/>
                </a:lnTo>
                <a:lnTo>
                  <a:pt x="1447428" y="1260183"/>
                </a:lnTo>
                <a:lnTo>
                  <a:pt x="1441892" y="1262985"/>
                </a:lnTo>
                <a:lnTo>
                  <a:pt x="1435565" y="1264986"/>
                </a:lnTo>
                <a:lnTo>
                  <a:pt x="1432402" y="1265387"/>
                </a:lnTo>
                <a:lnTo>
                  <a:pt x="1429634" y="1265787"/>
                </a:lnTo>
                <a:lnTo>
                  <a:pt x="1427261" y="1265787"/>
                </a:lnTo>
                <a:lnTo>
                  <a:pt x="1425284" y="1265387"/>
                </a:lnTo>
                <a:lnTo>
                  <a:pt x="1423703" y="1264986"/>
                </a:lnTo>
                <a:lnTo>
                  <a:pt x="1422516" y="1264586"/>
                </a:lnTo>
                <a:lnTo>
                  <a:pt x="1420539" y="1264586"/>
                </a:lnTo>
                <a:lnTo>
                  <a:pt x="1419353" y="1264986"/>
                </a:lnTo>
                <a:lnTo>
                  <a:pt x="1418562" y="1265787"/>
                </a:lnTo>
                <a:lnTo>
                  <a:pt x="1417376" y="1266588"/>
                </a:lnTo>
                <a:lnTo>
                  <a:pt x="1416980" y="1267388"/>
                </a:lnTo>
                <a:lnTo>
                  <a:pt x="1416585" y="1268589"/>
                </a:lnTo>
                <a:lnTo>
                  <a:pt x="1416190" y="1269790"/>
                </a:lnTo>
                <a:lnTo>
                  <a:pt x="1416585" y="1270990"/>
                </a:lnTo>
                <a:lnTo>
                  <a:pt x="1416585" y="1272191"/>
                </a:lnTo>
                <a:lnTo>
                  <a:pt x="1417376" y="1273392"/>
                </a:lnTo>
                <a:lnTo>
                  <a:pt x="1418562" y="1274993"/>
                </a:lnTo>
                <a:lnTo>
                  <a:pt x="1419748" y="1276194"/>
                </a:lnTo>
                <a:lnTo>
                  <a:pt x="1422121" y="1277395"/>
                </a:lnTo>
                <a:lnTo>
                  <a:pt x="1424098" y="1278596"/>
                </a:lnTo>
                <a:lnTo>
                  <a:pt x="1428843" y="1280597"/>
                </a:lnTo>
                <a:lnTo>
                  <a:pt x="1430820" y="1282198"/>
                </a:lnTo>
                <a:lnTo>
                  <a:pt x="1432402" y="1283799"/>
                </a:lnTo>
                <a:lnTo>
                  <a:pt x="1433588" y="1285000"/>
                </a:lnTo>
                <a:lnTo>
                  <a:pt x="1435170" y="1287001"/>
                </a:lnTo>
                <a:lnTo>
                  <a:pt x="1436356" y="1289003"/>
                </a:lnTo>
                <a:lnTo>
                  <a:pt x="1436751" y="1291404"/>
                </a:lnTo>
                <a:lnTo>
                  <a:pt x="1437542" y="1293406"/>
                </a:lnTo>
                <a:lnTo>
                  <a:pt x="1437542" y="1296608"/>
                </a:lnTo>
                <a:lnTo>
                  <a:pt x="1437542" y="1299009"/>
                </a:lnTo>
                <a:lnTo>
                  <a:pt x="1437147" y="1302612"/>
                </a:lnTo>
                <a:lnTo>
                  <a:pt x="1436356" y="1305414"/>
                </a:lnTo>
                <a:lnTo>
                  <a:pt x="1435170" y="1309416"/>
                </a:lnTo>
                <a:lnTo>
                  <a:pt x="1431611" y="1317422"/>
                </a:lnTo>
                <a:lnTo>
                  <a:pt x="1430029" y="1320624"/>
                </a:lnTo>
                <a:lnTo>
                  <a:pt x="1428052" y="1323826"/>
                </a:lnTo>
                <a:lnTo>
                  <a:pt x="1425680" y="1326628"/>
                </a:lnTo>
                <a:lnTo>
                  <a:pt x="1423307" y="1328629"/>
                </a:lnTo>
                <a:lnTo>
                  <a:pt x="1420539" y="1331431"/>
                </a:lnTo>
                <a:lnTo>
                  <a:pt x="1417771" y="1333032"/>
                </a:lnTo>
                <a:lnTo>
                  <a:pt x="1414608" y="1334633"/>
                </a:lnTo>
                <a:lnTo>
                  <a:pt x="1411445" y="1336635"/>
                </a:lnTo>
                <a:lnTo>
                  <a:pt x="1404722" y="1338636"/>
                </a:lnTo>
                <a:lnTo>
                  <a:pt x="1397605" y="1340237"/>
                </a:lnTo>
                <a:lnTo>
                  <a:pt x="1390487" y="1341038"/>
                </a:lnTo>
                <a:lnTo>
                  <a:pt x="1383370" y="1341438"/>
                </a:lnTo>
                <a:lnTo>
                  <a:pt x="1376252" y="1341438"/>
                </a:lnTo>
                <a:lnTo>
                  <a:pt x="1369530" y="1341038"/>
                </a:lnTo>
                <a:lnTo>
                  <a:pt x="1358063" y="1339437"/>
                </a:lnTo>
                <a:lnTo>
                  <a:pt x="1350154" y="1338236"/>
                </a:lnTo>
                <a:lnTo>
                  <a:pt x="1347386" y="1337435"/>
                </a:lnTo>
                <a:lnTo>
                  <a:pt x="1347386" y="1337835"/>
                </a:lnTo>
                <a:lnTo>
                  <a:pt x="1346991" y="1337435"/>
                </a:lnTo>
                <a:lnTo>
                  <a:pt x="1346200" y="1337035"/>
                </a:lnTo>
                <a:lnTo>
                  <a:pt x="1346200" y="1334633"/>
                </a:lnTo>
                <a:lnTo>
                  <a:pt x="1346991" y="1331831"/>
                </a:lnTo>
                <a:lnTo>
                  <a:pt x="1347782" y="1326228"/>
                </a:lnTo>
                <a:lnTo>
                  <a:pt x="1349363" y="1318623"/>
                </a:lnTo>
                <a:lnTo>
                  <a:pt x="1351736" y="1307415"/>
                </a:lnTo>
                <a:lnTo>
                  <a:pt x="1355295" y="1296608"/>
                </a:lnTo>
                <a:lnTo>
                  <a:pt x="1357667" y="1287402"/>
                </a:lnTo>
                <a:lnTo>
                  <a:pt x="1361621" y="1275794"/>
                </a:lnTo>
                <a:lnTo>
                  <a:pt x="1363994" y="1270190"/>
                </a:lnTo>
                <a:lnTo>
                  <a:pt x="1364785" y="1268589"/>
                </a:lnTo>
                <a:lnTo>
                  <a:pt x="1366762" y="1265787"/>
                </a:lnTo>
                <a:lnTo>
                  <a:pt x="1369925" y="1262985"/>
                </a:lnTo>
                <a:lnTo>
                  <a:pt x="1373484" y="1260183"/>
                </a:lnTo>
                <a:lnTo>
                  <a:pt x="1378229" y="1258182"/>
                </a:lnTo>
                <a:lnTo>
                  <a:pt x="1383765" y="1256181"/>
                </a:lnTo>
                <a:lnTo>
                  <a:pt x="1389301" y="1253779"/>
                </a:lnTo>
                <a:lnTo>
                  <a:pt x="1395628" y="1252578"/>
                </a:lnTo>
                <a:lnTo>
                  <a:pt x="1401954" y="1250977"/>
                </a:lnTo>
                <a:lnTo>
                  <a:pt x="1415399" y="1248976"/>
                </a:lnTo>
                <a:lnTo>
                  <a:pt x="1428052" y="1248175"/>
                </a:lnTo>
                <a:lnTo>
                  <a:pt x="1433588" y="1247775"/>
                </a:lnTo>
                <a:close/>
                <a:moveTo>
                  <a:pt x="1155700" y="965200"/>
                </a:moveTo>
                <a:lnTo>
                  <a:pt x="1161653" y="965597"/>
                </a:lnTo>
                <a:lnTo>
                  <a:pt x="1167209" y="966787"/>
                </a:lnTo>
                <a:lnTo>
                  <a:pt x="1172766" y="968770"/>
                </a:lnTo>
                <a:lnTo>
                  <a:pt x="1177925" y="971944"/>
                </a:lnTo>
                <a:lnTo>
                  <a:pt x="1182687" y="975514"/>
                </a:lnTo>
                <a:lnTo>
                  <a:pt x="1187450" y="980274"/>
                </a:lnTo>
                <a:lnTo>
                  <a:pt x="1192213" y="985431"/>
                </a:lnTo>
                <a:lnTo>
                  <a:pt x="1196181" y="991381"/>
                </a:lnTo>
                <a:lnTo>
                  <a:pt x="1200150" y="998125"/>
                </a:lnTo>
                <a:lnTo>
                  <a:pt x="1204119" y="1005265"/>
                </a:lnTo>
                <a:lnTo>
                  <a:pt x="1207691" y="1012802"/>
                </a:lnTo>
                <a:lnTo>
                  <a:pt x="1211659" y="1021133"/>
                </a:lnTo>
                <a:lnTo>
                  <a:pt x="1214437" y="1029860"/>
                </a:lnTo>
                <a:lnTo>
                  <a:pt x="1217613" y="1038984"/>
                </a:lnTo>
                <a:lnTo>
                  <a:pt x="1220787" y="1048504"/>
                </a:lnTo>
                <a:lnTo>
                  <a:pt x="1225947" y="1068338"/>
                </a:lnTo>
                <a:lnTo>
                  <a:pt x="1230313" y="1089363"/>
                </a:lnTo>
                <a:lnTo>
                  <a:pt x="1234678" y="1111180"/>
                </a:lnTo>
                <a:lnTo>
                  <a:pt x="1237853" y="1133792"/>
                </a:lnTo>
                <a:lnTo>
                  <a:pt x="1241028" y="1155609"/>
                </a:lnTo>
                <a:lnTo>
                  <a:pt x="1243013" y="1177824"/>
                </a:lnTo>
                <a:lnTo>
                  <a:pt x="1245394" y="1198848"/>
                </a:lnTo>
                <a:lnTo>
                  <a:pt x="1246981" y="1219476"/>
                </a:lnTo>
                <a:lnTo>
                  <a:pt x="1246187" y="1186551"/>
                </a:lnTo>
                <a:lnTo>
                  <a:pt x="1342231" y="1244467"/>
                </a:lnTo>
                <a:lnTo>
                  <a:pt x="1323181" y="1340465"/>
                </a:lnTo>
                <a:lnTo>
                  <a:pt x="1248966" y="1309524"/>
                </a:lnTo>
                <a:lnTo>
                  <a:pt x="1245394" y="1284929"/>
                </a:lnTo>
                <a:lnTo>
                  <a:pt x="1239441" y="1242087"/>
                </a:lnTo>
                <a:lnTo>
                  <a:pt x="1231106" y="1373787"/>
                </a:lnTo>
                <a:lnTo>
                  <a:pt x="1230709" y="1379737"/>
                </a:lnTo>
                <a:lnTo>
                  <a:pt x="1230313" y="1386084"/>
                </a:lnTo>
                <a:lnTo>
                  <a:pt x="1230709" y="1392431"/>
                </a:lnTo>
                <a:lnTo>
                  <a:pt x="1232297" y="1399968"/>
                </a:lnTo>
                <a:lnTo>
                  <a:pt x="1234281" y="1407902"/>
                </a:lnTo>
                <a:lnTo>
                  <a:pt x="1237059" y="1417422"/>
                </a:lnTo>
                <a:lnTo>
                  <a:pt x="1241822" y="1428133"/>
                </a:lnTo>
                <a:lnTo>
                  <a:pt x="1247775" y="1440430"/>
                </a:lnTo>
                <a:lnTo>
                  <a:pt x="1231106" y="1440430"/>
                </a:lnTo>
                <a:lnTo>
                  <a:pt x="1242219" y="1446380"/>
                </a:lnTo>
                <a:lnTo>
                  <a:pt x="1256109" y="1453124"/>
                </a:lnTo>
                <a:lnTo>
                  <a:pt x="1287066" y="1467405"/>
                </a:lnTo>
                <a:lnTo>
                  <a:pt x="1313259" y="1479305"/>
                </a:lnTo>
                <a:lnTo>
                  <a:pt x="1323975" y="1483669"/>
                </a:lnTo>
                <a:lnTo>
                  <a:pt x="1501775" y="1720491"/>
                </a:lnTo>
                <a:lnTo>
                  <a:pt x="1401763" y="1798638"/>
                </a:lnTo>
                <a:lnTo>
                  <a:pt x="1210469" y="1576494"/>
                </a:lnTo>
                <a:lnTo>
                  <a:pt x="1080294" y="1561816"/>
                </a:lnTo>
                <a:lnTo>
                  <a:pt x="1080294" y="1563800"/>
                </a:lnTo>
                <a:lnTo>
                  <a:pt x="1080294" y="1567370"/>
                </a:lnTo>
                <a:lnTo>
                  <a:pt x="1079500" y="1575700"/>
                </a:lnTo>
                <a:lnTo>
                  <a:pt x="1077516" y="1587601"/>
                </a:lnTo>
                <a:lnTo>
                  <a:pt x="1074341" y="1601088"/>
                </a:lnTo>
                <a:lnTo>
                  <a:pt x="1066403" y="1633220"/>
                </a:lnTo>
                <a:lnTo>
                  <a:pt x="1056878" y="1669318"/>
                </a:lnTo>
                <a:lnTo>
                  <a:pt x="1046956" y="1703830"/>
                </a:lnTo>
                <a:lnTo>
                  <a:pt x="1038622" y="1733582"/>
                </a:lnTo>
                <a:lnTo>
                  <a:pt x="1030288" y="1762540"/>
                </a:lnTo>
                <a:lnTo>
                  <a:pt x="802481" y="1785548"/>
                </a:lnTo>
                <a:lnTo>
                  <a:pt x="770731" y="1731201"/>
                </a:lnTo>
                <a:lnTo>
                  <a:pt x="904081" y="1706210"/>
                </a:lnTo>
                <a:lnTo>
                  <a:pt x="903685" y="1489619"/>
                </a:lnTo>
                <a:lnTo>
                  <a:pt x="871935" y="1482479"/>
                </a:lnTo>
                <a:lnTo>
                  <a:pt x="869950" y="1471768"/>
                </a:lnTo>
                <a:lnTo>
                  <a:pt x="867966" y="1461851"/>
                </a:lnTo>
                <a:lnTo>
                  <a:pt x="866378" y="1453124"/>
                </a:lnTo>
                <a:lnTo>
                  <a:pt x="864791" y="1445190"/>
                </a:lnTo>
                <a:lnTo>
                  <a:pt x="863600" y="1428926"/>
                </a:lnTo>
                <a:lnTo>
                  <a:pt x="862806" y="1413455"/>
                </a:lnTo>
                <a:lnTo>
                  <a:pt x="862013" y="1373787"/>
                </a:lnTo>
                <a:lnTo>
                  <a:pt x="860822" y="1346812"/>
                </a:lnTo>
                <a:lnTo>
                  <a:pt x="858044" y="1312697"/>
                </a:lnTo>
                <a:lnTo>
                  <a:pt x="854472" y="1175444"/>
                </a:lnTo>
                <a:lnTo>
                  <a:pt x="843756" y="1181791"/>
                </a:lnTo>
                <a:lnTo>
                  <a:pt x="818753" y="1197658"/>
                </a:lnTo>
                <a:lnTo>
                  <a:pt x="802878" y="1208369"/>
                </a:lnTo>
                <a:lnTo>
                  <a:pt x="786606" y="1219476"/>
                </a:lnTo>
                <a:lnTo>
                  <a:pt x="770731" y="1230980"/>
                </a:lnTo>
                <a:lnTo>
                  <a:pt x="756841" y="1242087"/>
                </a:lnTo>
                <a:lnTo>
                  <a:pt x="754460" y="1250021"/>
                </a:lnTo>
                <a:lnTo>
                  <a:pt x="752872" y="1258351"/>
                </a:lnTo>
                <a:lnTo>
                  <a:pt x="752078" y="1266681"/>
                </a:lnTo>
                <a:lnTo>
                  <a:pt x="751285" y="1275805"/>
                </a:lnTo>
                <a:lnTo>
                  <a:pt x="751285" y="1284532"/>
                </a:lnTo>
                <a:lnTo>
                  <a:pt x="751681" y="1292863"/>
                </a:lnTo>
                <a:lnTo>
                  <a:pt x="752078" y="1301590"/>
                </a:lnTo>
                <a:lnTo>
                  <a:pt x="752872" y="1310317"/>
                </a:lnTo>
                <a:lnTo>
                  <a:pt x="754856" y="1325788"/>
                </a:lnTo>
                <a:lnTo>
                  <a:pt x="756444" y="1339275"/>
                </a:lnTo>
                <a:lnTo>
                  <a:pt x="758031" y="1350382"/>
                </a:lnTo>
                <a:lnTo>
                  <a:pt x="758031" y="1354349"/>
                </a:lnTo>
                <a:lnTo>
                  <a:pt x="756841" y="1357523"/>
                </a:lnTo>
                <a:lnTo>
                  <a:pt x="727869" y="1355539"/>
                </a:lnTo>
                <a:lnTo>
                  <a:pt x="715566" y="1354746"/>
                </a:lnTo>
                <a:lnTo>
                  <a:pt x="709613" y="1354746"/>
                </a:lnTo>
                <a:lnTo>
                  <a:pt x="704453" y="1355143"/>
                </a:lnTo>
                <a:lnTo>
                  <a:pt x="698897" y="1355539"/>
                </a:lnTo>
                <a:lnTo>
                  <a:pt x="693341" y="1356729"/>
                </a:lnTo>
                <a:lnTo>
                  <a:pt x="687785" y="1357919"/>
                </a:lnTo>
                <a:lnTo>
                  <a:pt x="682228" y="1359903"/>
                </a:lnTo>
                <a:lnTo>
                  <a:pt x="677069" y="1361886"/>
                </a:lnTo>
                <a:lnTo>
                  <a:pt x="671116" y="1364663"/>
                </a:lnTo>
                <a:lnTo>
                  <a:pt x="664766" y="1367836"/>
                </a:lnTo>
                <a:lnTo>
                  <a:pt x="658416" y="1372200"/>
                </a:lnTo>
                <a:lnTo>
                  <a:pt x="657225" y="1367043"/>
                </a:lnTo>
                <a:lnTo>
                  <a:pt x="655241" y="1361093"/>
                </a:lnTo>
                <a:lnTo>
                  <a:pt x="654050" y="1355143"/>
                </a:lnTo>
                <a:lnTo>
                  <a:pt x="653256" y="1348399"/>
                </a:lnTo>
                <a:lnTo>
                  <a:pt x="651669" y="1333325"/>
                </a:lnTo>
                <a:lnTo>
                  <a:pt x="650875" y="1316267"/>
                </a:lnTo>
                <a:lnTo>
                  <a:pt x="650875" y="1296830"/>
                </a:lnTo>
                <a:lnTo>
                  <a:pt x="651272" y="1274615"/>
                </a:lnTo>
                <a:lnTo>
                  <a:pt x="652066" y="1251211"/>
                </a:lnTo>
                <a:lnTo>
                  <a:pt x="653653" y="1225029"/>
                </a:lnTo>
                <a:lnTo>
                  <a:pt x="660797" y="1208369"/>
                </a:lnTo>
                <a:lnTo>
                  <a:pt x="667147" y="1194881"/>
                </a:lnTo>
                <a:lnTo>
                  <a:pt x="670322" y="1188931"/>
                </a:lnTo>
                <a:lnTo>
                  <a:pt x="673497" y="1183774"/>
                </a:lnTo>
                <a:lnTo>
                  <a:pt x="680244" y="1174254"/>
                </a:lnTo>
                <a:lnTo>
                  <a:pt x="687388" y="1164733"/>
                </a:lnTo>
                <a:lnTo>
                  <a:pt x="696119" y="1155213"/>
                </a:lnTo>
                <a:lnTo>
                  <a:pt x="706438" y="1143312"/>
                </a:lnTo>
                <a:lnTo>
                  <a:pt x="718741" y="1129031"/>
                </a:lnTo>
                <a:lnTo>
                  <a:pt x="738585" y="1108007"/>
                </a:lnTo>
                <a:lnTo>
                  <a:pt x="756047" y="1088966"/>
                </a:lnTo>
                <a:lnTo>
                  <a:pt x="785416" y="1057231"/>
                </a:lnTo>
                <a:lnTo>
                  <a:pt x="797719" y="1043744"/>
                </a:lnTo>
                <a:lnTo>
                  <a:pt x="809228" y="1032240"/>
                </a:lnTo>
                <a:lnTo>
                  <a:pt x="820738" y="1021926"/>
                </a:lnTo>
                <a:lnTo>
                  <a:pt x="831056" y="1012802"/>
                </a:lnTo>
                <a:lnTo>
                  <a:pt x="836613" y="1008439"/>
                </a:lnTo>
                <a:lnTo>
                  <a:pt x="842169" y="1004869"/>
                </a:lnTo>
                <a:lnTo>
                  <a:pt x="848122" y="1000902"/>
                </a:lnTo>
                <a:lnTo>
                  <a:pt x="854075" y="997331"/>
                </a:lnTo>
                <a:lnTo>
                  <a:pt x="860028" y="994555"/>
                </a:lnTo>
                <a:lnTo>
                  <a:pt x="866378" y="991381"/>
                </a:lnTo>
                <a:lnTo>
                  <a:pt x="873125" y="988208"/>
                </a:lnTo>
                <a:lnTo>
                  <a:pt x="880269" y="985828"/>
                </a:lnTo>
                <a:lnTo>
                  <a:pt x="895350" y="980274"/>
                </a:lnTo>
                <a:lnTo>
                  <a:pt x="912416" y="975117"/>
                </a:lnTo>
                <a:lnTo>
                  <a:pt x="932260" y="970753"/>
                </a:lnTo>
                <a:lnTo>
                  <a:pt x="954881" y="965597"/>
                </a:lnTo>
                <a:lnTo>
                  <a:pt x="963613" y="965993"/>
                </a:lnTo>
                <a:lnTo>
                  <a:pt x="979488" y="966787"/>
                </a:lnTo>
                <a:lnTo>
                  <a:pt x="1004491" y="968373"/>
                </a:lnTo>
                <a:lnTo>
                  <a:pt x="1089819" y="1240103"/>
                </a:lnTo>
                <a:lnTo>
                  <a:pt x="1081484" y="1159179"/>
                </a:lnTo>
                <a:lnTo>
                  <a:pt x="1077516" y="1013199"/>
                </a:lnTo>
                <a:lnTo>
                  <a:pt x="1071959" y="999315"/>
                </a:lnTo>
                <a:lnTo>
                  <a:pt x="1083072" y="980671"/>
                </a:lnTo>
                <a:lnTo>
                  <a:pt x="1107281" y="980671"/>
                </a:lnTo>
                <a:lnTo>
                  <a:pt x="1117600" y="999315"/>
                </a:lnTo>
                <a:lnTo>
                  <a:pt x="1112837" y="1015579"/>
                </a:lnTo>
                <a:lnTo>
                  <a:pt x="1142206" y="1228203"/>
                </a:lnTo>
                <a:lnTo>
                  <a:pt x="1137841" y="971944"/>
                </a:lnTo>
                <a:lnTo>
                  <a:pt x="1146572" y="967580"/>
                </a:lnTo>
                <a:lnTo>
                  <a:pt x="1148953" y="966390"/>
                </a:lnTo>
                <a:lnTo>
                  <a:pt x="1149350" y="965597"/>
                </a:lnTo>
                <a:lnTo>
                  <a:pt x="1155700" y="965200"/>
                </a:lnTo>
                <a:close/>
                <a:moveTo>
                  <a:pt x="931148" y="736601"/>
                </a:moveTo>
                <a:lnTo>
                  <a:pt x="929554" y="751285"/>
                </a:lnTo>
                <a:lnTo>
                  <a:pt x="928757" y="762794"/>
                </a:lnTo>
                <a:lnTo>
                  <a:pt x="929155" y="762794"/>
                </a:lnTo>
                <a:lnTo>
                  <a:pt x="929554" y="751285"/>
                </a:lnTo>
                <a:lnTo>
                  <a:pt x="930351" y="746126"/>
                </a:lnTo>
                <a:lnTo>
                  <a:pt x="931148" y="741363"/>
                </a:lnTo>
                <a:lnTo>
                  <a:pt x="931148" y="736601"/>
                </a:lnTo>
                <a:close/>
                <a:moveTo>
                  <a:pt x="949086" y="679054"/>
                </a:moveTo>
                <a:lnTo>
                  <a:pt x="948289" y="679847"/>
                </a:lnTo>
                <a:lnTo>
                  <a:pt x="945499" y="681435"/>
                </a:lnTo>
                <a:lnTo>
                  <a:pt x="943904" y="683419"/>
                </a:lnTo>
                <a:lnTo>
                  <a:pt x="941911" y="686991"/>
                </a:lnTo>
                <a:lnTo>
                  <a:pt x="945897" y="682625"/>
                </a:lnTo>
                <a:lnTo>
                  <a:pt x="948289" y="681038"/>
                </a:lnTo>
                <a:lnTo>
                  <a:pt x="950282" y="679054"/>
                </a:lnTo>
                <a:lnTo>
                  <a:pt x="949086" y="679054"/>
                </a:lnTo>
                <a:close/>
                <a:moveTo>
                  <a:pt x="1038375" y="620713"/>
                </a:moveTo>
                <a:lnTo>
                  <a:pt x="1049138" y="620713"/>
                </a:lnTo>
                <a:lnTo>
                  <a:pt x="1059502" y="621110"/>
                </a:lnTo>
                <a:lnTo>
                  <a:pt x="1069866" y="622300"/>
                </a:lnTo>
                <a:lnTo>
                  <a:pt x="1079432" y="623491"/>
                </a:lnTo>
                <a:lnTo>
                  <a:pt x="1088999" y="625872"/>
                </a:lnTo>
                <a:lnTo>
                  <a:pt x="1098167" y="627857"/>
                </a:lnTo>
                <a:lnTo>
                  <a:pt x="1106937" y="630238"/>
                </a:lnTo>
                <a:lnTo>
                  <a:pt x="1115307" y="633413"/>
                </a:lnTo>
                <a:lnTo>
                  <a:pt x="1123678" y="636191"/>
                </a:lnTo>
                <a:lnTo>
                  <a:pt x="1130853" y="639763"/>
                </a:lnTo>
                <a:lnTo>
                  <a:pt x="1138028" y="642938"/>
                </a:lnTo>
                <a:lnTo>
                  <a:pt x="1144805" y="646510"/>
                </a:lnTo>
                <a:lnTo>
                  <a:pt x="1156365" y="652860"/>
                </a:lnTo>
                <a:lnTo>
                  <a:pt x="1166729" y="659607"/>
                </a:lnTo>
                <a:lnTo>
                  <a:pt x="1174701" y="664766"/>
                </a:lnTo>
                <a:lnTo>
                  <a:pt x="1180680" y="669529"/>
                </a:lnTo>
                <a:lnTo>
                  <a:pt x="1185862" y="673497"/>
                </a:lnTo>
                <a:lnTo>
                  <a:pt x="1185862" y="676275"/>
                </a:lnTo>
                <a:lnTo>
                  <a:pt x="1185862" y="684213"/>
                </a:lnTo>
                <a:lnTo>
                  <a:pt x="1185065" y="688975"/>
                </a:lnTo>
                <a:lnTo>
                  <a:pt x="1183869" y="694532"/>
                </a:lnTo>
                <a:lnTo>
                  <a:pt x="1182274" y="700088"/>
                </a:lnTo>
                <a:lnTo>
                  <a:pt x="1180281" y="704850"/>
                </a:lnTo>
                <a:lnTo>
                  <a:pt x="1179086" y="707629"/>
                </a:lnTo>
                <a:lnTo>
                  <a:pt x="1177093" y="710010"/>
                </a:lnTo>
                <a:lnTo>
                  <a:pt x="1175498" y="711994"/>
                </a:lnTo>
                <a:lnTo>
                  <a:pt x="1173505" y="713979"/>
                </a:lnTo>
                <a:lnTo>
                  <a:pt x="1170715" y="715963"/>
                </a:lnTo>
                <a:lnTo>
                  <a:pt x="1168323" y="717154"/>
                </a:lnTo>
                <a:lnTo>
                  <a:pt x="1165533" y="718344"/>
                </a:lnTo>
                <a:lnTo>
                  <a:pt x="1161945" y="719138"/>
                </a:lnTo>
                <a:lnTo>
                  <a:pt x="1158756" y="719535"/>
                </a:lnTo>
                <a:lnTo>
                  <a:pt x="1154770" y="719535"/>
                </a:lnTo>
                <a:lnTo>
                  <a:pt x="1150784" y="719138"/>
                </a:lnTo>
                <a:lnTo>
                  <a:pt x="1146001" y="718344"/>
                </a:lnTo>
                <a:lnTo>
                  <a:pt x="1140819" y="717154"/>
                </a:lnTo>
                <a:lnTo>
                  <a:pt x="1135238" y="715566"/>
                </a:lnTo>
                <a:lnTo>
                  <a:pt x="1129259" y="712788"/>
                </a:lnTo>
                <a:lnTo>
                  <a:pt x="1123678" y="710010"/>
                </a:lnTo>
                <a:lnTo>
                  <a:pt x="1120091" y="708819"/>
                </a:lnTo>
                <a:lnTo>
                  <a:pt x="1114112" y="707629"/>
                </a:lnTo>
                <a:lnTo>
                  <a:pt x="1098964" y="704850"/>
                </a:lnTo>
                <a:lnTo>
                  <a:pt x="1083418" y="702072"/>
                </a:lnTo>
                <a:lnTo>
                  <a:pt x="1077439" y="700882"/>
                </a:lnTo>
                <a:lnTo>
                  <a:pt x="1073852" y="700088"/>
                </a:lnTo>
                <a:lnTo>
                  <a:pt x="1104545" y="714772"/>
                </a:lnTo>
                <a:lnTo>
                  <a:pt x="1118895" y="721122"/>
                </a:lnTo>
                <a:lnTo>
                  <a:pt x="1125671" y="723504"/>
                </a:lnTo>
                <a:lnTo>
                  <a:pt x="1132448" y="725885"/>
                </a:lnTo>
                <a:lnTo>
                  <a:pt x="1138826" y="728266"/>
                </a:lnTo>
                <a:lnTo>
                  <a:pt x="1144805" y="729457"/>
                </a:lnTo>
                <a:lnTo>
                  <a:pt x="1150784" y="730647"/>
                </a:lnTo>
                <a:lnTo>
                  <a:pt x="1155966" y="731044"/>
                </a:lnTo>
                <a:lnTo>
                  <a:pt x="1161148" y="730647"/>
                </a:lnTo>
                <a:lnTo>
                  <a:pt x="1165931" y="729457"/>
                </a:lnTo>
                <a:lnTo>
                  <a:pt x="1170316" y="727869"/>
                </a:lnTo>
                <a:lnTo>
                  <a:pt x="1174302" y="725091"/>
                </a:lnTo>
                <a:lnTo>
                  <a:pt x="1175498" y="735410"/>
                </a:lnTo>
                <a:lnTo>
                  <a:pt x="1175897" y="744935"/>
                </a:lnTo>
                <a:lnTo>
                  <a:pt x="1175498" y="753666"/>
                </a:lnTo>
                <a:lnTo>
                  <a:pt x="1175099" y="762397"/>
                </a:lnTo>
                <a:lnTo>
                  <a:pt x="1176694" y="761207"/>
                </a:lnTo>
                <a:lnTo>
                  <a:pt x="1177491" y="760413"/>
                </a:lnTo>
                <a:lnTo>
                  <a:pt x="1178687" y="760016"/>
                </a:lnTo>
                <a:lnTo>
                  <a:pt x="1179086" y="760413"/>
                </a:lnTo>
                <a:lnTo>
                  <a:pt x="1179484" y="761207"/>
                </a:lnTo>
                <a:lnTo>
                  <a:pt x="1179883" y="763985"/>
                </a:lnTo>
                <a:lnTo>
                  <a:pt x="1180281" y="767954"/>
                </a:lnTo>
                <a:lnTo>
                  <a:pt x="1180281" y="773113"/>
                </a:lnTo>
                <a:lnTo>
                  <a:pt x="1179086" y="785813"/>
                </a:lnTo>
                <a:lnTo>
                  <a:pt x="1177491" y="800498"/>
                </a:lnTo>
                <a:lnTo>
                  <a:pt x="1175498" y="814388"/>
                </a:lnTo>
                <a:lnTo>
                  <a:pt x="1173505" y="826294"/>
                </a:lnTo>
                <a:lnTo>
                  <a:pt x="1171911" y="833438"/>
                </a:lnTo>
                <a:lnTo>
                  <a:pt x="1170715" y="834629"/>
                </a:lnTo>
                <a:lnTo>
                  <a:pt x="1170316" y="834232"/>
                </a:lnTo>
                <a:lnTo>
                  <a:pt x="1169519" y="842169"/>
                </a:lnTo>
                <a:lnTo>
                  <a:pt x="1168323" y="849710"/>
                </a:lnTo>
                <a:lnTo>
                  <a:pt x="1166729" y="856854"/>
                </a:lnTo>
                <a:lnTo>
                  <a:pt x="1165134" y="863998"/>
                </a:lnTo>
                <a:lnTo>
                  <a:pt x="1162742" y="870744"/>
                </a:lnTo>
                <a:lnTo>
                  <a:pt x="1160351" y="877491"/>
                </a:lnTo>
                <a:lnTo>
                  <a:pt x="1157959" y="883841"/>
                </a:lnTo>
                <a:lnTo>
                  <a:pt x="1154770" y="890191"/>
                </a:lnTo>
                <a:lnTo>
                  <a:pt x="1151980" y="896541"/>
                </a:lnTo>
                <a:lnTo>
                  <a:pt x="1148791" y="902098"/>
                </a:lnTo>
                <a:lnTo>
                  <a:pt x="1145602" y="907654"/>
                </a:lnTo>
                <a:lnTo>
                  <a:pt x="1141616" y="913210"/>
                </a:lnTo>
                <a:lnTo>
                  <a:pt x="1138028" y="918370"/>
                </a:lnTo>
                <a:lnTo>
                  <a:pt x="1134042" y="923529"/>
                </a:lnTo>
                <a:lnTo>
                  <a:pt x="1126070" y="932260"/>
                </a:lnTo>
                <a:lnTo>
                  <a:pt x="1117699" y="940595"/>
                </a:lnTo>
                <a:lnTo>
                  <a:pt x="1108531" y="947738"/>
                </a:lnTo>
                <a:lnTo>
                  <a:pt x="1099762" y="954088"/>
                </a:lnTo>
                <a:lnTo>
                  <a:pt x="1090593" y="959248"/>
                </a:lnTo>
                <a:lnTo>
                  <a:pt x="1081027" y="963216"/>
                </a:lnTo>
                <a:lnTo>
                  <a:pt x="1077041" y="964804"/>
                </a:lnTo>
                <a:lnTo>
                  <a:pt x="1072257" y="966391"/>
                </a:lnTo>
                <a:lnTo>
                  <a:pt x="1067474" y="967185"/>
                </a:lnTo>
                <a:lnTo>
                  <a:pt x="1063488" y="967979"/>
                </a:lnTo>
                <a:lnTo>
                  <a:pt x="1059103" y="968376"/>
                </a:lnTo>
                <a:lnTo>
                  <a:pt x="1054719" y="968376"/>
                </a:lnTo>
                <a:lnTo>
                  <a:pt x="1051530" y="968376"/>
                </a:lnTo>
                <a:lnTo>
                  <a:pt x="1047543" y="967979"/>
                </a:lnTo>
                <a:lnTo>
                  <a:pt x="1043956" y="967185"/>
                </a:lnTo>
                <a:lnTo>
                  <a:pt x="1039970" y="965995"/>
                </a:lnTo>
                <a:lnTo>
                  <a:pt x="1031998" y="962820"/>
                </a:lnTo>
                <a:lnTo>
                  <a:pt x="1023627" y="958851"/>
                </a:lnTo>
                <a:lnTo>
                  <a:pt x="1014857" y="953295"/>
                </a:lnTo>
                <a:lnTo>
                  <a:pt x="1006088" y="947341"/>
                </a:lnTo>
                <a:lnTo>
                  <a:pt x="997318" y="939801"/>
                </a:lnTo>
                <a:lnTo>
                  <a:pt x="988549" y="931863"/>
                </a:lnTo>
                <a:lnTo>
                  <a:pt x="979779" y="922338"/>
                </a:lnTo>
                <a:lnTo>
                  <a:pt x="971807" y="912813"/>
                </a:lnTo>
                <a:lnTo>
                  <a:pt x="963835" y="902098"/>
                </a:lnTo>
                <a:lnTo>
                  <a:pt x="956660" y="890985"/>
                </a:lnTo>
                <a:lnTo>
                  <a:pt x="949883" y="878682"/>
                </a:lnTo>
                <a:lnTo>
                  <a:pt x="943904" y="865982"/>
                </a:lnTo>
                <a:lnTo>
                  <a:pt x="941512" y="859632"/>
                </a:lnTo>
                <a:lnTo>
                  <a:pt x="938722" y="852885"/>
                </a:lnTo>
                <a:lnTo>
                  <a:pt x="936729" y="846138"/>
                </a:lnTo>
                <a:lnTo>
                  <a:pt x="934736" y="839391"/>
                </a:lnTo>
                <a:lnTo>
                  <a:pt x="933540" y="843757"/>
                </a:lnTo>
                <a:lnTo>
                  <a:pt x="931547" y="847329"/>
                </a:lnTo>
                <a:lnTo>
                  <a:pt x="929554" y="849710"/>
                </a:lnTo>
                <a:lnTo>
                  <a:pt x="928757" y="850107"/>
                </a:lnTo>
                <a:lnTo>
                  <a:pt x="927960" y="850504"/>
                </a:lnTo>
                <a:lnTo>
                  <a:pt x="926764" y="850107"/>
                </a:lnTo>
                <a:lnTo>
                  <a:pt x="925568" y="849710"/>
                </a:lnTo>
                <a:lnTo>
                  <a:pt x="924372" y="848123"/>
                </a:lnTo>
                <a:lnTo>
                  <a:pt x="923575" y="846535"/>
                </a:lnTo>
                <a:lnTo>
                  <a:pt x="921582" y="842963"/>
                </a:lnTo>
                <a:lnTo>
                  <a:pt x="920386" y="837407"/>
                </a:lnTo>
                <a:lnTo>
                  <a:pt x="918791" y="831057"/>
                </a:lnTo>
                <a:lnTo>
                  <a:pt x="917596" y="823516"/>
                </a:lnTo>
                <a:lnTo>
                  <a:pt x="917197" y="815182"/>
                </a:lnTo>
                <a:lnTo>
                  <a:pt x="916798" y="806054"/>
                </a:lnTo>
                <a:lnTo>
                  <a:pt x="917197" y="798116"/>
                </a:lnTo>
                <a:lnTo>
                  <a:pt x="917596" y="790576"/>
                </a:lnTo>
                <a:lnTo>
                  <a:pt x="918393" y="783829"/>
                </a:lnTo>
                <a:lnTo>
                  <a:pt x="919987" y="777479"/>
                </a:lnTo>
                <a:lnTo>
                  <a:pt x="921183" y="772319"/>
                </a:lnTo>
                <a:lnTo>
                  <a:pt x="922379" y="767954"/>
                </a:lnTo>
                <a:lnTo>
                  <a:pt x="924372" y="764779"/>
                </a:lnTo>
                <a:lnTo>
                  <a:pt x="925169" y="763588"/>
                </a:lnTo>
                <a:lnTo>
                  <a:pt x="926365" y="763191"/>
                </a:lnTo>
                <a:lnTo>
                  <a:pt x="923176" y="759619"/>
                </a:lnTo>
                <a:lnTo>
                  <a:pt x="920785" y="756444"/>
                </a:lnTo>
                <a:lnTo>
                  <a:pt x="918393" y="752476"/>
                </a:lnTo>
                <a:lnTo>
                  <a:pt x="916798" y="748507"/>
                </a:lnTo>
                <a:lnTo>
                  <a:pt x="915204" y="744538"/>
                </a:lnTo>
                <a:lnTo>
                  <a:pt x="914407" y="739776"/>
                </a:lnTo>
                <a:lnTo>
                  <a:pt x="913609" y="735807"/>
                </a:lnTo>
                <a:lnTo>
                  <a:pt x="913211" y="731044"/>
                </a:lnTo>
                <a:lnTo>
                  <a:pt x="912812" y="727076"/>
                </a:lnTo>
                <a:lnTo>
                  <a:pt x="912812" y="721916"/>
                </a:lnTo>
                <a:lnTo>
                  <a:pt x="913609" y="712391"/>
                </a:lnTo>
                <a:lnTo>
                  <a:pt x="915204" y="703263"/>
                </a:lnTo>
                <a:lnTo>
                  <a:pt x="917197" y="694135"/>
                </a:lnTo>
                <a:lnTo>
                  <a:pt x="920386" y="685007"/>
                </a:lnTo>
                <a:lnTo>
                  <a:pt x="923575" y="676672"/>
                </a:lnTo>
                <a:lnTo>
                  <a:pt x="927162" y="668735"/>
                </a:lnTo>
                <a:lnTo>
                  <a:pt x="930750" y="661988"/>
                </a:lnTo>
                <a:lnTo>
                  <a:pt x="934337" y="656035"/>
                </a:lnTo>
                <a:lnTo>
                  <a:pt x="937526" y="651272"/>
                </a:lnTo>
                <a:lnTo>
                  <a:pt x="940715" y="647700"/>
                </a:lnTo>
                <a:lnTo>
                  <a:pt x="943107" y="646113"/>
                </a:lnTo>
                <a:lnTo>
                  <a:pt x="955862" y="639763"/>
                </a:lnTo>
                <a:lnTo>
                  <a:pt x="968219" y="634604"/>
                </a:lnTo>
                <a:lnTo>
                  <a:pt x="980178" y="630238"/>
                </a:lnTo>
                <a:lnTo>
                  <a:pt x="992535" y="627063"/>
                </a:lnTo>
                <a:lnTo>
                  <a:pt x="1004493" y="624285"/>
                </a:lnTo>
                <a:lnTo>
                  <a:pt x="1016053" y="622300"/>
                </a:lnTo>
                <a:lnTo>
                  <a:pt x="1027214" y="621110"/>
                </a:lnTo>
                <a:lnTo>
                  <a:pt x="1038375" y="620713"/>
                </a:lnTo>
                <a:close/>
                <a:moveTo>
                  <a:pt x="1043186" y="515586"/>
                </a:moveTo>
                <a:lnTo>
                  <a:pt x="1022934" y="515983"/>
                </a:lnTo>
                <a:lnTo>
                  <a:pt x="1002682" y="516777"/>
                </a:lnTo>
                <a:lnTo>
                  <a:pt x="982827" y="518364"/>
                </a:lnTo>
                <a:lnTo>
                  <a:pt x="962972" y="519952"/>
                </a:lnTo>
                <a:lnTo>
                  <a:pt x="943514" y="521937"/>
                </a:lnTo>
                <a:lnTo>
                  <a:pt x="924056" y="525113"/>
                </a:lnTo>
                <a:lnTo>
                  <a:pt x="904598" y="527891"/>
                </a:lnTo>
                <a:lnTo>
                  <a:pt x="885140" y="531861"/>
                </a:lnTo>
                <a:lnTo>
                  <a:pt x="866476" y="535830"/>
                </a:lnTo>
                <a:lnTo>
                  <a:pt x="847812" y="540594"/>
                </a:lnTo>
                <a:lnTo>
                  <a:pt x="829148" y="545754"/>
                </a:lnTo>
                <a:lnTo>
                  <a:pt x="810485" y="550914"/>
                </a:lnTo>
                <a:lnTo>
                  <a:pt x="792218" y="556869"/>
                </a:lnTo>
                <a:lnTo>
                  <a:pt x="774348" y="563220"/>
                </a:lnTo>
                <a:lnTo>
                  <a:pt x="756082" y="569968"/>
                </a:lnTo>
                <a:lnTo>
                  <a:pt x="738609" y="577113"/>
                </a:lnTo>
                <a:lnTo>
                  <a:pt x="721137" y="585449"/>
                </a:lnTo>
                <a:lnTo>
                  <a:pt x="704061" y="593388"/>
                </a:lnTo>
                <a:lnTo>
                  <a:pt x="686986" y="601724"/>
                </a:lnTo>
                <a:lnTo>
                  <a:pt x="670308" y="610457"/>
                </a:lnTo>
                <a:lnTo>
                  <a:pt x="653630" y="619587"/>
                </a:lnTo>
                <a:lnTo>
                  <a:pt x="637745" y="629114"/>
                </a:lnTo>
                <a:lnTo>
                  <a:pt x="621861" y="639037"/>
                </a:lnTo>
                <a:lnTo>
                  <a:pt x="605977" y="649755"/>
                </a:lnTo>
                <a:lnTo>
                  <a:pt x="590490" y="660473"/>
                </a:lnTo>
                <a:lnTo>
                  <a:pt x="575400" y="671190"/>
                </a:lnTo>
                <a:lnTo>
                  <a:pt x="559913" y="682702"/>
                </a:lnTo>
                <a:lnTo>
                  <a:pt x="545617" y="694610"/>
                </a:lnTo>
                <a:lnTo>
                  <a:pt x="531322" y="706519"/>
                </a:lnTo>
                <a:lnTo>
                  <a:pt x="517026" y="719221"/>
                </a:lnTo>
                <a:lnTo>
                  <a:pt x="503525" y="731924"/>
                </a:lnTo>
                <a:lnTo>
                  <a:pt x="490023" y="745023"/>
                </a:lnTo>
                <a:lnTo>
                  <a:pt x="476919" y="758520"/>
                </a:lnTo>
                <a:lnTo>
                  <a:pt x="464212" y="772413"/>
                </a:lnTo>
                <a:lnTo>
                  <a:pt x="451504" y="786306"/>
                </a:lnTo>
                <a:lnTo>
                  <a:pt x="439591" y="800596"/>
                </a:lnTo>
                <a:lnTo>
                  <a:pt x="427678" y="815680"/>
                </a:lnTo>
                <a:lnTo>
                  <a:pt x="416162" y="830368"/>
                </a:lnTo>
                <a:lnTo>
                  <a:pt x="405441" y="845452"/>
                </a:lnTo>
                <a:lnTo>
                  <a:pt x="394322" y="860933"/>
                </a:lnTo>
                <a:lnTo>
                  <a:pt x="383997" y="876811"/>
                </a:lnTo>
                <a:lnTo>
                  <a:pt x="374070" y="892689"/>
                </a:lnTo>
                <a:lnTo>
                  <a:pt x="364539" y="908964"/>
                </a:lnTo>
                <a:lnTo>
                  <a:pt x="355009" y="925636"/>
                </a:lnTo>
                <a:lnTo>
                  <a:pt x="346272" y="941911"/>
                </a:lnTo>
                <a:lnTo>
                  <a:pt x="337933" y="959377"/>
                </a:lnTo>
                <a:lnTo>
                  <a:pt x="329594" y="976048"/>
                </a:lnTo>
                <a:lnTo>
                  <a:pt x="322049" y="993911"/>
                </a:lnTo>
                <a:lnTo>
                  <a:pt x="314901" y="1011377"/>
                </a:lnTo>
                <a:lnTo>
                  <a:pt x="308151" y="1029240"/>
                </a:lnTo>
                <a:lnTo>
                  <a:pt x="301797" y="1047500"/>
                </a:lnTo>
                <a:lnTo>
                  <a:pt x="295840" y="1065362"/>
                </a:lnTo>
                <a:lnTo>
                  <a:pt x="290678" y="1084019"/>
                </a:lnTo>
                <a:lnTo>
                  <a:pt x="285516" y="1102676"/>
                </a:lnTo>
                <a:lnTo>
                  <a:pt x="280751" y="1121729"/>
                </a:lnTo>
                <a:lnTo>
                  <a:pt x="276780" y="1140783"/>
                </a:lnTo>
                <a:lnTo>
                  <a:pt x="272809" y="1159440"/>
                </a:lnTo>
                <a:lnTo>
                  <a:pt x="270029" y="1178890"/>
                </a:lnTo>
                <a:lnTo>
                  <a:pt x="266852" y="1198341"/>
                </a:lnTo>
                <a:lnTo>
                  <a:pt x="264867" y="1218188"/>
                </a:lnTo>
                <a:lnTo>
                  <a:pt x="263278" y="1237639"/>
                </a:lnTo>
                <a:lnTo>
                  <a:pt x="261690" y="1257883"/>
                </a:lnTo>
                <a:lnTo>
                  <a:pt x="260896" y="1277731"/>
                </a:lnTo>
                <a:lnTo>
                  <a:pt x="260498" y="1297975"/>
                </a:lnTo>
                <a:lnTo>
                  <a:pt x="260896" y="1318220"/>
                </a:lnTo>
                <a:lnTo>
                  <a:pt x="261690" y="1338067"/>
                </a:lnTo>
                <a:lnTo>
                  <a:pt x="263278" y="1357915"/>
                </a:lnTo>
                <a:lnTo>
                  <a:pt x="264867" y="1377763"/>
                </a:lnTo>
                <a:lnTo>
                  <a:pt x="266852" y="1397213"/>
                </a:lnTo>
                <a:lnTo>
                  <a:pt x="270029" y="1416664"/>
                </a:lnTo>
                <a:lnTo>
                  <a:pt x="272809" y="1436114"/>
                </a:lnTo>
                <a:lnTo>
                  <a:pt x="276780" y="1455168"/>
                </a:lnTo>
                <a:lnTo>
                  <a:pt x="280751" y="1474222"/>
                </a:lnTo>
                <a:lnTo>
                  <a:pt x="285516" y="1493275"/>
                </a:lnTo>
                <a:lnTo>
                  <a:pt x="290678" y="1511535"/>
                </a:lnTo>
                <a:lnTo>
                  <a:pt x="295840" y="1530192"/>
                </a:lnTo>
                <a:lnTo>
                  <a:pt x="301797" y="1548452"/>
                </a:lnTo>
                <a:lnTo>
                  <a:pt x="308151" y="1566314"/>
                </a:lnTo>
                <a:lnTo>
                  <a:pt x="314901" y="1584177"/>
                </a:lnTo>
                <a:lnTo>
                  <a:pt x="322049" y="1602040"/>
                </a:lnTo>
                <a:lnTo>
                  <a:pt x="329594" y="1619109"/>
                </a:lnTo>
                <a:lnTo>
                  <a:pt x="337933" y="1636575"/>
                </a:lnTo>
                <a:lnTo>
                  <a:pt x="346272" y="1653247"/>
                </a:lnTo>
                <a:lnTo>
                  <a:pt x="355009" y="1670316"/>
                </a:lnTo>
                <a:lnTo>
                  <a:pt x="364539" y="1686591"/>
                </a:lnTo>
                <a:lnTo>
                  <a:pt x="374070" y="1703262"/>
                </a:lnTo>
                <a:lnTo>
                  <a:pt x="383997" y="1719140"/>
                </a:lnTo>
                <a:lnTo>
                  <a:pt x="394322" y="1734622"/>
                </a:lnTo>
                <a:lnTo>
                  <a:pt x="405441" y="1750500"/>
                </a:lnTo>
                <a:lnTo>
                  <a:pt x="416162" y="1765584"/>
                </a:lnTo>
                <a:lnTo>
                  <a:pt x="427678" y="1780271"/>
                </a:lnTo>
                <a:lnTo>
                  <a:pt x="439591" y="1794958"/>
                </a:lnTo>
                <a:lnTo>
                  <a:pt x="451504" y="1809248"/>
                </a:lnTo>
                <a:lnTo>
                  <a:pt x="464212" y="1823142"/>
                </a:lnTo>
                <a:lnTo>
                  <a:pt x="476919" y="1837035"/>
                </a:lnTo>
                <a:lnTo>
                  <a:pt x="490023" y="1850531"/>
                </a:lnTo>
                <a:lnTo>
                  <a:pt x="503525" y="1863631"/>
                </a:lnTo>
                <a:lnTo>
                  <a:pt x="517026" y="1876333"/>
                </a:lnTo>
                <a:lnTo>
                  <a:pt x="531322" y="1889035"/>
                </a:lnTo>
                <a:lnTo>
                  <a:pt x="545617" y="1900944"/>
                </a:lnTo>
                <a:lnTo>
                  <a:pt x="559913" y="1912852"/>
                </a:lnTo>
                <a:lnTo>
                  <a:pt x="575400" y="1923967"/>
                </a:lnTo>
                <a:lnTo>
                  <a:pt x="590490" y="1935479"/>
                </a:lnTo>
                <a:lnTo>
                  <a:pt x="605977" y="1945799"/>
                </a:lnTo>
                <a:lnTo>
                  <a:pt x="621861" y="1956517"/>
                </a:lnTo>
                <a:lnTo>
                  <a:pt x="637745" y="1966044"/>
                </a:lnTo>
                <a:lnTo>
                  <a:pt x="653630" y="1975968"/>
                </a:lnTo>
                <a:lnTo>
                  <a:pt x="670308" y="1985097"/>
                </a:lnTo>
                <a:lnTo>
                  <a:pt x="686986" y="1994227"/>
                </a:lnTo>
                <a:lnTo>
                  <a:pt x="704061" y="2002563"/>
                </a:lnTo>
                <a:lnTo>
                  <a:pt x="721137" y="2010502"/>
                </a:lnTo>
                <a:lnTo>
                  <a:pt x="738609" y="2018044"/>
                </a:lnTo>
                <a:lnTo>
                  <a:pt x="756082" y="2025189"/>
                </a:lnTo>
                <a:lnTo>
                  <a:pt x="774348" y="2032335"/>
                </a:lnTo>
                <a:lnTo>
                  <a:pt x="792218" y="2038686"/>
                </a:lnTo>
                <a:lnTo>
                  <a:pt x="810485" y="2044640"/>
                </a:lnTo>
                <a:lnTo>
                  <a:pt x="829148" y="2050197"/>
                </a:lnTo>
                <a:lnTo>
                  <a:pt x="847812" y="2055358"/>
                </a:lnTo>
                <a:lnTo>
                  <a:pt x="866476" y="2059724"/>
                </a:lnTo>
                <a:lnTo>
                  <a:pt x="885140" y="2064091"/>
                </a:lnTo>
                <a:lnTo>
                  <a:pt x="904598" y="2067266"/>
                </a:lnTo>
                <a:lnTo>
                  <a:pt x="924056" y="2070839"/>
                </a:lnTo>
                <a:lnTo>
                  <a:pt x="943514" y="2073220"/>
                </a:lnTo>
                <a:lnTo>
                  <a:pt x="962972" y="2075999"/>
                </a:lnTo>
                <a:lnTo>
                  <a:pt x="982827" y="2077587"/>
                </a:lnTo>
                <a:lnTo>
                  <a:pt x="1002682" y="2078778"/>
                </a:lnTo>
                <a:lnTo>
                  <a:pt x="1022934" y="2079572"/>
                </a:lnTo>
                <a:lnTo>
                  <a:pt x="1043186" y="2079572"/>
                </a:lnTo>
                <a:lnTo>
                  <a:pt x="1063041" y="2079572"/>
                </a:lnTo>
                <a:lnTo>
                  <a:pt x="1083293" y="2078778"/>
                </a:lnTo>
                <a:lnTo>
                  <a:pt x="1103148" y="2077587"/>
                </a:lnTo>
                <a:lnTo>
                  <a:pt x="1122606" y="2075999"/>
                </a:lnTo>
                <a:lnTo>
                  <a:pt x="1142064" y="2073220"/>
                </a:lnTo>
                <a:lnTo>
                  <a:pt x="1161919" y="2070839"/>
                </a:lnTo>
                <a:lnTo>
                  <a:pt x="1180980" y="2067266"/>
                </a:lnTo>
                <a:lnTo>
                  <a:pt x="1200438" y="2064091"/>
                </a:lnTo>
                <a:lnTo>
                  <a:pt x="1219499" y="2059724"/>
                </a:lnTo>
                <a:lnTo>
                  <a:pt x="1237766" y="2055358"/>
                </a:lnTo>
                <a:lnTo>
                  <a:pt x="1256827" y="2050197"/>
                </a:lnTo>
                <a:lnTo>
                  <a:pt x="1275093" y="2044640"/>
                </a:lnTo>
                <a:lnTo>
                  <a:pt x="1293757" y="2038686"/>
                </a:lnTo>
                <a:lnTo>
                  <a:pt x="1311627" y="2032335"/>
                </a:lnTo>
                <a:lnTo>
                  <a:pt x="1329496" y="2025189"/>
                </a:lnTo>
                <a:lnTo>
                  <a:pt x="1347366" y="2018044"/>
                </a:lnTo>
                <a:lnTo>
                  <a:pt x="1364441" y="2010502"/>
                </a:lnTo>
                <a:lnTo>
                  <a:pt x="1381914" y="2002563"/>
                </a:lnTo>
                <a:lnTo>
                  <a:pt x="1398592" y="1994227"/>
                </a:lnTo>
                <a:lnTo>
                  <a:pt x="1415667" y="1985097"/>
                </a:lnTo>
                <a:lnTo>
                  <a:pt x="1431949" y="1975968"/>
                </a:lnTo>
                <a:lnTo>
                  <a:pt x="1447833" y="1966044"/>
                </a:lnTo>
                <a:lnTo>
                  <a:pt x="1464114" y="1956517"/>
                </a:lnTo>
                <a:lnTo>
                  <a:pt x="1479998" y="1945799"/>
                </a:lnTo>
                <a:lnTo>
                  <a:pt x="1495088" y="1935479"/>
                </a:lnTo>
                <a:lnTo>
                  <a:pt x="1510575" y="1923967"/>
                </a:lnTo>
                <a:lnTo>
                  <a:pt x="1525665" y="1912852"/>
                </a:lnTo>
                <a:lnTo>
                  <a:pt x="1539960" y="1900944"/>
                </a:lnTo>
                <a:lnTo>
                  <a:pt x="1554256" y="1889035"/>
                </a:lnTo>
                <a:lnTo>
                  <a:pt x="1568551" y="1876333"/>
                </a:lnTo>
                <a:lnTo>
                  <a:pt x="1582053" y="1863631"/>
                </a:lnTo>
                <a:lnTo>
                  <a:pt x="1595555" y="1850531"/>
                </a:lnTo>
                <a:lnTo>
                  <a:pt x="1608659" y="1837035"/>
                </a:lnTo>
                <a:lnTo>
                  <a:pt x="1621763" y="1823142"/>
                </a:lnTo>
                <a:lnTo>
                  <a:pt x="1634073" y="1809248"/>
                </a:lnTo>
                <a:lnTo>
                  <a:pt x="1646383" y="1794958"/>
                </a:lnTo>
                <a:lnTo>
                  <a:pt x="1657899" y="1780271"/>
                </a:lnTo>
                <a:lnTo>
                  <a:pt x="1669415" y="1765584"/>
                </a:lnTo>
                <a:lnTo>
                  <a:pt x="1680534" y="1750500"/>
                </a:lnTo>
                <a:lnTo>
                  <a:pt x="1691256" y="1734622"/>
                </a:lnTo>
                <a:lnTo>
                  <a:pt x="1701581" y="1719140"/>
                </a:lnTo>
                <a:lnTo>
                  <a:pt x="1711508" y="1703262"/>
                </a:lnTo>
                <a:lnTo>
                  <a:pt x="1721436" y="1686591"/>
                </a:lnTo>
                <a:lnTo>
                  <a:pt x="1730569" y="1670316"/>
                </a:lnTo>
                <a:lnTo>
                  <a:pt x="1739305" y="1653247"/>
                </a:lnTo>
                <a:lnTo>
                  <a:pt x="1748041" y="1636575"/>
                </a:lnTo>
                <a:lnTo>
                  <a:pt x="1755983" y="1619109"/>
                </a:lnTo>
                <a:lnTo>
                  <a:pt x="1763529" y="1602040"/>
                </a:lnTo>
                <a:lnTo>
                  <a:pt x="1770676" y="1584177"/>
                </a:lnTo>
                <a:lnTo>
                  <a:pt x="1777427" y="1566314"/>
                </a:lnTo>
                <a:lnTo>
                  <a:pt x="1783781" y="1548452"/>
                </a:lnTo>
                <a:lnTo>
                  <a:pt x="1789737" y="1530192"/>
                </a:lnTo>
                <a:lnTo>
                  <a:pt x="1795694" y="1511535"/>
                </a:lnTo>
                <a:lnTo>
                  <a:pt x="1800459" y="1493275"/>
                </a:lnTo>
                <a:lnTo>
                  <a:pt x="1804827" y="1474222"/>
                </a:lnTo>
                <a:lnTo>
                  <a:pt x="1809195" y="1455168"/>
                </a:lnTo>
                <a:lnTo>
                  <a:pt x="1812769" y="1436114"/>
                </a:lnTo>
                <a:lnTo>
                  <a:pt x="1816343" y="1416664"/>
                </a:lnTo>
                <a:lnTo>
                  <a:pt x="1818726" y="1397213"/>
                </a:lnTo>
                <a:lnTo>
                  <a:pt x="1820711" y="1377763"/>
                </a:lnTo>
                <a:lnTo>
                  <a:pt x="1823094" y="1357915"/>
                </a:lnTo>
                <a:lnTo>
                  <a:pt x="1824285" y="1338067"/>
                </a:lnTo>
                <a:lnTo>
                  <a:pt x="1824682" y="1318220"/>
                </a:lnTo>
                <a:lnTo>
                  <a:pt x="1825079" y="1297975"/>
                </a:lnTo>
                <a:lnTo>
                  <a:pt x="1824682" y="1277731"/>
                </a:lnTo>
                <a:lnTo>
                  <a:pt x="1824285" y="1257883"/>
                </a:lnTo>
                <a:lnTo>
                  <a:pt x="1823094" y="1237639"/>
                </a:lnTo>
                <a:lnTo>
                  <a:pt x="1820711" y="1218188"/>
                </a:lnTo>
                <a:lnTo>
                  <a:pt x="1818726" y="1198341"/>
                </a:lnTo>
                <a:lnTo>
                  <a:pt x="1816343" y="1178890"/>
                </a:lnTo>
                <a:lnTo>
                  <a:pt x="1812769" y="1159440"/>
                </a:lnTo>
                <a:lnTo>
                  <a:pt x="1809195" y="1140783"/>
                </a:lnTo>
                <a:lnTo>
                  <a:pt x="1804827" y="1121729"/>
                </a:lnTo>
                <a:lnTo>
                  <a:pt x="1800459" y="1102676"/>
                </a:lnTo>
                <a:lnTo>
                  <a:pt x="1795694" y="1084019"/>
                </a:lnTo>
                <a:lnTo>
                  <a:pt x="1789737" y="1065362"/>
                </a:lnTo>
                <a:lnTo>
                  <a:pt x="1783781" y="1047500"/>
                </a:lnTo>
                <a:lnTo>
                  <a:pt x="1777427" y="1029240"/>
                </a:lnTo>
                <a:lnTo>
                  <a:pt x="1770676" y="1011377"/>
                </a:lnTo>
                <a:lnTo>
                  <a:pt x="1763529" y="993911"/>
                </a:lnTo>
                <a:lnTo>
                  <a:pt x="1755983" y="976048"/>
                </a:lnTo>
                <a:lnTo>
                  <a:pt x="1748041" y="959377"/>
                </a:lnTo>
                <a:lnTo>
                  <a:pt x="1739305" y="941911"/>
                </a:lnTo>
                <a:lnTo>
                  <a:pt x="1730569" y="925636"/>
                </a:lnTo>
                <a:lnTo>
                  <a:pt x="1721436" y="908964"/>
                </a:lnTo>
                <a:lnTo>
                  <a:pt x="1711508" y="892689"/>
                </a:lnTo>
                <a:lnTo>
                  <a:pt x="1701581" y="876811"/>
                </a:lnTo>
                <a:lnTo>
                  <a:pt x="1691256" y="860933"/>
                </a:lnTo>
                <a:lnTo>
                  <a:pt x="1680534" y="845452"/>
                </a:lnTo>
                <a:lnTo>
                  <a:pt x="1669415" y="830368"/>
                </a:lnTo>
                <a:lnTo>
                  <a:pt x="1657899" y="815680"/>
                </a:lnTo>
                <a:lnTo>
                  <a:pt x="1646383" y="800596"/>
                </a:lnTo>
                <a:lnTo>
                  <a:pt x="1634073" y="786306"/>
                </a:lnTo>
                <a:lnTo>
                  <a:pt x="1621763" y="772413"/>
                </a:lnTo>
                <a:lnTo>
                  <a:pt x="1608659" y="758520"/>
                </a:lnTo>
                <a:lnTo>
                  <a:pt x="1595555" y="745023"/>
                </a:lnTo>
                <a:lnTo>
                  <a:pt x="1582053" y="731924"/>
                </a:lnTo>
                <a:lnTo>
                  <a:pt x="1568551" y="719221"/>
                </a:lnTo>
                <a:lnTo>
                  <a:pt x="1554256" y="706519"/>
                </a:lnTo>
                <a:lnTo>
                  <a:pt x="1539960" y="694610"/>
                </a:lnTo>
                <a:lnTo>
                  <a:pt x="1525665" y="682702"/>
                </a:lnTo>
                <a:lnTo>
                  <a:pt x="1510575" y="671190"/>
                </a:lnTo>
                <a:lnTo>
                  <a:pt x="1495088" y="660473"/>
                </a:lnTo>
                <a:lnTo>
                  <a:pt x="1479998" y="649755"/>
                </a:lnTo>
                <a:lnTo>
                  <a:pt x="1464114" y="639037"/>
                </a:lnTo>
                <a:lnTo>
                  <a:pt x="1447833" y="629114"/>
                </a:lnTo>
                <a:lnTo>
                  <a:pt x="1431949" y="619587"/>
                </a:lnTo>
                <a:lnTo>
                  <a:pt x="1415667" y="610457"/>
                </a:lnTo>
                <a:lnTo>
                  <a:pt x="1398592" y="601724"/>
                </a:lnTo>
                <a:lnTo>
                  <a:pt x="1381914" y="593388"/>
                </a:lnTo>
                <a:lnTo>
                  <a:pt x="1364441" y="585449"/>
                </a:lnTo>
                <a:lnTo>
                  <a:pt x="1347366" y="577113"/>
                </a:lnTo>
                <a:lnTo>
                  <a:pt x="1329496" y="569968"/>
                </a:lnTo>
                <a:lnTo>
                  <a:pt x="1311627" y="563220"/>
                </a:lnTo>
                <a:lnTo>
                  <a:pt x="1293757" y="556869"/>
                </a:lnTo>
                <a:lnTo>
                  <a:pt x="1275093" y="550914"/>
                </a:lnTo>
                <a:lnTo>
                  <a:pt x="1256827" y="545754"/>
                </a:lnTo>
                <a:lnTo>
                  <a:pt x="1237766" y="540594"/>
                </a:lnTo>
                <a:lnTo>
                  <a:pt x="1219499" y="535830"/>
                </a:lnTo>
                <a:lnTo>
                  <a:pt x="1200438" y="531861"/>
                </a:lnTo>
                <a:lnTo>
                  <a:pt x="1180980" y="527891"/>
                </a:lnTo>
                <a:lnTo>
                  <a:pt x="1161919" y="525113"/>
                </a:lnTo>
                <a:lnTo>
                  <a:pt x="1142064" y="521937"/>
                </a:lnTo>
                <a:lnTo>
                  <a:pt x="1122606" y="519952"/>
                </a:lnTo>
                <a:lnTo>
                  <a:pt x="1103148" y="518364"/>
                </a:lnTo>
                <a:lnTo>
                  <a:pt x="1083293" y="516777"/>
                </a:lnTo>
                <a:lnTo>
                  <a:pt x="1063041" y="515983"/>
                </a:lnTo>
                <a:lnTo>
                  <a:pt x="1043186" y="515586"/>
                </a:lnTo>
                <a:close/>
                <a:moveTo>
                  <a:pt x="803734" y="280988"/>
                </a:moveTo>
                <a:lnTo>
                  <a:pt x="862902" y="391340"/>
                </a:lnTo>
                <a:lnTo>
                  <a:pt x="884743" y="387371"/>
                </a:lnTo>
                <a:lnTo>
                  <a:pt x="906980" y="383798"/>
                </a:lnTo>
                <a:lnTo>
                  <a:pt x="929218" y="380622"/>
                </a:lnTo>
                <a:lnTo>
                  <a:pt x="951456" y="378241"/>
                </a:lnTo>
                <a:lnTo>
                  <a:pt x="974488" y="376256"/>
                </a:lnTo>
                <a:lnTo>
                  <a:pt x="997122" y="374668"/>
                </a:lnTo>
                <a:lnTo>
                  <a:pt x="1019757" y="373874"/>
                </a:lnTo>
                <a:lnTo>
                  <a:pt x="1043186" y="373477"/>
                </a:lnTo>
                <a:lnTo>
                  <a:pt x="1059865" y="373874"/>
                </a:lnTo>
                <a:lnTo>
                  <a:pt x="1076940" y="374271"/>
                </a:lnTo>
                <a:lnTo>
                  <a:pt x="1093618" y="375462"/>
                </a:lnTo>
                <a:lnTo>
                  <a:pt x="1110693" y="376256"/>
                </a:lnTo>
                <a:lnTo>
                  <a:pt x="1127372" y="377844"/>
                </a:lnTo>
                <a:lnTo>
                  <a:pt x="1144050" y="379432"/>
                </a:lnTo>
                <a:lnTo>
                  <a:pt x="1160331" y="381019"/>
                </a:lnTo>
                <a:lnTo>
                  <a:pt x="1176612" y="383798"/>
                </a:lnTo>
                <a:lnTo>
                  <a:pt x="1193291" y="386180"/>
                </a:lnTo>
                <a:lnTo>
                  <a:pt x="1209572" y="388958"/>
                </a:lnTo>
                <a:lnTo>
                  <a:pt x="1225853" y="392134"/>
                </a:lnTo>
                <a:lnTo>
                  <a:pt x="1241737" y="395310"/>
                </a:lnTo>
                <a:lnTo>
                  <a:pt x="1257621" y="399279"/>
                </a:lnTo>
                <a:lnTo>
                  <a:pt x="1273505" y="403249"/>
                </a:lnTo>
                <a:lnTo>
                  <a:pt x="1289389" y="407218"/>
                </a:lnTo>
                <a:lnTo>
                  <a:pt x="1304876" y="411982"/>
                </a:lnTo>
                <a:lnTo>
                  <a:pt x="1370398" y="304805"/>
                </a:lnTo>
                <a:lnTo>
                  <a:pt x="1611439" y="417142"/>
                </a:lnTo>
                <a:lnTo>
                  <a:pt x="1570140" y="539800"/>
                </a:lnTo>
                <a:lnTo>
                  <a:pt x="1592775" y="555678"/>
                </a:lnTo>
                <a:lnTo>
                  <a:pt x="1614615" y="572747"/>
                </a:lnTo>
                <a:lnTo>
                  <a:pt x="1636059" y="589815"/>
                </a:lnTo>
                <a:lnTo>
                  <a:pt x="1656708" y="608075"/>
                </a:lnTo>
                <a:lnTo>
                  <a:pt x="1676960" y="626732"/>
                </a:lnTo>
                <a:lnTo>
                  <a:pt x="1696815" y="645389"/>
                </a:lnTo>
                <a:lnTo>
                  <a:pt x="1715876" y="665236"/>
                </a:lnTo>
                <a:lnTo>
                  <a:pt x="1734540" y="685481"/>
                </a:lnTo>
                <a:lnTo>
                  <a:pt x="1752410" y="706519"/>
                </a:lnTo>
                <a:lnTo>
                  <a:pt x="1769882" y="728351"/>
                </a:lnTo>
                <a:lnTo>
                  <a:pt x="1786560" y="750184"/>
                </a:lnTo>
                <a:lnTo>
                  <a:pt x="1802841" y="772413"/>
                </a:lnTo>
                <a:lnTo>
                  <a:pt x="1818329" y="795436"/>
                </a:lnTo>
                <a:lnTo>
                  <a:pt x="1832624" y="818856"/>
                </a:lnTo>
                <a:lnTo>
                  <a:pt x="1846920" y="842673"/>
                </a:lnTo>
                <a:lnTo>
                  <a:pt x="1860024" y="866887"/>
                </a:lnTo>
                <a:lnTo>
                  <a:pt x="1994642" y="834337"/>
                </a:lnTo>
                <a:lnTo>
                  <a:pt x="2085975" y="1084019"/>
                </a:lnTo>
                <a:lnTo>
                  <a:pt x="1954931" y="1149516"/>
                </a:lnTo>
                <a:lnTo>
                  <a:pt x="1958108" y="1167776"/>
                </a:lnTo>
                <a:lnTo>
                  <a:pt x="1960491" y="1185638"/>
                </a:lnTo>
                <a:lnTo>
                  <a:pt x="1962476" y="1204295"/>
                </a:lnTo>
                <a:lnTo>
                  <a:pt x="1964462" y="1222952"/>
                </a:lnTo>
                <a:lnTo>
                  <a:pt x="1965653" y="1241212"/>
                </a:lnTo>
                <a:lnTo>
                  <a:pt x="1966447" y="1259868"/>
                </a:lnTo>
                <a:lnTo>
                  <a:pt x="1967242" y="1278922"/>
                </a:lnTo>
                <a:lnTo>
                  <a:pt x="1967242" y="1297975"/>
                </a:lnTo>
                <a:lnTo>
                  <a:pt x="1967242" y="1315441"/>
                </a:lnTo>
                <a:lnTo>
                  <a:pt x="1966845" y="1332907"/>
                </a:lnTo>
                <a:lnTo>
                  <a:pt x="1966050" y="1349976"/>
                </a:lnTo>
                <a:lnTo>
                  <a:pt x="1964859" y="1367839"/>
                </a:lnTo>
                <a:lnTo>
                  <a:pt x="1962873" y="1385305"/>
                </a:lnTo>
                <a:lnTo>
                  <a:pt x="1961285" y="1401977"/>
                </a:lnTo>
                <a:lnTo>
                  <a:pt x="1959300" y="1419442"/>
                </a:lnTo>
                <a:lnTo>
                  <a:pt x="1957314" y="1436114"/>
                </a:lnTo>
                <a:lnTo>
                  <a:pt x="1954137" y="1453183"/>
                </a:lnTo>
                <a:lnTo>
                  <a:pt x="1951357" y="1469855"/>
                </a:lnTo>
                <a:lnTo>
                  <a:pt x="1947784" y="1486527"/>
                </a:lnTo>
                <a:lnTo>
                  <a:pt x="1944210" y="1503199"/>
                </a:lnTo>
                <a:lnTo>
                  <a:pt x="1940239" y="1519871"/>
                </a:lnTo>
                <a:lnTo>
                  <a:pt x="1935871" y="1535749"/>
                </a:lnTo>
                <a:lnTo>
                  <a:pt x="1931899" y="1552024"/>
                </a:lnTo>
                <a:lnTo>
                  <a:pt x="1926737" y="1568299"/>
                </a:lnTo>
                <a:lnTo>
                  <a:pt x="2061355" y="1650468"/>
                </a:lnTo>
                <a:lnTo>
                  <a:pt x="1949372" y="1891020"/>
                </a:lnTo>
                <a:lnTo>
                  <a:pt x="1791723" y="1838623"/>
                </a:lnTo>
                <a:lnTo>
                  <a:pt x="1776633" y="1859264"/>
                </a:lnTo>
                <a:lnTo>
                  <a:pt x="1761146" y="1879112"/>
                </a:lnTo>
                <a:lnTo>
                  <a:pt x="1744468" y="1898165"/>
                </a:lnTo>
                <a:lnTo>
                  <a:pt x="1728186" y="1917219"/>
                </a:lnTo>
                <a:lnTo>
                  <a:pt x="1710714" y="1935876"/>
                </a:lnTo>
                <a:lnTo>
                  <a:pt x="1693241" y="1954135"/>
                </a:lnTo>
                <a:lnTo>
                  <a:pt x="1674975" y="1971204"/>
                </a:lnTo>
                <a:lnTo>
                  <a:pt x="1655914" y="1988670"/>
                </a:lnTo>
                <a:lnTo>
                  <a:pt x="1636853" y="2004945"/>
                </a:lnTo>
                <a:lnTo>
                  <a:pt x="1616998" y="2021220"/>
                </a:lnTo>
                <a:lnTo>
                  <a:pt x="1597143" y="2036701"/>
                </a:lnTo>
                <a:lnTo>
                  <a:pt x="1576494" y="2051388"/>
                </a:lnTo>
                <a:lnTo>
                  <a:pt x="1555844" y="2066075"/>
                </a:lnTo>
                <a:lnTo>
                  <a:pt x="1534401" y="2079572"/>
                </a:lnTo>
                <a:lnTo>
                  <a:pt x="1512957" y="2093068"/>
                </a:lnTo>
                <a:lnTo>
                  <a:pt x="1491117" y="2105770"/>
                </a:lnTo>
                <a:lnTo>
                  <a:pt x="1531621" y="2274474"/>
                </a:lnTo>
                <a:lnTo>
                  <a:pt x="1281844" y="2365376"/>
                </a:lnTo>
                <a:lnTo>
                  <a:pt x="1202821" y="2207787"/>
                </a:lnTo>
                <a:lnTo>
                  <a:pt x="1183363" y="2210962"/>
                </a:lnTo>
                <a:lnTo>
                  <a:pt x="1163508" y="2213741"/>
                </a:lnTo>
                <a:lnTo>
                  <a:pt x="1144050" y="2216123"/>
                </a:lnTo>
                <a:lnTo>
                  <a:pt x="1124195" y="2218504"/>
                </a:lnTo>
                <a:lnTo>
                  <a:pt x="1103943" y="2219695"/>
                </a:lnTo>
                <a:lnTo>
                  <a:pt x="1083690" y="2220886"/>
                </a:lnTo>
                <a:lnTo>
                  <a:pt x="1063438" y="2221680"/>
                </a:lnTo>
                <a:lnTo>
                  <a:pt x="1043186" y="2221680"/>
                </a:lnTo>
                <a:lnTo>
                  <a:pt x="1013007" y="2221283"/>
                </a:lnTo>
                <a:lnTo>
                  <a:pt x="983224" y="2220092"/>
                </a:lnTo>
                <a:lnTo>
                  <a:pt x="954235" y="2217711"/>
                </a:lnTo>
                <a:lnTo>
                  <a:pt x="924850" y="2214535"/>
                </a:lnTo>
                <a:lnTo>
                  <a:pt x="895862" y="2210565"/>
                </a:lnTo>
                <a:lnTo>
                  <a:pt x="867270" y="2205405"/>
                </a:lnTo>
                <a:lnTo>
                  <a:pt x="839076" y="2199451"/>
                </a:lnTo>
                <a:lnTo>
                  <a:pt x="810882" y="2192703"/>
                </a:lnTo>
                <a:lnTo>
                  <a:pt x="715180" y="2341162"/>
                </a:lnTo>
                <a:lnTo>
                  <a:pt x="474536" y="2229222"/>
                </a:lnTo>
                <a:lnTo>
                  <a:pt x="524968" y="2062900"/>
                </a:lnTo>
                <a:lnTo>
                  <a:pt x="504716" y="2049006"/>
                </a:lnTo>
                <a:lnTo>
                  <a:pt x="484464" y="2033525"/>
                </a:lnTo>
                <a:lnTo>
                  <a:pt x="465006" y="2018441"/>
                </a:lnTo>
                <a:lnTo>
                  <a:pt x="445945" y="2002960"/>
                </a:lnTo>
                <a:lnTo>
                  <a:pt x="427281" y="1986288"/>
                </a:lnTo>
                <a:lnTo>
                  <a:pt x="408617" y="1969616"/>
                </a:lnTo>
                <a:lnTo>
                  <a:pt x="390748" y="1952151"/>
                </a:lnTo>
                <a:lnTo>
                  <a:pt x="373672" y="1934685"/>
                </a:lnTo>
                <a:lnTo>
                  <a:pt x="356597" y="1916028"/>
                </a:lnTo>
                <a:lnTo>
                  <a:pt x="340316" y="1897371"/>
                </a:lnTo>
                <a:lnTo>
                  <a:pt x="324432" y="1878715"/>
                </a:lnTo>
                <a:lnTo>
                  <a:pt x="308548" y="1858867"/>
                </a:lnTo>
                <a:lnTo>
                  <a:pt x="293855" y="1839020"/>
                </a:lnTo>
                <a:lnTo>
                  <a:pt x="279559" y="1818775"/>
                </a:lnTo>
                <a:lnTo>
                  <a:pt x="265661" y="1797737"/>
                </a:lnTo>
                <a:lnTo>
                  <a:pt x="252556" y="1776301"/>
                </a:lnTo>
                <a:lnTo>
                  <a:pt x="91333" y="1811630"/>
                </a:lnTo>
                <a:lnTo>
                  <a:pt x="0" y="1562345"/>
                </a:lnTo>
                <a:lnTo>
                  <a:pt x="138191" y="1488512"/>
                </a:lnTo>
                <a:lnTo>
                  <a:pt x="133426" y="1465092"/>
                </a:lnTo>
                <a:lnTo>
                  <a:pt x="129852" y="1441672"/>
                </a:lnTo>
                <a:lnTo>
                  <a:pt x="126278" y="1418251"/>
                </a:lnTo>
                <a:lnTo>
                  <a:pt x="123498" y="1394434"/>
                </a:lnTo>
                <a:lnTo>
                  <a:pt x="121513" y="1370220"/>
                </a:lnTo>
                <a:lnTo>
                  <a:pt x="119527" y="1346403"/>
                </a:lnTo>
                <a:lnTo>
                  <a:pt x="118733" y="1322189"/>
                </a:lnTo>
                <a:lnTo>
                  <a:pt x="118336" y="1297975"/>
                </a:lnTo>
                <a:lnTo>
                  <a:pt x="118733" y="1269395"/>
                </a:lnTo>
                <a:lnTo>
                  <a:pt x="119924" y="1240418"/>
                </a:lnTo>
                <a:lnTo>
                  <a:pt x="122704" y="1211837"/>
                </a:lnTo>
                <a:lnTo>
                  <a:pt x="125484" y="1184051"/>
                </a:lnTo>
                <a:lnTo>
                  <a:pt x="129455" y="1155867"/>
                </a:lnTo>
                <a:lnTo>
                  <a:pt x="134220" y="1128478"/>
                </a:lnTo>
                <a:lnTo>
                  <a:pt x="139780" y="1101088"/>
                </a:lnTo>
                <a:lnTo>
                  <a:pt x="146133" y="1074095"/>
                </a:lnTo>
                <a:lnTo>
                  <a:pt x="24223" y="995896"/>
                </a:lnTo>
                <a:lnTo>
                  <a:pt x="136603" y="755344"/>
                </a:lnTo>
                <a:lnTo>
                  <a:pt x="268043" y="794642"/>
                </a:lnTo>
                <a:lnTo>
                  <a:pt x="283530" y="772016"/>
                </a:lnTo>
                <a:lnTo>
                  <a:pt x="299017" y="750184"/>
                </a:lnTo>
                <a:lnTo>
                  <a:pt x="315696" y="728351"/>
                </a:lnTo>
                <a:lnTo>
                  <a:pt x="332771" y="707313"/>
                </a:lnTo>
                <a:lnTo>
                  <a:pt x="350243" y="686274"/>
                </a:lnTo>
                <a:lnTo>
                  <a:pt x="368907" y="666824"/>
                </a:lnTo>
                <a:lnTo>
                  <a:pt x="387571" y="646976"/>
                </a:lnTo>
                <a:lnTo>
                  <a:pt x="407426" y="627923"/>
                </a:lnTo>
                <a:lnTo>
                  <a:pt x="427281" y="609266"/>
                </a:lnTo>
                <a:lnTo>
                  <a:pt x="447930" y="591403"/>
                </a:lnTo>
                <a:lnTo>
                  <a:pt x="468977" y="574334"/>
                </a:lnTo>
                <a:lnTo>
                  <a:pt x="490420" y="557662"/>
                </a:lnTo>
                <a:lnTo>
                  <a:pt x="512261" y="541784"/>
                </a:lnTo>
                <a:lnTo>
                  <a:pt x="535293" y="526303"/>
                </a:lnTo>
                <a:lnTo>
                  <a:pt x="557928" y="511616"/>
                </a:lnTo>
                <a:lnTo>
                  <a:pt x="581754" y="497723"/>
                </a:lnTo>
                <a:lnTo>
                  <a:pt x="554354" y="371890"/>
                </a:lnTo>
                <a:lnTo>
                  <a:pt x="803734" y="280988"/>
                </a:lnTo>
                <a:close/>
                <a:moveTo>
                  <a:pt x="2013752" y="186531"/>
                </a:moveTo>
                <a:lnTo>
                  <a:pt x="2001871" y="186928"/>
                </a:lnTo>
                <a:lnTo>
                  <a:pt x="1989594" y="188119"/>
                </a:lnTo>
                <a:lnTo>
                  <a:pt x="1978109" y="190103"/>
                </a:lnTo>
                <a:lnTo>
                  <a:pt x="1966624" y="192881"/>
                </a:lnTo>
                <a:lnTo>
                  <a:pt x="1955139" y="196453"/>
                </a:lnTo>
                <a:lnTo>
                  <a:pt x="1944050" y="200819"/>
                </a:lnTo>
                <a:lnTo>
                  <a:pt x="1932962" y="205978"/>
                </a:lnTo>
                <a:lnTo>
                  <a:pt x="1922269" y="211534"/>
                </a:lnTo>
                <a:lnTo>
                  <a:pt x="1914348" y="216297"/>
                </a:lnTo>
                <a:lnTo>
                  <a:pt x="1906823" y="221853"/>
                </a:lnTo>
                <a:lnTo>
                  <a:pt x="1899695" y="227409"/>
                </a:lnTo>
                <a:lnTo>
                  <a:pt x="1892962" y="233363"/>
                </a:lnTo>
                <a:lnTo>
                  <a:pt x="1886230" y="239713"/>
                </a:lnTo>
                <a:lnTo>
                  <a:pt x="1880289" y="246063"/>
                </a:lnTo>
                <a:lnTo>
                  <a:pt x="1874349" y="252809"/>
                </a:lnTo>
                <a:lnTo>
                  <a:pt x="1869200" y="259953"/>
                </a:lnTo>
                <a:lnTo>
                  <a:pt x="1864052" y="267097"/>
                </a:lnTo>
                <a:lnTo>
                  <a:pt x="1859300" y="274241"/>
                </a:lnTo>
                <a:lnTo>
                  <a:pt x="1855339" y="281781"/>
                </a:lnTo>
                <a:lnTo>
                  <a:pt x="1850983" y="289719"/>
                </a:lnTo>
                <a:lnTo>
                  <a:pt x="1847419" y="297656"/>
                </a:lnTo>
                <a:lnTo>
                  <a:pt x="1844646" y="305594"/>
                </a:lnTo>
                <a:lnTo>
                  <a:pt x="1841874" y="313928"/>
                </a:lnTo>
                <a:lnTo>
                  <a:pt x="1839102" y="322263"/>
                </a:lnTo>
                <a:lnTo>
                  <a:pt x="1837518" y="330597"/>
                </a:lnTo>
                <a:lnTo>
                  <a:pt x="1835934" y="339328"/>
                </a:lnTo>
                <a:lnTo>
                  <a:pt x="1834350" y="348059"/>
                </a:lnTo>
                <a:lnTo>
                  <a:pt x="1833557" y="356791"/>
                </a:lnTo>
                <a:lnTo>
                  <a:pt x="1833557" y="365125"/>
                </a:lnTo>
                <a:lnTo>
                  <a:pt x="1833557" y="373856"/>
                </a:lnTo>
                <a:lnTo>
                  <a:pt x="1833953" y="382984"/>
                </a:lnTo>
                <a:lnTo>
                  <a:pt x="1835142" y="391716"/>
                </a:lnTo>
                <a:lnTo>
                  <a:pt x="1836726" y="400050"/>
                </a:lnTo>
                <a:lnTo>
                  <a:pt x="1838310" y="409178"/>
                </a:lnTo>
                <a:lnTo>
                  <a:pt x="1840290" y="417513"/>
                </a:lnTo>
                <a:lnTo>
                  <a:pt x="1843458" y="426244"/>
                </a:lnTo>
                <a:lnTo>
                  <a:pt x="1846230" y="434578"/>
                </a:lnTo>
                <a:lnTo>
                  <a:pt x="1850191" y="443310"/>
                </a:lnTo>
                <a:lnTo>
                  <a:pt x="1853755" y="451247"/>
                </a:lnTo>
                <a:lnTo>
                  <a:pt x="1858507" y="459581"/>
                </a:lnTo>
                <a:lnTo>
                  <a:pt x="1864844" y="469503"/>
                </a:lnTo>
                <a:lnTo>
                  <a:pt x="1871973" y="479028"/>
                </a:lnTo>
                <a:lnTo>
                  <a:pt x="1879497" y="488156"/>
                </a:lnTo>
                <a:lnTo>
                  <a:pt x="1887418" y="496888"/>
                </a:lnTo>
                <a:lnTo>
                  <a:pt x="1896527" y="504428"/>
                </a:lnTo>
                <a:lnTo>
                  <a:pt x="1905239" y="511969"/>
                </a:lnTo>
                <a:lnTo>
                  <a:pt x="1914744" y="518716"/>
                </a:lnTo>
                <a:lnTo>
                  <a:pt x="1924645" y="524669"/>
                </a:lnTo>
                <a:lnTo>
                  <a:pt x="1934942" y="529828"/>
                </a:lnTo>
                <a:lnTo>
                  <a:pt x="1945635" y="534988"/>
                </a:lnTo>
                <a:lnTo>
                  <a:pt x="1956723" y="538956"/>
                </a:lnTo>
                <a:lnTo>
                  <a:pt x="1967812" y="542131"/>
                </a:lnTo>
                <a:lnTo>
                  <a:pt x="1979297" y="545306"/>
                </a:lnTo>
                <a:lnTo>
                  <a:pt x="1990782" y="546894"/>
                </a:lnTo>
                <a:lnTo>
                  <a:pt x="2002267" y="548085"/>
                </a:lnTo>
                <a:lnTo>
                  <a:pt x="2014544" y="548481"/>
                </a:lnTo>
                <a:lnTo>
                  <a:pt x="2026425" y="548085"/>
                </a:lnTo>
                <a:lnTo>
                  <a:pt x="2038306" y="546894"/>
                </a:lnTo>
                <a:lnTo>
                  <a:pt x="2049791" y="544910"/>
                </a:lnTo>
                <a:lnTo>
                  <a:pt x="2061672" y="542131"/>
                </a:lnTo>
                <a:lnTo>
                  <a:pt x="2073157" y="538560"/>
                </a:lnTo>
                <a:lnTo>
                  <a:pt x="2084246" y="534194"/>
                </a:lnTo>
                <a:lnTo>
                  <a:pt x="2095335" y="529035"/>
                </a:lnTo>
                <a:lnTo>
                  <a:pt x="2106028" y="523081"/>
                </a:lnTo>
                <a:lnTo>
                  <a:pt x="2113552" y="518716"/>
                </a:lnTo>
                <a:lnTo>
                  <a:pt x="2121077" y="513556"/>
                </a:lnTo>
                <a:lnTo>
                  <a:pt x="2128206" y="508000"/>
                </a:lnTo>
                <a:lnTo>
                  <a:pt x="2134938" y="502047"/>
                </a:lnTo>
                <a:lnTo>
                  <a:pt x="2141275" y="496491"/>
                </a:lnTo>
                <a:lnTo>
                  <a:pt x="2147215" y="490141"/>
                </a:lnTo>
                <a:lnTo>
                  <a:pt x="2153156" y="483394"/>
                </a:lnTo>
                <a:lnTo>
                  <a:pt x="2158304" y="476647"/>
                </a:lnTo>
                <a:lnTo>
                  <a:pt x="2163452" y="469503"/>
                </a:lnTo>
                <a:lnTo>
                  <a:pt x="2168601" y="461566"/>
                </a:lnTo>
                <a:lnTo>
                  <a:pt x="2172957" y="454025"/>
                </a:lnTo>
                <a:lnTo>
                  <a:pt x="2176917" y="446485"/>
                </a:lnTo>
                <a:lnTo>
                  <a:pt x="2180482" y="438150"/>
                </a:lnTo>
                <a:lnTo>
                  <a:pt x="2183650" y="430213"/>
                </a:lnTo>
                <a:lnTo>
                  <a:pt x="2186818" y="421481"/>
                </a:lnTo>
                <a:lnTo>
                  <a:pt x="2189195" y="412750"/>
                </a:lnTo>
                <a:lnTo>
                  <a:pt x="2191175" y="404019"/>
                </a:lnTo>
                <a:lnTo>
                  <a:pt x="2192363" y="395288"/>
                </a:lnTo>
                <a:lnTo>
                  <a:pt x="2193947" y="386159"/>
                </a:lnTo>
                <a:lnTo>
                  <a:pt x="2194739" y="377428"/>
                </a:lnTo>
                <a:lnTo>
                  <a:pt x="2194739" y="368697"/>
                </a:lnTo>
                <a:lnTo>
                  <a:pt x="2194739" y="359569"/>
                </a:lnTo>
                <a:lnTo>
                  <a:pt x="2194343" y="351234"/>
                </a:lnTo>
                <a:lnTo>
                  <a:pt x="2192759" y="342503"/>
                </a:lnTo>
                <a:lnTo>
                  <a:pt x="2191571" y="333375"/>
                </a:lnTo>
                <a:lnTo>
                  <a:pt x="2189591" y="325041"/>
                </a:lnTo>
                <a:lnTo>
                  <a:pt x="2187610" y="316706"/>
                </a:lnTo>
                <a:lnTo>
                  <a:pt x="2184838" y="308372"/>
                </a:lnTo>
                <a:lnTo>
                  <a:pt x="2181670" y="299641"/>
                </a:lnTo>
                <a:lnTo>
                  <a:pt x="2178106" y="291703"/>
                </a:lnTo>
                <a:lnTo>
                  <a:pt x="2174145" y="283766"/>
                </a:lnTo>
                <a:lnTo>
                  <a:pt x="2169789" y="275828"/>
                </a:lnTo>
                <a:lnTo>
                  <a:pt x="2163452" y="265509"/>
                </a:lnTo>
                <a:lnTo>
                  <a:pt x="2156324" y="255984"/>
                </a:lnTo>
                <a:lnTo>
                  <a:pt x="2148799" y="247253"/>
                </a:lnTo>
                <a:lnTo>
                  <a:pt x="2140879" y="238522"/>
                </a:lnTo>
                <a:lnTo>
                  <a:pt x="2131770" y="230584"/>
                </a:lnTo>
                <a:lnTo>
                  <a:pt x="2123057" y="223441"/>
                </a:lnTo>
                <a:lnTo>
                  <a:pt x="2113552" y="216694"/>
                </a:lnTo>
                <a:lnTo>
                  <a:pt x="2103255" y="210344"/>
                </a:lnTo>
                <a:lnTo>
                  <a:pt x="2093355" y="204788"/>
                </a:lnTo>
                <a:lnTo>
                  <a:pt x="2082662" y="200422"/>
                </a:lnTo>
                <a:lnTo>
                  <a:pt x="2071969" y="196056"/>
                </a:lnTo>
                <a:lnTo>
                  <a:pt x="2060484" y="192881"/>
                </a:lnTo>
                <a:lnTo>
                  <a:pt x="2048999" y="190103"/>
                </a:lnTo>
                <a:lnTo>
                  <a:pt x="2037118" y="188119"/>
                </a:lnTo>
                <a:lnTo>
                  <a:pt x="2025633" y="186928"/>
                </a:lnTo>
                <a:lnTo>
                  <a:pt x="2013752" y="186531"/>
                </a:lnTo>
                <a:close/>
                <a:moveTo>
                  <a:pt x="2066028" y="0"/>
                </a:moveTo>
                <a:lnTo>
                  <a:pt x="2156324" y="23812"/>
                </a:lnTo>
                <a:lnTo>
                  <a:pt x="2146027" y="100013"/>
                </a:lnTo>
                <a:lnTo>
                  <a:pt x="2140916" y="118533"/>
                </a:lnTo>
                <a:lnTo>
                  <a:pt x="2134542" y="115094"/>
                </a:lnTo>
                <a:lnTo>
                  <a:pt x="2132671" y="114357"/>
                </a:lnTo>
                <a:lnTo>
                  <a:pt x="2132562" y="114300"/>
                </a:lnTo>
                <a:lnTo>
                  <a:pt x="2123453" y="110728"/>
                </a:lnTo>
                <a:lnTo>
                  <a:pt x="2132671" y="114357"/>
                </a:lnTo>
                <a:lnTo>
                  <a:pt x="2140879" y="118666"/>
                </a:lnTo>
                <a:lnTo>
                  <a:pt x="2140916" y="118533"/>
                </a:lnTo>
                <a:lnTo>
                  <a:pt x="2144839" y="120650"/>
                </a:lnTo>
                <a:lnTo>
                  <a:pt x="2153552" y="125413"/>
                </a:lnTo>
                <a:lnTo>
                  <a:pt x="2167413" y="133747"/>
                </a:lnTo>
                <a:lnTo>
                  <a:pt x="2174145" y="138113"/>
                </a:lnTo>
                <a:lnTo>
                  <a:pt x="2180878" y="142875"/>
                </a:lnTo>
                <a:lnTo>
                  <a:pt x="2181274" y="143272"/>
                </a:lnTo>
                <a:lnTo>
                  <a:pt x="2187610" y="148034"/>
                </a:lnTo>
                <a:lnTo>
                  <a:pt x="2193947" y="153194"/>
                </a:lnTo>
                <a:lnTo>
                  <a:pt x="2205432" y="163909"/>
                </a:lnTo>
                <a:lnTo>
                  <a:pt x="2212560" y="170656"/>
                </a:lnTo>
                <a:lnTo>
                  <a:pt x="2221273" y="180181"/>
                </a:lnTo>
                <a:lnTo>
                  <a:pt x="2226433" y="186128"/>
                </a:lnTo>
                <a:lnTo>
                  <a:pt x="2226422" y="186134"/>
                </a:lnTo>
                <a:lnTo>
                  <a:pt x="2229194" y="189309"/>
                </a:lnTo>
                <a:lnTo>
                  <a:pt x="2226433" y="186128"/>
                </a:lnTo>
                <a:lnTo>
                  <a:pt x="2244639" y="175419"/>
                </a:lnTo>
                <a:lnTo>
                  <a:pt x="2315925" y="143669"/>
                </a:lnTo>
                <a:lnTo>
                  <a:pt x="2363053" y="224234"/>
                </a:lnTo>
                <a:lnTo>
                  <a:pt x="2302064" y="270669"/>
                </a:lnTo>
                <a:lnTo>
                  <a:pt x="2280282" y="283369"/>
                </a:lnTo>
                <a:lnTo>
                  <a:pt x="2284242" y="296466"/>
                </a:lnTo>
                <a:lnTo>
                  <a:pt x="2287015" y="309166"/>
                </a:lnTo>
                <a:lnTo>
                  <a:pt x="2289787" y="322263"/>
                </a:lnTo>
                <a:lnTo>
                  <a:pt x="2291371" y="335359"/>
                </a:lnTo>
                <a:lnTo>
                  <a:pt x="2292559" y="348456"/>
                </a:lnTo>
                <a:lnTo>
                  <a:pt x="2293351" y="361553"/>
                </a:lnTo>
                <a:lnTo>
                  <a:pt x="2293351" y="374650"/>
                </a:lnTo>
                <a:lnTo>
                  <a:pt x="2292559" y="387350"/>
                </a:lnTo>
                <a:lnTo>
                  <a:pt x="2318301" y="394097"/>
                </a:lnTo>
                <a:lnTo>
                  <a:pt x="2390775" y="422275"/>
                </a:lnTo>
                <a:lnTo>
                  <a:pt x="2367409" y="512763"/>
                </a:lnTo>
                <a:lnTo>
                  <a:pt x="2291371" y="502047"/>
                </a:lnTo>
                <a:lnTo>
                  <a:pt x="2262857" y="494506"/>
                </a:lnTo>
                <a:lnTo>
                  <a:pt x="2256916" y="506016"/>
                </a:lnTo>
                <a:lnTo>
                  <a:pt x="2250183" y="517128"/>
                </a:lnTo>
                <a:lnTo>
                  <a:pt x="2243451" y="527447"/>
                </a:lnTo>
                <a:lnTo>
                  <a:pt x="2235926" y="537766"/>
                </a:lnTo>
                <a:lnTo>
                  <a:pt x="2228006" y="547688"/>
                </a:lnTo>
                <a:lnTo>
                  <a:pt x="2219293" y="557610"/>
                </a:lnTo>
                <a:lnTo>
                  <a:pt x="2210580" y="566738"/>
                </a:lnTo>
                <a:lnTo>
                  <a:pt x="2201075" y="575469"/>
                </a:lnTo>
                <a:lnTo>
                  <a:pt x="2216125" y="601266"/>
                </a:lnTo>
                <a:lnTo>
                  <a:pt x="2247807" y="671910"/>
                </a:lnTo>
                <a:lnTo>
                  <a:pt x="2167413" y="719932"/>
                </a:lnTo>
                <a:lnTo>
                  <a:pt x="2121077" y="658416"/>
                </a:lnTo>
                <a:lnTo>
                  <a:pt x="2105632" y="632222"/>
                </a:lnTo>
                <a:lnTo>
                  <a:pt x="2110780" y="629841"/>
                </a:lnTo>
                <a:lnTo>
                  <a:pt x="2115929" y="627857"/>
                </a:lnTo>
                <a:lnTo>
                  <a:pt x="2104048" y="632222"/>
                </a:lnTo>
                <a:lnTo>
                  <a:pt x="2092563" y="635794"/>
                </a:lnTo>
                <a:lnTo>
                  <a:pt x="2083058" y="638969"/>
                </a:lnTo>
                <a:lnTo>
                  <a:pt x="2067217" y="642541"/>
                </a:lnTo>
                <a:lnTo>
                  <a:pt x="2059296" y="643732"/>
                </a:lnTo>
                <a:lnTo>
                  <a:pt x="2050583" y="644922"/>
                </a:lnTo>
                <a:lnTo>
                  <a:pt x="2048999" y="644922"/>
                </a:lnTo>
                <a:lnTo>
                  <a:pt x="2033554" y="646907"/>
                </a:lnTo>
                <a:lnTo>
                  <a:pt x="2018505" y="647303"/>
                </a:lnTo>
                <a:lnTo>
                  <a:pt x="2014544" y="647700"/>
                </a:lnTo>
                <a:lnTo>
                  <a:pt x="2008208" y="647303"/>
                </a:lnTo>
                <a:lnTo>
                  <a:pt x="2002617" y="647117"/>
                </a:lnTo>
                <a:lnTo>
                  <a:pt x="1994743" y="646510"/>
                </a:lnTo>
                <a:lnTo>
                  <a:pt x="1984842" y="645716"/>
                </a:lnTo>
                <a:lnTo>
                  <a:pt x="1996327" y="646907"/>
                </a:lnTo>
                <a:lnTo>
                  <a:pt x="2002617" y="647117"/>
                </a:lnTo>
                <a:lnTo>
                  <a:pt x="2005039" y="647303"/>
                </a:lnTo>
                <a:lnTo>
                  <a:pt x="1994347" y="687785"/>
                </a:lnTo>
                <a:lnTo>
                  <a:pt x="1970189" y="747713"/>
                </a:lnTo>
                <a:lnTo>
                  <a:pt x="1879497" y="724297"/>
                </a:lnTo>
                <a:lnTo>
                  <a:pt x="1886230" y="662385"/>
                </a:lnTo>
                <a:lnTo>
                  <a:pt x="1896923" y="621507"/>
                </a:lnTo>
                <a:lnTo>
                  <a:pt x="1904447" y="625078"/>
                </a:lnTo>
                <a:lnTo>
                  <a:pt x="1893754" y="619919"/>
                </a:lnTo>
                <a:lnTo>
                  <a:pt x="1883061" y="614363"/>
                </a:lnTo>
                <a:lnTo>
                  <a:pt x="1874745" y="609997"/>
                </a:lnTo>
                <a:lnTo>
                  <a:pt x="1860884" y="601663"/>
                </a:lnTo>
                <a:lnTo>
                  <a:pt x="1854151" y="596900"/>
                </a:lnTo>
                <a:lnTo>
                  <a:pt x="1847419" y="592535"/>
                </a:lnTo>
                <a:lnTo>
                  <a:pt x="1846627" y="592138"/>
                </a:lnTo>
                <a:lnTo>
                  <a:pt x="1840290" y="586978"/>
                </a:lnTo>
                <a:lnTo>
                  <a:pt x="1834350" y="581819"/>
                </a:lnTo>
                <a:lnTo>
                  <a:pt x="1822469" y="571103"/>
                </a:lnTo>
                <a:lnTo>
                  <a:pt x="1815736" y="564356"/>
                </a:lnTo>
                <a:lnTo>
                  <a:pt x="1809516" y="557841"/>
                </a:lnTo>
                <a:lnTo>
                  <a:pt x="1805439" y="553244"/>
                </a:lnTo>
                <a:lnTo>
                  <a:pt x="1799103" y="545703"/>
                </a:lnTo>
                <a:lnTo>
                  <a:pt x="1807023" y="555228"/>
                </a:lnTo>
                <a:lnTo>
                  <a:pt x="1809516" y="557841"/>
                </a:lnTo>
                <a:lnTo>
                  <a:pt x="1811776" y="560388"/>
                </a:lnTo>
                <a:lnTo>
                  <a:pt x="1779697" y="579438"/>
                </a:lnTo>
                <a:lnTo>
                  <a:pt x="1720292" y="604044"/>
                </a:lnTo>
                <a:lnTo>
                  <a:pt x="1673164" y="523875"/>
                </a:lnTo>
                <a:lnTo>
                  <a:pt x="1721480" y="484585"/>
                </a:lnTo>
                <a:lnTo>
                  <a:pt x="1752767" y="465931"/>
                </a:lnTo>
                <a:lnTo>
                  <a:pt x="1748410" y="452835"/>
                </a:lnTo>
                <a:lnTo>
                  <a:pt x="1744450" y="439341"/>
                </a:lnTo>
                <a:lnTo>
                  <a:pt x="1741282" y="425847"/>
                </a:lnTo>
                <a:lnTo>
                  <a:pt x="1738510" y="412353"/>
                </a:lnTo>
                <a:lnTo>
                  <a:pt x="1736530" y="398860"/>
                </a:lnTo>
                <a:lnTo>
                  <a:pt x="1735737" y="385366"/>
                </a:lnTo>
                <a:lnTo>
                  <a:pt x="1734945" y="371475"/>
                </a:lnTo>
                <a:lnTo>
                  <a:pt x="1735341" y="357981"/>
                </a:lnTo>
                <a:lnTo>
                  <a:pt x="1704451" y="350441"/>
                </a:lnTo>
                <a:lnTo>
                  <a:pt x="1644650" y="325438"/>
                </a:lnTo>
                <a:lnTo>
                  <a:pt x="1668412" y="235347"/>
                </a:lnTo>
                <a:lnTo>
                  <a:pt x="1730193" y="242094"/>
                </a:lnTo>
                <a:lnTo>
                  <a:pt x="1760687" y="250031"/>
                </a:lnTo>
                <a:lnTo>
                  <a:pt x="1766628" y="237331"/>
                </a:lnTo>
                <a:lnTo>
                  <a:pt x="1773361" y="225028"/>
                </a:lnTo>
                <a:lnTo>
                  <a:pt x="1781281" y="213519"/>
                </a:lnTo>
                <a:lnTo>
                  <a:pt x="1789202" y="201613"/>
                </a:lnTo>
                <a:lnTo>
                  <a:pt x="1797915" y="190500"/>
                </a:lnTo>
                <a:lnTo>
                  <a:pt x="1807023" y="179784"/>
                </a:lnTo>
                <a:lnTo>
                  <a:pt x="1816924" y="169069"/>
                </a:lnTo>
                <a:lnTo>
                  <a:pt x="1827221" y="159544"/>
                </a:lnTo>
                <a:lnTo>
                  <a:pt x="1812964" y="135334"/>
                </a:lnTo>
                <a:lnTo>
                  <a:pt x="1788410" y="75406"/>
                </a:lnTo>
                <a:lnTo>
                  <a:pt x="1868804" y="27781"/>
                </a:lnTo>
                <a:lnTo>
                  <a:pt x="1907219" y="76994"/>
                </a:lnTo>
                <a:lnTo>
                  <a:pt x="1923061" y="102791"/>
                </a:lnTo>
                <a:lnTo>
                  <a:pt x="1917516" y="105172"/>
                </a:lnTo>
                <a:lnTo>
                  <a:pt x="1912368" y="107156"/>
                </a:lnTo>
                <a:lnTo>
                  <a:pt x="1924249" y="102791"/>
                </a:lnTo>
                <a:lnTo>
                  <a:pt x="1935734" y="99219"/>
                </a:lnTo>
                <a:lnTo>
                  <a:pt x="1945239" y="96044"/>
                </a:lnTo>
                <a:lnTo>
                  <a:pt x="1961080" y="92869"/>
                </a:lnTo>
                <a:lnTo>
                  <a:pt x="1969001" y="91281"/>
                </a:lnTo>
                <a:lnTo>
                  <a:pt x="1977317" y="89694"/>
                </a:lnTo>
                <a:lnTo>
                  <a:pt x="1979297" y="89694"/>
                </a:lnTo>
                <a:lnTo>
                  <a:pt x="1994347" y="88106"/>
                </a:lnTo>
                <a:lnTo>
                  <a:pt x="2009792" y="87709"/>
                </a:lnTo>
                <a:lnTo>
                  <a:pt x="2013752" y="87709"/>
                </a:lnTo>
                <a:lnTo>
                  <a:pt x="2019693" y="87709"/>
                </a:lnTo>
                <a:lnTo>
                  <a:pt x="2031970" y="88503"/>
                </a:lnTo>
                <a:lnTo>
                  <a:pt x="2043455" y="89297"/>
                </a:lnTo>
                <a:lnTo>
                  <a:pt x="2034346" y="88503"/>
                </a:lnTo>
                <a:lnTo>
                  <a:pt x="2038306" y="72628"/>
                </a:lnTo>
                <a:lnTo>
                  <a:pt x="2066028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  <a:extLst/>
        </p:spPr>
        <p:txBody>
          <a:bodyPr anchor="ctr">
            <a:scene3d>
              <a:camera prst="orthographicFront"/>
              <a:lightRig dir="t" rig="threeP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altLang="en-US" lang="zh-CN">
              <a:solidFill>
                <a:srgbClr val="FFFFFF"/>
              </a:solidFill>
              <a:ea charset="-122" panose="02010600030101010101" pitchFamily="2" typeface="宋体"/>
            </a:endParaRPr>
          </a:p>
        </p:txBody>
      </p:sp>
    </p:spTree>
    <p:extLst>
      <p:ext uri="{BB962C8B-B14F-4D97-AF65-F5344CB8AC3E}">
        <p14:creationId val="3589671601"/>
      </p:ext>
    </p:extLst>
  </p:cSld>
  <p:clrMapOvr>
    <a:masterClrMapping/>
  </p:clrMapOvr>
  <mc:AlternateContent>
    <mc:Choice Requires="p14">
      <p:transition advClick="0" p14:dur="1600" spd="slow">
        <p:blinds dir="vert"/>
      </p:transition>
    </mc:Choice>
    <mc:Fallback>
      <p:transition advClick="0" spd="slow">
        <p:blinds dir="vert"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0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" fill="hold" id="12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" fill="hold" id="13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fill="hold" grpId="0" id="15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" fill="hold" id="17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" fill="hold" id="1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" nodeType="afterGroup">
                            <p:stCondLst>
                              <p:cond delay="700"/>
                            </p:stCondLst>
                            <p:childTnLst>
                              <p:par>
                                <p:cTn fill="hold" grpId="0" id="20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" fill="hold" id="22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" fill="hold" id="23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800"/>
                            </p:stCondLst>
                            <p:childTnLst>
                              <p:par>
                                <p:cTn fill="hold" grpId="0" id="25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" fill="hold" id="27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" fill="hold" id="28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9" nodeType="afterGroup">
                            <p:stCondLst>
                              <p:cond delay="900"/>
                            </p:stCondLst>
                            <p:childTnLst>
                              <p:par>
                                <p:cTn fill="hold" grpId="0" id="30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" fill="hold" id="32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" fill="hold" id="33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4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35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" fill="hold" id="37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" fill="hold" id="38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9" nodeType="afterGroup">
                            <p:stCondLst>
                              <p:cond delay="1100"/>
                            </p:stCondLst>
                            <p:childTnLst>
                              <p:par>
                                <p:cTn fill="hold" grpId="0" id="40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" fill="hold" id="42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" fill="hold" id="43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4" nodeType="afterGroup">
                            <p:stCondLst>
                              <p:cond delay="1200"/>
                            </p:stCondLst>
                            <p:childTnLst>
                              <p:par>
                                <p:cTn fill="hold" grpId="0" id="45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" fill="hold" id="47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" fill="hold" id="48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9" nodeType="afterGroup">
                            <p:stCondLst>
                              <p:cond delay="1300"/>
                            </p:stCondLst>
                            <p:childTnLst>
                              <p:par>
                                <p:cTn fill="hold" grpId="0" id="50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" fill="hold" id="52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" fill="hold" id="53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4" nodeType="afterGroup">
                            <p:stCondLst>
                              <p:cond delay="1400"/>
                            </p:stCondLst>
                            <p:childTnLst>
                              <p:par>
                                <p:cTn fill="hold" grpId="0" id="55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" fill="hold" id="57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" fill="hold" id="58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9" nodeType="afterGroup">
                            <p:stCondLst>
                              <p:cond delay="1600"/>
                            </p:stCondLst>
                            <p:childTnLst>
                              <p:par>
                                <p:cTn fill="hold" grpId="0" id="60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" fill="hold" id="62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" fill="hold" id="63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4" nodeType="afterGroup">
                            <p:stCondLst>
                              <p:cond delay="1800"/>
                            </p:stCondLst>
                            <p:childTnLst>
                              <p:par>
                                <p:cTn fill="hold" grpId="0" id="65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300" id="67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8" nodeType="afterGroup">
                            <p:stCondLst>
                              <p:cond delay="2100"/>
                            </p:stCondLst>
                            <p:childTnLst>
                              <p:par>
                                <p:cTn fill="hold" grpId="0" id="69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800" id="71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2" nodeType="afterGroup">
                            <p:stCondLst>
                              <p:cond delay="2900"/>
                            </p:stCondLst>
                            <p:childTnLst>
                              <p:par>
                                <p:cTn fill="hold" grpId="0" id="73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" fill="hold" id="75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" fill="hold" id="76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7" nodeType="afterGroup">
                            <p:stCondLst>
                              <p:cond delay="3100"/>
                            </p:stCondLst>
                            <p:childTnLst>
                              <p:par>
                                <p:cTn fill="hold" grpId="0" id="78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300" id="8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1" nodeType="afterGroup">
                            <p:stCondLst>
                              <p:cond delay="3400"/>
                            </p:stCondLst>
                            <p:childTnLst>
                              <p:par>
                                <p:cTn fill="hold" grpId="0" id="82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800" id="84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5" nodeType="afterGroup">
                            <p:stCondLst>
                              <p:cond delay="4200"/>
                            </p:stCondLst>
                            <p:childTnLst>
                              <p:par>
                                <p:cTn fill="hold" grpId="0" id="86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" fill="hold" id="88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" fill="hold" id="89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0" nodeType="afterGroup">
                            <p:stCondLst>
                              <p:cond delay="4400"/>
                            </p:stCondLst>
                            <p:childTnLst>
                              <p:par>
                                <p:cTn fill="hold" grpId="0" id="91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300" id="93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4" nodeType="afterGroup">
                            <p:stCondLst>
                              <p:cond delay="4700"/>
                            </p:stCondLst>
                            <p:childTnLst>
                              <p:par>
                                <p:cTn fill="hold" grpId="0" id="95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800" id="97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8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grpId="0" id="99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" fill="hold" id="101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" fill="hold" id="102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3" nodeType="afterGroup">
                            <p:stCondLst>
                              <p:cond delay="5700"/>
                            </p:stCondLst>
                            <p:childTnLst>
                              <p:par>
                                <p:cTn fill="hold" grpId="0" id="104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300" id="106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7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fill="hold" grpId="0" id="108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800" id="11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1" nodeType="afterGroup">
                            <p:stCondLst>
                              <p:cond delay="6800"/>
                            </p:stCondLst>
                            <p:childTnLst>
                              <p:par>
                                <p:cTn fill="hold" grpId="0" id="112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 fill="hold" id="114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" fill="hold" id="115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6" nodeType="afterGroup">
                            <p:stCondLst>
                              <p:cond delay="7100"/>
                            </p:stCondLst>
                            <p:childTnLst>
                              <p:par>
                                <p:cTn fill="hold" grpId="0" id="117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 fill="hold" id="119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" fill="hold" id="12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1" nodeType="afterGroup">
                            <p:stCondLst>
                              <p:cond delay="7400"/>
                            </p:stCondLst>
                            <p:childTnLst>
                              <p:par>
                                <p:cTn fill="hold" grpId="0" id="122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24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5" nodeType="afterGroup">
                            <p:stCondLst>
                              <p:cond delay="7900"/>
                            </p:stCondLst>
                            <p:childTnLst>
                              <p:par>
                                <p:cTn fill="hold" grpId="0" id="126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28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9" nodeType="afterGroup">
                            <p:stCondLst>
                              <p:cond delay="8400"/>
                            </p:stCondLst>
                            <p:childTnLst>
                              <p:par>
                                <p:cTn fill="hold" grpId="0" id="130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32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3" nodeType="afterGroup">
                            <p:stCondLst>
                              <p:cond delay="8900"/>
                            </p:stCondLst>
                            <p:childTnLst>
                              <p:par>
                                <p:cTn fill="hold" grpId="0" id="134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00" fill="hold" id="136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137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300" id="138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9" nodeType="afterGroup">
                            <p:stCondLst>
                              <p:cond delay="9200"/>
                            </p:stCondLst>
                            <p:childTnLst>
                              <p:par>
                                <p:cTn fill="hold" grpId="0" id="140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42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3" nodeType="afterGroup">
                            <p:stCondLst>
                              <p:cond delay="9700"/>
                            </p:stCondLst>
                            <p:childTnLst>
                              <p:par>
                                <p:cTn fill="hold" grpId="0" id="144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00" fill="hold" id="146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147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300" id="148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9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fill="hold" grpId="0" id="150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00" fill="hold" id="152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153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300" id="154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5" nodeType="afterGroup">
                            <p:stCondLst>
                              <p:cond delay="10300"/>
                            </p:stCondLst>
                            <p:childTnLst>
                              <p:par>
                                <p:cTn fill="hold" grpId="0" id="156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00" fill="hold" id="158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159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300" id="16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1" nodeType="afterGroup">
                            <p:stCondLst>
                              <p:cond delay="10600"/>
                            </p:stCondLst>
                            <p:childTnLst>
                              <p:par>
                                <p:cTn fill="hold" grpId="0" id="162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00" fill="hold" id="164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165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300" id="166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7" nodeType="afterGroup">
                            <p:stCondLst>
                              <p:cond delay="10900"/>
                            </p:stCondLst>
                            <p:childTnLst>
                              <p:par>
                                <p:cTn fill="hold" grpId="0" id="168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7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71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73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74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76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77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79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"/>
      <p:bldP grpId="0" spid="4"/>
      <p:bldP grpId="0" spid="5"/>
      <p:bldP grpId="0" spid="6"/>
      <p:bldP grpId="0" spid="7"/>
      <p:bldP grpId="0" spid="8"/>
      <p:bldP grpId="0" spid="9"/>
      <p:bldP grpId="0" spid="10"/>
      <p:bldP grpId="0" spid="11"/>
      <p:bldP grpId="0" spid="12"/>
      <p:bldP grpId="0" spid="13"/>
      <p:bldP grpId="0" spid="24"/>
      <p:bldP grpId="0" spid="25"/>
      <p:bldP grpId="0" spid="26"/>
      <p:bldP grpId="0" spid="27"/>
      <p:bldP grpId="0" spid="28"/>
      <p:bldP grpId="0" spid="29"/>
      <p:bldP grpId="0" spid="30"/>
      <p:bldP grpId="0" spid="31"/>
      <p:bldP grpId="0" spid="32"/>
      <p:bldP grpId="0" spid="33"/>
      <p:bldP grpId="0" spid="34"/>
      <p:bldP grpId="0" spid="35"/>
      <p:bldP grpId="0" spid="36"/>
      <p:bldP grpId="0" spid="37"/>
      <p:bldP grpId="0" spid="38"/>
      <p:bldP grpId="0" spid="39"/>
      <p:bldP grpId="0" spid="40"/>
      <p:bldP grpId="0" spid="41"/>
      <p:bldP grpId="0" spid="42"/>
      <p:bldP grpId="0" spid="43"/>
      <p:bldP grpId="0" spid="44"/>
      <p:bldP grpId="0" spid="45"/>
      <p:bldP grpId="0" spid="46"/>
      <p:bldP grpId="0" spid="47"/>
      <p:bldP grpId="0" spid="48"/>
      <p:bldP grpId="0" spid="49"/>
    </p:bldLst>
  </p:timing>
</p:sld>
</file>

<file path=ppt/slides/slide2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" name="矩形 5"/>
          <p:cNvSpPr/>
          <p:nvPr/>
        </p:nvSpPr>
        <p:spPr>
          <a:xfrm>
            <a:off x="784" y="2211710"/>
            <a:ext cx="9144000" cy="2931790"/>
          </a:xfrm>
          <a:custGeom>
            <a:rect b="b" l="l" r="r" t="t"/>
            <a:pathLst>
              <a:path h="2931790" w="9144000">
                <a:moveTo>
                  <a:pt x="0" y="0"/>
                </a:moveTo>
                <a:lnTo>
                  <a:pt x="3824456" y="0"/>
                </a:lnTo>
                <a:cubicBezTo>
                  <a:pt x="3824456" y="26976"/>
                  <a:pt x="3831542" y="51749"/>
                  <a:pt x="3844079" y="73220"/>
                </a:cubicBezTo>
                <a:lnTo>
                  <a:pt x="4145508" y="600620"/>
                </a:lnTo>
                <a:cubicBezTo>
                  <a:pt x="4157500" y="622091"/>
                  <a:pt x="4175488" y="640258"/>
                  <a:pt x="4197836" y="653470"/>
                </a:cubicBezTo>
                <a:cubicBezTo>
                  <a:pt x="4220185" y="666683"/>
                  <a:pt x="4245258" y="672739"/>
                  <a:pt x="4269242" y="672739"/>
                </a:cubicBezTo>
                <a:lnTo>
                  <a:pt x="4869920" y="672739"/>
                </a:lnTo>
                <a:cubicBezTo>
                  <a:pt x="4895539" y="673289"/>
                  <a:pt x="4921158" y="667233"/>
                  <a:pt x="4944596" y="653470"/>
                </a:cubicBezTo>
                <a:cubicBezTo>
                  <a:pt x="4966945" y="640258"/>
                  <a:pt x="4984387" y="622091"/>
                  <a:pt x="4996924" y="601171"/>
                </a:cubicBezTo>
                <a:lnTo>
                  <a:pt x="5296718" y="75972"/>
                </a:lnTo>
                <a:cubicBezTo>
                  <a:pt x="5310345" y="53951"/>
                  <a:pt x="5317976" y="28077"/>
                  <a:pt x="5317976" y="0"/>
                </a:cubicBezTo>
                <a:lnTo>
                  <a:pt x="9144000" y="0"/>
                </a:lnTo>
                <a:lnTo>
                  <a:pt x="9144000" y="2931790"/>
                </a:lnTo>
                <a:lnTo>
                  <a:pt x="0" y="2931790"/>
                </a:lnTo>
                <a:close/>
              </a:path>
            </a:pathLst>
          </a:custGeom>
          <a:solidFill>
            <a:schemeClr val="accent1"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9" name="文本框 9"/>
          <p:cNvSpPr txBox="1"/>
          <p:nvPr/>
        </p:nvSpPr>
        <p:spPr>
          <a:xfrm>
            <a:off x="2851151" y="2944120"/>
            <a:ext cx="3441700" cy="617220"/>
          </a:xfrm>
          <a:prstGeom prst="rect">
            <a:avLst/>
          </a:prstGeom>
          <a:noFill/>
        </p:spPr>
        <p:txBody>
          <a:bodyPr bIns="34290" lIns="68580" rIns="68580" rtlCol="0" tIns="34290" wrap="square">
            <a:spAutoFit/>
          </a:bodyPr>
          <a:lstStyle/>
          <a:p>
            <a:pPr algn="ctr" lvl="1" marL="0"/>
            <a:r>
              <a:rPr altLang="en-US" b="1" lang="zh-CN" smtClean="0" spc="300" sz="36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发展计划</a:t>
            </a:r>
          </a:p>
        </p:txBody>
      </p:sp>
      <p:sp>
        <p:nvSpPr>
          <p:cNvPr id="20" name="Freeform 5"/>
          <p:cNvSpPr/>
          <p:nvPr/>
        </p:nvSpPr>
        <p:spPr bwMode="auto">
          <a:xfrm>
            <a:off x="3901440" y="1607124"/>
            <a:ext cx="1341120" cy="1209172"/>
          </a:xfrm>
          <a:custGeom>
            <a:gdLst>
              <a:gd fmla="*/ 2151 w 2740" name="T0"/>
              <a:gd fmla="*/ 2315 h 2446" name="T1"/>
              <a:gd fmla="*/ 2055 w 2740" name="T2"/>
              <a:gd fmla="*/ 2410 h 2446" name="T3"/>
              <a:gd fmla="*/ 1918 w 2740" name="T4"/>
              <a:gd fmla="*/ 2445 h 2446" name="T5"/>
              <a:gd fmla="*/ 816 w 2740" name="T6"/>
              <a:gd fmla="*/ 2445 h 2446" name="T7"/>
              <a:gd fmla="*/ 685 w 2740" name="T8"/>
              <a:gd fmla="*/ 2410 h 2446" name="T9"/>
              <a:gd fmla="*/ 589 w 2740" name="T10"/>
              <a:gd fmla="*/ 2314 h 2446" name="T11"/>
              <a:gd fmla="*/ 36 w 2740" name="T12"/>
              <a:gd fmla="*/ 1356 h 2446" name="T13"/>
              <a:gd fmla="*/ 0 w 2740" name="T14"/>
              <a:gd fmla="*/ 1223 h 2446" name="T15"/>
              <a:gd fmla="*/ 36 w 2740" name="T16"/>
              <a:gd fmla="*/ 1089 h 2446" name="T17"/>
              <a:gd fmla="*/ 587 w 2740" name="T18"/>
              <a:gd fmla="*/ 135 h 2446" name="T19"/>
              <a:gd fmla="*/ 685 w 2740" name="T20"/>
              <a:gd fmla="*/ 37 h 2446" name="T21"/>
              <a:gd fmla="*/ 810 w 2740" name="T22"/>
              <a:gd fmla="*/ 1 h 2446" name="T23"/>
              <a:gd fmla="*/ 1916 w 2740" name="T24"/>
              <a:gd fmla="*/ 1 h 2446" name="T25"/>
              <a:gd fmla="*/ 2055 w 2740" name="T26"/>
              <a:gd fmla="*/ 37 h 2446" name="T27"/>
              <a:gd fmla="*/ 2151 w 2740" name="T28"/>
              <a:gd fmla="*/ 132 h 2446" name="T29"/>
              <a:gd fmla="*/ 2702 w 2740" name="T30"/>
              <a:gd fmla="*/ 1086 h 2446" name="T31"/>
              <a:gd fmla="*/ 2740 w 2740" name="T32"/>
              <a:gd fmla="*/ 1223 h 2446" name="T33"/>
              <a:gd fmla="*/ 2701 w 2740" name="T34"/>
              <a:gd fmla="*/ 1361 h 2446" name="T35"/>
              <a:gd fmla="*/ 2151 w 2740" name="T36"/>
              <a:gd fmla="*/ 2315 h 2446" name="T3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b="b" l="0" r="r" t="0"/>
            <a:pathLst>
              <a:path h="2446" w="2740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solidFill>
            <a:schemeClr val="accent6"/>
          </a:solidFill>
          <a:ln cap="flat" w="9525">
            <a:noFill/>
            <a:prstDash val="solid"/>
            <a:miter lim="800000"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21" name="文本框 9"/>
          <p:cNvSpPr txBox="1"/>
          <p:nvPr/>
        </p:nvSpPr>
        <p:spPr>
          <a:xfrm>
            <a:off x="4184787" y="3640058"/>
            <a:ext cx="1167799" cy="15240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pPr indent="-171450" lvl="1" marL="171450">
              <a:buFont charset="2" pitchFamily="2" typeface="Wingdings"/>
              <a:buChar char="l"/>
            </a:pPr>
            <a:r>
              <a:rPr altLang="en-US" lang="zh-CN" smtClean="0" sz="10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公司战略目标</a:t>
            </a:r>
          </a:p>
        </p:txBody>
      </p:sp>
      <p:sp>
        <p:nvSpPr>
          <p:cNvPr id="22" name="文本框 9"/>
          <p:cNvSpPr txBox="1"/>
          <p:nvPr/>
        </p:nvSpPr>
        <p:spPr>
          <a:xfrm>
            <a:off x="4184786" y="3864323"/>
            <a:ext cx="1167799" cy="15240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pPr indent="-171450" lvl="1" marL="171450">
              <a:buFont charset="2" pitchFamily="2" typeface="Wingdings"/>
              <a:buChar char="l"/>
            </a:pPr>
            <a:r>
              <a:rPr altLang="en-US" lang="zh-CN" smtClean="0" sz="10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短期盈利计划</a:t>
            </a:r>
          </a:p>
        </p:txBody>
      </p:sp>
      <p:sp>
        <p:nvSpPr>
          <p:cNvPr id="23" name="文本框 9"/>
          <p:cNvSpPr txBox="1"/>
          <p:nvPr/>
        </p:nvSpPr>
        <p:spPr>
          <a:xfrm>
            <a:off x="4184787" y="4088588"/>
            <a:ext cx="1167799" cy="15240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pPr indent="-171450" lvl="1" marL="171450">
              <a:buFont charset="2" pitchFamily="2" typeface="Wingdings"/>
              <a:buChar char="l"/>
            </a:pPr>
            <a:r>
              <a:rPr altLang="en-US" lang="zh-CN" smtClean="0" sz="10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五年发展规划</a:t>
            </a:r>
          </a:p>
        </p:txBody>
      </p:sp>
      <p:sp>
        <p:nvSpPr>
          <p:cNvPr id="24" name="文本框 9"/>
          <p:cNvSpPr txBox="1"/>
          <p:nvPr/>
        </p:nvSpPr>
        <p:spPr>
          <a:xfrm>
            <a:off x="4184786" y="4312854"/>
            <a:ext cx="1167799" cy="15240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pPr indent="-171450" lvl="1" marL="171450">
              <a:buFont charset="2" pitchFamily="2" typeface="Wingdings"/>
              <a:buChar char="l"/>
            </a:pPr>
            <a:r>
              <a:rPr altLang="en-US" lang="zh-CN" smtClean="0" sz="10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产品开发计划</a:t>
            </a:r>
          </a:p>
        </p:txBody>
      </p:sp>
      <p:sp>
        <p:nvSpPr>
          <p:cNvPr id="25" name="文本框 9"/>
          <p:cNvSpPr txBox="1"/>
          <p:nvPr/>
        </p:nvSpPr>
        <p:spPr>
          <a:xfrm>
            <a:off x="4184786" y="4538750"/>
            <a:ext cx="1167799" cy="15240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pPr indent="-171450" lvl="1" marL="171450">
              <a:buFont charset="2" pitchFamily="2" typeface="Wingdings"/>
              <a:buChar char="l"/>
            </a:pPr>
            <a:r>
              <a:rPr altLang="en-US" lang="zh-CN" smtClean="0" sz="10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市场拓展计划</a:t>
            </a:r>
          </a:p>
        </p:txBody>
      </p:sp>
      <p:sp>
        <p:nvSpPr>
          <p:cNvPr id="29" name="KSO_Shape"/>
          <p:cNvSpPr/>
          <p:nvPr/>
        </p:nvSpPr>
        <p:spPr bwMode="auto">
          <a:xfrm>
            <a:off x="4209022" y="1880662"/>
            <a:ext cx="725956" cy="617062"/>
          </a:xfrm>
          <a:custGeom>
            <a:gdLst>
              <a:gd fmla="*/ 1221908 w 2276475" name="T0"/>
              <a:gd fmla="*/ 1328927 h 1936751" name="T1"/>
              <a:gd fmla="*/ 1196654 w 2276475" name="T2"/>
              <a:gd fmla="*/ 1388292 h 1936751" name="T3"/>
              <a:gd fmla="*/ 691864 w 2276475" name="T4"/>
              <a:gd fmla="*/ 1376845 h 1936751" name="T5"/>
              <a:gd fmla="*/ 695585 w 2276475" name="T6"/>
              <a:gd fmla="*/ 1314285 h 1936751" name="T7"/>
              <a:gd fmla="*/ 1104489 w 2276475" name="T8"/>
              <a:gd fmla="*/ 1115137 h 1936751" name="T9"/>
              <a:gd fmla="*/ 1117497 w 2276475" name="T10"/>
              <a:gd fmla="*/ 1168850 h 1936751" name="T11"/>
              <a:gd fmla="*/ 811396 w 2276475" name="T12"/>
              <a:gd fmla="*/ 1188695 h 1936751" name="T13"/>
              <a:gd fmla="*/ 783254 w 2276475" name="T14"/>
              <a:gd fmla="*/ 1141068 h 1936751" name="T15"/>
              <a:gd fmla="*/ 309026 w 2276475" name="T16"/>
              <a:gd fmla="*/ 898551 h 1936751" name="T17"/>
              <a:gd fmla="*/ 798665 w 2276475" name="T18"/>
              <a:gd fmla="*/ 935449 h 1936751" name="T19"/>
              <a:gd fmla="*/ 759855 w 2276475" name="T20"/>
              <a:gd fmla="*/ 989335 h 1936751" name="T21"/>
              <a:gd fmla="*/ 259317 w 2276475" name="T22"/>
              <a:gd fmla="*/ 967303 h 1936751" name="T23"/>
              <a:gd fmla="*/ 277393 w 2276475" name="T24"/>
              <a:gd fmla="*/ 906514 h 1936751" name="T25"/>
              <a:gd fmla="*/ 1086287 w 2276475" name="T26"/>
              <a:gd fmla="*/ 817903 h 1936751" name="T27"/>
              <a:gd fmla="*/ 1028372 w 2276475" name="T28"/>
              <a:gd fmla="*/ 919230 h 1936751" name="T29"/>
              <a:gd fmla="*/ 999280 w 2276475" name="T30"/>
              <a:gd fmla="*/ 917630 h 1936751" name="T31"/>
              <a:gd fmla="*/ 289574 w 2276475" name="T32"/>
              <a:gd fmla="*/ 706099 h 1936751" name="T33"/>
              <a:gd fmla="*/ 590631 w 2276475" name="T34"/>
              <a:gd fmla="*/ 735033 h 1936751" name="T35"/>
              <a:gd fmla="*/ 567535 w 2276475" name="T36"/>
              <a:gd fmla="*/ 784938 h 1936751" name="T37"/>
              <a:gd fmla="*/ 259309 w 2276475" name="T38"/>
              <a:gd fmla="*/ 770073 h 1936751" name="T39"/>
              <a:gd fmla="*/ 267273 w 2276475" name="T40"/>
              <a:gd fmla="*/ 715124 h 1936751" name="T41"/>
              <a:gd fmla="*/ 836933 w 2276475" name="T42"/>
              <a:gd fmla="*/ 505684 h 1936751" name="T43"/>
              <a:gd fmla="*/ 846494 w 2276475" name="T44"/>
              <a:gd fmla="*/ 574170 h 1936751" name="T45"/>
              <a:gd fmla="*/ 268069 w 2276475" name="T46"/>
              <a:gd fmla="*/ 592752 h 1936751" name="T47"/>
              <a:gd fmla="*/ 238855 w 2276475" name="T48"/>
              <a:gd fmla="*/ 530105 h 1936751" name="T49"/>
              <a:gd fmla="*/ 1467818 w 2276475" name="T50"/>
              <a:gd fmla="*/ 344025 h 1936751" name="T51"/>
              <a:gd fmla="*/ 1566759 w 2276475" name="T52"/>
              <a:gd fmla="*/ 428438 h 1936751" name="T53"/>
              <a:gd fmla="*/ 1578461 w 2276475" name="T54"/>
              <a:gd fmla="*/ 479936 h 1936751" name="T55"/>
              <a:gd fmla="*/ 1197862 w 2276475" name="T56"/>
              <a:gd fmla="*/ 846789 h 1936751" name="T57"/>
              <a:gd fmla="*/ 1138817 w 2276475" name="T58"/>
              <a:gd fmla="*/ 842806 h 1936751" name="T59"/>
              <a:gd fmla="*/ 1093869 w 2276475" name="T60"/>
              <a:gd fmla="*/ 799538 h 1936751" name="T61"/>
              <a:gd fmla="*/ 1075782 w 2276475" name="T62"/>
              <a:gd fmla="*/ 737423 h 1936751" name="T63"/>
              <a:gd fmla="*/ 1456382 w 2276475" name="T64"/>
              <a:gd fmla="*/ 344821 h 1936751" name="T65"/>
              <a:gd fmla="*/ 199469 w 2276475" name="T66"/>
              <a:gd fmla="*/ 367345 h 1936751" name="T67"/>
              <a:gd fmla="*/ 114475 w 2276475" name="T68"/>
              <a:gd fmla="*/ 448541 h 1936751" name="T69"/>
              <a:gd fmla="*/ 103321 w 2276475" name="T70"/>
              <a:gd fmla="*/ 1407238 h 1936751" name="T71"/>
              <a:gd fmla="*/ 171315 w 2276475" name="T72"/>
              <a:gd fmla="*/ 1503559 h 1936751" name="T73"/>
              <a:gd fmla="*/ 1382734 w 2276475" name="T74"/>
              <a:gd fmla="*/ 1530890 h 1936751" name="T75"/>
              <a:gd fmla="*/ 1488975 w 2276475" name="T76"/>
              <a:gd fmla="*/ 1477289 h 1936751" name="T77"/>
              <a:gd fmla="*/ 1531737 w 2276475" name="T78"/>
              <a:gd fmla="*/ 1365845 h 1936751" name="T79"/>
              <a:gd fmla="*/ 1605841 w 2276475" name="T80"/>
              <a:gd fmla="*/ 1539381 h 1936751" name="T81"/>
              <a:gd fmla="*/ 1513146 w 2276475" name="T82"/>
              <a:gd fmla="*/ 1611821 h 1936751" name="T83"/>
              <a:gd fmla="*/ 101461 w 2276475" name="T84"/>
              <a:gd fmla="*/ 1605982 h 1936751" name="T85"/>
              <a:gd fmla="*/ 16468 w 2276475" name="T86"/>
              <a:gd fmla="*/ 1525317 h 1936751" name="T87"/>
              <a:gd fmla="*/ 5312 w 2276475" name="T88"/>
              <a:gd fmla="*/ 391226 h 1936751" name="T89"/>
              <a:gd fmla="*/ 73307 w 2276475" name="T90"/>
              <a:gd fmla="*/ 295170 h 1936751" name="T91"/>
              <a:gd fmla="*/ 1746529 w 2276475" name="T92"/>
              <a:gd fmla="*/ 88926 h 1936751" name="T93"/>
              <a:gd fmla="*/ 1805153 w 2276475" name="T94"/>
              <a:gd fmla="*/ 114614 h 1936751" name="T95"/>
              <a:gd fmla="*/ 1838312 w 2276475" name="T96"/>
              <a:gd fmla="*/ 176846 h 1936751" name="T97"/>
              <a:gd fmla="*/ 1821600 w 2276475" name="T98"/>
              <a:gd fmla="*/ 237490 h 1936751" name="T99"/>
              <a:gd fmla="*/ 1620792 w 2276475" name="T100"/>
              <a:gd fmla="*/ 421806 h 1936751" name="T101"/>
              <a:gd fmla="*/ 1543068 w 2276475" name="T102"/>
              <a:gd fmla="*/ 339447 h 1936751" name="T103"/>
              <a:gd fmla="*/ 1506460 w 2276475" name="T104"/>
              <a:gd fmla="*/ 289925 h 1936751" name="T105"/>
              <a:gd fmla="*/ 1716818 w 2276475" name="T106"/>
              <a:gd fmla="*/ 92634 h 1936751" name="T107"/>
              <a:gd fmla="*/ 1893521 w 2276475" name="T108"/>
              <a:gd fmla="*/ 35131 h 1936751" name="T109"/>
              <a:gd fmla="*/ 1889783 w 2276475" name="T110"/>
              <a:gd fmla="*/ 106078 h 1936751" name="T111"/>
              <a:gd fmla="*/ 1844400 w 2276475" name="T112"/>
              <a:gd fmla="*/ 105545 h 1936751" name="T113"/>
              <a:gd fmla="*/ 1793944 w 2276475" name="T114"/>
              <a:gd fmla="*/ 59669 h 1936751" name="T115"/>
              <a:gd fmla="*/ 1847069 w 2276475" name="T116"/>
              <a:gd fmla="*/ 16194 h 1936751" name="T117"/>
              <a:gd fmla="*/ 1697756 w 2276475" name="T118"/>
              <a:gd fmla="*/ 22017 h 1936751" name="T119"/>
              <a:gd fmla="*/ 1364698 w 2276475" name="T120"/>
              <a:gd fmla="*/ 383050 h 1936751" name="T121"/>
              <a:gd fmla="*/ 1317840 w 2276475" name="T122"/>
              <a:gd fmla="*/ 375887 h 1936751" name="T123"/>
              <a:gd fmla="*/ 1320237 w 2276475" name="T124"/>
              <a:gd fmla="*/ 329200 h 1936751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  <a:gd fmla="*/ 0 60000 65536" name="T147"/>
              <a:gd fmla="*/ 0 60000 65536" name="T148"/>
              <a:gd fmla="*/ 0 60000 65536" name="T149"/>
              <a:gd fmla="*/ 0 60000 65536" name="T150"/>
              <a:gd fmla="*/ 0 60000 65536" name="T151"/>
              <a:gd fmla="*/ 0 60000 65536" name="T152"/>
              <a:gd fmla="*/ 0 60000 65536" name="T153"/>
              <a:gd fmla="*/ 0 60000 65536" name="T154"/>
              <a:gd fmla="*/ 0 60000 65536" name="T155"/>
              <a:gd fmla="*/ 0 60000 65536" name="T156"/>
              <a:gd fmla="*/ 0 60000 65536" name="T157"/>
              <a:gd fmla="*/ 0 60000 65536" name="T158"/>
              <a:gd fmla="*/ 0 60000 65536" name="T159"/>
              <a:gd fmla="*/ 0 60000 65536" name="T160"/>
              <a:gd fmla="*/ 0 60000 65536" name="T161"/>
              <a:gd fmla="*/ 0 60000 65536" name="T162"/>
              <a:gd fmla="*/ 0 60000 65536" name="T163"/>
              <a:gd fmla="*/ 0 60000 65536" name="T164"/>
              <a:gd fmla="*/ 0 60000 65536" name="T165"/>
              <a:gd fmla="*/ 0 60000 65536" name="T166"/>
              <a:gd fmla="*/ 0 60000 65536" name="T167"/>
              <a:gd fmla="*/ 0 60000 65536" name="T168"/>
              <a:gd fmla="*/ 0 60000 65536" name="T169"/>
              <a:gd fmla="*/ 0 60000 65536" name="T170"/>
              <a:gd fmla="*/ 0 60000 65536" name="T171"/>
              <a:gd fmla="*/ 0 60000 65536" name="T172"/>
              <a:gd fmla="*/ 0 60000 65536" name="T173"/>
              <a:gd fmla="*/ 0 60000 65536" name="T174"/>
              <a:gd fmla="*/ 0 60000 65536" name="T175"/>
              <a:gd fmla="*/ 0 60000 65536" name="T176"/>
              <a:gd fmla="*/ 0 60000 65536" name="T177"/>
              <a:gd fmla="*/ 0 60000 65536" name="T178"/>
              <a:gd fmla="*/ 0 60000 65536" name="T179"/>
              <a:gd fmla="*/ 0 60000 65536" name="T180"/>
              <a:gd fmla="*/ 0 60000 65536" name="T181"/>
              <a:gd fmla="*/ 0 60000 65536" name="T182"/>
              <a:gd fmla="*/ 0 60000 65536" name="T183"/>
              <a:gd fmla="*/ 0 60000 65536" name="T184"/>
              <a:gd fmla="*/ 0 60000 65536" name="T185"/>
              <a:gd fmla="*/ 0 60000 65536" name="T186"/>
              <a:gd fmla="*/ 0 60000 65536" name="T187"/>
              <a:gd fmla="*/ 0 60000 65536" name="T188"/>
            </a:gdLst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b="b" l="0" r="r" t="0"/>
            <a:pathLst>
              <a:path h="1936751" w="2276475">
                <a:moveTo>
                  <a:pt x="872202" y="1555750"/>
                </a:moveTo>
                <a:lnTo>
                  <a:pt x="879190" y="1555750"/>
                </a:lnTo>
                <a:lnTo>
                  <a:pt x="1397284" y="1555750"/>
                </a:lnTo>
                <a:lnTo>
                  <a:pt x="1404272" y="1555750"/>
                </a:lnTo>
                <a:lnTo>
                  <a:pt x="1410943" y="1557024"/>
                </a:lnTo>
                <a:lnTo>
                  <a:pt x="1417614" y="1557979"/>
                </a:lnTo>
                <a:lnTo>
                  <a:pt x="1423649" y="1560208"/>
                </a:lnTo>
                <a:lnTo>
                  <a:pt x="1430002" y="1562437"/>
                </a:lnTo>
                <a:lnTo>
                  <a:pt x="1435403" y="1565303"/>
                </a:lnTo>
                <a:lnTo>
                  <a:pt x="1440485" y="1568168"/>
                </a:lnTo>
                <a:lnTo>
                  <a:pt x="1445567" y="1571989"/>
                </a:lnTo>
                <a:lnTo>
                  <a:pt x="1450015" y="1576128"/>
                </a:lnTo>
                <a:lnTo>
                  <a:pt x="1453509" y="1580268"/>
                </a:lnTo>
                <a:lnTo>
                  <a:pt x="1457321" y="1584726"/>
                </a:lnTo>
                <a:lnTo>
                  <a:pt x="1460180" y="1589502"/>
                </a:lnTo>
                <a:lnTo>
                  <a:pt x="1462403" y="1594915"/>
                </a:lnTo>
                <a:lnTo>
                  <a:pt x="1463674" y="1600009"/>
                </a:lnTo>
                <a:lnTo>
                  <a:pt x="1464944" y="1605741"/>
                </a:lnTo>
                <a:lnTo>
                  <a:pt x="1465262" y="1611472"/>
                </a:lnTo>
                <a:lnTo>
                  <a:pt x="1464944" y="1617203"/>
                </a:lnTo>
                <a:lnTo>
                  <a:pt x="1463674" y="1622935"/>
                </a:lnTo>
                <a:lnTo>
                  <a:pt x="1462403" y="1628029"/>
                </a:lnTo>
                <a:lnTo>
                  <a:pt x="1460180" y="1633124"/>
                </a:lnTo>
                <a:lnTo>
                  <a:pt x="1457321" y="1638218"/>
                </a:lnTo>
                <a:lnTo>
                  <a:pt x="1453509" y="1642358"/>
                </a:lnTo>
                <a:lnTo>
                  <a:pt x="1450015" y="1646815"/>
                </a:lnTo>
                <a:lnTo>
                  <a:pt x="1445567" y="1650955"/>
                </a:lnTo>
                <a:lnTo>
                  <a:pt x="1440485" y="1654457"/>
                </a:lnTo>
                <a:lnTo>
                  <a:pt x="1435403" y="1657641"/>
                </a:lnTo>
                <a:lnTo>
                  <a:pt x="1430002" y="1660507"/>
                </a:lnTo>
                <a:lnTo>
                  <a:pt x="1423649" y="1662736"/>
                </a:lnTo>
                <a:lnTo>
                  <a:pt x="1417614" y="1664328"/>
                </a:lnTo>
                <a:lnTo>
                  <a:pt x="1410943" y="1665920"/>
                </a:lnTo>
                <a:lnTo>
                  <a:pt x="1404272" y="1666875"/>
                </a:lnTo>
                <a:lnTo>
                  <a:pt x="1397284" y="1666875"/>
                </a:lnTo>
                <a:lnTo>
                  <a:pt x="879190" y="1666875"/>
                </a:lnTo>
                <a:lnTo>
                  <a:pt x="872202" y="1666875"/>
                </a:lnTo>
                <a:lnTo>
                  <a:pt x="865531" y="1665920"/>
                </a:lnTo>
                <a:lnTo>
                  <a:pt x="858860" y="1664328"/>
                </a:lnTo>
                <a:lnTo>
                  <a:pt x="852507" y="1662736"/>
                </a:lnTo>
                <a:lnTo>
                  <a:pt x="846790" y="1660507"/>
                </a:lnTo>
                <a:lnTo>
                  <a:pt x="841389" y="1657641"/>
                </a:lnTo>
                <a:lnTo>
                  <a:pt x="835989" y="1654139"/>
                </a:lnTo>
                <a:lnTo>
                  <a:pt x="831224" y="1650955"/>
                </a:lnTo>
                <a:lnTo>
                  <a:pt x="826777" y="1646815"/>
                </a:lnTo>
                <a:lnTo>
                  <a:pt x="822648" y="1642358"/>
                </a:lnTo>
                <a:lnTo>
                  <a:pt x="819471" y="1637900"/>
                </a:lnTo>
                <a:lnTo>
                  <a:pt x="816612" y="1633124"/>
                </a:lnTo>
                <a:lnTo>
                  <a:pt x="814389" y="1628029"/>
                </a:lnTo>
                <a:lnTo>
                  <a:pt x="812483" y="1622935"/>
                </a:lnTo>
                <a:lnTo>
                  <a:pt x="811530" y="1617203"/>
                </a:lnTo>
                <a:lnTo>
                  <a:pt x="811212" y="1611472"/>
                </a:lnTo>
                <a:lnTo>
                  <a:pt x="811530" y="1605741"/>
                </a:lnTo>
                <a:lnTo>
                  <a:pt x="812483" y="1600009"/>
                </a:lnTo>
                <a:lnTo>
                  <a:pt x="814389" y="1594915"/>
                </a:lnTo>
                <a:lnTo>
                  <a:pt x="816612" y="1589820"/>
                </a:lnTo>
                <a:lnTo>
                  <a:pt x="819471" y="1584726"/>
                </a:lnTo>
                <a:lnTo>
                  <a:pt x="822648" y="1580268"/>
                </a:lnTo>
                <a:lnTo>
                  <a:pt x="826777" y="1576128"/>
                </a:lnTo>
                <a:lnTo>
                  <a:pt x="831224" y="1571989"/>
                </a:lnTo>
                <a:lnTo>
                  <a:pt x="835989" y="1568168"/>
                </a:lnTo>
                <a:lnTo>
                  <a:pt x="841389" y="1565303"/>
                </a:lnTo>
                <a:lnTo>
                  <a:pt x="846790" y="1562437"/>
                </a:lnTo>
                <a:lnTo>
                  <a:pt x="852507" y="1560208"/>
                </a:lnTo>
                <a:lnTo>
                  <a:pt x="858860" y="1558298"/>
                </a:lnTo>
                <a:lnTo>
                  <a:pt x="865531" y="1557024"/>
                </a:lnTo>
                <a:lnTo>
                  <a:pt x="872202" y="1555750"/>
                </a:lnTo>
                <a:close/>
                <a:moveTo>
                  <a:pt x="984211" y="1325563"/>
                </a:moveTo>
                <a:lnTo>
                  <a:pt x="1292263" y="1325563"/>
                </a:lnTo>
                <a:lnTo>
                  <a:pt x="1297339" y="1325880"/>
                </a:lnTo>
                <a:lnTo>
                  <a:pt x="1302415" y="1326513"/>
                </a:lnTo>
                <a:lnTo>
                  <a:pt x="1307174" y="1327779"/>
                </a:lnTo>
                <a:lnTo>
                  <a:pt x="1311615" y="1329361"/>
                </a:lnTo>
                <a:lnTo>
                  <a:pt x="1315740" y="1331260"/>
                </a:lnTo>
                <a:lnTo>
                  <a:pt x="1319864" y="1333792"/>
                </a:lnTo>
                <a:lnTo>
                  <a:pt x="1323671" y="1336640"/>
                </a:lnTo>
                <a:lnTo>
                  <a:pt x="1327161" y="1340121"/>
                </a:lnTo>
                <a:lnTo>
                  <a:pt x="1330333" y="1343286"/>
                </a:lnTo>
                <a:lnTo>
                  <a:pt x="1332871" y="1347400"/>
                </a:lnTo>
                <a:lnTo>
                  <a:pt x="1335409" y="1351198"/>
                </a:lnTo>
                <a:lnTo>
                  <a:pt x="1337630" y="1355629"/>
                </a:lnTo>
                <a:lnTo>
                  <a:pt x="1339216" y="1360059"/>
                </a:lnTo>
                <a:lnTo>
                  <a:pt x="1340485" y="1364807"/>
                </a:lnTo>
                <a:lnTo>
                  <a:pt x="1341437" y="1369870"/>
                </a:lnTo>
                <a:lnTo>
                  <a:pt x="1341437" y="1374934"/>
                </a:lnTo>
                <a:lnTo>
                  <a:pt x="1341437" y="1379681"/>
                </a:lnTo>
                <a:lnTo>
                  <a:pt x="1340485" y="1384745"/>
                </a:lnTo>
                <a:lnTo>
                  <a:pt x="1339216" y="1389492"/>
                </a:lnTo>
                <a:lnTo>
                  <a:pt x="1337630" y="1393923"/>
                </a:lnTo>
                <a:lnTo>
                  <a:pt x="1335409" y="1398037"/>
                </a:lnTo>
                <a:lnTo>
                  <a:pt x="1332871" y="1402151"/>
                </a:lnTo>
                <a:lnTo>
                  <a:pt x="1330016" y="1405632"/>
                </a:lnTo>
                <a:lnTo>
                  <a:pt x="1327161" y="1409430"/>
                </a:lnTo>
                <a:lnTo>
                  <a:pt x="1323671" y="1412595"/>
                </a:lnTo>
                <a:lnTo>
                  <a:pt x="1319864" y="1415443"/>
                </a:lnTo>
                <a:lnTo>
                  <a:pt x="1315740" y="1417659"/>
                </a:lnTo>
                <a:lnTo>
                  <a:pt x="1311615" y="1419874"/>
                </a:lnTo>
                <a:lnTo>
                  <a:pt x="1306857" y="1421773"/>
                </a:lnTo>
                <a:lnTo>
                  <a:pt x="1302415" y="1422722"/>
                </a:lnTo>
                <a:lnTo>
                  <a:pt x="1297339" y="1423672"/>
                </a:lnTo>
                <a:lnTo>
                  <a:pt x="1292263" y="1423988"/>
                </a:lnTo>
                <a:lnTo>
                  <a:pt x="984211" y="1423988"/>
                </a:lnTo>
                <a:lnTo>
                  <a:pt x="979453" y="1423672"/>
                </a:lnTo>
                <a:lnTo>
                  <a:pt x="974377" y="1422722"/>
                </a:lnTo>
                <a:lnTo>
                  <a:pt x="969618" y="1421773"/>
                </a:lnTo>
                <a:lnTo>
                  <a:pt x="965176" y="1419874"/>
                </a:lnTo>
                <a:lnTo>
                  <a:pt x="960735" y="1417659"/>
                </a:lnTo>
                <a:lnTo>
                  <a:pt x="956928" y="1415443"/>
                </a:lnTo>
                <a:lnTo>
                  <a:pt x="952803" y="1412595"/>
                </a:lnTo>
                <a:lnTo>
                  <a:pt x="949631" y="1409430"/>
                </a:lnTo>
                <a:lnTo>
                  <a:pt x="946141" y="1405632"/>
                </a:lnTo>
                <a:lnTo>
                  <a:pt x="943286" y="1402151"/>
                </a:lnTo>
                <a:lnTo>
                  <a:pt x="941065" y="1398037"/>
                </a:lnTo>
                <a:lnTo>
                  <a:pt x="938844" y="1393923"/>
                </a:lnTo>
                <a:lnTo>
                  <a:pt x="937258" y="1389492"/>
                </a:lnTo>
                <a:lnTo>
                  <a:pt x="935989" y="1384745"/>
                </a:lnTo>
                <a:lnTo>
                  <a:pt x="935355" y="1379681"/>
                </a:lnTo>
                <a:lnTo>
                  <a:pt x="935037" y="1374934"/>
                </a:lnTo>
                <a:lnTo>
                  <a:pt x="935355" y="1369870"/>
                </a:lnTo>
                <a:lnTo>
                  <a:pt x="935989" y="1364807"/>
                </a:lnTo>
                <a:lnTo>
                  <a:pt x="937258" y="1360059"/>
                </a:lnTo>
                <a:lnTo>
                  <a:pt x="938844" y="1355629"/>
                </a:lnTo>
                <a:lnTo>
                  <a:pt x="940748" y="1351198"/>
                </a:lnTo>
                <a:lnTo>
                  <a:pt x="943286" y="1347400"/>
                </a:lnTo>
                <a:lnTo>
                  <a:pt x="946141" y="1343286"/>
                </a:lnTo>
                <a:lnTo>
                  <a:pt x="949631" y="1340121"/>
                </a:lnTo>
                <a:lnTo>
                  <a:pt x="952803" y="1336640"/>
                </a:lnTo>
                <a:lnTo>
                  <a:pt x="956928" y="1333792"/>
                </a:lnTo>
                <a:lnTo>
                  <a:pt x="960735" y="1331260"/>
                </a:lnTo>
                <a:lnTo>
                  <a:pt x="965176" y="1329361"/>
                </a:lnTo>
                <a:lnTo>
                  <a:pt x="969618" y="1327779"/>
                </a:lnTo>
                <a:lnTo>
                  <a:pt x="974377" y="1326513"/>
                </a:lnTo>
                <a:lnTo>
                  <a:pt x="979453" y="1325880"/>
                </a:lnTo>
                <a:lnTo>
                  <a:pt x="984211" y="1325563"/>
                </a:lnTo>
                <a:close/>
                <a:moveTo>
                  <a:pt x="369286" y="1074738"/>
                </a:moveTo>
                <a:lnTo>
                  <a:pt x="887697" y="1074738"/>
                </a:lnTo>
                <a:lnTo>
                  <a:pt x="894368" y="1075056"/>
                </a:lnTo>
                <a:lnTo>
                  <a:pt x="901356" y="1076008"/>
                </a:lnTo>
                <a:lnTo>
                  <a:pt x="908027" y="1077278"/>
                </a:lnTo>
                <a:lnTo>
                  <a:pt x="914063" y="1079183"/>
                </a:lnTo>
                <a:lnTo>
                  <a:pt x="920098" y="1081406"/>
                </a:lnTo>
                <a:lnTo>
                  <a:pt x="925816" y="1084263"/>
                </a:lnTo>
                <a:lnTo>
                  <a:pt x="930898" y="1087438"/>
                </a:lnTo>
                <a:lnTo>
                  <a:pt x="935663" y="1090931"/>
                </a:lnTo>
                <a:lnTo>
                  <a:pt x="940110" y="1094741"/>
                </a:lnTo>
                <a:lnTo>
                  <a:pt x="944240" y="1099186"/>
                </a:lnTo>
                <a:lnTo>
                  <a:pt x="947416" y="1103948"/>
                </a:lnTo>
                <a:lnTo>
                  <a:pt x="950275" y="1108711"/>
                </a:lnTo>
                <a:lnTo>
                  <a:pt x="952499" y="1113791"/>
                </a:lnTo>
                <a:lnTo>
                  <a:pt x="954405" y="1118871"/>
                </a:lnTo>
                <a:lnTo>
                  <a:pt x="955358" y="1124903"/>
                </a:lnTo>
                <a:lnTo>
                  <a:pt x="955675" y="1130301"/>
                </a:lnTo>
                <a:lnTo>
                  <a:pt x="955358" y="1136016"/>
                </a:lnTo>
                <a:lnTo>
                  <a:pt x="954405" y="1141413"/>
                </a:lnTo>
                <a:lnTo>
                  <a:pt x="952499" y="1147128"/>
                </a:lnTo>
                <a:lnTo>
                  <a:pt x="950275" y="1152208"/>
                </a:lnTo>
                <a:lnTo>
                  <a:pt x="947416" y="1156971"/>
                </a:lnTo>
                <a:lnTo>
                  <a:pt x="944240" y="1161098"/>
                </a:lnTo>
                <a:lnTo>
                  <a:pt x="940110" y="1165543"/>
                </a:lnTo>
                <a:lnTo>
                  <a:pt x="935663" y="1169671"/>
                </a:lnTo>
                <a:lnTo>
                  <a:pt x="930898" y="1173163"/>
                </a:lnTo>
                <a:lnTo>
                  <a:pt x="925816" y="1176656"/>
                </a:lnTo>
                <a:lnTo>
                  <a:pt x="920098" y="1179196"/>
                </a:lnTo>
                <a:lnTo>
                  <a:pt x="914063" y="1181736"/>
                </a:lnTo>
                <a:lnTo>
                  <a:pt x="908027" y="1183323"/>
                </a:lnTo>
                <a:lnTo>
                  <a:pt x="901356" y="1184593"/>
                </a:lnTo>
                <a:lnTo>
                  <a:pt x="894368" y="1185546"/>
                </a:lnTo>
                <a:lnTo>
                  <a:pt x="887697" y="1185863"/>
                </a:lnTo>
                <a:lnTo>
                  <a:pt x="369286" y="1185863"/>
                </a:lnTo>
                <a:lnTo>
                  <a:pt x="362615" y="1185546"/>
                </a:lnTo>
                <a:lnTo>
                  <a:pt x="355944" y="1184593"/>
                </a:lnTo>
                <a:lnTo>
                  <a:pt x="349273" y="1183323"/>
                </a:lnTo>
                <a:lnTo>
                  <a:pt x="343238" y="1181736"/>
                </a:lnTo>
                <a:lnTo>
                  <a:pt x="337203" y="1179196"/>
                </a:lnTo>
                <a:lnTo>
                  <a:pt x="331485" y="1176656"/>
                </a:lnTo>
                <a:lnTo>
                  <a:pt x="326402" y="1173163"/>
                </a:lnTo>
                <a:lnTo>
                  <a:pt x="321637" y="1169671"/>
                </a:lnTo>
                <a:lnTo>
                  <a:pt x="317190" y="1165543"/>
                </a:lnTo>
                <a:lnTo>
                  <a:pt x="313378" y="1161098"/>
                </a:lnTo>
                <a:lnTo>
                  <a:pt x="309884" y="1156971"/>
                </a:lnTo>
                <a:lnTo>
                  <a:pt x="307025" y="1152208"/>
                </a:lnTo>
                <a:lnTo>
                  <a:pt x="304802" y="1147128"/>
                </a:lnTo>
                <a:lnTo>
                  <a:pt x="302896" y="1141413"/>
                </a:lnTo>
                <a:lnTo>
                  <a:pt x="301943" y="1136016"/>
                </a:lnTo>
                <a:lnTo>
                  <a:pt x="301625" y="1130301"/>
                </a:lnTo>
                <a:lnTo>
                  <a:pt x="301943" y="1124903"/>
                </a:lnTo>
                <a:lnTo>
                  <a:pt x="302896" y="1119188"/>
                </a:lnTo>
                <a:lnTo>
                  <a:pt x="304802" y="1113791"/>
                </a:lnTo>
                <a:lnTo>
                  <a:pt x="307025" y="1108711"/>
                </a:lnTo>
                <a:lnTo>
                  <a:pt x="309884" y="1103948"/>
                </a:lnTo>
                <a:lnTo>
                  <a:pt x="313378" y="1099186"/>
                </a:lnTo>
                <a:lnTo>
                  <a:pt x="317190" y="1094741"/>
                </a:lnTo>
                <a:lnTo>
                  <a:pt x="321637" y="1091248"/>
                </a:lnTo>
                <a:lnTo>
                  <a:pt x="326402" y="1087438"/>
                </a:lnTo>
                <a:lnTo>
                  <a:pt x="331485" y="1084263"/>
                </a:lnTo>
                <a:lnTo>
                  <a:pt x="337203" y="1081406"/>
                </a:lnTo>
                <a:lnTo>
                  <a:pt x="343238" y="1079183"/>
                </a:lnTo>
                <a:lnTo>
                  <a:pt x="349273" y="1077278"/>
                </a:lnTo>
                <a:lnTo>
                  <a:pt x="355944" y="1076008"/>
                </a:lnTo>
                <a:lnTo>
                  <a:pt x="362615" y="1075056"/>
                </a:lnTo>
                <a:lnTo>
                  <a:pt x="369286" y="1074738"/>
                </a:lnTo>
                <a:close/>
                <a:moveTo>
                  <a:pt x="1261435" y="965200"/>
                </a:moveTo>
                <a:lnTo>
                  <a:pt x="1264624" y="965200"/>
                </a:lnTo>
                <a:lnTo>
                  <a:pt x="1267814" y="965200"/>
                </a:lnTo>
                <a:lnTo>
                  <a:pt x="1271322" y="965838"/>
                </a:lnTo>
                <a:lnTo>
                  <a:pt x="1275149" y="967114"/>
                </a:lnTo>
                <a:lnTo>
                  <a:pt x="1278977" y="968390"/>
                </a:lnTo>
                <a:lnTo>
                  <a:pt x="1282804" y="969984"/>
                </a:lnTo>
                <a:lnTo>
                  <a:pt x="1290777" y="973811"/>
                </a:lnTo>
                <a:lnTo>
                  <a:pt x="1298113" y="978277"/>
                </a:lnTo>
                <a:lnTo>
                  <a:pt x="1304491" y="982742"/>
                </a:lnTo>
                <a:lnTo>
                  <a:pt x="1308637" y="986250"/>
                </a:lnTo>
                <a:lnTo>
                  <a:pt x="1312784" y="990715"/>
                </a:lnTo>
                <a:lnTo>
                  <a:pt x="1317249" y="997094"/>
                </a:lnTo>
                <a:lnTo>
                  <a:pt x="1321395" y="1004429"/>
                </a:lnTo>
                <a:lnTo>
                  <a:pt x="1325222" y="1012403"/>
                </a:lnTo>
                <a:lnTo>
                  <a:pt x="1326817" y="1016549"/>
                </a:lnTo>
                <a:lnTo>
                  <a:pt x="1328092" y="1020057"/>
                </a:lnTo>
                <a:lnTo>
                  <a:pt x="1329368" y="1024203"/>
                </a:lnTo>
                <a:lnTo>
                  <a:pt x="1330006" y="1027711"/>
                </a:lnTo>
                <a:lnTo>
                  <a:pt x="1330325" y="1030901"/>
                </a:lnTo>
                <a:lnTo>
                  <a:pt x="1330006" y="1034090"/>
                </a:lnTo>
                <a:lnTo>
                  <a:pt x="1329368" y="1036004"/>
                </a:lnTo>
                <a:lnTo>
                  <a:pt x="1327774" y="1038236"/>
                </a:lnTo>
                <a:lnTo>
                  <a:pt x="1228904" y="1099472"/>
                </a:lnTo>
                <a:lnTo>
                  <a:pt x="1226990" y="1101066"/>
                </a:lnTo>
                <a:lnTo>
                  <a:pt x="1225396" y="1102342"/>
                </a:lnTo>
                <a:lnTo>
                  <a:pt x="1223163" y="1103618"/>
                </a:lnTo>
                <a:lnTo>
                  <a:pt x="1220930" y="1104575"/>
                </a:lnTo>
                <a:lnTo>
                  <a:pt x="1219017" y="1105213"/>
                </a:lnTo>
                <a:lnTo>
                  <a:pt x="1216784" y="1105850"/>
                </a:lnTo>
                <a:lnTo>
                  <a:pt x="1212000" y="1106488"/>
                </a:lnTo>
                <a:lnTo>
                  <a:pt x="1207854" y="1105850"/>
                </a:lnTo>
                <a:lnTo>
                  <a:pt x="1205622" y="1105213"/>
                </a:lnTo>
                <a:lnTo>
                  <a:pt x="1203389" y="1104575"/>
                </a:lnTo>
                <a:lnTo>
                  <a:pt x="1201475" y="1103618"/>
                </a:lnTo>
                <a:lnTo>
                  <a:pt x="1199243" y="1102342"/>
                </a:lnTo>
                <a:lnTo>
                  <a:pt x="1197329" y="1101066"/>
                </a:lnTo>
                <a:lnTo>
                  <a:pt x="1195735" y="1099472"/>
                </a:lnTo>
                <a:lnTo>
                  <a:pt x="1194140" y="1097558"/>
                </a:lnTo>
                <a:lnTo>
                  <a:pt x="1192864" y="1095963"/>
                </a:lnTo>
                <a:lnTo>
                  <a:pt x="1191588" y="1093731"/>
                </a:lnTo>
                <a:lnTo>
                  <a:pt x="1190632" y="1091817"/>
                </a:lnTo>
                <a:lnTo>
                  <a:pt x="1189356" y="1087352"/>
                </a:lnTo>
                <a:lnTo>
                  <a:pt x="1189037" y="1082887"/>
                </a:lnTo>
                <a:lnTo>
                  <a:pt x="1189356" y="1078741"/>
                </a:lnTo>
                <a:lnTo>
                  <a:pt x="1190632" y="1074276"/>
                </a:lnTo>
                <a:lnTo>
                  <a:pt x="1191588" y="1072043"/>
                </a:lnTo>
                <a:lnTo>
                  <a:pt x="1192864" y="1070130"/>
                </a:lnTo>
                <a:lnTo>
                  <a:pt x="1194140" y="1068535"/>
                </a:lnTo>
                <a:lnTo>
                  <a:pt x="1195735" y="1066621"/>
                </a:lnTo>
                <a:lnTo>
                  <a:pt x="1257289" y="967433"/>
                </a:lnTo>
                <a:lnTo>
                  <a:pt x="1258884" y="965838"/>
                </a:lnTo>
                <a:lnTo>
                  <a:pt x="1261435" y="965200"/>
                </a:lnTo>
                <a:close/>
                <a:moveTo>
                  <a:pt x="346041" y="844550"/>
                </a:moveTo>
                <a:lnTo>
                  <a:pt x="350799" y="844550"/>
                </a:lnTo>
                <a:lnTo>
                  <a:pt x="658851" y="844550"/>
                </a:lnTo>
                <a:lnTo>
                  <a:pt x="663927" y="844550"/>
                </a:lnTo>
                <a:lnTo>
                  <a:pt x="669003" y="845185"/>
                </a:lnTo>
                <a:lnTo>
                  <a:pt x="673762" y="846773"/>
                </a:lnTo>
                <a:lnTo>
                  <a:pt x="678204" y="848043"/>
                </a:lnTo>
                <a:lnTo>
                  <a:pt x="682645" y="850265"/>
                </a:lnTo>
                <a:lnTo>
                  <a:pt x="686452" y="852805"/>
                </a:lnTo>
                <a:lnTo>
                  <a:pt x="690259" y="855345"/>
                </a:lnTo>
                <a:lnTo>
                  <a:pt x="693749" y="858838"/>
                </a:lnTo>
                <a:lnTo>
                  <a:pt x="697239" y="862330"/>
                </a:lnTo>
                <a:lnTo>
                  <a:pt x="699777" y="865823"/>
                </a:lnTo>
                <a:lnTo>
                  <a:pt x="702315" y="869950"/>
                </a:lnTo>
                <a:lnTo>
                  <a:pt x="704218" y="874395"/>
                </a:lnTo>
                <a:lnTo>
                  <a:pt x="705804" y="879158"/>
                </a:lnTo>
                <a:lnTo>
                  <a:pt x="707391" y="883920"/>
                </a:lnTo>
                <a:lnTo>
                  <a:pt x="708025" y="888683"/>
                </a:lnTo>
                <a:lnTo>
                  <a:pt x="708025" y="893763"/>
                </a:lnTo>
                <a:lnTo>
                  <a:pt x="708025" y="898843"/>
                </a:lnTo>
                <a:lnTo>
                  <a:pt x="707391" y="903605"/>
                </a:lnTo>
                <a:lnTo>
                  <a:pt x="705804" y="908368"/>
                </a:lnTo>
                <a:lnTo>
                  <a:pt x="704218" y="912495"/>
                </a:lnTo>
                <a:lnTo>
                  <a:pt x="702315" y="916940"/>
                </a:lnTo>
                <a:lnTo>
                  <a:pt x="699777" y="921068"/>
                </a:lnTo>
                <a:lnTo>
                  <a:pt x="697239" y="924878"/>
                </a:lnTo>
                <a:lnTo>
                  <a:pt x="693749" y="928370"/>
                </a:lnTo>
                <a:lnTo>
                  <a:pt x="690259" y="931545"/>
                </a:lnTo>
                <a:lnTo>
                  <a:pt x="686452" y="934403"/>
                </a:lnTo>
                <a:lnTo>
                  <a:pt x="682645" y="936943"/>
                </a:lnTo>
                <a:lnTo>
                  <a:pt x="678204" y="938848"/>
                </a:lnTo>
                <a:lnTo>
                  <a:pt x="673762" y="940753"/>
                </a:lnTo>
                <a:lnTo>
                  <a:pt x="669003" y="941705"/>
                </a:lnTo>
                <a:lnTo>
                  <a:pt x="663927" y="942658"/>
                </a:lnTo>
                <a:lnTo>
                  <a:pt x="658851" y="942975"/>
                </a:lnTo>
                <a:lnTo>
                  <a:pt x="350799" y="942975"/>
                </a:lnTo>
                <a:lnTo>
                  <a:pt x="346041" y="942658"/>
                </a:lnTo>
                <a:lnTo>
                  <a:pt x="340965" y="941705"/>
                </a:lnTo>
                <a:lnTo>
                  <a:pt x="336206" y="940753"/>
                </a:lnTo>
                <a:lnTo>
                  <a:pt x="331764" y="938848"/>
                </a:lnTo>
                <a:lnTo>
                  <a:pt x="327323" y="936943"/>
                </a:lnTo>
                <a:lnTo>
                  <a:pt x="323516" y="934403"/>
                </a:lnTo>
                <a:lnTo>
                  <a:pt x="319391" y="931545"/>
                </a:lnTo>
                <a:lnTo>
                  <a:pt x="316219" y="928370"/>
                </a:lnTo>
                <a:lnTo>
                  <a:pt x="312729" y="924878"/>
                </a:lnTo>
                <a:lnTo>
                  <a:pt x="309874" y="921068"/>
                </a:lnTo>
                <a:lnTo>
                  <a:pt x="307653" y="916940"/>
                </a:lnTo>
                <a:lnTo>
                  <a:pt x="305432" y="912495"/>
                </a:lnTo>
                <a:lnTo>
                  <a:pt x="303846" y="908368"/>
                </a:lnTo>
                <a:lnTo>
                  <a:pt x="302577" y="903605"/>
                </a:lnTo>
                <a:lnTo>
                  <a:pt x="301943" y="898843"/>
                </a:lnTo>
                <a:lnTo>
                  <a:pt x="301625" y="893763"/>
                </a:lnTo>
                <a:lnTo>
                  <a:pt x="301943" y="888683"/>
                </a:lnTo>
                <a:lnTo>
                  <a:pt x="302577" y="883920"/>
                </a:lnTo>
                <a:lnTo>
                  <a:pt x="303846" y="879158"/>
                </a:lnTo>
                <a:lnTo>
                  <a:pt x="305432" y="874395"/>
                </a:lnTo>
                <a:lnTo>
                  <a:pt x="307336" y="869950"/>
                </a:lnTo>
                <a:lnTo>
                  <a:pt x="309874" y="865823"/>
                </a:lnTo>
                <a:lnTo>
                  <a:pt x="312729" y="862330"/>
                </a:lnTo>
                <a:lnTo>
                  <a:pt x="316219" y="858838"/>
                </a:lnTo>
                <a:lnTo>
                  <a:pt x="319391" y="855345"/>
                </a:lnTo>
                <a:lnTo>
                  <a:pt x="323516" y="852805"/>
                </a:lnTo>
                <a:lnTo>
                  <a:pt x="327323" y="850265"/>
                </a:lnTo>
                <a:lnTo>
                  <a:pt x="331764" y="848043"/>
                </a:lnTo>
                <a:lnTo>
                  <a:pt x="336206" y="846773"/>
                </a:lnTo>
                <a:lnTo>
                  <a:pt x="340965" y="845185"/>
                </a:lnTo>
                <a:lnTo>
                  <a:pt x="346041" y="844550"/>
                </a:lnTo>
                <a:close/>
                <a:moveTo>
                  <a:pt x="344144" y="590550"/>
                </a:moveTo>
                <a:lnTo>
                  <a:pt x="960782" y="590550"/>
                </a:lnTo>
                <a:lnTo>
                  <a:pt x="966812" y="591185"/>
                </a:lnTo>
                <a:lnTo>
                  <a:pt x="973159" y="592138"/>
                </a:lnTo>
                <a:lnTo>
                  <a:pt x="978871" y="593725"/>
                </a:lnTo>
                <a:lnTo>
                  <a:pt x="984584" y="595630"/>
                </a:lnTo>
                <a:lnTo>
                  <a:pt x="990296" y="598488"/>
                </a:lnTo>
                <a:lnTo>
                  <a:pt x="995374" y="601345"/>
                </a:lnTo>
                <a:lnTo>
                  <a:pt x="1000135" y="604838"/>
                </a:lnTo>
                <a:lnTo>
                  <a:pt x="1004260" y="608965"/>
                </a:lnTo>
                <a:lnTo>
                  <a:pt x="1008386" y="613410"/>
                </a:lnTo>
                <a:lnTo>
                  <a:pt x="1011560" y="617855"/>
                </a:lnTo>
                <a:lnTo>
                  <a:pt x="1015051" y="623253"/>
                </a:lnTo>
                <a:lnTo>
                  <a:pt x="1017590" y="628650"/>
                </a:lnTo>
                <a:lnTo>
                  <a:pt x="1019811" y="634048"/>
                </a:lnTo>
                <a:lnTo>
                  <a:pt x="1021081" y="639763"/>
                </a:lnTo>
                <a:lnTo>
                  <a:pt x="1021715" y="646113"/>
                </a:lnTo>
                <a:lnTo>
                  <a:pt x="1022350" y="652145"/>
                </a:lnTo>
                <a:lnTo>
                  <a:pt x="1021715" y="658813"/>
                </a:lnTo>
                <a:lnTo>
                  <a:pt x="1021081" y="664528"/>
                </a:lnTo>
                <a:lnTo>
                  <a:pt x="1019811" y="670878"/>
                </a:lnTo>
                <a:lnTo>
                  <a:pt x="1017590" y="676275"/>
                </a:lnTo>
                <a:lnTo>
                  <a:pt x="1015051" y="681673"/>
                </a:lnTo>
                <a:lnTo>
                  <a:pt x="1011560" y="686753"/>
                </a:lnTo>
                <a:lnTo>
                  <a:pt x="1008386" y="691515"/>
                </a:lnTo>
                <a:lnTo>
                  <a:pt x="1004260" y="695960"/>
                </a:lnTo>
                <a:lnTo>
                  <a:pt x="1000135" y="700088"/>
                </a:lnTo>
                <a:lnTo>
                  <a:pt x="995374" y="703580"/>
                </a:lnTo>
                <a:lnTo>
                  <a:pt x="990296" y="706438"/>
                </a:lnTo>
                <a:lnTo>
                  <a:pt x="984584" y="708978"/>
                </a:lnTo>
                <a:lnTo>
                  <a:pt x="978871" y="711200"/>
                </a:lnTo>
                <a:lnTo>
                  <a:pt x="973159" y="712788"/>
                </a:lnTo>
                <a:lnTo>
                  <a:pt x="966812" y="713740"/>
                </a:lnTo>
                <a:lnTo>
                  <a:pt x="960782" y="714375"/>
                </a:lnTo>
                <a:lnTo>
                  <a:pt x="344144" y="714375"/>
                </a:lnTo>
                <a:lnTo>
                  <a:pt x="338114" y="713740"/>
                </a:lnTo>
                <a:lnTo>
                  <a:pt x="331767" y="712788"/>
                </a:lnTo>
                <a:lnTo>
                  <a:pt x="326054" y="711200"/>
                </a:lnTo>
                <a:lnTo>
                  <a:pt x="320342" y="708978"/>
                </a:lnTo>
                <a:lnTo>
                  <a:pt x="314946" y="706438"/>
                </a:lnTo>
                <a:lnTo>
                  <a:pt x="309869" y="703580"/>
                </a:lnTo>
                <a:lnTo>
                  <a:pt x="305108" y="700088"/>
                </a:lnTo>
                <a:lnTo>
                  <a:pt x="300982" y="695960"/>
                </a:lnTo>
                <a:lnTo>
                  <a:pt x="296857" y="691515"/>
                </a:lnTo>
                <a:lnTo>
                  <a:pt x="293366" y="686753"/>
                </a:lnTo>
                <a:lnTo>
                  <a:pt x="290192" y="681673"/>
                </a:lnTo>
                <a:lnTo>
                  <a:pt x="287653" y="676275"/>
                </a:lnTo>
                <a:lnTo>
                  <a:pt x="285432" y="670878"/>
                </a:lnTo>
                <a:lnTo>
                  <a:pt x="284162" y="664528"/>
                </a:lnTo>
                <a:lnTo>
                  <a:pt x="282893" y="658813"/>
                </a:lnTo>
                <a:lnTo>
                  <a:pt x="282575" y="652145"/>
                </a:lnTo>
                <a:lnTo>
                  <a:pt x="282893" y="646113"/>
                </a:lnTo>
                <a:lnTo>
                  <a:pt x="284162" y="639763"/>
                </a:lnTo>
                <a:lnTo>
                  <a:pt x="285432" y="634048"/>
                </a:lnTo>
                <a:lnTo>
                  <a:pt x="287653" y="628650"/>
                </a:lnTo>
                <a:lnTo>
                  <a:pt x="290192" y="623253"/>
                </a:lnTo>
                <a:lnTo>
                  <a:pt x="293366" y="617855"/>
                </a:lnTo>
                <a:lnTo>
                  <a:pt x="296857" y="613410"/>
                </a:lnTo>
                <a:lnTo>
                  <a:pt x="300982" y="608965"/>
                </a:lnTo>
                <a:lnTo>
                  <a:pt x="305108" y="604838"/>
                </a:lnTo>
                <a:lnTo>
                  <a:pt x="309869" y="601345"/>
                </a:lnTo>
                <a:lnTo>
                  <a:pt x="314946" y="598488"/>
                </a:lnTo>
                <a:lnTo>
                  <a:pt x="320342" y="595630"/>
                </a:lnTo>
                <a:lnTo>
                  <a:pt x="326054" y="593725"/>
                </a:lnTo>
                <a:lnTo>
                  <a:pt x="331767" y="592138"/>
                </a:lnTo>
                <a:lnTo>
                  <a:pt x="338114" y="591185"/>
                </a:lnTo>
                <a:lnTo>
                  <a:pt x="344144" y="590550"/>
                </a:lnTo>
                <a:close/>
                <a:moveTo>
                  <a:pt x="1750865" y="411163"/>
                </a:moveTo>
                <a:lnTo>
                  <a:pt x="1754043" y="411481"/>
                </a:lnTo>
                <a:lnTo>
                  <a:pt x="1757540" y="411798"/>
                </a:lnTo>
                <a:lnTo>
                  <a:pt x="1760718" y="413068"/>
                </a:lnTo>
                <a:lnTo>
                  <a:pt x="1764214" y="414021"/>
                </a:lnTo>
                <a:lnTo>
                  <a:pt x="1767710" y="414973"/>
                </a:lnTo>
                <a:lnTo>
                  <a:pt x="1770889" y="416878"/>
                </a:lnTo>
                <a:lnTo>
                  <a:pt x="1777563" y="421006"/>
                </a:lnTo>
                <a:lnTo>
                  <a:pt x="1784555" y="425768"/>
                </a:lnTo>
                <a:lnTo>
                  <a:pt x="1790912" y="431166"/>
                </a:lnTo>
                <a:lnTo>
                  <a:pt x="1797904" y="437198"/>
                </a:lnTo>
                <a:lnTo>
                  <a:pt x="1812207" y="451486"/>
                </a:lnTo>
                <a:lnTo>
                  <a:pt x="1827145" y="466408"/>
                </a:lnTo>
                <a:lnTo>
                  <a:pt x="1836680" y="476251"/>
                </a:lnTo>
                <a:lnTo>
                  <a:pt x="1851935" y="491173"/>
                </a:lnTo>
                <a:lnTo>
                  <a:pt x="1865920" y="505461"/>
                </a:lnTo>
                <a:lnTo>
                  <a:pt x="1872277" y="512446"/>
                </a:lnTo>
                <a:lnTo>
                  <a:pt x="1877680" y="519431"/>
                </a:lnTo>
                <a:lnTo>
                  <a:pt x="1882447" y="525781"/>
                </a:lnTo>
                <a:lnTo>
                  <a:pt x="1886579" y="532766"/>
                </a:lnTo>
                <a:lnTo>
                  <a:pt x="1888486" y="536258"/>
                </a:lnTo>
                <a:lnTo>
                  <a:pt x="1889439" y="539433"/>
                </a:lnTo>
                <a:lnTo>
                  <a:pt x="1891029" y="542608"/>
                </a:lnTo>
                <a:lnTo>
                  <a:pt x="1891664" y="546101"/>
                </a:lnTo>
                <a:lnTo>
                  <a:pt x="1891982" y="549593"/>
                </a:lnTo>
                <a:lnTo>
                  <a:pt x="1892300" y="552768"/>
                </a:lnTo>
                <a:lnTo>
                  <a:pt x="1892300" y="556261"/>
                </a:lnTo>
                <a:lnTo>
                  <a:pt x="1891664" y="559753"/>
                </a:lnTo>
                <a:lnTo>
                  <a:pt x="1891029" y="562928"/>
                </a:lnTo>
                <a:lnTo>
                  <a:pt x="1889757" y="566738"/>
                </a:lnTo>
                <a:lnTo>
                  <a:pt x="1888486" y="570231"/>
                </a:lnTo>
                <a:lnTo>
                  <a:pt x="1886261" y="574041"/>
                </a:lnTo>
                <a:lnTo>
                  <a:pt x="1884036" y="577533"/>
                </a:lnTo>
                <a:lnTo>
                  <a:pt x="1881176" y="581343"/>
                </a:lnTo>
                <a:lnTo>
                  <a:pt x="1877680" y="585153"/>
                </a:lnTo>
                <a:lnTo>
                  <a:pt x="1874184" y="588963"/>
                </a:lnTo>
                <a:lnTo>
                  <a:pt x="1476895" y="985838"/>
                </a:lnTo>
                <a:lnTo>
                  <a:pt x="1472763" y="989966"/>
                </a:lnTo>
                <a:lnTo>
                  <a:pt x="1468313" y="993458"/>
                </a:lnTo>
                <a:lnTo>
                  <a:pt x="1464182" y="996633"/>
                </a:lnTo>
                <a:lnTo>
                  <a:pt x="1459732" y="999808"/>
                </a:lnTo>
                <a:lnTo>
                  <a:pt x="1455282" y="1002348"/>
                </a:lnTo>
                <a:lnTo>
                  <a:pt x="1450515" y="1004888"/>
                </a:lnTo>
                <a:lnTo>
                  <a:pt x="1446065" y="1007111"/>
                </a:lnTo>
                <a:lnTo>
                  <a:pt x="1440980" y="1009016"/>
                </a:lnTo>
                <a:lnTo>
                  <a:pt x="1436212" y="1010921"/>
                </a:lnTo>
                <a:lnTo>
                  <a:pt x="1431445" y="1012826"/>
                </a:lnTo>
                <a:lnTo>
                  <a:pt x="1426360" y="1013778"/>
                </a:lnTo>
                <a:lnTo>
                  <a:pt x="1421274" y="1015366"/>
                </a:lnTo>
                <a:lnTo>
                  <a:pt x="1416507" y="1016001"/>
                </a:lnTo>
                <a:lnTo>
                  <a:pt x="1411422" y="1016953"/>
                </a:lnTo>
                <a:lnTo>
                  <a:pt x="1406336" y="1017271"/>
                </a:lnTo>
                <a:lnTo>
                  <a:pt x="1401569" y="1017588"/>
                </a:lnTo>
                <a:lnTo>
                  <a:pt x="1396484" y="1017588"/>
                </a:lnTo>
                <a:lnTo>
                  <a:pt x="1391716" y="1017271"/>
                </a:lnTo>
                <a:lnTo>
                  <a:pt x="1386949" y="1016953"/>
                </a:lnTo>
                <a:lnTo>
                  <a:pt x="1382499" y="1015683"/>
                </a:lnTo>
                <a:lnTo>
                  <a:pt x="1377731" y="1015048"/>
                </a:lnTo>
                <a:lnTo>
                  <a:pt x="1373282" y="1013461"/>
                </a:lnTo>
                <a:lnTo>
                  <a:pt x="1368832" y="1012191"/>
                </a:lnTo>
                <a:lnTo>
                  <a:pt x="1364700" y="1010286"/>
                </a:lnTo>
                <a:lnTo>
                  <a:pt x="1360886" y="1008063"/>
                </a:lnTo>
                <a:lnTo>
                  <a:pt x="1357072" y="1005523"/>
                </a:lnTo>
                <a:lnTo>
                  <a:pt x="1353576" y="1002983"/>
                </a:lnTo>
                <a:lnTo>
                  <a:pt x="1350080" y="1000126"/>
                </a:lnTo>
                <a:lnTo>
                  <a:pt x="1347220" y="996633"/>
                </a:lnTo>
                <a:lnTo>
                  <a:pt x="1344359" y="993458"/>
                </a:lnTo>
                <a:lnTo>
                  <a:pt x="1341817" y="989331"/>
                </a:lnTo>
                <a:lnTo>
                  <a:pt x="1339274" y="985521"/>
                </a:lnTo>
                <a:lnTo>
                  <a:pt x="1337367" y="981076"/>
                </a:lnTo>
                <a:lnTo>
                  <a:pt x="1335778" y="976313"/>
                </a:lnTo>
                <a:lnTo>
                  <a:pt x="1326561" y="967106"/>
                </a:lnTo>
                <a:lnTo>
                  <a:pt x="1322111" y="965518"/>
                </a:lnTo>
                <a:lnTo>
                  <a:pt x="1317979" y="963296"/>
                </a:lnTo>
                <a:lnTo>
                  <a:pt x="1314165" y="961073"/>
                </a:lnTo>
                <a:lnTo>
                  <a:pt x="1310351" y="958851"/>
                </a:lnTo>
                <a:lnTo>
                  <a:pt x="1307173" y="956311"/>
                </a:lnTo>
                <a:lnTo>
                  <a:pt x="1303995" y="953453"/>
                </a:lnTo>
                <a:lnTo>
                  <a:pt x="1301134" y="950913"/>
                </a:lnTo>
                <a:lnTo>
                  <a:pt x="1298274" y="948056"/>
                </a:lnTo>
                <a:lnTo>
                  <a:pt x="1295731" y="944563"/>
                </a:lnTo>
                <a:lnTo>
                  <a:pt x="1293824" y="941706"/>
                </a:lnTo>
                <a:lnTo>
                  <a:pt x="1291599" y="938531"/>
                </a:lnTo>
                <a:lnTo>
                  <a:pt x="1289692" y="935038"/>
                </a:lnTo>
                <a:lnTo>
                  <a:pt x="1288103" y="931546"/>
                </a:lnTo>
                <a:lnTo>
                  <a:pt x="1286832" y="928371"/>
                </a:lnTo>
                <a:lnTo>
                  <a:pt x="1284607" y="921068"/>
                </a:lnTo>
                <a:lnTo>
                  <a:pt x="1283336" y="913448"/>
                </a:lnTo>
                <a:lnTo>
                  <a:pt x="1282700" y="905511"/>
                </a:lnTo>
                <a:lnTo>
                  <a:pt x="1283018" y="897573"/>
                </a:lnTo>
                <a:lnTo>
                  <a:pt x="1283971" y="889953"/>
                </a:lnTo>
                <a:lnTo>
                  <a:pt x="1285560" y="882016"/>
                </a:lnTo>
                <a:lnTo>
                  <a:pt x="1287785" y="874078"/>
                </a:lnTo>
                <a:lnTo>
                  <a:pt x="1290646" y="866141"/>
                </a:lnTo>
                <a:lnTo>
                  <a:pt x="1294142" y="858521"/>
                </a:lnTo>
                <a:lnTo>
                  <a:pt x="1298909" y="849948"/>
                </a:lnTo>
                <a:lnTo>
                  <a:pt x="1304313" y="841376"/>
                </a:lnTo>
                <a:lnTo>
                  <a:pt x="1310351" y="833756"/>
                </a:lnTo>
                <a:lnTo>
                  <a:pt x="1317026" y="826136"/>
                </a:lnTo>
                <a:lnTo>
                  <a:pt x="1714315" y="429261"/>
                </a:lnTo>
                <a:lnTo>
                  <a:pt x="1718446" y="425768"/>
                </a:lnTo>
                <a:lnTo>
                  <a:pt x="1721943" y="422276"/>
                </a:lnTo>
                <a:lnTo>
                  <a:pt x="1726074" y="419736"/>
                </a:lnTo>
                <a:lnTo>
                  <a:pt x="1729571" y="417196"/>
                </a:lnTo>
                <a:lnTo>
                  <a:pt x="1733384" y="415608"/>
                </a:lnTo>
                <a:lnTo>
                  <a:pt x="1736881" y="414021"/>
                </a:lnTo>
                <a:lnTo>
                  <a:pt x="1740377" y="412433"/>
                </a:lnTo>
                <a:lnTo>
                  <a:pt x="1743873" y="411798"/>
                </a:lnTo>
                <a:lnTo>
                  <a:pt x="1747051" y="411481"/>
                </a:lnTo>
                <a:lnTo>
                  <a:pt x="1750865" y="411163"/>
                </a:lnTo>
                <a:close/>
                <a:moveTo>
                  <a:pt x="198373" y="319088"/>
                </a:moveTo>
                <a:lnTo>
                  <a:pt x="1557783" y="319088"/>
                </a:lnTo>
                <a:lnTo>
                  <a:pt x="1453042" y="423822"/>
                </a:lnTo>
                <a:lnTo>
                  <a:pt x="315492" y="423822"/>
                </a:lnTo>
                <a:lnTo>
                  <a:pt x="305336" y="424140"/>
                </a:lnTo>
                <a:lnTo>
                  <a:pt x="295179" y="424774"/>
                </a:lnTo>
                <a:lnTo>
                  <a:pt x="285340" y="426361"/>
                </a:lnTo>
                <a:lnTo>
                  <a:pt x="275500" y="427631"/>
                </a:lnTo>
                <a:lnTo>
                  <a:pt x="265979" y="429852"/>
                </a:lnTo>
                <a:lnTo>
                  <a:pt x="256457" y="433026"/>
                </a:lnTo>
                <a:lnTo>
                  <a:pt x="247570" y="435882"/>
                </a:lnTo>
                <a:lnTo>
                  <a:pt x="238365" y="439374"/>
                </a:lnTo>
                <a:lnTo>
                  <a:pt x="229478" y="443499"/>
                </a:lnTo>
                <a:lnTo>
                  <a:pt x="221226" y="447943"/>
                </a:lnTo>
                <a:lnTo>
                  <a:pt x="212973" y="452703"/>
                </a:lnTo>
                <a:lnTo>
                  <a:pt x="204721" y="457781"/>
                </a:lnTo>
                <a:lnTo>
                  <a:pt x="196786" y="463494"/>
                </a:lnTo>
                <a:lnTo>
                  <a:pt x="189486" y="469207"/>
                </a:lnTo>
                <a:lnTo>
                  <a:pt x="182186" y="475554"/>
                </a:lnTo>
                <a:lnTo>
                  <a:pt x="175203" y="481902"/>
                </a:lnTo>
                <a:lnTo>
                  <a:pt x="168855" y="488884"/>
                </a:lnTo>
                <a:lnTo>
                  <a:pt x="162507" y="496184"/>
                </a:lnTo>
                <a:lnTo>
                  <a:pt x="156794" y="503483"/>
                </a:lnTo>
                <a:lnTo>
                  <a:pt x="151398" y="511100"/>
                </a:lnTo>
                <a:lnTo>
                  <a:pt x="145685" y="519670"/>
                </a:lnTo>
                <a:lnTo>
                  <a:pt x="140924" y="527604"/>
                </a:lnTo>
                <a:lnTo>
                  <a:pt x="136798" y="536490"/>
                </a:lnTo>
                <a:lnTo>
                  <a:pt x="132672" y="545060"/>
                </a:lnTo>
                <a:lnTo>
                  <a:pt x="129498" y="554263"/>
                </a:lnTo>
                <a:lnTo>
                  <a:pt x="126007" y="563150"/>
                </a:lnTo>
                <a:lnTo>
                  <a:pt x="123468" y="572671"/>
                </a:lnTo>
                <a:lnTo>
                  <a:pt x="121246" y="582193"/>
                </a:lnTo>
                <a:lnTo>
                  <a:pt x="119659" y="592031"/>
                </a:lnTo>
                <a:lnTo>
                  <a:pt x="118072" y="601870"/>
                </a:lnTo>
                <a:lnTo>
                  <a:pt x="117437" y="612026"/>
                </a:lnTo>
                <a:lnTo>
                  <a:pt x="117437" y="622182"/>
                </a:lnTo>
                <a:lnTo>
                  <a:pt x="117437" y="1633658"/>
                </a:lnTo>
                <a:lnTo>
                  <a:pt x="117437" y="1643814"/>
                </a:lnTo>
                <a:lnTo>
                  <a:pt x="118072" y="1653970"/>
                </a:lnTo>
                <a:lnTo>
                  <a:pt x="119659" y="1663808"/>
                </a:lnTo>
                <a:lnTo>
                  <a:pt x="121246" y="1673647"/>
                </a:lnTo>
                <a:lnTo>
                  <a:pt x="123468" y="1683168"/>
                </a:lnTo>
                <a:lnTo>
                  <a:pt x="126007" y="1692689"/>
                </a:lnTo>
                <a:lnTo>
                  <a:pt x="129498" y="1701576"/>
                </a:lnTo>
                <a:lnTo>
                  <a:pt x="132672" y="1710780"/>
                </a:lnTo>
                <a:lnTo>
                  <a:pt x="136798" y="1719666"/>
                </a:lnTo>
                <a:lnTo>
                  <a:pt x="140924" y="1728235"/>
                </a:lnTo>
                <a:lnTo>
                  <a:pt x="145685" y="1736170"/>
                </a:lnTo>
                <a:lnTo>
                  <a:pt x="151398" y="1744739"/>
                </a:lnTo>
                <a:lnTo>
                  <a:pt x="156794" y="1752356"/>
                </a:lnTo>
                <a:lnTo>
                  <a:pt x="162507" y="1759656"/>
                </a:lnTo>
                <a:lnTo>
                  <a:pt x="168855" y="1766955"/>
                </a:lnTo>
                <a:lnTo>
                  <a:pt x="175203" y="1773938"/>
                </a:lnTo>
                <a:lnTo>
                  <a:pt x="182186" y="1780285"/>
                </a:lnTo>
                <a:lnTo>
                  <a:pt x="189486" y="1786633"/>
                </a:lnTo>
                <a:lnTo>
                  <a:pt x="196786" y="1792345"/>
                </a:lnTo>
                <a:lnTo>
                  <a:pt x="204721" y="1798375"/>
                </a:lnTo>
                <a:lnTo>
                  <a:pt x="212973" y="1803453"/>
                </a:lnTo>
                <a:lnTo>
                  <a:pt x="221226" y="1808214"/>
                </a:lnTo>
                <a:lnTo>
                  <a:pt x="229478" y="1812340"/>
                </a:lnTo>
                <a:lnTo>
                  <a:pt x="238365" y="1816466"/>
                </a:lnTo>
                <a:lnTo>
                  <a:pt x="247570" y="1819640"/>
                </a:lnTo>
                <a:lnTo>
                  <a:pt x="256457" y="1823131"/>
                </a:lnTo>
                <a:lnTo>
                  <a:pt x="265979" y="1825670"/>
                </a:lnTo>
                <a:lnTo>
                  <a:pt x="275500" y="1827891"/>
                </a:lnTo>
                <a:lnTo>
                  <a:pt x="285340" y="1829478"/>
                </a:lnTo>
                <a:lnTo>
                  <a:pt x="295179" y="1831065"/>
                </a:lnTo>
                <a:lnTo>
                  <a:pt x="305336" y="1831700"/>
                </a:lnTo>
                <a:lnTo>
                  <a:pt x="315492" y="1831700"/>
                </a:lnTo>
                <a:lnTo>
                  <a:pt x="1632371" y="1831700"/>
                </a:lnTo>
                <a:lnTo>
                  <a:pt x="1642527" y="1831700"/>
                </a:lnTo>
                <a:lnTo>
                  <a:pt x="1652367" y="1831065"/>
                </a:lnTo>
                <a:lnTo>
                  <a:pt x="1662523" y="1829478"/>
                </a:lnTo>
                <a:lnTo>
                  <a:pt x="1672045" y="1827891"/>
                </a:lnTo>
                <a:lnTo>
                  <a:pt x="1681885" y="1825670"/>
                </a:lnTo>
                <a:lnTo>
                  <a:pt x="1691089" y="1823131"/>
                </a:lnTo>
                <a:lnTo>
                  <a:pt x="1700611" y="1819640"/>
                </a:lnTo>
                <a:lnTo>
                  <a:pt x="1709181" y="1816466"/>
                </a:lnTo>
                <a:lnTo>
                  <a:pt x="1718385" y="1812340"/>
                </a:lnTo>
                <a:lnTo>
                  <a:pt x="1726637" y="1808214"/>
                </a:lnTo>
                <a:lnTo>
                  <a:pt x="1735207" y="1803453"/>
                </a:lnTo>
                <a:lnTo>
                  <a:pt x="1743142" y="1798375"/>
                </a:lnTo>
                <a:lnTo>
                  <a:pt x="1750760" y="1792345"/>
                </a:lnTo>
                <a:lnTo>
                  <a:pt x="1758377" y="1786633"/>
                </a:lnTo>
                <a:lnTo>
                  <a:pt x="1765677" y="1780285"/>
                </a:lnTo>
                <a:lnTo>
                  <a:pt x="1772660" y="1773938"/>
                </a:lnTo>
                <a:lnTo>
                  <a:pt x="1779325" y="1766955"/>
                </a:lnTo>
                <a:lnTo>
                  <a:pt x="1785356" y="1759973"/>
                </a:lnTo>
                <a:lnTo>
                  <a:pt x="1791069" y="1752356"/>
                </a:lnTo>
                <a:lnTo>
                  <a:pt x="1796782" y="1744739"/>
                </a:lnTo>
                <a:lnTo>
                  <a:pt x="1801861" y="1736805"/>
                </a:lnTo>
                <a:lnTo>
                  <a:pt x="1806621" y="1728235"/>
                </a:lnTo>
                <a:lnTo>
                  <a:pt x="1810748" y="1719666"/>
                </a:lnTo>
                <a:lnTo>
                  <a:pt x="1814874" y="1710780"/>
                </a:lnTo>
                <a:lnTo>
                  <a:pt x="1818683" y="1702211"/>
                </a:lnTo>
                <a:lnTo>
                  <a:pt x="1821857" y="1692689"/>
                </a:lnTo>
                <a:lnTo>
                  <a:pt x="1824396" y="1683168"/>
                </a:lnTo>
                <a:lnTo>
                  <a:pt x="1826617" y="1673647"/>
                </a:lnTo>
                <a:lnTo>
                  <a:pt x="1828522" y="1663808"/>
                </a:lnTo>
                <a:lnTo>
                  <a:pt x="1829474" y="1653970"/>
                </a:lnTo>
                <a:lnTo>
                  <a:pt x="1830109" y="1643814"/>
                </a:lnTo>
                <a:lnTo>
                  <a:pt x="1830426" y="1633658"/>
                </a:lnTo>
                <a:lnTo>
                  <a:pt x="1830426" y="1113162"/>
                </a:lnTo>
                <a:lnTo>
                  <a:pt x="1830426" y="773570"/>
                </a:lnTo>
                <a:lnTo>
                  <a:pt x="1947863" y="656458"/>
                </a:lnTo>
                <a:lnTo>
                  <a:pt x="1947863" y="1738391"/>
                </a:lnTo>
                <a:lnTo>
                  <a:pt x="1947546" y="1748865"/>
                </a:lnTo>
                <a:lnTo>
                  <a:pt x="1946911" y="1758704"/>
                </a:lnTo>
                <a:lnTo>
                  <a:pt x="1945324" y="1768860"/>
                </a:lnTo>
                <a:lnTo>
                  <a:pt x="1943419" y="1778063"/>
                </a:lnTo>
                <a:lnTo>
                  <a:pt x="1941198" y="1787902"/>
                </a:lnTo>
                <a:lnTo>
                  <a:pt x="1938659" y="1797423"/>
                </a:lnTo>
                <a:lnTo>
                  <a:pt x="1935802" y="1806627"/>
                </a:lnTo>
                <a:lnTo>
                  <a:pt x="1932311" y="1815831"/>
                </a:lnTo>
                <a:lnTo>
                  <a:pt x="1928184" y="1824400"/>
                </a:lnTo>
                <a:lnTo>
                  <a:pt x="1923741" y="1832969"/>
                </a:lnTo>
                <a:lnTo>
                  <a:pt x="1918980" y="1841221"/>
                </a:lnTo>
                <a:lnTo>
                  <a:pt x="1913902" y="1849156"/>
                </a:lnTo>
                <a:lnTo>
                  <a:pt x="1908188" y="1856773"/>
                </a:lnTo>
                <a:lnTo>
                  <a:pt x="1902475" y="1864707"/>
                </a:lnTo>
                <a:lnTo>
                  <a:pt x="1896127" y="1871689"/>
                </a:lnTo>
                <a:lnTo>
                  <a:pt x="1889462" y="1878671"/>
                </a:lnTo>
                <a:lnTo>
                  <a:pt x="1882797" y="1885336"/>
                </a:lnTo>
                <a:lnTo>
                  <a:pt x="1875497" y="1891366"/>
                </a:lnTo>
                <a:lnTo>
                  <a:pt x="1868197" y="1897397"/>
                </a:lnTo>
                <a:lnTo>
                  <a:pt x="1860579" y="1902792"/>
                </a:lnTo>
                <a:lnTo>
                  <a:pt x="1852327" y="1907870"/>
                </a:lnTo>
                <a:lnTo>
                  <a:pt x="1844074" y="1912631"/>
                </a:lnTo>
                <a:lnTo>
                  <a:pt x="1835187" y="1917074"/>
                </a:lnTo>
                <a:lnTo>
                  <a:pt x="1826617" y="1920882"/>
                </a:lnTo>
                <a:lnTo>
                  <a:pt x="1817413" y="1924691"/>
                </a:lnTo>
                <a:lnTo>
                  <a:pt x="1808209" y="1927865"/>
                </a:lnTo>
                <a:lnTo>
                  <a:pt x="1799004" y="1930404"/>
                </a:lnTo>
                <a:lnTo>
                  <a:pt x="1789482" y="1932625"/>
                </a:lnTo>
                <a:lnTo>
                  <a:pt x="1779643" y="1934530"/>
                </a:lnTo>
                <a:lnTo>
                  <a:pt x="1769803" y="1935482"/>
                </a:lnTo>
                <a:lnTo>
                  <a:pt x="1759647" y="1936434"/>
                </a:lnTo>
                <a:lnTo>
                  <a:pt x="1749173" y="1936751"/>
                </a:lnTo>
                <a:lnTo>
                  <a:pt x="198373" y="1936751"/>
                </a:lnTo>
                <a:lnTo>
                  <a:pt x="188216" y="1936434"/>
                </a:lnTo>
                <a:lnTo>
                  <a:pt x="178377" y="1935482"/>
                </a:lnTo>
                <a:lnTo>
                  <a:pt x="168538" y="1934530"/>
                </a:lnTo>
                <a:lnTo>
                  <a:pt x="158699" y="1932625"/>
                </a:lnTo>
                <a:lnTo>
                  <a:pt x="148859" y="1930404"/>
                </a:lnTo>
                <a:lnTo>
                  <a:pt x="139655" y="1927865"/>
                </a:lnTo>
                <a:lnTo>
                  <a:pt x="130133" y="1924691"/>
                </a:lnTo>
                <a:lnTo>
                  <a:pt x="121246" y="1920882"/>
                </a:lnTo>
                <a:lnTo>
                  <a:pt x="112359" y="1917074"/>
                </a:lnTo>
                <a:lnTo>
                  <a:pt x="103789" y="1912631"/>
                </a:lnTo>
                <a:lnTo>
                  <a:pt x="95537" y="1907870"/>
                </a:lnTo>
                <a:lnTo>
                  <a:pt x="87602" y="1902792"/>
                </a:lnTo>
                <a:lnTo>
                  <a:pt x="79984" y="1897397"/>
                </a:lnTo>
                <a:lnTo>
                  <a:pt x="72049" y="1891366"/>
                </a:lnTo>
                <a:lnTo>
                  <a:pt x="65067" y="1885336"/>
                </a:lnTo>
                <a:lnTo>
                  <a:pt x="58084" y="1878671"/>
                </a:lnTo>
                <a:lnTo>
                  <a:pt x="51418" y="1871689"/>
                </a:lnTo>
                <a:lnTo>
                  <a:pt x="45388" y="1864707"/>
                </a:lnTo>
                <a:lnTo>
                  <a:pt x="39357" y="1856773"/>
                </a:lnTo>
                <a:lnTo>
                  <a:pt x="33962" y="1849156"/>
                </a:lnTo>
                <a:lnTo>
                  <a:pt x="28883" y="1841221"/>
                </a:lnTo>
                <a:lnTo>
                  <a:pt x="24122" y="1832969"/>
                </a:lnTo>
                <a:lnTo>
                  <a:pt x="19679" y="1824400"/>
                </a:lnTo>
                <a:lnTo>
                  <a:pt x="15870" y="1815831"/>
                </a:lnTo>
                <a:lnTo>
                  <a:pt x="12061" y="1806627"/>
                </a:lnTo>
                <a:lnTo>
                  <a:pt x="8887" y="1797423"/>
                </a:lnTo>
                <a:lnTo>
                  <a:pt x="6348" y="1787902"/>
                </a:lnTo>
                <a:lnTo>
                  <a:pt x="4126" y="1778063"/>
                </a:lnTo>
                <a:lnTo>
                  <a:pt x="2222" y="1768860"/>
                </a:lnTo>
                <a:lnTo>
                  <a:pt x="1270" y="1758704"/>
                </a:lnTo>
                <a:lnTo>
                  <a:pt x="318" y="1748865"/>
                </a:lnTo>
                <a:lnTo>
                  <a:pt x="0" y="1738391"/>
                </a:lnTo>
                <a:lnTo>
                  <a:pt x="0" y="517448"/>
                </a:lnTo>
                <a:lnTo>
                  <a:pt x="318" y="507292"/>
                </a:lnTo>
                <a:lnTo>
                  <a:pt x="1270" y="497453"/>
                </a:lnTo>
                <a:lnTo>
                  <a:pt x="2222" y="487297"/>
                </a:lnTo>
                <a:lnTo>
                  <a:pt x="4126" y="477776"/>
                </a:lnTo>
                <a:lnTo>
                  <a:pt x="6348" y="467937"/>
                </a:lnTo>
                <a:lnTo>
                  <a:pt x="8887" y="458416"/>
                </a:lnTo>
                <a:lnTo>
                  <a:pt x="12061" y="449212"/>
                </a:lnTo>
                <a:lnTo>
                  <a:pt x="15870" y="440008"/>
                </a:lnTo>
                <a:lnTo>
                  <a:pt x="19679" y="431439"/>
                </a:lnTo>
                <a:lnTo>
                  <a:pt x="24122" y="423187"/>
                </a:lnTo>
                <a:lnTo>
                  <a:pt x="28883" y="414618"/>
                </a:lnTo>
                <a:lnTo>
                  <a:pt x="33962" y="406684"/>
                </a:lnTo>
                <a:lnTo>
                  <a:pt x="39357" y="399067"/>
                </a:lnTo>
                <a:lnTo>
                  <a:pt x="45388" y="391450"/>
                </a:lnTo>
                <a:lnTo>
                  <a:pt x="51418" y="384150"/>
                </a:lnTo>
                <a:lnTo>
                  <a:pt x="58084" y="377168"/>
                </a:lnTo>
                <a:lnTo>
                  <a:pt x="65067" y="370503"/>
                </a:lnTo>
                <a:lnTo>
                  <a:pt x="72049" y="364473"/>
                </a:lnTo>
                <a:lnTo>
                  <a:pt x="79984" y="358443"/>
                </a:lnTo>
                <a:lnTo>
                  <a:pt x="87602" y="353047"/>
                </a:lnTo>
                <a:lnTo>
                  <a:pt x="95537" y="347969"/>
                </a:lnTo>
                <a:lnTo>
                  <a:pt x="103789" y="343209"/>
                </a:lnTo>
                <a:lnTo>
                  <a:pt x="112359" y="338766"/>
                </a:lnTo>
                <a:lnTo>
                  <a:pt x="121246" y="334957"/>
                </a:lnTo>
                <a:lnTo>
                  <a:pt x="130133" y="331149"/>
                </a:lnTo>
                <a:lnTo>
                  <a:pt x="139655" y="328292"/>
                </a:lnTo>
                <a:lnTo>
                  <a:pt x="148859" y="325436"/>
                </a:lnTo>
                <a:lnTo>
                  <a:pt x="158699" y="323214"/>
                </a:lnTo>
                <a:lnTo>
                  <a:pt x="168538" y="321310"/>
                </a:lnTo>
                <a:lnTo>
                  <a:pt x="178377" y="320358"/>
                </a:lnTo>
                <a:lnTo>
                  <a:pt x="188216" y="319723"/>
                </a:lnTo>
                <a:lnTo>
                  <a:pt x="198373" y="319088"/>
                </a:lnTo>
                <a:close/>
                <a:moveTo>
                  <a:pt x="2076641" y="106363"/>
                </a:moveTo>
                <a:lnTo>
                  <a:pt x="2082030" y="106363"/>
                </a:lnTo>
                <a:lnTo>
                  <a:pt x="2087102" y="106363"/>
                </a:lnTo>
                <a:lnTo>
                  <a:pt x="2092174" y="106679"/>
                </a:lnTo>
                <a:lnTo>
                  <a:pt x="2097246" y="107313"/>
                </a:lnTo>
                <a:lnTo>
                  <a:pt x="2102318" y="108263"/>
                </a:lnTo>
                <a:lnTo>
                  <a:pt x="2107390" y="109213"/>
                </a:lnTo>
                <a:lnTo>
                  <a:pt x="2112145" y="110797"/>
                </a:lnTo>
                <a:lnTo>
                  <a:pt x="2117217" y="112064"/>
                </a:lnTo>
                <a:lnTo>
                  <a:pt x="2121972" y="113965"/>
                </a:lnTo>
                <a:lnTo>
                  <a:pt x="2126727" y="116182"/>
                </a:lnTo>
                <a:lnTo>
                  <a:pt x="2131482" y="118399"/>
                </a:lnTo>
                <a:lnTo>
                  <a:pt x="2136237" y="120933"/>
                </a:lnTo>
                <a:lnTo>
                  <a:pt x="2140358" y="123784"/>
                </a:lnTo>
                <a:lnTo>
                  <a:pt x="2144796" y="126634"/>
                </a:lnTo>
                <a:lnTo>
                  <a:pt x="2148916" y="130119"/>
                </a:lnTo>
                <a:lnTo>
                  <a:pt x="2153354" y="133603"/>
                </a:lnTo>
                <a:lnTo>
                  <a:pt x="2157158" y="137087"/>
                </a:lnTo>
                <a:lnTo>
                  <a:pt x="2166351" y="146589"/>
                </a:lnTo>
                <a:lnTo>
                  <a:pt x="2169838" y="150707"/>
                </a:lnTo>
                <a:lnTo>
                  <a:pt x="2173642" y="154825"/>
                </a:lnTo>
                <a:lnTo>
                  <a:pt x="2176812" y="158626"/>
                </a:lnTo>
                <a:lnTo>
                  <a:pt x="2179665" y="163060"/>
                </a:lnTo>
                <a:lnTo>
                  <a:pt x="2182835" y="167811"/>
                </a:lnTo>
                <a:lnTo>
                  <a:pt x="2185371" y="172246"/>
                </a:lnTo>
                <a:lnTo>
                  <a:pt x="2187273" y="176997"/>
                </a:lnTo>
                <a:lnTo>
                  <a:pt x="2189492" y="181748"/>
                </a:lnTo>
                <a:lnTo>
                  <a:pt x="2191394" y="186183"/>
                </a:lnTo>
                <a:lnTo>
                  <a:pt x="2192979" y="191567"/>
                </a:lnTo>
                <a:lnTo>
                  <a:pt x="2194247" y="196002"/>
                </a:lnTo>
                <a:lnTo>
                  <a:pt x="2195515" y="201387"/>
                </a:lnTo>
                <a:lnTo>
                  <a:pt x="2196149" y="206454"/>
                </a:lnTo>
                <a:lnTo>
                  <a:pt x="2196783" y="211522"/>
                </a:lnTo>
                <a:lnTo>
                  <a:pt x="2197100" y="216590"/>
                </a:lnTo>
                <a:lnTo>
                  <a:pt x="2197100" y="221658"/>
                </a:lnTo>
                <a:lnTo>
                  <a:pt x="2197100" y="226726"/>
                </a:lnTo>
                <a:lnTo>
                  <a:pt x="2196783" y="231794"/>
                </a:lnTo>
                <a:lnTo>
                  <a:pt x="2196149" y="236862"/>
                </a:lnTo>
                <a:lnTo>
                  <a:pt x="2195515" y="241613"/>
                </a:lnTo>
                <a:lnTo>
                  <a:pt x="2194247" y="246681"/>
                </a:lnTo>
                <a:lnTo>
                  <a:pt x="2192979" y="251749"/>
                </a:lnTo>
                <a:lnTo>
                  <a:pt x="2191394" y="256500"/>
                </a:lnTo>
                <a:lnTo>
                  <a:pt x="2189492" y="261251"/>
                </a:lnTo>
                <a:lnTo>
                  <a:pt x="2187273" y="266319"/>
                </a:lnTo>
                <a:lnTo>
                  <a:pt x="2185371" y="270754"/>
                </a:lnTo>
                <a:lnTo>
                  <a:pt x="2182835" y="275505"/>
                </a:lnTo>
                <a:lnTo>
                  <a:pt x="2179665" y="279623"/>
                </a:lnTo>
                <a:lnTo>
                  <a:pt x="2176812" y="284057"/>
                </a:lnTo>
                <a:lnTo>
                  <a:pt x="2173642" y="288492"/>
                </a:lnTo>
                <a:lnTo>
                  <a:pt x="2169838" y="292609"/>
                </a:lnTo>
                <a:lnTo>
                  <a:pt x="2166351" y="296410"/>
                </a:lnTo>
                <a:lnTo>
                  <a:pt x="1970764" y="491843"/>
                </a:lnTo>
                <a:lnTo>
                  <a:pt x="1967277" y="495010"/>
                </a:lnTo>
                <a:lnTo>
                  <a:pt x="1963473" y="498178"/>
                </a:lnTo>
                <a:lnTo>
                  <a:pt x="1959986" y="500712"/>
                </a:lnTo>
                <a:lnTo>
                  <a:pt x="1956816" y="502612"/>
                </a:lnTo>
                <a:lnTo>
                  <a:pt x="1953329" y="504513"/>
                </a:lnTo>
                <a:lnTo>
                  <a:pt x="1950476" y="505463"/>
                </a:lnTo>
                <a:lnTo>
                  <a:pt x="1947623" y="505780"/>
                </a:lnTo>
                <a:lnTo>
                  <a:pt x="1944771" y="506413"/>
                </a:lnTo>
                <a:lnTo>
                  <a:pt x="1941918" y="505780"/>
                </a:lnTo>
                <a:lnTo>
                  <a:pt x="1939382" y="505463"/>
                </a:lnTo>
                <a:lnTo>
                  <a:pt x="1936846" y="504513"/>
                </a:lnTo>
                <a:lnTo>
                  <a:pt x="1933993" y="502929"/>
                </a:lnTo>
                <a:lnTo>
                  <a:pt x="1931457" y="501662"/>
                </a:lnTo>
                <a:lnTo>
                  <a:pt x="1928921" y="499445"/>
                </a:lnTo>
                <a:lnTo>
                  <a:pt x="1924166" y="494694"/>
                </a:lnTo>
                <a:lnTo>
                  <a:pt x="1919094" y="489309"/>
                </a:lnTo>
                <a:lnTo>
                  <a:pt x="1914022" y="482657"/>
                </a:lnTo>
                <a:lnTo>
                  <a:pt x="1903561" y="467770"/>
                </a:lnTo>
                <a:lnTo>
                  <a:pt x="1897855" y="459852"/>
                </a:lnTo>
                <a:lnTo>
                  <a:pt x="1891515" y="451616"/>
                </a:lnTo>
                <a:lnTo>
                  <a:pt x="1884541" y="443698"/>
                </a:lnTo>
                <a:lnTo>
                  <a:pt x="1877250" y="435779"/>
                </a:lnTo>
                <a:lnTo>
                  <a:pt x="1868057" y="426277"/>
                </a:lnTo>
                <a:lnTo>
                  <a:pt x="1859815" y="418991"/>
                </a:lnTo>
                <a:lnTo>
                  <a:pt x="1851890" y="412023"/>
                </a:lnTo>
                <a:lnTo>
                  <a:pt x="1843966" y="406005"/>
                </a:lnTo>
                <a:lnTo>
                  <a:pt x="1836041" y="399987"/>
                </a:lnTo>
                <a:lnTo>
                  <a:pt x="1820825" y="389217"/>
                </a:lnTo>
                <a:lnTo>
                  <a:pt x="1814485" y="384466"/>
                </a:lnTo>
                <a:lnTo>
                  <a:pt x="1808462" y="379398"/>
                </a:lnTo>
                <a:lnTo>
                  <a:pt x="1804024" y="374647"/>
                </a:lnTo>
                <a:lnTo>
                  <a:pt x="1802122" y="372113"/>
                </a:lnTo>
                <a:lnTo>
                  <a:pt x="1800220" y="369579"/>
                </a:lnTo>
                <a:lnTo>
                  <a:pt x="1798635" y="367045"/>
                </a:lnTo>
                <a:lnTo>
                  <a:pt x="1798001" y="364511"/>
                </a:lnTo>
                <a:lnTo>
                  <a:pt x="1797367" y="361660"/>
                </a:lnTo>
                <a:lnTo>
                  <a:pt x="1797050" y="359126"/>
                </a:lnTo>
                <a:lnTo>
                  <a:pt x="1797367" y="355959"/>
                </a:lnTo>
                <a:lnTo>
                  <a:pt x="1797684" y="353108"/>
                </a:lnTo>
                <a:lnTo>
                  <a:pt x="1798635" y="349941"/>
                </a:lnTo>
                <a:lnTo>
                  <a:pt x="1800220" y="346773"/>
                </a:lnTo>
                <a:lnTo>
                  <a:pt x="1802439" y="343289"/>
                </a:lnTo>
                <a:lnTo>
                  <a:pt x="1804975" y="340122"/>
                </a:lnTo>
                <a:lnTo>
                  <a:pt x="1807828" y="336637"/>
                </a:lnTo>
                <a:lnTo>
                  <a:pt x="1811632" y="332520"/>
                </a:lnTo>
                <a:lnTo>
                  <a:pt x="2006902" y="137087"/>
                </a:lnTo>
                <a:lnTo>
                  <a:pt x="2011023" y="133603"/>
                </a:lnTo>
                <a:lnTo>
                  <a:pt x="2014827" y="130119"/>
                </a:lnTo>
                <a:lnTo>
                  <a:pt x="2019265" y="126634"/>
                </a:lnTo>
                <a:lnTo>
                  <a:pt x="2023703" y="123784"/>
                </a:lnTo>
                <a:lnTo>
                  <a:pt x="2028141" y="120933"/>
                </a:lnTo>
                <a:lnTo>
                  <a:pt x="2032896" y="118399"/>
                </a:lnTo>
                <a:lnTo>
                  <a:pt x="2037017" y="116182"/>
                </a:lnTo>
                <a:lnTo>
                  <a:pt x="2041772" y="113965"/>
                </a:lnTo>
                <a:lnTo>
                  <a:pt x="2046843" y="112064"/>
                </a:lnTo>
                <a:lnTo>
                  <a:pt x="2051598" y="110797"/>
                </a:lnTo>
                <a:lnTo>
                  <a:pt x="2056670" y="109213"/>
                </a:lnTo>
                <a:lnTo>
                  <a:pt x="2061425" y="108263"/>
                </a:lnTo>
                <a:lnTo>
                  <a:pt x="2066497" y="107313"/>
                </a:lnTo>
                <a:lnTo>
                  <a:pt x="2071569" y="106679"/>
                </a:lnTo>
                <a:lnTo>
                  <a:pt x="2076641" y="106363"/>
                </a:lnTo>
                <a:close/>
                <a:moveTo>
                  <a:pt x="2213628" y="19050"/>
                </a:moveTo>
                <a:lnTo>
                  <a:pt x="2219371" y="19369"/>
                </a:lnTo>
                <a:lnTo>
                  <a:pt x="2225751" y="20007"/>
                </a:lnTo>
                <a:lnTo>
                  <a:pt x="2231493" y="21602"/>
                </a:lnTo>
                <a:lnTo>
                  <a:pt x="2237236" y="23516"/>
                </a:lnTo>
                <a:lnTo>
                  <a:pt x="2242978" y="26387"/>
                </a:lnTo>
                <a:lnTo>
                  <a:pt x="2248401" y="29258"/>
                </a:lnTo>
                <a:lnTo>
                  <a:pt x="2253506" y="33087"/>
                </a:lnTo>
                <a:lnTo>
                  <a:pt x="2258291" y="37234"/>
                </a:lnTo>
                <a:lnTo>
                  <a:pt x="2262757" y="42019"/>
                </a:lnTo>
                <a:lnTo>
                  <a:pt x="2266266" y="47123"/>
                </a:lnTo>
                <a:lnTo>
                  <a:pt x="2269457" y="52547"/>
                </a:lnTo>
                <a:lnTo>
                  <a:pt x="2272009" y="58608"/>
                </a:lnTo>
                <a:lnTo>
                  <a:pt x="2273923" y="64350"/>
                </a:lnTo>
                <a:lnTo>
                  <a:pt x="2275518" y="70412"/>
                </a:lnTo>
                <a:lnTo>
                  <a:pt x="2276475" y="76154"/>
                </a:lnTo>
                <a:lnTo>
                  <a:pt x="2276475" y="82216"/>
                </a:lnTo>
                <a:lnTo>
                  <a:pt x="2276475" y="88277"/>
                </a:lnTo>
                <a:lnTo>
                  <a:pt x="2275518" y="94338"/>
                </a:lnTo>
                <a:lnTo>
                  <a:pt x="2273923" y="100400"/>
                </a:lnTo>
                <a:lnTo>
                  <a:pt x="2272009" y="106142"/>
                </a:lnTo>
                <a:lnTo>
                  <a:pt x="2269457" y="111565"/>
                </a:lnTo>
                <a:lnTo>
                  <a:pt x="2266266" y="117308"/>
                </a:lnTo>
                <a:lnTo>
                  <a:pt x="2262757" y="122412"/>
                </a:lnTo>
                <a:lnTo>
                  <a:pt x="2258291" y="126878"/>
                </a:lnTo>
                <a:lnTo>
                  <a:pt x="2241064" y="144105"/>
                </a:lnTo>
                <a:lnTo>
                  <a:pt x="2236598" y="148253"/>
                </a:lnTo>
                <a:lnTo>
                  <a:pt x="2232769" y="150805"/>
                </a:lnTo>
                <a:lnTo>
                  <a:pt x="2230855" y="151443"/>
                </a:lnTo>
                <a:lnTo>
                  <a:pt x="2228941" y="152400"/>
                </a:lnTo>
                <a:lnTo>
                  <a:pt x="2227346" y="152400"/>
                </a:lnTo>
                <a:lnTo>
                  <a:pt x="2225751" y="152400"/>
                </a:lnTo>
                <a:lnTo>
                  <a:pt x="2224156" y="152081"/>
                </a:lnTo>
                <a:lnTo>
                  <a:pt x="2222880" y="151443"/>
                </a:lnTo>
                <a:lnTo>
                  <a:pt x="2220009" y="149848"/>
                </a:lnTo>
                <a:lnTo>
                  <a:pt x="2217456" y="147295"/>
                </a:lnTo>
                <a:lnTo>
                  <a:pt x="2214904" y="143786"/>
                </a:lnTo>
                <a:lnTo>
                  <a:pt x="2212352" y="140277"/>
                </a:lnTo>
                <a:lnTo>
                  <a:pt x="2209800" y="135811"/>
                </a:lnTo>
                <a:lnTo>
                  <a:pt x="2204058" y="126240"/>
                </a:lnTo>
                <a:lnTo>
                  <a:pt x="2201186" y="121455"/>
                </a:lnTo>
                <a:lnTo>
                  <a:pt x="2197358" y="116351"/>
                </a:lnTo>
                <a:lnTo>
                  <a:pt x="2193530" y="111246"/>
                </a:lnTo>
                <a:lnTo>
                  <a:pt x="2189064" y="106461"/>
                </a:lnTo>
                <a:lnTo>
                  <a:pt x="2184278" y="101995"/>
                </a:lnTo>
                <a:lnTo>
                  <a:pt x="2179493" y="98167"/>
                </a:lnTo>
                <a:lnTo>
                  <a:pt x="2174389" y="94657"/>
                </a:lnTo>
                <a:lnTo>
                  <a:pt x="2169285" y="91467"/>
                </a:lnTo>
                <a:lnTo>
                  <a:pt x="2159714" y="85725"/>
                </a:lnTo>
                <a:lnTo>
                  <a:pt x="2155248" y="83173"/>
                </a:lnTo>
                <a:lnTo>
                  <a:pt x="2151739" y="80620"/>
                </a:lnTo>
                <a:lnTo>
                  <a:pt x="2148229" y="78068"/>
                </a:lnTo>
                <a:lnTo>
                  <a:pt x="2145677" y="75516"/>
                </a:lnTo>
                <a:lnTo>
                  <a:pt x="2144082" y="72964"/>
                </a:lnTo>
                <a:lnTo>
                  <a:pt x="2143763" y="71369"/>
                </a:lnTo>
                <a:lnTo>
                  <a:pt x="2143125" y="69774"/>
                </a:lnTo>
                <a:lnTo>
                  <a:pt x="2143125" y="68179"/>
                </a:lnTo>
                <a:lnTo>
                  <a:pt x="2143763" y="66584"/>
                </a:lnTo>
                <a:lnTo>
                  <a:pt x="2144082" y="64669"/>
                </a:lnTo>
                <a:lnTo>
                  <a:pt x="2144720" y="63074"/>
                </a:lnTo>
                <a:lnTo>
                  <a:pt x="2147591" y="59246"/>
                </a:lnTo>
                <a:lnTo>
                  <a:pt x="2151419" y="54780"/>
                </a:lnTo>
                <a:lnTo>
                  <a:pt x="2168647" y="37234"/>
                </a:lnTo>
                <a:lnTo>
                  <a:pt x="2173751" y="33087"/>
                </a:lnTo>
                <a:lnTo>
                  <a:pt x="2178855" y="29258"/>
                </a:lnTo>
                <a:lnTo>
                  <a:pt x="2183959" y="26387"/>
                </a:lnTo>
                <a:lnTo>
                  <a:pt x="2189702" y="23516"/>
                </a:lnTo>
                <a:lnTo>
                  <a:pt x="2195125" y="21602"/>
                </a:lnTo>
                <a:lnTo>
                  <a:pt x="2201506" y="20007"/>
                </a:lnTo>
                <a:lnTo>
                  <a:pt x="2207248" y="19369"/>
                </a:lnTo>
                <a:lnTo>
                  <a:pt x="2213628" y="19050"/>
                </a:lnTo>
                <a:close/>
                <a:moveTo>
                  <a:pt x="1985550" y="0"/>
                </a:moveTo>
                <a:lnTo>
                  <a:pt x="1989686" y="0"/>
                </a:lnTo>
                <a:lnTo>
                  <a:pt x="1993822" y="0"/>
                </a:lnTo>
                <a:lnTo>
                  <a:pt x="1997640" y="634"/>
                </a:lnTo>
                <a:lnTo>
                  <a:pt x="2001776" y="1903"/>
                </a:lnTo>
                <a:lnTo>
                  <a:pt x="2005594" y="2855"/>
                </a:lnTo>
                <a:lnTo>
                  <a:pt x="2009411" y="4759"/>
                </a:lnTo>
                <a:lnTo>
                  <a:pt x="2012911" y="6980"/>
                </a:lnTo>
                <a:lnTo>
                  <a:pt x="2016411" y="9518"/>
                </a:lnTo>
                <a:lnTo>
                  <a:pt x="2019592" y="12374"/>
                </a:lnTo>
                <a:lnTo>
                  <a:pt x="2022456" y="15229"/>
                </a:lnTo>
                <a:lnTo>
                  <a:pt x="2025001" y="19037"/>
                </a:lnTo>
                <a:lnTo>
                  <a:pt x="2026910" y="22210"/>
                </a:lnTo>
                <a:lnTo>
                  <a:pt x="2028819" y="26334"/>
                </a:lnTo>
                <a:lnTo>
                  <a:pt x="2030091" y="29824"/>
                </a:lnTo>
                <a:lnTo>
                  <a:pt x="2031364" y="33949"/>
                </a:lnTo>
                <a:lnTo>
                  <a:pt x="2031682" y="37757"/>
                </a:lnTo>
                <a:lnTo>
                  <a:pt x="2032000" y="41881"/>
                </a:lnTo>
                <a:lnTo>
                  <a:pt x="2031682" y="46006"/>
                </a:lnTo>
                <a:lnTo>
                  <a:pt x="2031046" y="49813"/>
                </a:lnTo>
                <a:lnTo>
                  <a:pt x="2030091" y="53938"/>
                </a:lnTo>
                <a:lnTo>
                  <a:pt x="2028819" y="57745"/>
                </a:lnTo>
                <a:lnTo>
                  <a:pt x="2026910" y="61553"/>
                </a:lnTo>
                <a:lnTo>
                  <a:pt x="2025001" y="65043"/>
                </a:lnTo>
                <a:lnTo>
                  <a:pt x="2022456" y="68533"/>
                </a:lnTo>
                <a:lnTo>
                  <a:pt x="2019592" y="71706"/>
                </a:lnTo>
                <a:lnTo>
                  <a:pt x="1637177" y="453081"/>
                </a:lnTo>
                <a:lnTo>
                  <a:pt x="1633995" y="455937"/>
                </a:lnTo>
                <a:lnTo>
                  <a:pt x="1630814" y="458158"/>
                </a:lnTo>
                <a:lnTo>
                  <a:pt x="1626996" y="460379"/>
                </a:lnTo>
                <a:lnTo>
                  <a:pt x="1623496" y="462283"/>
                </a:lnTo>
                <a:lnTo>
                  <a:pt x="1619360" y="463552"/>
                </a:lnTo>
                <a:lnTo>
                  <a:pt x="1615224" y="464186"/>
                </a:lnTo>
                <a:lnTo>
                  <a:pt x="1611407" y="465138"/>
                </a:lnTo>
                <a:lnTo>
                  <a:pt x="1607271" y="465138"/>
                </a:lnTo>
                <a:lnTo>
                  <a:pt x="1603135" y="465138"/>
                </a:lnTo>
                <a:lnTo>
                  <a:pt x="1599317" y="464186"/>
                </a:lnTo>
                <a:lnTo>
                  <a:pt x="1595181" y="463552"/>
                </a:lnTo>
                <a:lnTo>
                  <a:pt x="1591681" y="462283"/>
                </a:lnTo>
                <a:lnTo>
                  <a:pt x="1587864" y="460379"/>
                </a:lnTo>
                <a:lnTo>
                  <a:pt x="1584364" y="458158"/>
                </a:lnTo>
                <a:lnTo>
                  <a:pt x="1580864" y="455937"/>
                </a:lnTo>
                <a:lnTo>
                  <a:pt x="1577683" y="453081"/>
                </a:lnTo>
                <a:lnTo>
                  <a:pt x="1574819" y="449591"/>
                </a:lnTo>
                <a:lnTo>
                  <a:pt x="1572274" y="446418"/>
                </a:lnTo>
                <a:lnTo>
                  <a:pt x="1570047" y="442928"/>
                </a:lnTo>
                <a:lnTo>
                  <a:pt x="1568138" y="439121"/>
                </a:lnTo>
                <a:lnTo>
                  <a:pt x="1567184" y="435314"/>
                </a:lnTo>
                <a:lnTo>
                  <a:pt x="1565911" y="431189"/>
                </a:lnTo>
                <a:lnTo>
                  <a:pt x="1565275" y="427381"/>
                </a:lnTo>
                <a:lnTo>
                  <a:pt x="1565275" y="423257"/>
                </a:lnTo>
                <a:lnTo>
                  <a:pt x="1565275" y="419132"/>
                </a:lnTo>
                <a:lnTo>
                  <a:pt x="1565911" y="415007"/>
                </a:lnTo>
                <a:lnTo>
                  <a:pt x="1567184" y="411517"/>
                </a:lnTo>
                <a:lnTo>
                  <a:pt x="1568138" y="407393"/>
                </a:lnTo>
                <a:lnTo>
                  <a:pt x="1570047" y="403902"/>
                </a:lnTo>
                <a:lnTo>
                  <a:pt x="1572274" y="400095"/>
                </a:lnTo>
                <a:lnTo>
                  <a:pt x="1574819" y="396922"/>
                </a:lnTo>
                <a:lnTo>
                  <a:pt x="1577683" y="393749"/>
                </a:lnTo>
                <a:lnTo>
                  <a:pt x="1960098" y="12374"/>
                </a:lnTo>
                <a:lnTo>
                  <a:pt x="1962962" y="9518"/>
                </a:lnTo>
                <a:lnTo>
                  <a:pt x="1966779" y="6980"/>
                </a:lnTo>
                <a:lnTo>
                  <a:pt x="1970279" y="4759"/>
                </a:lnTo>
                <a:lnTo>
                  <a:pt x="1974097" y="2855"/>
                </a:lnTo>
                <a:lnTo>
                  <a:pt x="1977596" y="1903"/>
                </a:lnTo>
                <a:lnTo>
                  <a:pt x="1981732" y="634"/>
                </a:lnTo>
                <a:lnTo>
                  <a:pt x="198555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anchor="ctr">
            <a:scene3d>
              <a:camera prst="orthographicFront"/>
              <a:lightRig dir="t" rig="threeP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altLang="en-US" lang="zh-CN">
              <a:solidFill>
                <a:srgbClr val="FFFFFF"/>
              </a:solidFill>
              <a:ea charset="-122" panose="02010600030101010101" pitchFamily="2" typeface="宋体"/>
            </a:endParaRPr>
          </a:p>
        </p:txBody>
      </p:sp>
    </p:spTree>
    <p:extLst>
      <p:ext uri="{BB962C8B-B14F-4D97-AF65-F5344CB8AC3E}">
        <p14:creationId val="2001721531"/>
      </p:ext>
    </p:extLst>
  </p:cSld>
  <p:clrMapOvr>
    <a:masterClrMapping/>
  </p:clrMapOvr>
  <mc:AlternateContent>
    <mc:Choice Requires="p14">
      <p:transition advClick="0" p14:dur="1600" spd="slow">
        <p14:prism dir="u" isInverted="1"/>
      </p:transition>
    </mc:Choice>
    <mc:Fallback>
      <p:transition advClick="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53" presetSubtype="0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1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2" nodeType="withEffect" presetClass="entr" presetID="53" presetSubtype="0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5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6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" nodeType="afterGroup">
                            <p:stCondLst>
                              <p:cond delay="1100"/>
                            </p:stCondLst>
                            <p:childTnLst>
                              <p:par>
                                <p:cTn fill="hold" grpId="0" id="20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22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3" nodeType="afterGroup">
                            <p:stCondLst>
                              <p:cond delay="1600"/>
                            </p:stCondLst>
                            <p:childTnLst>
                              <p:par>
                                <p:cTn fill="hold" grpId="0" id="24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6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7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8" nodeType="withEffect" presetClass="entr" presetID="2" presetSubtype="4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1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2" nodeType="withEffect" presetClass="entr" presetID="2" presetSubtype="4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4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5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6" nodeType="withEffect" presetClass="entr" presetID="2" presetSubtype="4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8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9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0" nodeType="withEffect" presetClass="entr" presetID="2" presetSubtype="4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2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3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4" nodeType="withEffect" presetClass="entr" presetID="22" presetSubtype="4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46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0"/>
      <p:bldP grpId="0" spid="19"/>
      <p:bldP grpId="0" spid="20"/>
      <p:bldP grpId="0" spid="21"/>
      <p:bldP grpId="0" spid="22"/>
      <p:bldP grpId="0" spid="23"/>
      <p:bldP grpId="0" spid="24"/>
      <p:bldP grpId="0" spid="25"/>
      <p:bldP grpId="0" spid="29"/>
    </p:bldLst>
  </p:timing>
</p:sld>
</file>

<file path=ppt/slides/slide2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en-US" lang="zh-CN" smtClean="0"/>
              <a:t>公司战略目标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saturation sat="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-252536" y="2012758"/>
            <a:ext cx="5489252" cy="313074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331640" y="1043834"/>
            <a:ext cx="2219883" cy="48768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r>
              <a:rPr altLang="en-US" b="1" lang="zh-CN" smtClean="0" sz="3200">
                <a:latin charset="-122" pitchFamily="34" typeface="微软雅黑"/>
                <a:ea charset="-122" pitchFamily="34" typeface="微软雅黑"/>
              </a:rPr>
              <a:t>高瞻远瞩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979712" y="1572114"/>
            <a:ext cx="2096554" cy="48768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r>
              <a:rPr altLang="en-US" b="1" lang="zh-CN" smtClean="0" sz="3200">
                <a:latin charset="-122" pitchFamily="34" typeface="微软雅黑"/>
                <a:ea charset="-122" pitchFamily="34" typeface="微软雅黑"/>
              </a:rPr>
              <a:t>制胜未来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69874" y="1219004"/>
            <a:ext cx="2427644" cy="45720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>
            <a:defPPr>
              <a:defRPr lang="zh-CN"/>
            </a:defPPr>
            <a:lvl1pPr>
              <a:lnSpc>
                <a:spcPts val="1600"/>
              </a:lnSpc>
              <a:defRPr b="0" sz="1200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微软雅黑"/>
                <a:ea charset="-122" pitchFamily="34" typeface="微软雅黑"/>
              </a:defRPr>
            </a:lvl1pPr>
          </a:lstStyle>
          <a:p>
            <a:pPr>
              <a:lnSpc>
                <a:spcPts val="1800"/>
              </a:lnSpc>
            </a:pPr>
            <a:r>
              <a:rPr altLang="en-US" lang="zh-CN" smtClean="0" sz="1400"/>
              <a:t>无论一小步还是一大步</a:t>
            </a:r>
          </a:p>
          <a:p>
            <a:pPr>
              <a:lnSpc>
                <a:spcPts val="1800"/>
              </a:lnSpc>
            </a:pPr>
            <a:r>
              <a:rPr altLang="en-US" lang="zh-CN" smtClean="0" sz="1400"/>
              <a:t>都要带动人类的进步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69874" y="2180262"/>
            <a:ext cx="2427644" cy="45720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>
            <a:defPPr>
              <a:defRPr lang="zh-CN"/>
            </a:defPPr>
            <a:lvl1pPr>
              <a:lnSpc>
                <a:spcPts val="1800"/>
              </a:lnSpc>
              <a:defRPr b="0" sz="1600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微软雅黑"/>
                <a:ea charset="-122" pitchFamily="34" typeface="微软雅黑"/>
              </a:defRPr>
            </a:lvl1pPr>
          </a:lstStyle>
          <a:p>
            <a:r>
              <a:rPr altLang="en-US" lang="zh-CN" sz="1400"/>
              <a:t>发展员工  成就客户</a:t>
            </a:r>
          </a:p>
          <a:p>
            <a:r>
              <a:rPr altLang="en-US" lang="zh-CN" sz="1400"/>
              <a:t>回报股东  强大国家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69874" y="3264438"/>
            <a:ext cx="2427644" cy="22860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>
            <a:defPPr>
              <a:defRPr lang="zh-CN"/>
            </a:defPPr>
            <a:lvl1pPr>
              <a:lnSpc>
                <a:spcPts val="1800"/>
              </a:lnSpc>
              <a:defRPr b="0" sz="1400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微软雅黑"/>
                <a:ea charset="-122" pitchFamily="34" typeface="微软雅黑"/>
              </a:defRPr>
            </a:lvl1pPr>
          </a:lstStyle>
          <a:p>
            <a:r>
              <a:rPr altLang="en-US" lang="zh-CN"/>
              <a:t>合作共赢  务实创新</a:t>
            </a:r>
          </a:p>
        </p:txBody>
      </p:sp>
      <p:sp>
        <p:nvSpPr>
          <p:cNvPr id="8" name="Oval 13"/>
          <p:cNvSpPr>
            <a:spLocks noChangeArrowheads="1"/>
          </p:cNvSpPr>
          <p:nvPr/>
        </p:nvSpPr>
        <p:spPr bwMode="auto">
          <a:xfrm>
            <a:off x="5076056" y="1071255"/>
            <a:ext cx="757166" cy="757162"/>
          </a:xfrm>
          <a:prstGeom prst="ellipse">
            <a:avLst/>
          </a:prstGeom>
          <a:solidFill>
            <a:schemeClr val="accent1"/>
          </a:solidFill>
          <a:ln w="19050">
            <a:noFill/>
          </a:ln>
        </p:spPr>
        <p:txBody>
          <a:bodyPr anchor="t" anchorCtr="0" bIns="0" compatLnSpc="1" lIns="0" numCol="1" rIns="0" tIns="0" vert="horz" wrap="square">
            <a:prstTxWarp prst="textNoShape">
              <a:avLst/>
            </a:prstTxWarp>
          </a:bodyPr>
          <a:lstStyle/>
          <a:p>
            <a:pPr algn="ctr"/>
            <a:r>
              <a:rPr altLang="en-US" b="1" lang="zh-CN" smtClean="0" sz="17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企业使命</a:t>
            </a:r>
          </a:p>
        </p:txBody>
      </p:sp>
      <p:sp>
        <p:nvSpPr>
          <p:cNvPr id="9" name="Oval 13"/>
          <p:cNvSpPr>
            <a:spLocks noChangeArrowheads="1"/>
          </p:cNvSpPr>
          <p:nvPr/>
        </p:nvSpPr>
        <p:spPr bwMode="auto">
          <a:xfrm>
            <a:off x="5076056" y="2032513"/>
            <a:ext cx="757166" cy="757162"/>
          </a:xfrm>
          <a:prstGeom prst="ellipse">
            <a:avLst/>
          </a:prstGeom>
          <a:solidFill>
            <a:schemeClr val="accent2"/>
          </a:solidFill>
          <a:ln w="19050">
            <a:noFill/>
          </a:ln>
        </p:spPr>
        <p:txBody>
          <a:bodyPr anchor="t" anchorCtr="0" bIns="0" compatLnSpc="1" lIns="0" numCol="1" rIns="0" tIns="0" vert="horz" wrap="square">
            <a:prstTxWarp prst="textNoShape">
              <a:avLst/>
            </a:prstTxWarp>
          </a:bodyPr>
          <a:lstStyle/>
          <a:p>
            <a:pPr algn="ctr"/>
            <a:r>
              <a:rPr altLang="en-US" b="1" lang="zh-CN" smtClean="0" sz="17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企业宗旨</a:t>
            </a:r>
          </a:p>
        </p:txBody>
      </p:sp>
      <p:sp>
        <p:nvSpPr>
          <p:cNvPr id="10" name="Oval 13"/>
          <p:cNvSpPr>
            <a:spLocks noChangeArrowheads="1"/>
          </p:cNvSpPr>
          <p:nvPr/>
        </p:nvSpPr>
        <p:spPr bwMode="auto">
          <a:xfrm>
            <a:off x="5076056" y="2993771"/>
            <a:ext cx="757166" cy="757162"/>
          </a:xfrm>
          <a:prstGeom prst="ellipse">
            <a:avLst/>
          </a:prstGeom>
          <a:solidFill>
            <a:schemeClr val="accent6"/>
          </a:solidFill>
          <a:ln w="19050">
            <a:noFill/>
          </a:ln>
        </p:spPr>
        <p:txBody>
          <a:bodyPr anchor="t" anchorCtr="0" bIns="0" compatLnSpc="1" lIns="0" numCol="1" rIns="0" tIns="0" vert="horz" wrap="square">
            <a:prstTxWarp prst="textNoShape">
              <a:avLst/>
            </a:prstTxWarp>
          </a:bodyPr>
          <a:lstStyle/>
          <a:p>
            <a:pPr algn="ctr"/>
            <a:r>
              <a:rPr altLang="en-US" b="1" lang="zh-CN" smtClean="0" sz="17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核心价值</a:t>
            </a:r>
          </a:p>
        </p:txBody>
      </p:sp>
      <p:sp>
        <p:nvSpPr>
          <p:cNvPr id="15" name="Oval 13"/>
          <p:cNvSpPr>
            <a:spLocks noChangeArrowheads="1"/>
          </p:cNvSpPr>
          <p:nvPr/>
        </p:nvSpPr>
        <p:spPr bwMode="auto">
          <a:xfrm>
            <a:off x="5076056" y="3955028"/>
            <a:ext cx="757166" cy="757162"/>
          </a:xfrm>
          <a:prstGeom prst="ellipse">
            <a:avLst/>
          </a:prstGeom>
          <a:solidFill>
            <a:schemeClr val="accent3"/>
          </a:solidFill>
          <a:ln w="19050">
            <a:noFill/>
          </a:ln>
        </p:spPr>
        <p:txBody>
          <a:bodyPr anchor="t" anchorCtr="0" bIns="0" compatLnSpc="1" lIns="0" numCol="1" rIns="0" tIns="0" vert="horz" wrap="square">
            <a:prstTxWarp prst="textNoShape">
              <a:avLst/>
            </a:prstTxWarp>
          </a:bodyPr>
          <a:lstStyle/>
          <a:p>
            <a:pPr algn="ctr"/>
            <a:r>
              <a:rPr altLang="en-US" b="1" lang="zh-CN" smtClean="0" sz="17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经营理念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069874" y="4225695"/>
            <a:ext cx="2427644" cy="22860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>
            <a:defPPr>
              <a:defRPr lang="zh-CN"/>
            </a:defPPr>
            <a:lvl1pPr>
              <a:lnSpc>
                <a:spcPts val="1800"/>
              </a:lnSpc>
              <a:defRPr b="0" sz="1400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微软雅黑"/>
                <a:ea charset="-122" pitchFamily="34" typeface="微软雅黑"/>
              </a:defRPr>
            </a:lvl1pPr>
          </a:lstStyle>
          <a:p>
            <a:r>
              <a:rPr altLang="en-US" lang="zh-CN" smtClean="0"/>
              <a:t>诚信  务实  敬业  创新</a:t>
            </a:r>
          </a:p>
        </p:txBody>
      </p:sp>
      <p:sp>
        <p:nvSpPr>
          <p:cNvPr id="16" name="KSO_Shape"/>
          <p:cNvSpPr/>
          <p:nvPr/>
        </p:nvSpPr>
        <p:spPr bwMode="auto">
          <a:xfrm>
            <a:off x="272950" y="138463"/>
            <a:ext cx="305693" cy="259839"/>
          </a:xfrm>
          <a:custGeom>
            <a:gdLst>
              <a:gd fmla="*/ 1221908 w 2276475" name="T0"/>
              <a:gd fmla="*/ 1328927 h 1936751" name="T1"/>
              <a:gd fmla="*/ 1196654 w 2276475" name="T2"/>
              <a:gd fmla="*/ 1388292 h 1936751" name="T3"/>
              <a:gd fmla="*/ 691864 w 2276475" name="T4"/>
              <a:gd fmla="*/ 1376845 h 1936751" name="T5"/>
              <a:gd fmla="*/ 695585 w 2276475" name="T6"/>
              <a:gd fmla="*/ 1314285 h 1936751" name="T7"/>
              <a:gd fmla="*/ 1104489 w 2276475" name="T8"/>
              <a:gd fmla="*/ 1115137 h 1936751" name="T9"/>
              <a:gd fmla="*/ 1117497 w 2276475" name="T10"/>
              <a:gd fmla="*/ 1168850 h 1936751" name="T11"/>
              <a:gd fmla="*/ 811396 w 2276475" name="T12"/>
              <a:gd fmla="*/ 1188695 h 1936751" name="T13"/>
              <a:gd fmla="*/ 783254 w 2276475" name="T14"/>
              <a:gd fmla="*/ 1141068 h 1936751" name="T15"/>
              <a:gd fmla="*/ 309026 w 2276475" name="T16"/>
              <a:gd fmla="*/ 898551 h 1936751" name="T17"/>
              <a:gd fmla="*/ 798665 w 2276475" name="T18"/>
              <a:gd fmla="*/ 935449 h 1936751" name="T19"/>
              <a:gd fmla="*/ 759855 w 2276475" name="T20"/>
              <a:gd fmla="*/ 989335 h 1936751" name="T21"/>
              <a:gd fmla="*/ 259317 w 2276475" name="T22"/>
              <a:gd fmla="*/ 967303 h 1936751" name="T23"/>
              <a:gd fmla="*/ 277393 w 2276475" name="T24"/>
              <a:gd fmla="*/ 906514 h 1936751" name="T25"/>
              <a:gd fmla="*/ 1086287 w 2276475" name="T26"/>
              <a:gd fmla="*/ 817903 h 1936751" name="T27"/>
              <a:gd fmla="*/ 1028372 w 2276475" name="T28"/>
              <a:gd fmla="*/ 919230 h 1936751" name="T29"/>
              <a:gd fmla="*/ 999280 w 2276475" name="T30"/>
              <a:gd fmla="*/ 917630 h 1936751" name="T31"/>
              <a:gd fmla="*/ 289574 w 2276475" name="T32"/>
              <a:gd fmla="*/ 706099 h 1936751" name="T33"/>
              <a:gd fmla="*/ 590631 w 2276475" name="T34"/>
              <a:gd fmla="*/ 735033 h 1936751" name="T35"/>
              <a:gd fmla="*/ 567535 w 2276475" name="T36"/>
              <a:gd fmla="*/ 784938 h 1936751" name="T37"/>
              <a:gd fmla="*/ 259309 w 2276475" name="T38"/>
              <a:gd fmla="*/ 770073 h 1936751" name="T39"/>
              <a:gd fmla="*/ 267273 w 2276475" name="T40"/>
              <a:gd fmla="*/ 715124 h 1936751" name="T41"/>
              <a:gd fmla="*/ 836933 w 2276475" name="T42"/>
              <a:gd fmla="*/ 505684 h 1936751" name="T43"/>
              <a:gd fmla="*/ 846494 w 2276475" name="T44"/>
              <a:gd fmla="*/ 574170 h 1936751" name="T45"/>
              <a:gd fmla="*/ 268069 w 2276475" name="T46"/>
              <a:gd fmla="*/ 592752 h 1936751" name="T47"/>
              <a:gd fmla="*/ 238855 w 2276475" name="T48"/>
              <a:gd fmla="*/ 530105 h 1936751" name="T49"/>
              <a:gd fmla="*/ 1467818 w 2276475" name="T50"/>
              <a:gd fmla="*/ 344025 h 1936751" name="T51"/>
              <a:gd fmla="*/ 1566759 w 2276475" name="T52"/>
              <a:gd fmla="*/ 428438 h 1936751" name="T53"/>
              <a:gd fmla="*/ 1578461 w 2276475" name="T54"/>
              <a:gd fmla="*/ 479936 h 1936751" name="T55"/>
              <a:gd fmla="*/ 1197862 w 2276475" name="T56"/>
              <a:gd fmla="*/ 846789 h 1936751" name="T57"/>
              <a:gd fmla="*/ 1138817 w 2276475" name="T58"/>
              <a:gd fmla="*/ 842806 h 1936751" name="T59"/>
              <a:gd fmla="*/ 1093869 w 2276475" name="T60"/>
              <a:gd fmla="*/ 799538 h 1936751" name="T61"/>
              <a:gd fmla="*/ 1075782 w 2276475" name="T62"/>
              <a:gd fmla="*/ 737423 h 1936751" name="T63"/>
              <a:gd fmla="*/ 1456382 w 2276475" name="T64"/>
              <a:gd fmla="*/ 344821 h 1936751" name="T65"/>
              <a:gd fmla="*/ 199469 w 2276475" name="T66"/>
              <a:gd fmla="*/ 367345 h 1936751" name="T67"/>
              <a:gd fmla="*/ 114475 w 2276475" name="T68"/>
              <a:gd fmla="*/ 448541 h 1936751" name="T69"/>
              <a:gd fmla="*/ 103321 w 2276475" name="T70"/>
              <a:gd fmla="*/ 1407238 h 1936751" name="T71"/>
              <a:gd fmla="*/ 171315 w 2276475" name="T72"/>
              <a:gd fmla="*/ 1503559 h 1936751" name="T73"/>
              <a:gd fmla="*/ 1382734 w 2276475" name="T74"/>
              <a:gd fmla="*/ 1530890 h 1936751" name="T75"/>
              <a:gd fmla="*/ 1488975 w 2276475" name="T76"/>
              <a:gd fmla="*/ 1477289 h 1936751" name="T77"/>
              <a:gd fmla="*/ 1531737 w 2276475" name="T78"/>
              <a:gd fmla="*/ 1365845 h 1936751" name="T79"/>
              <a:gd fmla="*/ 1605841 w 2276475" name="T80"/>
              <a:gd fmla="*/ 1539381 h 1936751" name="T81"/>
              <a:gd fmla="*/ 1513146 w 2276475" name="T82"/>
              <a:gd fmla="*/ 1611821 h 1936751" name="T83"/>
              <a:gd fmla="*/ 101461 w 2276475" name="T84"/>
              <a:gd fmla="*/ 1605982 h 1936751" name="T85"/>
              <a:gd fmla="*/ 16468 w 2276475" name="T86"/>
              <a:gd fmla="*/ 1525317 h 1936751" name="T87"/>
              <a:gd fmla="*/ 5312 w 2276475" name="T88"/>
              <a:gd fmla="*/ 391226 h 1936751" name="T89"/>
              <a:gd fmla="*/ 73307 w 2276475" name="T90"/>
              <a:gd fmla="*/ 295170 h 1936751" name="T91"/>
              <a:gd fmla="*/ 1746529 w 2276475" name="T92"/>
              <a:gd fmla="*/ 88926 h 1936751" name="T93"/>
              <a:gd fmla="*/ 1805153 w 2276475" name="T94"/>
              <a:gd fmla="*/ 114614 h 1936751" name="T95"/>
              <a:gd fmla="*/ 1838312 w 2276475" name="T96"/>
              <a:gd fmla="*/ 176846 h 1936751" name="T97"/>
              <a:gd fmla="*/ 1821600 w 2276475" name="T98"/>
              <a:gd fmla="*/ 237490 h 1936751" name="T99"/>
              <a:gd fmla="*/ 1620792 w 2276475" name="T100"/>
              <a:gd fmla="*/ 421806 h 1936751" name="T101"/>
              <a:gd fmla="*/ 1543068 w 2276475" name="T102"/>
              <a:gd fmla="*/ 339447 h 1936751" name="T103"/>
              <a:gd fmla="*/ 1506460 w 2276475" name="T104"/>
              <a:gd fmla="*/ 289925 h 1936751" name="T105"/>
              <a:gd fmla="*/ 1716818 w 2276475" name="T106"/>
              <a:gd fmla="*/ 92634 h 1936751" name="T107"/>
              <a:gd fmla="*/ 1893521 w 2276475" name="T108"/>
              <a:gd fmla="*/ 35131 h 1936751" name="T109"/>
              <a:gd fmla="*/ 1889783 w 2276475" name="T110"/>
              <a:gd fmla="*/ 106078 h 1936751" name="T111"/>
              <a:gd fmla="*/ 1844400 w 2276475" name="T112"/>
              <a:gd fmla="*/ 105545 h 1936751" name="T113"/>
              <a:gd fmla="*/ 1793944 w 2276475" name="T114"/>
              <a:gd fmla="*/ 59669 h 1936751" name="T115"/>
              <a:gd fmla="*/ 1847069 w 2276475" name="T116"/>
              <a:gd fmla="*/ 16194 h 1936751" name="T117"/>
              <a:gd fmla="*/ 1697756 w 2276475" name="T118"/>
              <a:gd fmla="*/ 22017 h 1936751" name="T119"/>
              <a:gd fmla="*/ 1364698 w 2276475" name="T120"/>
              <a:gd fmla="*/ 383050 h 1936751" name="T121"/>
              <a:gd fmla="*/ 1317840 w 2276475" name="T122"/>
              <a:gd fmla="*/ 375887 h 1936751" name="T123"/>
              <a:gd fmla="*/ 1320237 w 2276475" name="T124"/>
              <a:gd fmla="*/ 329200 h 1936751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  <a:gd fmla="*/ 0 60000 65536" name="T147"/>
              <a:gd fmla="*/ 0 60000 65536" name="T148"/>
              <a:gd fmla="*/ 0 60000 65536" name="T149"/>
              <a:gd fmla="*/ 0 60000 65536" name="T150"/>
              <a:gd fmla="*/ 0 60000 65536" name="T151"/>
              <a:gd fmla="*/ 0 60000 65536" name="T152"/>
              <a:gd fmla="*/ 0 60000 65536" name="T153"/>
              <a:gd fmla="*/ 0 60000 65536" name="T154"/>
              <a:gd fmla="*/ 0 60000 65536" name="T155"/>
              <a:gd fmla="*/ 0 60000 65536" name="T156"/>
              <a:gd fmla="*/ 0 60000 65536" name="T157"/>
              <a:gd fmla="*/ 0 60000 65536" name="T158"/>
              <a:gd fmla="*/ 0 60000 65536" name="T159"/>
              <a:gd fmla="*/ 0 60000 65536" name="T160"/>
              <a:gd fmla="*/ 0 60000 65536" name="T161"/>
              <a:gd fmla="*/ 0 60000 65536" name="T162"/>
              <a:gd fmla="*/ 0 60000 65536" name="T163"/>
              <a:gd fmla="*/ 0 60000 65536" name="T164"/>
              <a:gd fmla="*/ 0 60000 65536" name="T165"/>
              <a:gd fmla="*/ 0 60000 65536" name="T166"/>
              <a:gd fmla="*/ 0 60000 65536" name="T167"/>
              <a:gd fmla="*/ 0 60000 65536" name="T168"/>
              <a:gd fmla="*/ 0 60000 65536" name="T169"/>
              <a:gd fmla="*/ 0 60000 65536" name="T170"/>
              <a:gd fmla="*/ 0 60000 65536" name="T171"/>
              <a:gd fmla="*/ 0 60000 65536" name="T172"/>
              <a:gd fmla="*/ 0 60000 65536" name="T173"/>
              <a:gd fmla="*/ 0 60000 65536" name="T174"/>
              <a:gd fmla="*/ 0 60000 65536" name="T175"/>
              <a:gd fmla="*/ 0 60000 65536" name="T176"/>
              <a:gd fmla="*/ 0 60000 65536" name="T177"/>
              <a:gd fmla="*/ 0 60000 65536" name="T178"/>
              <a:gd fmla="*/ 0 60000 65536" name="T179"/>
              <a:gd fmla="*/ 0 60000 65536" name="T180"/>
              <a:gd fmla="*/ 0 60000 65536" name="T181"/>
              <a:gd fmla="*/ 0 60000 65536" name="T182"/>
              <a:gd fmla="*/ 0 60000 65536" name="T183"/>
              <a:gd fmla="*/ 0 60000 65536" name="T184"/>
              <a:gd fmla="*/ 0 60000 65536" name="T185"/>
              <a:gd fmla="*/ 0 60000 65536" name="T186"/>
              <a:gd fmla="*/ 0 60000 65536" name="T187"/>
              <a:gd fmla="*/ 0 60000 65536" name="T188"/>
            </a:gdLst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b="b" l="0" r="r" t="0"/>
            <a:pathLst>
              <a:path h="1936751" w="2276475">
                <a:moveTo>
                  <a:pt x="872202" y="1555750"/>
                </a:moveTo>
                <a:lnTo>
                  <a:pt x="879190" y="1555750"/>
                </a:lnTo>
                <a:lnTo>
                  <a:pt x="1397284" y="1555750"/>
                </a:lnTo>
                <a:lnTo>
                  <a:pt x="1404272" y="1555750"/>
                </a:lnTo>
                <a:lnTo>
                  <a:pt x="1410943" y="1557024"/>
                </a:lnTo>
                <a:lnTo>
                  <a:pt x="1417614" y="1557979"/>
                </a:lnTo>
                <a:lnTo>
                  <a:pt x="1423649" y="1560208"/>
                </a:lnTo>
                <a:lnTo>
                  <a:pt x="1430002" y="1562437"/>
                </a:lnTo>
                <a:lnTo>
                  <a:pt x="1435403" y="1565303"/>
                </a:lnTo>
                <a:lnTo>
                  <a:pt x="1440485" y="1568168"/>
                </a:lnTo>
                <a:lnTo>
                  <a:pt x="1445567" y="1571989"/>
                </a:lnTo>
                <a:lnTo>
                  <a:pt x="1450015" y="1576128"/>
                </a:lnTo>
                <a:lnTo>
                  <a:pt x="1453509" y="1580268"/>
                </a:lnTo>
                <a:lnTo>
                  <a:pt x="1457321" y="1584726"/>
                </a:lnTo>
                <a:lnTo>
                  <a:pt x="1460180" y="1589502"/>
                </a:lnTo>
                <a:lnTo>
                  <a:pt x="1462403" y="1594915"/>
                </a:lnTo>
                <a:lnTo>
                  <a:pt x="1463674" y="1600009"/>
                </a:lnTo>
                <a:lnTo>
                  <a:pt x="1464944" y="1605741"/>
                </a:lnTo>
                <a:lnTo>
                  <a:pt x="1465262" y="1611472"/>
                </a:lnTo>
                <a:lnTo>
                  <a:pt x="1464944" y="1617203"/>
                </a:lnTo>
                <a:lnTo>
                  <a:pt x="1463674" y="1622935"/>
                </a:lnTo>
                <a:lnTo>
                  <a:pt x="1462403" y="1628029"/>
                </a:lnTo>
                <a:lnTo>
                  <a:pt x="1460180" y="1633124"/>
                </a:lnTo>
                <a:lnTo>
                  <a:pt x="1457321" y="1638218"/>
                </a:lnTo>
                <a:lnTo>
                  <a:pt x="1453509" y="1642358"/>
                </a:lnTo>
                <a:lnTo>
                  <a:pt x="1450015" y="1646815"/>
                </a:lnTo>
                <a:lnTo>
                  <a:pt x="1445567" y="1650955"/>
                </a:lnTo>
                <a:lnTo>
                  <a:pt x="1440485" y="1654457"/>
                </a:lnTo>
                <a:lnTo>
                  <a:pt x="1435403" y="1657641"/>
                </a:lnTo>
                <a:lnTo>
                  <a:pt x="1430002" y="1660507"/>
                </a:lnTo>
                <a:lnTo>
                  <a:pt x="1423649" y="1662736"/>
                </a:lnTo>
                <a:lnTo>
                  <a:pt x="1417614" y="1664328"/>
                </a:lnTo>
                <a:lnTo>
                  <a:pt x="1410943" y="1665920"/>
                </a:lnTo>
                <a:lnTo>
                  <a:pt x="1404272" y="1666875"/>
                </a:lnTo>
                <a:lnTo>
                  <a:pt x="1397284" y="1666875"/>
                </a:lnTo>
                <a:lnTo>
                  <a:pt x="879190" y="1666875"/>
                </a:lnTo>
                <a:lnTo>
                  <a:pt x="872202" y="1666875"/>
                </a:lnTo>
                <a:lnTo>
                  <a:pt x="865531" y="1665920"/>
                </a:lnTo>
                <a:lnTo>
                  <a:pt x="858860" y="1664328"/>
                </a:lnTo>
                <a:lnTo>
                  <a:pt x="852507" y="1662736"/>
                </a:lnTo>
                <a:lnTo>
                  <a:pt x="846790" y="1660507"/>
                </a:lnTo>
                <a:lnTo>
                  <a:pt x="841389" y="1657641"/>
                </a:lnTo>
                <a:lnTo>
                  <a:pt x="835989" y="1654139"/>
                </a:lnTo>
                <a:lnTo>
                  <a:pt x="831224" y="1650955"/>
                </a:lnTo>
                <a:lnTo>
                  <a:pt x="826777" y="1646815"/>
                </a:lnTo>
                <a:lnTo>
                  <a:pt x="822648" y="1642358"/>
                </a:lnTo>
                <a:lnTo>
                  <a:pt x="819471" y="1637900"/>
                </a:lnTo>
                <a:lnTo>
                  <a:pt x="816612" y="1633124"/>
                </a:lnTo>
                <a:lnTo>
                  <a:pt x="814389" y="1628029"/>
                </a:lnTo>
                <a:lnTo>
                  <a:pt x="812483" y="1622935"/>
                </a:lnTo>
                <a:lnTo>
                  <a:pt x="811530" y="1617203"/>
                </a:lnTo>
                <a:lnTo>
                  <a:pt x="811212" y="1611472"/>
                </a:lnTo>
                <a:lnTo>
                  <a:pt x="811530" y="1605741"/>
                </a:lnTo>
                <a:lnTo>
                  <a:pt x="812483" y="1600009"/>
                </a:lnTo>
                <a:lnTo>
                  <a:pt x="814389" y="1594915"/>
                </a:lnTo>
                <a:lnTo>
                  <a:pt x="816612" y="1589820"/>
                </a:lnTo>
                <a:lnTo>
                  <a:pt x="819471" y="1584726"/>
                </a:lnTo>
                <a:lnTo>
                  <a:pt x="822648" y="1580268"/>
                </a:lnTo>
                <a:lnTo>
                  <a:pt x="826777" y="1576128"/>
                </a:lnTo>
                <a:lnTo>
                  <a:pt x="831224" y="1571989"/>
                </a:lnTo>
                <a:lnTo>
                  <a:pt x="835989" y="1568168"/>
                </a:lnTo>
                <a:lnTo>
                  <a:pt x="841389" y="1565303"/>
                </a:lnTo>
                <a:lnTo>
                  <a:pt x="846790" y="1562437"/>
                </a:lnTo>
                <a:lnTo>
                  <a:pt x="852507" y="1560208"/>
                </a:lnTo>
                <a:lnTo>
                  <a:pt x="858860" y="1558298"/>
                </a:lnTo>
                <a:lnTo>
                  <a:pt x="865531" y="1557024"/>
                </a:lnTo>
                <a:lnTo>
                  <a:pt x="872202" y="1555750"/>
                </a:lnTo>
                <a:close/>
                <a:moveTo>
                  <a:pt x="984211" y="1325563"/>
                </a:moveTo>
                <a:lnTo>
                  <a:pt x="1292263" y="1325563"/>
                </a:lnTo>
                <a:lnTo>
                  <a:pt x="1297339" y="1325880"/>
                </a:lnTo>
                <a:lnTo>
                  <a:pt x="1302415" y="1326513"/>
                </a:lnTo>
                <a:lnTo>
                  <a:pt x="1307174" y="1327779"/>
                </a:lnTo>
                <a:lnTo>
                  <a:pt x="1311615" y="1329361"/>
                </a:lnTo>
                <a:lnTo>
                  <a:pt x="1315740" y="1331260"/>
                </a:lnTo>
                <a:lnTo>
                  <a:pt x="1319864" y="1333792"/>
                </a:lnTo>
                <a:lnTo>
                  <a:pt x="1323671" y="1336640"/>
                </a:lnTo>
                <a:lnTo>
                  <a:pt x="1327161" y="1340121"/>
                </a:lnTo>
                <a:lnTo>
                  <a:pt x="1330333" y="1343286"/>
                </a:lnTo>
                <a:lnTo>
                  <a:pt x="1332871" y="1347400"/>
                </a:lnTo>
                <a:lnTo>
                  <a:pt x="1335409" y="1351198"/>
                </a:lnTo>
                <a:lnTo>
                  <a:pt x="1337630" y="1355629"/>
                </a:lnTo>
                <a:lnTo>
                  <a:pt x="1339216" y="1360059"/>
                </a:lnTo>
                <a:lnTo>
                  <a:pt x="1340485" y="1364807"/>
                </a:lnTo>
                <a:lnTo>
                  <a:pt x="1341437" y="1369870"/>
                </a:lnTo>
                <a:lnTo>
                  <a:pt x="1341437" y="1374934"/>
                </a:lnTo>
                <a:lnTo>
                  <a:pt x="1341437" y="1379681"/>
                </a:lnTo>
                <a:lnTo>
                  <a:pt x="1340485" y="1384745"/>
                </a:lnTo>
                <a:lnTo>
                  <a:pt x="1339216" y="1389492"/>
                </a:lnTo>
                <a:lnTo>
                  <a:pt x="1337630" y="1393923"/>
                </a:lnTo>
                <a:lnTo>
                  <a:pt x="1335409" y="1398037"/>
                </a:lnTo>
                <a:lnTo>
                  <a:pt x="1332871" y="1402151"/>
                </a:lnTo>
                <a:lnTo>
                  <a:pt x="1330016" y="1405632"/>
                </a:lnTo>
                <a:lnTo>
                  <a:pt x="1327161" y="1409430"/>
                </a:lnTo>
                <a:lnTo>
                  <a:pt x="1323671" y="1412595"/>
                </a:lnTo>
                <a:lnTo>
                  <a:pt x="1319864" y="1415443"/>
                </a:lnTo>
                <a:lnTo>
                  <a:pt x="1315740" y="1417659"/>
                </a:lnTo>
                <a:lnTo>
                  <a:pt x="1311615" y="1419874"/>
                </a:lnTo>
                <a:lnTo>
                  <a:pt x="1306857" y="1421773"/>
                </a:lnTo>
                <a:lnTo>
                  <a:pt x="1302415" y="1422722"/>
                </a:lnTo>
                <a:lnTo>
                  <a:pt x="1297339" y="1423672"/>
                </a:lnTo>
                <a:lnTo>
                  <a:pt x="1292263" y="1423988"/>
                </a:lnTo>
                <a:lnTo>
                  <a:pt x="984211" y="1423988"/>
                </a:lnTo>
                <a:lnTo>
                  <a:pt x="979453" y="1423672"/>
                </a:lnTo>
                <a:lnTo>
                  <a:pt x="974377" y="1422722"/>
                </a:lnTo>
                <a:lnTo>
                  <a:pt x="969618" y="1421773"/>
                </a:lnTo>
                <a:lnTo>
                  <a:pt x="965176" y="1419874"/>
                </a:lnTo>
                <a:lnTo>
                  <a:pt x="960735" y="1417659"/>
                </a:lnTo>
                <a:lnTo>
                  <a:pt x="956928" y="1415443"/>
                </a:lnTo>
                <a:lnTo>
                  <a:pt x="952803" y="1412595"/>
                </a:lnTo>
                <a:lnTo>
                  <a:pt x="949631" y="1409430"/>
                </a:lnTo>
                <a:lnTo>
                  <a:pt x="946141" y="1405632"/>
                </a:lnTo>
                <a:lnTo>
                  <a:pt x="943286" y="1402151"/>
                </a:lnTo>
                <a:lnTo>
                  <a:pt x="941065" y="1398037"/>
                </a:lnTo>
                <a:lnTo>
                  <a:pt x="938844" y="1393923"/>
                </a:lnTo>
                <a:lnTo>
                  <a:pt x="937258" y="1389492"/>
                </a:lnTo>
                <a:lnTo>
                  <a:pt x="935989" y="1384745"/>
                </a:lnTo>
                <a:lnTo>
                  <a:pt x="935355" y="1379681"/>
                </a:lnTo>
                <a:lnTo>
                  <a:pt x="935037" y="1374934"/>
                </a:lnTo>
                <a:lnTo>
                  <a:pt x="935355" y="1369870"/>
                </a:lnTo>
                <a:lnTo>
                  <a:pt x="935989" y="1364807"/>
                </a:lnTo>
                <a:lnTo>
                  <a:pt x="937258" y="1360059"/>
                </a:lnTo>
                <a:lnTo>
                  <a:pt x="938844" y="1355629"/>
                </a:lnTo>
                <a:lnTo>
                  <a:pt x="940748" y="1351198"/>
                </a:lnTo>
                <a:lnTo>
                  <a:pt x="943286" y="1347400"/>
                </a:lnTo>
                <a:lnTo>
                  <a:pt x="946141" y="1343286"/>
                </a:lnTo>
                <a:lnTo>
                  <a:pt x="949631" y="1340121"/>
                </a:lnTo>
                <a:lnTo>
                  <a:pt x="952803" y="1336640"/>
                </a:lnTo>
                <a:lnTo>
                  <a:pt x="956928" y="1333792"/>
                </a:lnTo>
                <a:lnTo>
                  <a:pt x="960735" y="1331260"/>
                </a:lnTo>
                <a:lnTo>
                  <a:pt x="965176" y="1329361"/>
                </a:lnTo>
                <a:lnTo>
                  <a:pt x="969618" y="1327779"/>
                </a:lnTo>
                <a:lnTo>
                  <a:pt x="974377" y="1326513"/>
                </a:lnTo>
                <a:lnTo>
                  <a:pt x="979453" y="1325880"/>
                </a:lnTo>
                <a:lnTo>
                  <a:pt x="984211" y="1325563"/>
                </a:lnTo>
                <a:close/>
                <a:moveTo>
                  <a:pt x="369286" y="1074738"/>
                </a:moveTo>
                <a:lnTo>
                  <a:pt x="887697" y="1074738"/>
                </a:lnTo>
                <a:lnTo>
                  <a:pt x="894368" y="1075056"/>
                </a:lnTo>
                <a:lnTo>
                  <a:pt x="901356" y="1076008"/>
                </a:lnTo>
                <a:lnTo>
                  <a:pt x="908027" y="1077278"/>
                </a:lnTo>
                <a:lnTo>
                  <a:pt x="914063" y="1079183"/>
                </a:lnTo>
                <a:lnTo>
                  <a:pt x="920098" y="1081406"/>
                </a:lnTo>
                <a:lnTo>
                  <a:pt x="925816" y="1084263"/>
                </a:lnTo>
                <a:lnTo>
                  <a:pt x="930898" y="1087438"/>
                </a:lnTo>
                <a:lnTo>
                  <a:pt x="935663" y="1090931"/>
                </a:lnTo>
                <a:lnTo>
                  <a:pt x="940110" y="1094741"/>
                </a:lnTo>
                <a:lnTo>
                  <a:pt x="944240" y="1099186"/>
                </a:lnTo>
                <a:lnTo>
                  <a:pt x="947416" y="1103948"/>
                </a:lnTo>
                <a:lnTo>
                  <a:pt x="950275" y="1108711"/>
                </a:lnTo>
                <a:lnTo>
                  <a:pt x="952499" y="1113791"/>
                </a:lnTo>
                <a:lnTo>
                  <a:pt x="954405" y="1118871"/>
                </a:lnTo>
                <a:lnTo>
                  <a:pt x="955358" y="1124903"/>
                </a:lnTo>
                <a:lnTo>
                  <a:pt x="955675" y="1130301"/>
                </a:lnTo>
                <a:lnTo>
                  <a:pt x="955358" y="1136016"/>
                </a:lnTo>
                <a:lnTo>
                  <a:pt x="954405" y="1141413"/>
                </a:lnTo>
                <a:lnTo>
                  <a:pt x="952499" y="1147128"/>
                </a:lnTo>
                <a:lnTo>
                  <a:pt x="950275" y="1152208"/>
                </a:lnTo>
                <a:lnTo>
                  <a:pt x="947416" y="1156971"/>
                </a:lnTo>
                <a:lnTo>
                  <a:pt x="944240" y="1161098"/>
                </a:lnTo>
                <a:lnTo>
                  <a:pt x="940110" y="1165543"/>
                </a:lnTo>
                <a:lnTo>
                  <a:pt x="935663" y="1169671"/>
                </a:lnTo>
                <a:lnTo>
                  <a:pt x="930898" y="1173163"/>
                </a:lnTo>
                <a:lnTo>
                  <a:pt x="925816" y="1176656"/>
                </a:lnTo>
                <a:lnTo>
                  <a:pt x="920098" y="1179196"/>
                </a:lnTo>
                <a:lnTo>
                  <a:pt x="914063" y="1181736"/>
                </a:lnTo>
                <a:lnTo>
                  <a:pt x="908027" y="1183323"/>
                </a:lnTo>
                <a:lnTo>
                  <a:pt x="901356" y="1184593"/>
                </a:lnTo>
                <a:lnTo>
                  <a:pt x="894368" y="1185546"/>
                </a:lnTo>
                <a:lnTo>
                  <a:pt x="887697" y="1185863"/>
                </a:lnTo>
                <a:lnTo>
                  <a:pt x="369286" y="1185863"/>
                </a:lnTo>
                <a:lnTo>
                  <a:pt x="362615" y="1185546"/>
                </a:lnTo>
                <a:lnTo>
                  <a:pt x="355944" y="1184593"/>
                </a:lnTo>
                <a:lnTo>
                  <a:pt x="349273" y="1183323"/>
                </a:lnTo>
                <a:lnTo>
                  <a:pt x="343238" y="1181736"/>
                </a:lnTo>
                <a:lnTo>
                  <a:pt x="337203" y="1179196"/>
                </a:lnTo>
                <a:lnTo>
                  <a:pt x="331485" y="1176656"/>
                </a:lnTo>
                <a:lnTo>
                  <a:pt x="326402" y="1173163"/>
                </a:lnTo>
                <a:lnTo>
                  <a:pt x="321637" y="1169671"/>
                </a:lnTo>
                <a:lnTo>
                  <a:pt x="317190" y="1165543"/>
                </a:lnTo>
                <a:lnTo>
                  <a:pt x="313378" y="1161098"/>
                </a:lnTo>
                <a:lnTo>
                  <a:pt x="309884" y="1156971"/>
                </a:lnTo>
                <a:lnTo>
                  <a:pt x="307025" y="1152208"/>
                </a:lnTo>
                <a:lnTo>
                  <a:pt x="304802" y="1147128"/>
                </a:lnTo>
                <a:lnTo>
                  <a:pt x="302896" y="1141413"/>
                </a:lnTo>
                <a:lnTo>
                  <a:pt x="301943" y="1136016"/>
                </a:lnTo>
                <a:lnTo>
                  <a:pt x="301625" y="1130301"/>
                </a:lnTo>
                <a:lnTo>
                  <a:pt x="301943" y="1124903"/>
                </a:lnTo>
                <a:lnTo>
                  <a:pt x="302896" y="1119188"/>
                </a:lnTo>
                <a:lnTo>
                  <a:pt x="304802" y="1113791"/>
                </a:lnTo>
                <a:lnTo>
                  <a:pt x="307025" y="1108711"/>
                </a:lnTo>
                <a:lnTo>
                  <a:pt x="309884" y="1103948"/>
                </a:lnTo>
                <a:lnTo>
                  <a:pt x="313378" y="1099186"/>
                </a:lnTo>
                <a:lnTo>
                  <a:pt x="317190" y="1094741"/>
                </a:lnTo>
                <a:lnTo>
                  <a:pt x="321637" y="1091248"/>
                </a:lnTo>
                <a:lnTo>
                  <a:pt x="326402" y="1087438"/>
                </a:lnTo>
                <a:lnTo>
                  <a:pt x="331485" y="1084263"/>
                </a:lnTo>
                <a:lnTo>
                  <a:pt x="337203" y="1081406"/>
                </a:lnTo>
                <a:lnTo>
                  <a:pt x="343238" y="1079183"/>
                </a:lnTo>
                <a:lnTo>
                  <a:pt x="349273" y="1077278"/>
                </a:lnTo>
                <a:lnTo>
                  <a:pt x="355944" y="1076008"/>
                </a:lnTo>
                <a:lnTo>
                  <a:pt x="362615" y="1075056"/>
                </a:lnTo>
                <a:lnTo>
                  <a:pt x="369286" y="1074738"/>
                </a:lnTo>
                <a:close/>
                <a:moveTo>
                  <a:pt x="1261435" y="965200"/>
                </a:moveTo>
                <a:lnTo>
                  <a:pt x="1264624" y="965200"/>
                </a:lnTo>
                <a:lnTo>
                  <a:pt x="1267814" y="965200"/>
                </a:lnTo>
                <a:lnTo>
                  <a:pt x="1271322" y="965838"/>
                </a:lnTo>
                <a:lnTo>
                  <a:pt x="1275149" y="967114"/>
                </a:lnTo>
                <a:lnTo>
                  <a:pt x="1278977" y="968390"/>
                </a:lnTo>
                <a:lnTo>
                  <a:pt x="1282804" y="969984"/>
                </a:lnTo>
                <a:lnTo>
                  <a:pt x="1290777" y="973811"/>
                </a:lnTo>
                <a:lnTo>
                  <a:pt x="1298113" y="978277"/>
                </a:lnTo>
                <a:lnTo>
                  <a:pt x="1304491" y="982742"/>
                </a:lnTo>
                <a:lnTo>
                  <a:pt x="1308637" y="986250"/>
                </a:lnTo>
                <a:lnTo>
                  <a:pt x="1312784" y="990715"/>
                </a:lnTo>
                <a:lnTo>
                  <a:pt x="1317249" y="997094"/>
                </a:lnTo>
                <a:lnTo>
                  <a:pt x="1321395" y="1004429"/>
                </a:lnTo>
                <a:lnTo>
                  <a:pt x="1325222" y="1012403"/>
                </a:lnTo>
                <a:lnTo>
                  <a:pt x="1326817" y="1016549"/>
                </a:lnTo>
                <a:lnTo>
                  <a:pt x="1328092" y="1020057"/>
                </a:lnTo>
                <a:lnTo>
                  <a:pt x="1329368" y="1024203"/>
                </a:lnTo>
                <a:lnTo>
                  <a:pt x="1330006" y="1027711"/>
                </a:lnTo>
                <a:lnTo>
                  <a:pt x="1330325" y="1030901"/>
                </a:lnTo>
                <a:lnTo>
                  <a:pt x="1330006" y="1034090"/>
                </a:lnTo>
                <a:lnTo>
                  <a:pt x="1329368" y="1036004"/>
                </a:lnTo>
                <a:lnTo>
                  <a:pt x="1327774" y="1038236"/>
                </a:lnTo>
                <a:lnTo>
                  <a:pt x="1228904" y="1099472"/>
                </a:lnTo>
                <a:lnTo>
                  <a:pt x="1226990" y="1101066"/>
                </a:lnTo>
                <a:lnTo>
                  <a:pt x="1225396" y="1102342"/>
                </a:lnTo>
                <a:lnTo>
                  <a:pt x="1223163" y="1103618"/>
                </a:lnTo>
                <a:lnTo>
                  <a:pt x="1220930" y="1104575"/>
                </a:lnTo>
                <a:lnTo>
                  <a:pt x="1219017" y="1105213"/>
                </a:lnTo>
                <a:lnTo>
                  <a:pt x="1216784" y="1105850"/>
                </a:lnTo>
                <a:lnTo>
                  <a:pt x="1212000" y="1106488"/>
                </a:lnTo>
                <a:lnTo>
                  <a:pt x="1207854" y="1105850"/>
                </a:lnTo>
                <a:lnTo>
                  <a:pt x="1205622" y="1105213"/>
                </a:lnTo>
                <a:lnTo>
                  <a:pt x="1203389" y="1104575"/>
                </a:lnTo>
                <a:lnTo>
                  <a:pt x="1201475" y="1103618"/>
                </a:lnTo>
                <a:lnTo>
                  <a:pt x="1199243" y="1102342"/>
                </a:lnTo>
                <a:lnTo>
                  <a:pt x="1197329" y="1101066"/>
                </a:lnTo>
                <a:lnTo>
                  <a:pt x="1195735" y="1099472"/>
                </a:lnTo>
                <a:lnTo>
                  <a:pt x="1194140" y="1097558"/>
                </a:lnTo>
                <a:lnTo>
                  <a:pt x="1192864" y="1095963"/>
                </a:lnTo>
                <a:lnTo>
                  <a:pt x="1191588" y="1093731"/>
                </a:lnTo>
                <a:lnTo>
                  <a:pt x="1190632" y="1091817"/>
                </a:lnTo>
                <a:lnTo>
                  <a:pt x="1189356" y="1087352"/>
                </a:lnTo>
                <a:lnTo>
                  <a:pt x="1189037" y="1082887"/>
                </a:lnTo>
                <a:lnTo>
                  <a:pt x="1189356" y="1078741"/>
                </a:lnTo>
                <a:lnTo>
                  <a:pt x="1190632" y="1074276"/>
                </a:lnTo>
                <a:lnTo>
                  <a:pt x="1191588" y="1072043"/>
                </a:lnTo>
                <a:lnTo>
                  <a:pt x="1192864" y="1070130"/>
                </a:lnTo>
                <a:lnTo>
                  <a:pt x="1194140" y="1068535"/>
                </a:lnTo>
                <a:lnTo>
                  <a:pt x="1195735" y="1066621"/>
                </a:lnTo>
                <a:lnTo>
                  <a:pt x="1257289" y="967433"/>
                </a:lnTo>
                <a:lnTo>
                  <a:pt x="1258884" y="965838"/>
                </a:lnTo>
                <a:lnTo>
                  <a:pt x="1261435" y="965200"/>
                </a:lnTo>
                <a:close/>
                <a:moveTo>
                  <a:pt x="346041" y="844550"/>
                </a:moveTo>
                <a:lnTo>
                  <a:pt x="350799" y="844550"/>
                </a:lnTo>
                <a:lnTo>
                  <a:pt x="658851" y="844550"/>
                </a:lnTo>
                <a:lnTo>
                  <a:pt x="663927" y="844550"/>
                </a:lnTo>
                <a:lnTo>
                  <a:pt x="669003" y="845185"/>
                </a:lnTo>
                <a:lnTo>
                  <a:pt x="673762" y="846773"/>
                </a:lnTo>
                <a:lnTo>
                  <a:pt x="678204" y="848043"/>
                </a:lnTo>
                <a:lnTo>
                  <a:pt x="682645" y="850265"/>
                </a:lnTo>
                <a:lnTo>
                  <a:pt x="686452" y="852805"/>
                </a:lnTo>
                <a:lnTo>
                  <a:pt x="690259" y="855345"/>
                </a:lnTo>
                <a:lnTo>
                  <a:pt x="693749" y="858838"/>
                </a:lnTo>
                <a:lnTo>
                  <a:pt x="697239" y="862330"/>
                </a:lnTo>
                <a:lnTo>
                  <a:pt x="699777" y="865823"/>
                </a:lnTo>
                <a:lnTo>
                  <a:pt x="702315" y="869950"/>
                </a:lnTo>
                <a:lnTo>
                  <a:pt x="704218" y="874395"/>
                </a:lnTo>
                <a:lnTo>
                  <a:pt x="705804" y="879158"/>
                </a:lnTo>
                <a:lnTo>
                  <a:pt x="707391" y="883920"/>
                </a:lnTo>
                <a:lnTo>
                  <a:pt x="708025" y="888683"/>
                </a:lnTo>
                <a:lnTo>
                  <a:pt x="708025" y="893763"/>
                </a:lnTo>
                <a:lnTo>
                  <a:pt x="708025" y="898843"/>
                </a:lnTo>
                <a:lnTo>
                  <a:pt x="707391" y="903605"/>
                </a:lnTo>
                <a:lnTo>
                  <a:pt x="705804" y="908368"/>
                </a:lnTo>
                <a:lnTo>
                  <a:pt x="704218" y="912495"/>
                </a:lnTo>
                <a:lnTo>
                  <a:pt x="702315" y="916940"/>
                </a:lnTo>
                <a:lnTo>
                  <a:pt x="699777" y="921068"/>
                </a:lnTo>
                <a:lnTo>
                  <a:pt x="697239" y="924878"/>
                </a:lnTo>
                <a:lnTo>
                  <a:pt x="693749" y="928370"/>
                </a:lnTo>
                <a:lnTo>
                  <a:pt x="690259" y="931545"/>
                </a:lnTo>
                <a:lnTo>
                  <a:pt x="686452" y="934403"/>
                </a:lnTo>
                <a:lnTo>
                  <a:pt x="682645" y="936943"/>
                </a:lnTo>
                <a:lnTo>
                  <a:pt x="678204" y="938848"/>
                </a:lnTo>
                <a:lnTo>
                  <a:pt x="673762" y="940753"/>
                </a:lnTo>
                <a:lnTo>
                  <a:pt x="669003" y="941705"/>
                </a:lnTo>
                <a:lnTo>
                  <a:pt x="663927" y="942658"/>
                </a:lnTo>
                <a:lnTo>
                  <a:pt x="658851" y="942975"/>
                </a:lnTo>
                <a:lnTo>
                  <a:pt x="350799" y="942975"/>
                </a:lnTo>
                <a:lnTo>
                  <a:pt x="346041" y="942658"/>
                </a:lnTo>
                <a:lnTo>
                  <a:pt x="340965" y="941705"/>
                </a:lnTo>
                <a:lnTo>
                  <a:pt x="336206" y="940753"/>
                </a:lnTo>
                <a:lnTo>
                  <a:pt x="331764" y="938848"/>
                </a:lnTo>
                <a:lnTo>
                  <a:pt x="327323" y="936943"/>
                </a:lnTo>
                <a:lnTo>
                  <a:pt x="323516" y="934403"/>
                </a:lnTo>
                <a:lnTo>
                  <a:pt x="319391" y="931545"/>
                </a:lnTo>
                <a:lnTo>
                  <a:pt x="316219" y="928370"/>
                </a:lnTo>
                <a:lnTo>
                  <a:pt x="312729" y="924878"/>
                </a:lnTo>
                <a:lnTo>
                  <a:pt x="309874" y="921068"/>
                </a:lnTo>
                <a:lnTo>
                  <a:pt x="307653" y="916940"/>
                </a:lnTo>
                <a:lnTo>
                  <a:pt x="305432" y="912495"/>
                </a:lnTo>
                <a:lnTo>
                  <a:pt x="303846" y="908368"/>
                </a:lnTo>
                <a:lnTo>
                  <a:pt x="302577" y="903605"/>
                </a:lnTo>
                <a:lnTo>
                  <a:pt x="301943" y="898843"/>
                </a:lnTo>
                <a:lnTo>
                  <a:pt x="301625" y="893763"/>
                </a:lnTo>
                <a:lnTo>
                  <a:pt x="301943" y="888683"/>
                </a:lnTo>
                <a:lnTo>
                  <a:pt x="302577" y="883920"/>
                </a:lnTo>
                <a:lnTo>
                  <a:pt x="303846" y="879158"/>
                </a:lnTo>
                <a:lnTo>
                  <a:pt x="305432" y="874395"/>
                </a:lnTo>
                <a:lnTo>
                  <a:pt x="307336" y="869950"/>
                </a:lnTo>
                <a:lnTo>
                  <a:pt x="309874" y="865823"/>
                </a:lnTo>
                <a:lnTo>
                  <a:pt x="312729" y="862330"/>
                </a:lnTo>
                <a:lnTo>
                  <a:pt x="316219" y="858838"/>
                </a:lnTo>
                <a:lnTo>
                  <a:pt x="319391" y="855345"/>
                </a:lnTo>
                <a:lnTo>
                  <a:pt x="323516" y="852805"/>
                </a:lnTo>
                <a:lnTo>
                  <a:pt x="327323" y="850265"/>
                </a:lnTo>
                <a:lnTo>
                  <a:pt x="331764" y="848043"/>
                </a:lnTo>
                <a:lnTo>
                  <a:pt x="336206" y="846773"/>
                </a:lnTo>
                <a:lnTo>
                  <a:pt x="340965" y="845185"/>
                </a:lnTo>
                <a:lnTo>
                  <a:pt x="346041" y="844550"/>
                </a:lnTo>
                <a:close/>
                <a:moveTo>
                  <a:pt x="344144" y="590550"/>
                </a:moveTo>
                <a:lnTo>
                  <a:pt x="960782" y="590550"/>
                </a:lnTo>
                <a:lnTo>
                  <a:pt x="966812" y="591185"/>
                </a:lnTo>
                <a:lnTo>
                  <a:pt x="973159" y="592138"/>
                </a:lnTo>
                <a:lnTo>
                  <a:pt x="978871" y="593725"/>
                </a:lnTo>
                <a:lnTo>
                  <a:pt x="984584" y="595630"/>
                </a:lnTo>
                <a:lnTo>
                  <a:pt x="990296" y="598488"/>
                </a:lnTo>
                <a:lnTo>
                  <a:pt x="995374" y="601345"/>
                </a:lnTo>
                <a:lnTo>
                  <a:pt x="1000135" y="604838"/>
                </a:lnTo>
                <a:lnTo>
                  <a:pt x="1004260" y="608965"/>
                </a:lnTo>
                <a:lnTo>
                  <a:pt x="1008386" y="613410"/>
                </a:lnTo>
                <a:lnTo>
                  <a:pt x="1011560" y="617855"/>
                </a:lnTo>
                <a:lnTo>
                  <a:pt x="1015051" y="623253"/>
                </a:lnTo>
                <a:lnTo>
                  <a:pt x="1017590" y="628650"/>
                </a:lnTo>
                <a:lnTo>
                  <a:pt x="1019811" y="634048"/>
                </a:lnTo>
                <a:lnTo>
                  <a:pt x="1021081" y="639763"/>
                </a:lnTo>
                <a:lnTo>
                  <a:pt x="1021715" y="646113"/>
                </a:lnTo>
                <a:lnTo>
                  <a:pt x="1022350" y="652145"/>
                </a:lnTo>
                <a:lnTo>
                  <a:pt x="1021715" y="658813"/>
                </a:lnTo>
                <a:lnTo>
                  <a:pt x="1021081" y="664528"/>
                </a:lnTo>
                <a:lnTo>
                  <a:pt x="1019811" y="670878"/>
                </a:lnTo>
                <a:lnTo>
                  <a:pt x="1017590" y="676275"/>
                </a:lnTo>
                <a:lnTo>
                  <a:pt x="1015051" y="681673"/>
                </a:lnTo>
                <a:lnTo>
                  <a:pt x="1011560" y="686753"/>
                </a:lnTo>
                <a:lnTo>
                  <a:pt x="1008386" y="691515"/>
                </a:lnTo>
                <a:lnTo>
                  <a:pt x="1004260" y="695960"/>
                </a:lnTo>
                <a:lnTo>
                  <a:pt x="1000135" y="700088"/>
                </a:lnTo>
                <a:lnTo>
                  <a:pt x="995374" y="703580"/>
                </a:lnTo>
                <a:lnTo>
                  <a:pt x="990296" y="706438"/>
                </a:lnTo>
                <a:lnTo>
                  <a:pt x="984584" y="708978"/>
                </a:lnTo>
                <a:lnTo>
                  <a:pt x="978871" y="711200"/>
                </a:lnTo>
                <a:lnTo>
                  <a:pt x="973159" y="712788"/>
                </a:lnTo>
                <a:lnTo>
                  <a:pt x="966812" y="713740"/>
                </a:lnTo>
                <a:lnTo>
                  <a:pt x="960782" y="714375"/>
                </a:lnTo>
                <a:lnTo>
                  <a:pt x="344144" y="714375"/>
                </a:lnTo>
                <a:lnTo>
                  <a:pt x="338114" y="713740"/>
                </a:lnTo>
                <a:lnTo>
                  <a:pt x="331767" y="712788"/>
                </a:lnTo>
                <a:lnTo>
                  <a:pt x="326054" y="711200"/>
                </a:lnTo>
                <a:lnTo>
                  <a:pt x="320342" y="708978"/>
                </a:lnTo>
                <a:lnTo>
                  <a:pt x="314946" y="706438"/>
                </a:lnTo>
                <a:lnTo>
                  <a:pt x="309869" y="703580"/>
                </a:lnTo>
                <a:lnTo>
                  <a:pt x="305108" y="700088"/>
                </a:lnTo>
                <a:lnTo>
                  <a:pt x="300982" y="695960"/>
                </a:lnTo>
                <a:lnTo>
                  <a:pt x="296857" y="691515"/>
                </a:lnTo>
                <a:lnTo>
                  <a:pt x="293366" y="686753"/>
                </a:lnTo>
                <a:lnTo>
                  <a:pt x="290192" y="681673"/>
                </a:lnTo>
                <a:lnTo>
                  <a:pt x="287653" y="676275"/>
                </a:lnTo>
                <a:lnTo>
                  <a:pt x="285432" y="670878"/>
                </a:lnTo>
                <a:lnTo>
                  <a:pt x="284162" y="664528"/>
                </a:lnTo>
                <a:lnTo>
                  <a:pt x="282893" y="658813"/>
                </a:lnTo>
                <a:lnTo>
                  <a:pt x="282575" y="652145"/>
                </a:lnTo>
                <a:lnTo>
                  <a:pt x="282893" y="646113"/>
                </a:lnTo>
                <a:lnTo>
                  <a:pt x="284162" y="639763"/>
                </a:lnTo>
                <a:lnTo>
                  <a:pt x="285432" y="634048"/>
                </a:lnTo>
                <a:lnTo>
                  <a:pt x="287653" y="628650"/>
                </a:lnTo>
                <a:lnTo>
                  <a:pt x="290192" y="623253"/>
                </a:lnTo>
                <a:lnTo>
                  <a:pt x="293366" y="617855"/>
                </a:lnTo>
                <a:lnTo>
                  <a:pt x="296857" y="613410"/>
                </a:lnTo>
                <a:lnTo>
                  <a:pt x="300982" y="608965"/>
                </a:lnTo>
                <a:lnTo>
                  <a:pt x="305108" y="604838"/>
                </a:lnTo>
                <a:lnTo>
                  <a:pt x="309869" y="601345"/>
                </a:lnTo>
                <a:lnTo>
                  <a:pt x="314946" y="598488"/>
                </a:lnTo>
                <a:lnTo>
                  <a:pt x="320342" y="595630"/>
                </a:lnTo>
                <a:lnTo>
                  <a:pt x="326054" y="593725"/>
                </a:lnTo>
                <a:lnTo>
                  <a:pt x="331767" y="592138"/>
                </a:lnTo>
                <a:lnTo>
                  <a:pt x="338114" y="591185"/>
                </a:lnTo>
                <a:lnTo>
                  <a:pt x="344144" y="590550"/>
                </a:lnTo>
                <a:close/>
                <a:moveTo>
                  <a:pt x="1750865" y="411163"/>
                </a:moveTo>
                <a:lnTo>
                  <a:pt x="1754043" y="411481"/>
                </a:lnTo>
                <a:lnTo>
                  <a:pt x="1757540" y="411798"/>
                </a:lnTo>
                <a:lnTo>
                  <a:pt x="1760718" y="413068"/>
                </a:lnTo>
                <a:lnTo>
                  <a:pt x="1764214" y="414021"/>
                </a:lnTo>
                <a:lnTo>
                  <a:pt x="1767710" y="414973"/>
                </a:lnTo>
                <a:lnTo>
                  <a:pt x="1770889" y="416878"/>
                </a:lnTo>
                <a:lnTo>
                  <a:pt x="1777563" y="421006"/>
                </a:lnTo>
                <a:lnTo>
                  <a:pt x="1784555" y="425768"/>
                </a:lnTo>
                <a:lnTo>
                  <a:pt x="1790912" y="431166"/>
                </a:lnTo>
                <a:lnTo>
                  <a:pt x="1797904" y="437198"/>
                </a:lnTo>
                <a:lnTo>
                  <a:pt x="1812207" y="451486"/>
                </a:lnTo>
                <a:lnTo>
                  <a:pt x="1827145" y="466408"/>
                </a:lnTo>
                <a:lnTo>
                  <a:pt x="1836680" y="476251"/>
                </a:lnTo>
                <a:lnTo>
                  <a:pt x="1851935" y="491173"/>
                </a:lnTo>
                <a:lnTo>
                  <a:pt x="1865920" y="505461"/>
                </a:lnTo>
                <a:lnTo>
                  <a:pt x="1872277" y="512446"/>
                </a:lnTo>
                <a:lnTo>
                  <a:pt x="1877680" y="519431"/>
                </a:lnTo>
                <a:lnTo>
                  <a:pt x="1882447" y="525781"/>
                </a:lnTo>
                <a:lnTo>
                  <a:pt x="1886579" y="532766"/>
                </a:lnTo>
                <a:lnTo>
                  <a:pt x="1888486" y="536258"/>
                </a:lnTo>
                <a:lnTo>
                  <a:pt x="1889439" y="539433"/>
                </a:lnTo>
                <a:lnTo>
                  <a:pt x="1891029" y="542608"/>
                </a:lnTo>
                <a:lnTo>
                  <a:pt x="1891664" y="546101"/>
                </a:lnTo>
                <a:lnTo>
                  <a:pt x="1891982" y="549593"/>
                </a:lnTo>
                <a:lnTo>
                  <a:pt x="1892300" y="552768"/>
                </a:lnTo>
                <a:lnTo>
                  <a:pt x="1892300" y="556261"/>
                </a:lnTo>
                <a:lnTo>
                  <a:pt x="1891664" y="559753"/>
                </a:lnTo>
                <a:lnTo>
                  <a:pt x="1891029" y="562928"/>
                </a:lnTo>
                <a:lnTo>
                  <a:pt x="1889757" y="566738"/>
                </a:lnTo>
                <a:lnTo>
                  <a:pt x="1888486" y="570231"/>
                </a:lnTo>
                <a:lnTo>
                  <a:pt x="1886261" y="574041"/>
                </a:lnTo>
                <a:lnTo>
                  <a:pt x="1884036" y="577533"/>
                </a:lnTo>
                <a:lnTo>
                  <a:pt x="1881176" y="581343"/>
                </a:lnTo>
                <a:lnTo>
                  <a:pt x="1877680" y="585153"/>
                </a:lnTo>
                <a:lnTo>
                  <a:pt x="1874184" y="588963"/>
                </a:lnTo>
                <a:lnTo>
                  <a:pt x="1476895" y="985838"/>
                </a:lnTo>
                <a:lnTo>
                  <a:pt x="1472763" y="989966"/>
                </a:lnTo>
                <a:lnTo>
                  <a:pt x="1468313" y="993458"/>
                </a:lnTo>
                <a:lnTo>
                  <a:pt x="1464182" y="996633"/>
                </a:lnTo>
                <a:lnTo>
                  <a:pt x="1459732" y="999808"/>
                </a:lnTo>
                <a:lnTo>
                  <a:pt x="1455282" y="1002348"/>
                </a:lnTo>
                <a:lnTo>
                  <a:pt x="1450515" y="1004888"/>
                </a:lnTo>
                <a:lnTo>
                  <a:pt x="1446065" y="1007111"/>
                </a:lnTo>
                <a:lnTo>
                  <a:pt x="1440980" y="1009016"/>
                </a:lnTo>
                <a:lnTo>
                  <a:pt x="1436212" y="1010921"/>
                </a:lnTo>
                <a:lnTo>
                  <a:pt x="1431445" y="1012826"/>
                </a:lnTo>
                <a:lnTo>
                  <a:pt x="1426360" y="1013778"/>
                </a:lnTo>
                <a:lnTo>
                  <a:pt x="1421274" y="1015366"/>
                </a:lnTo>
                <a:lnTo>
                  <a:pt x="1416507" y="1016001"/>
                </a:lnTo>
                <a:lnTo>
                  <a:pt x="1411422" y="1016953"/>
                </a:lnTo>
                <a:lnTo>
                  <a:pt x="1406336" y="1017271"/>
                </a:lnTo>
                <a:lnTo>
                  <a:pt x="1401569" y="1017588"/>
                </a:lnTo>
                <a:lnTo>
                  <a:pt x="1396484" y="1017588"/>
                </a:lnTo>
                <a:lnTo>
                  <a:pt x="1391716" y="1017271"/>
                </a:lnTo>
                <a:lnTo>
                  <a:pt x="1386949" y="1016953"/>
                </a:lnTo>
                <a:lnTo>
                  <a:pt x="1382499" y="1015683"/>
                </a:lnTo>
                <a:lnTo>
                  <a:pt x="1377731" y="1015048"/>
                </a:lnTo>
                <a:lnTo>
                  <a:pt x="1373282" y="1013461"/>
                </a:lnTo>
                <a:lnTo>
                  <a:pt x="1368832" y="1012191"/>
                </a:lnTo>
                <a:lnTo>
                  <a:pt x="1364700" y="1010286"/>
                </a:lnTo>
                <a:lnTo>
                  <a:pt x="1360886" y="1008063"/>
                </a:lnTo>
                <a:lnTo>
                  <a:pt x="1357072" y="1005523"/>
                </a:lnTo>
                <a:lnTo>
                  <a:pt x="1353576" y="1002983"/>
                </a:lnTo>
                <a:lnTo>
                  <a:pt x="1350080" y="1000126"/>
                </a:lnTo>
                <a:lnTo>
                  <a:pt x="1347220" y="996633"/>
                </a:lnTo>
                <a:lnTo>
                  <a:pt x="1344359" y="993458"/>
                </a:lnTo>
                <a:lnTo>
                  <a:pt x="1341817" y="989331"/>
                </a:lnTo>
                <a:lnTo>
                  <a:pt x="1339274" y="985521"/>
                </a:lnTo>
                <a:lnTo>
                  <a:pt x="1337367" y="981076"/>
                </a:lnTo>
                <a:lnTo>
                  <a:pt x="1335778" y="976313"/>
                </a:lnTo>
                <a:lnTo>
                  <a:pt x="1326561" y="967106"/>
                </a:lnTo>
                <a:lnTo>
                  <a:pt x="1322111" y="965518"/>
                </a:lnTo>
                <a:lnTo>
                  <a:pt x="1317979" y="963296"/>
                </a:lnTo>
                <a:lnTo>
                  <a:pt x="1314165" y="961073"/>
                </a:lnTo>
                <a:lnTo>
                  <a:pt x="1310351" y="958851"/>
                </a:lnTo>
                <a:lnTo>
                  <a:pt x="1307173" y="956311"/>
                </a:lnTo>
                <a:lnTo>
                  <a:pt x="1303995" y="953453"/>
                </a:lnTo>
                <a:lnTo>
                  <a:pt x="1301134" y="950913"/>
                </a:lnTo>
                <a:lnTo>
                  <a:pt x="1298274" y="948056"/>
                </a:lnTo>
                <a:lnTo>
                  <a:pt x="1295731" y="944563"/>
                </a:lnTo>
                <a:lnTo>
                  <a:pt x="1293824" y="941706"/>
                </a:lnTo>
                <a:lnTo>
                  <a:pt x="1291599" y="938531"/>
                </a:lnTo>
                <a:lnTo>
                  <a:pt x="1289692" y="935038"/>
                </a:lnTo>
                <a:lnTo>
                  <a:pt x="1288103" y="931546"/>
                </a:lnTo>
                <a:lnTo>
                  <a:pt x="1286832" y="928371"/>
                </a:lnTo>
                <a:lnTo>
                  <a:pt x="1284607" y="921068"/>
                </a:lnTo>
                <a:lnTo>
                  <a:pt x="1283336" y="913448"/>
                </a:lnTo>
                <a:lnTo>
                  <a:pt x="1282700" y="905511"/>
                </a:lnTo>
                <a:lnTo>
                  <a:pt x="1283018" y="897573"/>
                </a:lnTo>
                <a:lnTo>
                  <a:pt x="1283971" y="889953"/>
                </a:lnTo>
                <a:lnTo>
                  <a:pt x="1285560" y="882016"/>
                </a:lnTo>
                <a:lnTo>
                  <a:pt x="1287785" y="874078"/>
                </a:lnTo>
                <a:lnTo>
                  <a:pt x="1290646" y="866141"/>
                </a:lnTo>
                <a:lnTo>
                  <a:pt x="1294142" y="858521"/>
                </a:lnTo>
                <a:lnTo>
                  <a:pt x="1298909" y="849948"/>
                </a:lnTo>
                <a:lnTo>
                  <a:pt x="1304313" y="841376"/>
                </a:lnTo>
                <a:lnTo>
                  <a:pt x="1310351" y="833756"/>
                </a:lnTo>
                <a:lnTo>
                  <a:pt x="1317026" y="826136"/>
                </a:lnTo>
                <a:lnTo>
                  <a:pt x="1714315" y="429261"/>
                </a:lnTo>
                <a:lnTo>
                  <a:pt x="1718446" y="425768"/>
                </a:lnTo>
                <a:lnTo>
                  <a:pt x="1721943" y="422276"/>
                </a:lnTo>
                <a:lnTo>
                  <a:pt x="1726074" y="419736"/>
                </a:lnTo>
                <a:lnTo>
                  <a:pt x="1729571" y="417196"/>
                </a:lnTo>
                <a:lnTo>
                  <a:pt x="1733384" y="415608"/>
                </a:lnTo>
                <a:lnTo>
                  <a:pt x="1736881" y="414021"/>
                </a:lnTo>
                <a:lnTo>
                  <a:pt x="1740377" y="412433"/>
                </a:lnTo>
                <a:lnTo>
                  <a:pt x="1743873" y="411798"/>
                </a:lnTo>
                <a:lnTo>
                  <a:pt x="1747051" y="411481"/>
                </a:lnTo>
                <a:lnTo>
                  <a:pt x="1750865" y="411163"/>
                </a:lnTo>
                <a:close/>
                <a:moveTo>
                  <a:pt x="198373" y="319088"/>
                </a:moveTo>
                <a:lnTo>
                  <a:pt x="1557783" y="319088"/>
                </a:lnTo>
                <a:lnTo>
                  <a:pt x="1453042" y="423822"/>
                </a:lnTo>
                <a:lnTo>
                  <a:pt x="315492" y="423822"/>
                </a:lnTo>
                <a:lnTo>
                  <a:pt x="305336" y="424140"/>
                </a:lnTo>
                <a:lnTo>
                  <a:pt x="295179" y="424774"/>
                </a:lnTo>
                <a:lnTo>
                  <a:pt x="285340" y="426361"/>
                </a:lnTo>
                <a:lnTo>
                  <a:pt x="275500" y="427631"/>
                </a:lnTo>
                <a:lnTo>
                  <a:pt x="265979" y="429852"/>
                </a:lnTo>
                <a:lnTo>
                  <a:pt x="256457" y="433026"/>
                </a:lnTo>
                <a:lnTo>
                  <a:pt x="247570" y="435882"/>
                </a:lnTo>
                <a:lnTo>
                  <a:pt x="238365" y="439374"/>
                </a:lnTo>
                <a:lnTo>
                  <a:pt x="229478" y="443499"/>
                </a:lnTo>
                <a:lnTo>
                  <a:pt x="221226" y="447943"/>
                </a:lnTo>
                <a:lnTo>
                  <a:pt x="212973" y="452703"/>
                </a:lnTo>
                <a:lnTo>
                  <a:pt x="204721" y="457781"/>
                </a:lnTo>
                <a:lnTo>
                  <a:pt x="196786" y="463494"/>
                </a:lnTo>
                <a:lnTo>
                  <a:pt x="189486" y="469207"/>
                </a:lnTo>
                <a:lnTo>
                  <a:pt x="182186" y="475554"/>
                </a:lnTo>
                <a:lnTo>
                  <a:pt x="175203" y="481902"/>
                </a:lnTo>
                <a:lnTo>
                  <a:pt x="168855" y="488884"/>
                </a:lnTo>
                <a:lnTo>
                  <a:pt x="162507" y="496184"/>
                </a:lnTo>
                <a:lnTo>
                  <a:pt x="156794" y="503483"/>
                </a:lnTo>
                <a:lnTo>
                  <a:pt x="151398" y="511100"/>
                </a:lnTo>
                <a:lnTo>
                  <a:pt x="145685" y="519670"/>
                </a:lnTo>
                <a:lnTo>
                  <a:pt x="140924" y="527604"/>
                </a:lnTo>
                <a:lnTo>
                  <a:pt x="136798" y="536490"/>
                </a:lnTo>
                <a:lnTo>
                  <a:pt x="132672" y="545060"/>
                </a:lnTo>
                <a:lnTo>
                  <a:pt x="129498" y="554263"/>
                </a:lnTo>
                <a:lnTo>
                  <a:pt x="126007" y="563150"/>
                </a:lnTo>
                <a:lnTo>
                  <a:pt x="123468" y="572671"/>
                </a:lnTo>
                <a:lnTo>
                  <a:pt x="121246" y="582193"/>
                </a:lnTo>
                <a:lnTo>
                  <a:pt x="119659" y="592031"/>
                </a:lnTo>
                <a:lnTo>
                  <a:pt x="118072" y="601870"/>
                </a:lnTo>
                <a:lnTo>
                  <a:pt x="117437" y="612026"/>
                </a:lnTo>
                <a:lnTo>
                  <a:pt x="117437" y="622182"/>
                </a:lnTo>
                <a:lnTo>
                  <a:pt x="117437" y="1633658"/>
                </a:lnTo>
                <a:lnTo>
                  <a:pt x="117437" y="1643814"/>
                </a:lnTo>
                <a:lnTo>
                  <a:pt x="118072" y="1653970"/>
                </a:lnTo>
                <a:lnTo>
                  <a:pt x="119659" y="1663808"/>
                </a:lnTo>
                <a:lnTo>
                  <a:pt x="121246" y="1673647"/>
                </a:lnTo>
                <a:lnTo>
                  <a:pt x="123468" y="1683168"/>
                </a:lnTo>
                <a:lnTo>
                  <a:pt x="126007" y="1692689"/>
                </a:lnTo>
                <a:lnTo>
                  <a:pt x="129498" y="1701576"/>
                </a:lnTo>
                <a:lnTo>
                  <a:pt x="132672" y="1710780"/>
                </a:lnTo>
                <a:lnTo>
                  <a:pt x="136798" y="1719666"/>
                </a:lnTo>
                <a:lnTo>
                  <a:pt x="140924" y="1728235"/>
                </a:lnTo>
                <a:lnTo>
                  <a:pt x="145685" y="1736170"/>
                </a:lnTo>
                <a:lnTo>
                  <a:pt x="151398" y="1744739"/>
                </a:lnTo>
                <a:lnTo>
                  <a:pt x="156794" y="1752356"/>
                </a:lnTo>
                <a:lnTo>
                  <a:pt x="162507" y="1759656"/>
                </a:lnTo>
                <a:lnTo>
                  <a:pt x="168855" y="1766955"/>
                </a:lnTo>
                <a:lnTo>
                  <a:pt x="175203" y="1773938"/>
                </a:lnTo>
                <a:lnTo>
                  <a:pt x="182186" y="1780285"/>
                </a:lnTo>
                <a:lnTo>
                  <a:pt x="189486" y="1786633"/>
                </a:lnTo>
                <a:lnTo>
                  <a:pt x="196786" y="1792345"/>
                </a:lnTo>
                <a:lnTo>
                  <a:pt x="204721" y="1798375"/>
                </a:lnTo>
                <a:lnTo>
                  <a:pt x="212973" y="1803453"/>
                </a:lnTo>
                <a:lnTo>
                  <a:pt x="221226" y="1808214"/>
                </a:lnTo>
                <a:lnTo>
                  <a:pt x="229478" y="1812340"/>
                </a:lnTo>
                <a:lnTo>
                  <a:pt x="238365" y="1816466"/>
                </a:lnTo>
                <a:lnTo>
                  <a:pt x="247570" y="1819640"/>
                </a:lnTo>
                <a:lnTo>
                  <a:pt x="256457" y="1823131"/>
                </a:lnTo>
                <a:lnTo>
                  <a:pt x="265979" y="1825670"/>
                </a:lnTo>
                <a:lnTo>
                  <a:pt x="275500" y="1827891"/>
                </a:lnTo>
                <a:lnTo>
                  <a:pt x="285340" y="1829478"/>
                </a:lnTo>
                <a:lnTo>
                  <a:pt x="295179" y="1831065"/>
                </a:lnTo>
                <a:lnTo>
                  <a:pt x="305336" y="1831700"/>
                </a:lnTo>
                <a:lnTo>
                  <a:pt x="315492" y="1831700"/>
                </a:lnTo>
                <a:lnTo>
                  <a:pt x="1632371" y="1831700"/>
                </a:lnTo>
                <a:lnTo>
                  <a:pt x="1642527" y="1831700"/>
                </a:lnTo>
                <a:lnTo>
                  <a:pt x="1652367" y="1831065"/>
                </a:lnTo>
                <a:lnTo>
                  <a:pt x="1662523" y="1829478"/>
                </a:lnTo>
                <a:lnTo>
                  <a:pt x="1672045" y="1827891"/>
                </a:lnTo>
                <a:lnTo>
                  <a:pt x="1681885" y="1825670"/>
                </a:lnTo>
                <a:lnTo>
                  <a:pt x="1691089" y="1823131"/>
                </a:lnTo>
                <a:lnTo>
                  <a:pt x="1700611" y="1819640"/>
                </a:lnTo>
                <a:lnTo>
                  <a:pt x="1709181" y="1816466"/>
                </a:lnTo>
                <a:lnTo>
                  <a:pt x="1718385" y="1812340"/>
                </a:lnTo>
                <a:lnTo>
                  <a:pt x="1726637" y="1808214"/>
                </a:lnTo>
                <a:lnTo>
                  <a:pt x="1735207" y="1803453"/>
                </a:lnTo>
                <a:lnTo>
                  <a:pt x="1743142" y="1798375"/>
                </a:lnTo>
                <a:lnTo>
                  <a:pt x="1750760" y="1792345"/>
                </a:lnTo>
                <a:lnTo>
                  <a:pt x="1758377" y="1786633"/>
                </a:lnTo>
                <a:lnTo>
                  <a:pt x="1765677" y="1780285"/>
                </a:lnTo>
                <a:lnTo>
                  <a:pt x="1772660" y="1773938"/>
                </a:lnTo>
                <a:lnTo>
                  <a:pt x="1779325" y="1766955"/>
                </a:lnTo>
                <a:lnTo>
                  <a:pt x="1785356" y="1759973"/>
                </a:lnTo>
                <a:lnTo>
                  <a:pt x="1791069" y="1752356"/>
                </a:lnTo>
                <a:lnTo>
                  <a:pt x="1796782" y="1744739"/>
                </a:lnTo>
                <a:lnTo>
                  <a:pt x="1801861" y="1736805"/>
                </a:lnTo>
                <a:lnTo>
                  <a:pt x="1806621" y="1728235"/>
                </a:lnTo>
                <a:lnTo>
                  <a:pt x="1810748" y="1719666"/>
                </a:lnTo>
                <a:lnTo>
                  <a:pt x="1814874" y="1710780"/>
                </a:lnTo>
                <a:lnTo>
                  <a:pt x="1818683" y="1702211"/>
                </a:lnTo>
                <a:lnTo>
                  <a:pt x="1821857" y="1692689"/>
                </a:lnTo>
                <a:lnTo>
                  <a:pt x="1824396" y="1683168"/>
                </a:lnTo>
                <a:lnTo>
                  <a:pt x="1826617" y="1673647"/>
                </a:lnTo>
                <a:lnTo>
                  <a:pt x="1828522" y="1663808"/>
                </a:lnTo>
                <a:lnTo>
                  <a:pt x="1829474" y="1653970"/>
                </a:lnTo>
                <a:lnTo>
                  <a:pt x="1830109" y="1643814"/>
                </a:lnTo>
                <a:lnTo>
                  <a:pt x="1830426" y="1633658"/>
                </a:lnTo>
                <a:lnTo>
                  <a:pt x="1830426" y="1113162"/>
                </a:lnTo>
                <a:lnTo>
                  <a:pt x="1830426" y="773570"/>
                </a:lnTo>
                <a:lnTo>
                  <a:pt x="1947863" y="656458"/>
                </a:lnTo>
                <a:lnTo>
                  <a:pt x="1947863" y="1738391"/>
                </a:lnTo>
                <a:lnTo>
                  <a:pt x="1947546" y="1748865"/>
                </a:lnTo>
                <a:lnTo>
                  <a:pt x="1946911" y="1758704"/>
                </a:lnTo>
                <a:lnTo>
                  <a:pt x="1945324" y="1768860"/>
                </a:lnTo>
                <a:lnTo>
                  <a:pt x="1943419" y="1778063"/>
                </a:lnTo>
                <a:lnTo>
                  <a:pt x="1941198" y="1787902"/>
                </a:lnTo>
                <a:lnTo>
                  <a:pt x="1938659" y="1797423"/>
                </a:lnTo>
                <a:lnTo>
                  <a:pt x="1935802" y="1806627"/>
                </a:lnTo>
                <a:lnTo>
                  <a:pt x="1932311" y="1815831"/>
                </a:lnTo>
                <a:lnTo>
                  <a:pt x="1928184" y="1824400"/>
                </a:lnTo>
                <a:lnTo>
                  <a:pt x="1923741" y="1832969"/>
                </a:lnTo>
                <a:lnTo>
                  <a:pt x="1918980" y="1841221"/>
                </a:lnTo>
                <a:lnTo>
                  <a:pt x="1913902" y="1849156"/>
                </a:lnTo>
                <a:lnTo>
                  <a:pt x="1908188" y="1856773"/>
                </a:lnTo>
                <a:lnTo>
                  <a:pt x="1902475" y="1864707"/>
                </a:lnTo>
                <a:lnTo>
                  <a:pt x="1896127" y="1871689"/>
                </a:lnTo>
                <a:lnTo>
                  <a:pt x="1889462" y="1878671"/>
                </a:lnTo>
                <a:lnTo>
                  <a:pt x="1882797" y="1885336"/>
                </a:lnTo>
                <a:lnTo>
                  <a:pt x="1875497" y="1891366"/>
                </a:lnTo>
                <a:lnTo>
                  <a:pt x="1868197" y="1897397"/>
                </a:lnTo>
                <a:lnTo>
                  <a:pt x="1860579" y="1902792"/>
                </a:lnTo>
                <a:lnTo>
                  <a:pt x="1852327" y="1907870"/>
                </a:lnTo>
                <a:lnTo>
                  <a:pt x="1844074" y="1912631"/>
                </a:lnTo>
                <a:lnTo>
                  <a:pt x="1835187" y="1917074"/>
                </a:lnTo>
                <a:lnTo>
                  <a:pt x="1826617" y="1920882"/>
                </a:lnTo>
                <a:lnTo>
                  <a:pt x="1817413" y="1924691"/>
                </a:lnTo>
                <a:lnTo>
                  <a:pt x="1808209" y="1927865"/>
                </a:lnTo>
                <a:lnTo>
                  <a:pt x="1799004" y="1930404"/>
                </a:lnTo>
                <a:lnTo>
                  <a:pt x="1789482" y="1932625"/>
                </a:lnTo>
                <a:lnTo>
                  <a:pt x="1779643" y="1934530"/>
                </a:lnTo>
                <a:lnTo>
                  <a:pt x="1769803" y="1935482"/>
                </a:lnTo>
                <a:lnTo>
                  <a:pt x="1759647" y="1936434"/>
                </a:lnTo>
                <a:lnTo>
                  <a:pt x="1749173" y="1936751"/>
                </a:lnTo>
                <a:lnTo>
                  <a:pt x="198373" y="1936751"/>
                </a:lnTo>
                <a:lnTo>
                  <a:pt x="188216" y="1936434"/>
                </a:lnTo>
                <a:lnTo>
                  <a:pt x="178377" y="1935482"/>
                </a:lnTo>
                <a:lnTo>
                  <a:pt x="168538" y="1934530"/>
                </a:lnTo>
                <a:lnTo>
                  <a:pt x="158699" y="1932625"/>
                </a:lnTo>
                <a:lnTo>
                  <a:pt x="148859" y="1930404"/>
                </a:lnTo>
                <a:lnTo>
                  <a:pt x="139655" y="1927865"/>
                </a:lnTo>
                <a:lnTo>
                  <a:pt x="130133" y="1924691"/>
                </a:lnTo>
                <a:lnTo>
                  <a:pt x="121246" y="1920882"/>
                </a:lnTo>
                <a:lnTo>
                  <a:pt x="112359" y="1917074"/>
                </a:lnTo>
                <a:lnTo>
                  <a:pt x="103789" y="1912631"/>
                </a:lnTo>
                <a:lnTo>
                  <a:pt x="95537" y="1907870"/>
                </a:lnTo>
                <a:lnTo>
                  <a:pt x="87602" y="1902792"/>
                </a:lnTo>
                <a:lnTo>
                  <a:pt x="79984" y="1897397"/>
                </a:lnTo>
                <a:lnTo>
                  <a:pt x="72049" y="1891366"/>
                </a:lnTo>
                <a:lnTo>
                  <a:pt x="65067" y="1885336"/>
                </a:lnTo>
                <a:lnTo>
                  <a:pt x="58084" y="1878671"/>
                </a:lnTo>
                <a:lnTo>
                  <a:pt x="51418" y="1871689"/>
                </a:lnTo>
                <a:lnTo>
                  <a:pt x="45388" y="1864707"/>
                </a:lnTo>
                <a:lnTo>
                  <a:pt x="39357" y="1856773"/>
                </a:lnTo>
                <a:lnTo>
                  <a:pt x="33962" y="1849156"/>
                </a:lnTo>
                <a:lnTo>
                  <a:pt x="28883" y="1841221"/>
                </a:lnTo>
                <a:lnTo>
                  <a:pt x="24122" y="1832969"/>
                </a:lnTo>
                <a:lnTo>
                  <a:pt x="19679" y="1824400"/>
                </a:lnTo>
                <a:lnTo>
                  <a:pt x="15870" y="1815831"/>
                </a:lnTo>
                <a:lnTo>
                  <a:pt x="12061" y="1806627"/>
                </a:lnTo>
                <a:lnTo>
                  <a:pt x="8887" y="1797423"/>
                </a:lnTo>
                <a:lnTo>
                  <a:pt x="6348" y="1787902"/>
                </a:lnTo>
                <a:lnTo>
                  <a:pt x="4126" y="1778063"/>
                </a:lnTo>
                <a:lnTo>
                  <a:pt x="2222" y="1768860"/>
                </a:lnTo>
                <a:lnTo>
                  <a:pt x="1270" y="1758704"/>
                </a:lnTo>
                <a:lnTo>
                  <a:pt x="318" y="1748865"/>
                </a:lnTo>
                <a:lnTo>
                  <a:pt x="0" y="1738391"/>
                </a:lnTo>
                <a:lnTo>
                  <a:pt x="0" y="517448"/>
                </a:lnTo>
                <a:lnTo>
                  <a:pt x="318" y="507292"/>
                </a:lnTo>
                <a:lnTo>
                  <a:pt x="1270" y="497453"/>
                </a:lnTo>
                <a:lnTo>
                  <a:pt x="2222" y="487297"/>
                </a:lnTo>
                <a:lnTo>
                  <a:pt x="4126" y="477776"/>
                </a:lnTo>
                <a:lnTo>
                  <a:pt x="6348" y="467937"/>
                </a:lnTo>
                <a:lnTo>
                  <a:pt x="8887" y="458416"/>
                </a:lnTo>
                <a:lnTo>
                  <a:pt x="12061" y="449212"/>
                </a:lnTo>
                <a:lnTo>
                  <a:pt x="15870" y="440008"/>
                </a:lnTo>
                <a:lnTo>
                  <a:pt x="19679" y="431439"/>
                </a:lnTo>
                <a:lnTo>
                  <a:pt x="24122" y="423187"/>
                </a:lnTo>
                <a:lnTo>
                  <a:pt x="28883" y="414618"/>
                </a:lnTo>
                <a:lnTo>
                  <a:pt x="33962" y="406684"/>
                </a:lnTo>
                <a:lnTo>
                  <a:pt x="39357" y="399067"/>
                </a:lnTo>
                <a:lnTo>
                  <a:pt x="45388" y="391450"/>
                </a:lnTo>
                <a:lnTo>
                  <a:pt x="51418" y="384150"/>
                </a:lnTo>
                <a:lnTo>
                  <a:pt x="58084" y="377168"/>
                </a:lnTo>
                <a:lnTo>
                  <a:pt x="65067" y="370503"/>
                </a:lnTo>
                <a:lnTo>
                  <a:pt x="72049" y="364473"/>
                </a:lnTo>
                <a:lnTo>
                  <a:pt x="79984" y="358443"/>
                </a:lnTo>
                <a:lnTo>
                  <a:pt x="87602" y="353047"/>
                </a:lnTo>
                <a:lnTo>
                  <a:pt x="95537" y="347969"/>
                </a:lnTo>
                <a:lnTo>
                  <a:pt x="103789" y="343209"/>
                </a:lnTo>
                <a:lnTo>
                  <a:pt x="112359" y="338766"/>
                </a:lnTo>
                <a:lnTo>
                  <a:pt x="121246" y="334957"/>
                </a:lnTo>
                <a:lnTo>
                  <a:pt x="130133" y="331149"/>
                </a:lnTo>
                <a:lnTo>
                  <a:pt x="139655" y="328292"/>
                </a:lnTo>
                <a:lnTo>
                  <a:pt x="148859" y="325436"/>
                </a:lnTo>
                <a:lnTo>
                  <a:pt x="158699" y="323214"/>
                </a:lnTo>
                <a:lnTo>
                  <a:pt x="168538" y="321310"/>
                </a:lnTo>
                <a:lnTo>
                  <a:pt x="178377" y="320358"/>
                </a:lnTo>
                <a:lnTo>
                  <a:pt x="188216" y="319723"/>
                </a:lnTo>
                <a:lnTo>
                  <a:pt x="198373" y="319088"/>
                </a:lnTo>
                <a:close/>
                <a:moveTo>
                  <a:pt x="2076641" y="106363"/>
                </a:moveTo>
                <a:lnTo>
                  <a:pt x="2082030" y="106363"/>
                </a:lnTo>
                <a:lnTo>
                  <a:pt x="2087102" y="106363"/>
                </a:lnTo>
                <a:lnTo>
                  <a:pt x="2092174" y="106679"/>
                </a:lnTo>
                <a:lnTo>
                  <a:pt x="2097246" y="107313"/>
                </a:lnTo>
                <a:lnTo>
                  <a:pt x="2102318" y="108263"/>
                </a:lnTo>
                <a:lnTo>
                  <a:pt x="2107390" y="109213"/>
                </a:lnTo>
                <a:lnTo>
                  <a:pt x="2112145" y="110797"/>
                </a:lnTo>
                <a:lnTo>
                  <a:pt x="2117217" y="112064"/>
                </a:lnTo>
                <a:lnTo>
                  <a:pt x="2121972" y="113965"/>
                </a:lnTo>
                <a:lnTo>
                  <a:pt x="2126727" y="116182"/>
                </a:lnTo>
                <a:lnTo>
                  <a:pt x="2131482" y="118399"/>
                </a:lnTo>
                <a:lnTo>
                  <a:pt x="2136237" y="120933"/>
                </a:lnTo>
                <a:lnTo>
                  <a:pt x="2140358" y="123784"/>
                </a:lnTo>
                <a:lnTo>
                  <a:pt x="2144796" y="126634"/>
                </a:lnTo>
                <a:lnTo>
                  <a:pt x="2148916" y="130119"/>
                </a:lnTo>
                <a:lnTo>
                  <a:pt x="2153354" y="133603"/>
                </a:lnTo>
                <a:lnTo>
                  <a:pt x="2157158" y="137087"/>
                </a:lnTo>
                <a:lnTo>
                  <a:pt x="2166351" y="146589"/>
                </a:lnTo>
                <a:lnTo>
                  <a:pt x="2169838" y="150707"/>
                </a:lnTo>
                <a:lnTo>
                  <a:pt x="2173642" y="154825"/>
                </a:lnTo>
                <a:lnTo>
                  <a:pt x="2176812" y="158626"/>
                </a:lnTo>
                <a:lnTo>
                  <a:pt x="2179665" y="163060"/>
                </a:lnTo>
                <a:lnTo>
                  <a:pt x="2182835" y="167811"/>
                </a:lnTo>
                <a:lnTo>
                  <a:pt x="2185371" y="172246"/>
                </a:lnTo>
                <a:lnTo>
                  <a:pt x="2187273" y="176997"/>
                </a:lnTo>
                <a:lnTo>
                  <a:pt x="2189492" y="181748"/>
                </a:lnTo>
                <a:lnTo>
                  <a:pt x="2191394" y="186183"/>
                </a:lnTo>
                <a:lnTo>
                  <a:pt x="2192979" y="191567"/>
                </a:lnTo>
                <a:lnTo>
                  <a:pt x="2194247" y="196002"/>
                </a:lnTo>
                <a:lnTo>
                  <a:pt x="2195515" y="201387"/>
                </a:lnTo>
                <a:lnTo>
                  <a:pt x="2196149" y="206454"/>
                </a:lnTo>
                <a:lnTo>
                  <a:pt x="2196783" y="211522"/>
                </a:lnTo>
                <a:lnTo>
                  <a:pt x="2197100" y="216590"/>
                </a:lnTo>
                <a:lnTo>
                  <a:pt x="2197100" y="221658"/>
                </a:lnTo>
                <a:lnTo>
                  <a:pt x="2197100" y="226726"/>
                </a:lnTo>
                <a:lnTo>
                  <a:pt x="2196783" y="231794"/>
                </a:lnTo>
                <a:lnTo>
                  <a:pt x="2196149" y="236862"/>
                </a:lnTo>
                <a:lnTo>
                  <a:pt x="2195515" y="241613"/>
                </a:lnTo>
                <a:lnTo>
                  <a:pt x="2194247" y="246681"/>
                </a:lnTo>
                <a:lnTo>
                  <a:pt x="2192979" y="251749"/>
                </a:lnTo>
                <a:lnTo>
                  <a:pt x="2191394" y="256500"/>
                </a:lnTo>
                <a:lnTo>
                  <a:pt x="2189492" y="261251"/>
                </a:lnTo>
                <a:lnTo>
                  <a:pt x="2187273" y="266319"/>
                </a:lnTo>
                <a:lnTo>
                  <a:pt x="2185371" y="270754"/>
                </a:lnTo>
                <a:lnTo>
                  <a:pt x="2182835" y="275505"/>
                </a:lnTo>
                <a:lnTo>
                  <a:pt x="2179665" y="279623"/>
                </a:lnTo>
                <a:lnTo>
                  <a:pt x="2176812" y="284057"/>
                </a:lnTo>
                <a:lnTo>
                  <a:pt x="2173642" y="288492"/>
                </a:lnTo>
                <a:lnTo>
                  <a:pt x="2169838" y="292609"/>
                </a:lnTo>
                <a:lnTo>
                  <a:pt x="2166351" y="296410"/>
                </a:lnTo>
                <a:lnTo>
                  <a:pt x="1970764" y="491843"/>
                </a:lnTo>
                <a:lnTo>
                  <a:pt x="1967277" y="495010"/>
                </a:lnTo>
                <a:lnTo>
                  <a:pt x="1963473" y="498178"/>
                </a:lnTo>
                <a:lnTo>
                  <a:pt x="1959986" y="500712"/>
                </a:lnTo>
                <a:lnTo>
                  <a:pt x="1956816" y="502612"/>
                </a:lnTo>
                <a:lnTo>
                  <a:pt x="1953329" y="504513"/>
                </a:lnTo>
                <a:lnTo>
                  <a:pt x="1950476" y="505463"/>
                </a:lnTo>
                <a:lnTo>
                  <a:pt x="1947623" y="505780"/>
                </a:lnTo>
                <a:lnTo>
                  <a:pt x="1944771" y="506413"/>
                </a:lnTo>
                <a:lnTo>
                  <a:pt x="1941918" y="505780"/>
                </a:lnTo>
                <a:lnTo>
                  <a:pt x="1939382" y="505463"/>
                </a:lnTo>
                <a:lnTo>
                  <a:pt x="1936846" y="504513"/>
                </a:lnTo>
                <a:lnTo>
                  <a:pt x="1933993" y="502929"/>
                </a:lnTo>
                <a:lnTo>
                  <a:pt x="1931457" y="501662"/>
                </a:lnTo>
                <a:lnTo>
                  <a:pt x="1928921" y="499445"/>
                </a:lnTo>
                <a:lnTo>
                  <a:pt x="1924166" y="494694"/>
                </a:lnTo>
                <a:lnTo>
                  <a:pt x="1919094" y="489309"/>
                </a:lnTo>
                <a:lnTo>
                  <a:pt x="1914022" y="482657"/>
                </a:lnTo>
                <a:lnTo>
                  <a:pt x="1903561" y="467770"/>
                </a:lnTo>
                <a:lnTo>
                  <a:pt x="1897855" y="459852"/>
                </a:lnTo>
                <a:lnTo>
                  <a:pt x="1891515" y="451616"/>
                </a:lnTo>
                <a:lnTo>
                  <a:pt x="1884541" y="443698"/>
                </a:lnTo>
                <a:lnTo>
                  <a:pt x="1877250" y="435779"/>
                </a:lnTo>
                <a:lnTo>
                  <a:pt x="1868057" y="426277"/>
                </a:lnTo>
                <a:lnTo>
                  <a:pt x="1859815" y="418991"/>
                </a:lnTo>
                <a:lnTo>
                  <a:pt x="1851890" y="412023"/>
                </a:lnTo>
                <a:lnTo>
                  <a:pt x="1843966" y="406005"/>
                </a:lnTo>
                <a:lnTo>
                  <a:pt x="1836041" y="399987"/>
                </a:lnTo>
                <a:lnTo>
                  <a:pt x="1820825" y="389217"/>
                </a:lnTo>
                <a:lnTo>
                  <a:pt x="1814485" y="384466"/>
                </a:lnTo>
                <a:lnTo>
                  <a:pt x="1808462" y="379398"/>
                </a:lnTo>
                <a:lnTo>
                  <a:pt x="1804024" y="374647"/>
                </a:lnTo>
                <a:lnTo>
                  <a:pt x="1802122" y="372113"/>
                </a:lnTo>
                <a:lnTo>
                  <a:pt x="1800220" y="369579"/>
                </a:lnTo>
                <a:lnTo>
                  <a:pt x="1798635" y="367045"/>
                </a:lnTo>
                <a:lnTo>
                  <a:pt x="1798001" y="364511"/>
                </a:lnTo>
                <a:lnTo>
                  <a:pt x="1797367" y="361660"/>
                </a:lnTo>
                <a:lnTo>
                  <a:pt x="1797050" y="359126"/>
                </a:lnTo>
                <a:lnTo>
                  <a:pt x="1797367" y="355959"/>
                </a:lnTo>
                <a:lnTo>
                  <a:pt x="1797684" y="353108"/>
                </a:lnTo>
                <a:lnTo>
                  <a:pt x="1798635" y="349941"/>
                </a:lnTo>
                <a:lnTo>
                  <a:pt x="1800220" y="346773"/>
                </a:lnTo>
                <a:lnTo>
                  <a:pt x="1802439" y="343289"/>
                </a:lnTo>
                <a:lnTo>
                  <a:pt x="1804975" y="340122"/>
                </a:lnTo>
                <a:lnTo>
                  <a:pt x="1807828" y="336637"/>
                </a:lnTo>
                <a:lnTo>
                  <a:pt x="1811632" y="332520"/>
                </a:lnTo>
                <a:lnTo>
                  <a:pt x="2006902" y="137087"/>
                </a:lnTo>
                <a:lnTo>
                  <a:pt x="2011023" y="133603"/>
                </a:lnTo>
                <a:lnTo>
                  <a:pt x="2014827" y="130119"/>
                </a:lnTo>
                <a:lnTo>
                  <a:pt x="2019265" y="126634"/>
                </a:lnTo>
                <a:lnTo>
                  <a:pt x="2023703" y="123784"/>
                </a:lnTo>
                <a:lnTo>
                  <a:pt x="2028141" y="120933"/>
                </a:lnTo>
                <a:lnTo>
                  <a:pt x="2032896" y="118399"/>
                </a:lnTo>
                <a:lnTo>
                  <a:pt x="2037017" y="116182"/>
                </a:lnTo>
                <a:lnTo>
                  <a:pt x="2041772" y="113965"/>
                </a:lnTo>
                <a:lnTo>
                  <a:pt x="2046843" y="112064"/>
                </a:lnTo>
                <a:lnTo>
                  <a:pt x="2051598" y="110797"/>
                </a:lnTo>
                <a:lnTo>
                  <a:pt x="2056670" y="109213"/>
                </a:lnTo>
                <a:lnTo>
                  <a:pt x="2061425" y="108263"/>
                </a:lnTo>
                <a:lnTo>
                  <a:pt x="2066497" y="107313"/>
                </a:lnTo>
                <a:lnTo>
                  <a:pt x="2071569" y="106679"/>
                </a:lnTo>
                <a:lnTo>
                  <a:pt x="2076641" y="106363"/>
                </a:lnTo>
                <a:close/>
                <a:moveTo>
                  <a:pt x="2213628" y="19050"/>
                </a:moveTo>
                <a:lnTo>
                  <a:pt x="2219371" y="19369"/>
                </a:lnTo>
                <a:lnTo>
                  <a:pt x="2225751" y="20007"/>
                </a:lnTo>
                <a:lnTo>
                  <a:pt x="2231493" y="21602"/>
                </a:lnTo>
                <a:lnTo>
                  <a:pt x="2237236" y="23516"/>
                </a:lnTo>
                <a:lnTo>
                  <a:pt x="2242978" y="26387"/>
                </a:lnTo>
                <a:lnTo>
                  <a:pt x="2248401" y="29258"/>
                </a:lnTo>
                <a:lnTo>
                  <a:pt x="2253506" y="33087"/>
                </a:lnTo>
                <a:lnTo>
                  <a:pt x="2258291" y="37234"/>
                </a:lnTo>
                <a:lnTo>
                  <a:pt x="2262757" y="42019"/>
                </a:lnTo>
                <a:lnTo>
                  <a:pt x="2266266" y="47123"/>
                </a:lnTo>
                <a:lnTo>
                  <a:pt x="2269457" y="52547"/>
                </a:lnTo>
                <a:lnTo>
                  <a:pt x="2272009" y="58608"/>
                </a:lnTo>
                <a:lnTo>
                  <a:pt x="2273923" y="64350"/>
                </a:lnTo>
                <a:lnTo>
                  <a:pt x="2275518" y="70412"/>
                </a:lnTo>
                <a:lnTo>
                  <a:pt x="2276475" y="76154"/>
                </a:lnTo>
                <a:lnTo>
                  <a:pt x="2276475" y="82216"/>
                </a:lnTo>
                <a:lnTo>
                  <a:pt x="2276475" y="88277"/>
                </a:lnTo>
                <a:lnTo>
                  <a:pt x="2275518" y="94338"/>
                </a:lnTo>
                <a:lnTo>
                  <a:pt x="2273923" y="100400"/>
                </a:lnTo>
                <a:lnTo>
                  <a:pt x="2272009" y="106142"/>
                </a:lnTo>
                <a:lnTo>
                  <a:pt x="2269457" y="111565"/>
                </a:lnTo>
                <a:lnTo>
                  <a:pt x="2266266" y="117308"/>
                </a:lnTo>
                <a:lnTo>
                  <a:pt x="2262757" y="122412"/>
                </a:lnTo>
                <a:lnTo>
                  <a:pt x="2258291" y="126878"/>
                </a:lnTo>
                <a:lnTo>
                  <a:pt x="2241064" y="144105"/>
                </a:lnTo>
                <a:lnTo>
                  <a:pt x="2236598" y="148253"/>
                </a:lnTo>
                <a:lnTo>
                  <a:pt x="2232769" y="150805"/>
                </a:lnTo>
                <a:lnTo>
                  <a:pt x="2230855" y="151443"/>
                </a:lnTo>
                <a:lnTo>
                  <a:pt x="2228941" y="152400"/>
                </a:lnTo>
                <a:lnTo>
                  <a:pt x="2227346" y="152400"/>
                </a:lnTo>
                <a:lnTo>
                  <a:pt x="2225751" y="152400"/>
                </a:lnTo>
                <a:lnTo>
                  <a:pt x="2224156" y="152081"/>
                </a:lnTo>
                <a:lnTo>
                  <a:pt x="2222880" y="151443"/>
                </a:lnTo>
                <a:lnTo>
                  <a:pt x="2220009" y="149848"/>
                </a:lnTo>
                <a:lnTo>
                  <a:pt x="2217456" y="147295"/>
                </a:lnTo>
                <a:lnTo>
                  <a:pt x="2214904" y="143786"/>
                </a:lnTo>
                <a:lnTo>
                  <a:pt x="2212352" y="140277"/>
                </a:lnTo>
                <a:lnTo>
                  <a:pt x="2209800" y="135811"/>
                </a:lnTo>
                <a:lnTo>
                  <a:pt x="2204058" y="126240"/>
                </a:lnTo>
                <a:lnTo>
                  <a:pt x="2201186" y="121455"/>
                </a:lnTo>
                <a:lnTo>
                  <a:pt x="2197358" y="116351"/>
                </a:lnTo>
                <a:lnTo>
                  <a:pt x="2193530" y="111246"/>
                </a:lnTo>
                <a:lnTo>
                  <a:pt x="2189064" y="106461"/>
                </a:lnTo>
                <a:lnTo>
                  <a:pt x="2184278" y="101995"/>
                </a:lnTo>
                <a:lnTo>
                  <a:pt x="2179493" y="98167"/>
                </a:lnTo>
                <a:lnTo>
                  <a:pt x="2174389" y="94657"/>
                </a:lnTo>
                <a:lnTo>
                  <a:pt x="2169285" y="91467"/>
                </a:lnTo>
                <a:lnTo>
                  <a:pt x="2159714" y="85725"/>
                </a:lnTo>
                <a:lnTo>
                  <a:pt x="2155248" y="83173"/>
                </a:lnTo>
                <a:lnTo>
                  <a:pt x="2151739" y="80620"/>
                </a:lnTo>
                <a:lnTo>
                  <a:pt x="2148229" y="78068"/>
                </a:lnTo>
                <a:lnTo>
                  <a:pt x="2145677" y="75516"/>
                </a:lnTo>
                <a:lnTo>
                  <a:pt x="2144082" y="72964"/>
                </a:lnTo>
                <a:lnTo>
                  <a:pt x="2143763" y="71369"/>
                </a:lnTo>
                <a:lnTo>
                  <a:pt x="2143125" y="69774"/>
                </a:lnTo>
                <a:lnTo>
                  <a:pt x="2143125" y="68179"/>
                </a:lnTo>
                <a:lnTo>
                  <a:pt x="2143763" y="66584"/>
                </a:lnTo>
                <a:lnTo>
                  <a:pt x="2144082" y="64669"/>
                </a:lnTo>
                <a:lnTo>
                  <a:pt x="2144720" y="63074"/>
                </a:lnTo>
                <a:lnTo>
                  <a:pt x="2147591" y="59246"/>
                </a:lnTo>
                <a:lnTo>
                  <a:pt x="2151419" y="54780"/>
                </a:lnTo>
                <a:lnTo>
                  <a:pt x="2168647" y="37234"/>
                </a:lnTo>
                <a:lnTo>
                  <a:pt x="2173751" y="33087"/>
                </a:lnTo>
                <a:lnTo>
                  <a:pt x="2178855" y="29258"/>
                </a:lnTo>
                <a:lnTo>
                  <a:pt x="2183959" y="26387"/>
                </a:lnTo>
                <a:lnTo>
                  <a:pt x="2189702" y="23516"/>
                </a:lnTo>
                <a:lnTo>
                  <a:pt x="2195125" y="21602"/>
                </a:lnTo>
                <a:lnTo>
                  <a:pt x="2201506" y="20007"/>
                </a:lnTo>
                <a:lnTo>
                  <a:pt x="2207248" y="19369"/>
                </a:lnTo>
                <a:lnTo>
                  <a:pt x="2213628" y="19050"/>
                </a:lnTo>
                <a:close/>
                <a:moveTo>
                  <a:pt x="1985550" y="0"/>
                </a:moveTo>
                <a:lnTo>
                  <a:pt x="1989686" y="0"/>
                </a:lnTo>
                <a:lnTo>
                  <a:pt x="1993822" y="0"/>
                </a:lnTo>
                <a:lnTo>
                  <a:pt x="1997640" y="634"/>
                </a:lnTo>
                <a:lnTo>
                  <a:pt x="2001776" y="1903"/>
                </a:lnTo>
                <a:lnTo>
                  <a:pt x="2005594" y="2855"/>
                </a:lnTo>
                <a:lnTo>
                  <a:pt x="2009411" y="4759"/>
                </a:lnTo>
                <a:lnTo>
                  <a:pt x="2012911" y="6980"/>
                </a:lnTo>
                <a:lnTo>
                  <a:pt x="2016411" y="9518"/>
                </a:lnTo>
                <a:lnTo>
                  <a:pt x="2019592" y="12374"/>
                </a:lnTo>
                <a:lnTo>
                  <a:pt x="2022456" y="15229"/>
                </a:lnTo>
                <a:lnTo>
                  <a:pt x="2025001" y="19037"/>
                </a:lnTo>
                <a:lnTo>
                  <a:pt x="2026910" y="22210"/>
                </a:lnTo>
                <a:lnTo>
                  <a:pt x="2028819" y="26334"/>
                </a:lnTo>
                <a:lnTo>
                  <a:pt x="2030091" y="29824"/>
                </a:lnTo>
                <a:lnTo>
                  <a:pt x="2031364" y="33949"/>
                </a:lnTo>
                <a:lnTo>
                  <a:pt x="2031682" y="37757"/>
                </a:lnTo>
                <a:lnTo>
                  <a:pt x="2032000" y="41881"/>
                </a:lnTo>
                <a:lnTo>
                  <a:pt x="2031682" y="46006"/>
                </a:lnTo>
                <a:lnTo>
                  <a:pt x="2031046" y="49813"/>
                </a:lnTo>
                <a:lnTo>
                  <a:pt x="2030091" y="53938"/>
                </a:lnTo>
                <a:lnTo>
                  <a:pt x="2028819" y="57745"/>
                </a:lnTo>
                <a:lnTo>
                  <a:pt x="2026910" y="61553"/>
                </a:lnTo>
                <a:lnTo>
                  <a:pt x="2025001" y="65043"/>
                </a:lnTo>
                <a:lnTo>
                  <a:pt x="2022456" y="68533"/>
                </a:lnTo>
                <a:lnTo>
                  <a:pt x="2019592" y="71706"/>
                </a:lnTo>
                <a:lnTo>
                  <a:pt x="1637177" y="453081"/>
                </a:lnTo>
                <a:lnTo>
                  <a:pt x="1633995" y="455937"/>
                </a:lnTo>
                <a:lnTo>
                  <a:pt x="1630814" y="458158"/>
                </a:lnTo>
                <a:lnTo>
                  <a:pt x="1626996" y="460379"/>
                </a:lnTo>
                <a:lnTo>
                  <a:pt x="1623496" y="462283"/>
                </a:lnTo>
                <a:lnTo>
                  <a:pt x="1619360" y="463552"/>
                </a:lnTo>
                <a:lnTo>
                  <a:pt x="1615224" y="464186"/>
                </a:lnTo>
                <a:lnTo>
                  <a:pt x="1611407" y="465138"/>
                </a:lnTo>
                <a:lnTo>
                  <a:pt x="1607271" y="465138"/>
                </a:lnTo>
                <a:lnTo>
                  <a:pt x="1603135" y="465138"/>
                </a:lnTo>
                <a:lnTo>
                  <a:pt x="1599317" y="464186"/>
                </a:lnTo>
                <a:lnTo>
                  <a:pt x="1595181" y="463552"/>
                </a:lnTo>
                <a:lnTo>
                  <a:pt x="1591681" y="462283"/>
                </a:lnTo>
                <a:lnTo>
                  <a:pt x="1587864" y="460379"/>
                </a:lnTo>
                <a:lnTo>
                  <a:pt x="1584364" y="458158"/>
                </a:lnTo>
                <a:lnTo>
                  <a:pt x="1580864" y="455937"/>
                </a:lnTo>
                <a:lnTo>
                  <a:pt x="1577683" y="453081"/>
                </a:lnTo>
                <a:lnTo>
                  <a:pt x="1574819" y="449591"/>
                </a:lnTo>
                <a:lnTo>
                  <a:pt x="1572274" y="446418"/>
                </a:lnTo>
                <a:lnTo>
                  <a:pt x="1570047" y="442928"/>
                </a:lnTo>
                <a:lnTo>
                  <a:pt x="1568138" y="439121"/>
                </a:lnTo>
                <a:lnTo>
                  <a:pt x="1567184" y="435314"/>
                </a:lnTo>
                <a:lnTo>
                  <a:pt x="1565911" y="431189"/>
                </a:lnTo>
                <a:lnTo>
                  <a:pt x="1565275" y="427381"/>
                </a:lnTo>
                <a:lnTo>
                  <a:pt x="1565275" y="423257"/>
                </a:lnTo>
                <a:lnTo>
                  <a:pt x="1565275" y="419132"/>
                </a:lnTo>
                <a:lnTo>
                  <a:pt x="1565911" y="415007"/>
                </a:lnTo>
                <a:lnTo>
                  <a:pt x="1567184" y="411517"/>
                </a:lnTo>
                <a:lnTo>
                  <a:pt x="1568138" y="407393"/>
                </a:lnTo>
                <a:lnTo>
                  <a:pt x="1570047" y="403902"/>
                </a:lnTo>
                <a:lnTo>
                  <a:pt x="1572274" y="400095"/>
                </a:lnTo>
                <a:lnTo>
                  <a:pt x="1574819" y="396922"/>
                </a:lnTo>
                <a:lnTo>
                  <a:pt x="1577683" y="393749"/>
                </a:lnTo>
                <a:lnTo>
                  <a:pt x="1960098" y="12374"/>
                </a:lnTo>
                <a:lnTo>
                  <a:pt x="1962962" y="9518"/>
                </a:lnTo>
                <a:lnTo>
                  <a:pt x="1966779" y="6980"/>
                </a:lnTo>
                <a:lnTo>
                  <a:pt x="1970279" y="4759"/>
                </a:lnTo>
                <a:lnTo>
                  <a:pt x="1974097" y="2855"/>
                </a:lnTo>
                <a:lnTo>
                  <a:pt x="1977596" y="1903"/>
                </a:lnTo>
                <a:lnTo>
                  <a:pt x="1981732" y="634"/>
                </a:lnTo>
                <a:lnTo>
                  <a:pt x="1985550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  <a:extLst/>
        </p:spPr>
        <p:txBody>
          <a:bodyPr anchor="ctr">
            <a:scene3d>
              <a:camera prst="orthographicFront"/>
              <a:lightRig dir="t" rig="threeP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altLang="en-US" lang="zh-CN">
              <a:solidFill>
                <a:srgbClr val="FFFFFF"/>
              </a:solidFill>
              <a:ea charset="-122" panose="02010600030101010101" pitchFamily="2" typeface="宋体"/>
            </a:endParaRPr>
          </a:p>
        </p:txBody>
      </p:sp>
    </p:spTree>
    <p:extLst>
      <p:ext uri="{BB962C8B-B14F-4D97-AF65-F5344CB8AC3E}">
        <p14:creationId val="3076401951"/>
      </p:ext>
    </p:extLst>
  </p:cSld>
  <p:clrMapOvr>
    <a:masterClrMapping/>
  </p:clrMapOvr>
  <mc:AlternateContent>
    <mc:Choice Requires="p14">
      <p:transition advClick="0" p14:dur="1200" spd="slow">
        <p14:flip dir="r"/>
      </p:transition>
    </mc:Choice>
    <mc:Fallback>
      <p:transition advClick="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7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9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 fill="hold" id="11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" fill="hold" id="12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 nodeType="afterGroup">
                            <p:stCondLst>
                              <p:cond delay="800"/>
                            </p:stCondLst>
                            <p:childTnLst>
                              <p:par>
                                <p:cTn fill="hold" grpId="0" id="14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 fill="hold" id="16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" fill="hold" id="17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1100"/>
                            </p:stCondLst>
                            <p:childTnLst>
                              <p:par>
                                <p:cTn fill="hold" grpId="0" id="19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1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2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3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4" nodeType="withEffect" presetClass="entr" presetID="53" presetSubtype="0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6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7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8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9" nodeType="withEffect" presetClass="entr" presetID="53" presetSubtype="0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1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2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3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4" nodeType="withEffect" presetClass="entr" presetID="53" presetSubtype="0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6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7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8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9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40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2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3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4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45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7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8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9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50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2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3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4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55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7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8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3"/>
      <p:bldP grpId="0" spid="14"/>
      <p:bldP grpId="0" spid="5"/>
      <p:bldP grpId="0" spid="6"/>
      <p:bldP grpId="0" spid="7"/>
      <p:bldP grpId="0" spid="8"/>
      <p:bldP grpId="0" spid="9"/>
      <p:bldP grpId="0" spid="10"/>
      <p:bldP grpId="0" spid="15"/>
      <p:bldP grpId="0" spid="31"/>
    </p:bldLst>
  </p:timing>
</p:sld>
</file>

<file path=ppt/slides/slide2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6" name="等腰三角形 45"/>
          <p:cNvSpPr/>
          <p:nvPr/>
        </p:nvSpPr>
        <p:spPr>
          <a:xfrm>
            <a:off x="1280133" y="2953982"/>
            <a:ext cx="1773057" cy="959867"/>
          </a:xfrm>
          <a:custGeom>
            <a:rect b="b" l="l" r="r" t="t"/>
            <a:pathLst>
              <a:path h="959866" w="1773057">
                <a:moveTo>
                  <a:pt x="886528" y="0"/>
                </a:moveTo>
                <a:lnTo>
                  <a:pt x="953045" y="84733"/>
                </a:lnTo>
                <a:lnTo>
                  <a:pt x="1627198" y="84733"/>
                </a:lnTo>
                <a:cubicBezTo>
                  <a:pt x="1707754" y="84733"/>
                  <a:pt x="1773057" y="150036"/>
                  <a:pt x="1773057" y="230592"/>
                </a:cubicBezTo>
                <a:lnTo>
                  <a:pt x="1773057" y="814008"/>
                </a:lnTo>
                <a:cubicBezTo>
                  <a:pt x="1773057" y="894564"/>
                  <a:pt x="1707754" y="959867"/>
                  <a:pt x="1627198" y="959867"/>
                </a:cubicBezTo>
                <a:lnTo>
                  <a:pt x="145859" y="959867"/>
                </a:lnTo>
                <a:cubicBezTo>
                  <a:pt x="65303" y="959867"/>
                  <a:pt x="0" y="894564"/>
                  <a:pt x="0" y="814008"/>
                </a:cubicBezTo>
                <a:lnTo>
                  <a:pt x="0" y="230592"/>
                </a:lnTo>
                <a:cubicBezTo>
                  <a:pt x="0" y="150036"/>
                  <a:pt x="65303" y="84733"/>
                  <a:pt x="145859" y="84733"/>
                </a:cubicBezTo>
                <a:lnTo>
                  <a:pt x="820011" y="84733"/>
                </a:lnTo>
                <a:close/>
              </a:path>
            </a:pathLst>
          </a:cu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en-US" lang="zh-CN" smtClean="0"/>
              <a:t>五年发展规划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80134" y="4155926"/>
            <a:ext cx="6460218" cy="45720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altLang="en-US" lang="zh-CN" sz="1000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微软雅黑"/>
                <a:ea charset="-122" pitchFamily="34" typeface="微软雅黑"/>
              </a:rPr>
              <a:t>点击输入简要文字内容，文字内容需概括精炼，不用多余的文字修饰，言简意赅的说明分项内容。点击输入简要文字内容，文字内容需概括精炼，不用多余的文字修饰，言简意赅的说明分项内容……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446581" y="3216676"/>
            <a:ext cx="1440160" cy="45720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>
            <a:defPPr>
              <a:defRPr lang="zh-CN"/>
            </a:defPPr>
            <a:lvl1pPr algn="ctr">
              <a:lnSpc>
                <a:spcPct val="1500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微软雅黑"/>
                <a:ea charset="-122" pitchFamily="34" typeface="微软雅黑"/>
              </a:defRPr>
            </a:lvl1pPr>
          </a:lstStyle>
          <a:p>
            <a:r>
              <a:rPr altLang="en-US" lang="zh-CN"/>
              <a:t>点击输入简要文字内容</a:t>
            </a:r>
          </a:p>
          <a:p>
            <a:r>
              <a:rPr altLang="en-US" lang="zh-CN"/>
              <a:t>文字内容需概括精炼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827626" y="3260065"/>
            <a:ext cx="1323376" cy="45720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>
            <a:defPPr>
              <a:defRPr lang="zh-CN"/>
            </a:defPPr>
            <a:lvl1pPr algn="ctr">
              <a:lnSpc>
                <a:spcPct val="1500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微软雅黑"/>
                <a:ea charset="-122" pitchFamily="34" typeface="微软雅黑"/>
              </a:defRPr>
            </a:lvl1pPr>
          </a:lstStyle>
          <a:p>
            <a:r>
              <a:rPr altLang="en-US" lang="zh-CN"/>
              <a:t>点击输入简要文字内容</a:t>
            </a:r>
          </a:p>
          <a:p>
            <a:r>
              <a:rPr altLang="en-US" lang="zh-CN"/>
              <a:t>文字内容需概括精炼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125340" y="3260065"/>
            <a:ext cx="1456961" cy="45720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>
            <a:defPPr>
              <a:defRPr lang="zh-CN"/>
            </a:defPPr>
            <a:lvl1pPr algn="ctr">
              <a:lnSpc>
                <a:spcPct val="1500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微软雅黑"/>
                <a:ea charset="-122" pitchFamily="34" typeface="微软雅黑"/>
              </a:defRPr>
            </a:lvl1pPr>
          </a:lstStyle>
          <a:p>
            <a:r>
              <a:rPr altLang="en-US" lang="zh-CN"/>
              <a:t>点击输入简要文字内容</a:t>
            </a:r>
          </a:p>
          <a:p>
            <a:r>
              <a:rPr altLang="en-US" lang="zh-CN"/>
              <a:t>文字内容需概括精炼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1302661" y="1037765"/>
            <a:ext cx="1728000" cy="1838115"/>
            <a:chOff x="1280133" y="1276560"/>
            <a:chExt cx="1728000" cy="1838115"/>
          </a:xfrm>
        </p:grpSpPr>
        <p:sp>
          <p:nvSpPr>
            <p:cNvPr id="28" name="椭圆 27"/>
            <p:cNvSpPr/>
            <p:nvPr/>
          </p:nvSpPr>
          <p:spPr>
            <a:xfrm>
              <a:off x="1280133" y="1276560"/>
              <a:ext cx="1728000" cy="1728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389110" y="1730425"/>
              <a:ext cx="1555101" cy="487680"/>
            </a:xfrm>
            <a:prstGeom prst="rect">
              <a:avLst/>
            </a:prstGeom>
            <a:noFill/>
          </p:spPr>
          <p:txBody>
            <a:bodyPr bIns="0" lIns="0" rIns="0" rtlCol="0" tIns="0" wrap="square">
              <a:spAutoFit/>
            </a:bodyPr>
            <a:lstStyle>
              <a:defPPr>
                <a:defRPr lang="zh-CN"/>
              </a:defPPr>
              <a:lvl1pPr algn="ctr">
                <a:defRPr b="1" sz="1400">
                  <a:solidFill>
                    <a:schemeClr val="bg1"/>
                  </a:solidFill>
                  <a:latin charset="-122" pitchFamily="34" typeface="微软雅黑"/>
                  <a:ea charset="-122" pitchFamily="34" typeface="微软雅黑"/>
                </a:defRPr>
              </a:lvl1pPr>
            </a:lstStyle>
            <a:p>
              <a:r>
                <a:rPr altLang="en-US" lang="zh-CN" smtClean="0" sz="1600"/>
                <a:t>销售额突破</a:t>
              </a:r>
            </a:p>
            <a:p>
              <a:r>
                <a:rPr altLang="en-US" lang="zh-CN" smtClean="0" sz="1600"/>
                <a:t>5个亿</a:t>
              </a:r>
            </a:p>
          </p:txBody>
        </p:sp>
        <p:sp>
          <p:nvSpPr>
            <p:cNvPr id="4" name="等腰三角形 3"/>
            <p:cNvSpPr/>
            <p:nvPr/>
          </p:nvSpPr>
          <p:spPr>
            <a:xfrm flipV="1">
              <a:off x="2034816" y="2975421"/>
              <a:ext cx="218634" cy="139254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3625314" y="1031486"/>
            <a:ext cx="1728000" cy="1844394"/>
            <a:chOff x="3616599" y="1270281"/>
            <a:chExt cx="1728000" cy="1844394"/>
          </a:xfrm>
        </p:grpSpPr>
        <p:sp>
          <p:nvSpPr>
            <p:cNvPr id="29" name="椭圆 28"/>
            <p:cNvSpPr/>
            <p:nvPr/>
          </p:nvSpPr>
          <p:spPr>
            <a:xfrm>
              <a:off x="3616599" y="1270281"/>
              <a:ext cx="1728000" cy="1728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3818911" y="1764949"/>
              <a:ext cx="1323376" cy="487680"/>
            </a:xfrm>
            <a:prstGeom prst="rect">
              <a:avLst/>
            </a:prstGeom>
            <a:noFill/>
          </p:spPr>
          <p:txBody>
            <a:bodyPr bIns="0" lIns="0" rIns="0" rtlCol="0" tIns="0" wrap="square">
              <a:spAutoFit/>
            </a:bodyPr>
            <a:lstStyle>
              <a:defPPr>
                <a:defRPr lang="zh-CN"/>
              </a:defPPr>
              <a:lvl1pPr algn="ctr">
                <a:defRPr b="1" sz="1400">
                  <a:solidFill>
                    <a:schemeClr val="bg1"/>
                  </a:solidFill>
                  <a:latin charset="-122" pitchFamily="34" typeface="微软雅黑"/>
                  <a:ea charset="-122" pitchFamily="34" typeface="微软雅黑"/>
                </a:defRPr>
              </a:lvl1pPr>
            </a:lstStyle>
            <a:p>
              <a:r>
                <a:rPr altLang="en-US" lang="zh-CN" smtClean="0" sz="1600"/>
                <a:t>加盟店超过</a:t>
              </a:r>
            </a:p>
            <a:p>
              <a:r>
                <a:rPr altLang="en-US" lang="zh-CN" smtClean="0" sz="1600"/>
                <a:t>5千家</a:t>
              </a:r>
            </a:p>
          </p:txBody>
        </p:sp>
        <p:sp>
          <p:nvSpPr>
            <p:cNvPr id="42" name="等腰三角形 41"/>
            <p:cNvSpPr/>
            <p:nvPr/>
          </p:nvSpPr>
          <p:spPr>
            <a:xfrm flipV="1">
              <a:off x="4379998" y="2975421"/>
              <a:ext cx="218634" cy="139254"/>
            </a:xfrm>
            <a:prstGeom prst="triangl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5989820" y="1038441"/>
            <a:ext cx="1728000" cy="1837439"/>
            <a:chOff x="5990153" y="1277236"/>
            <a:chExt cx="1728000" cy="1837439"/>
          </a:xfrm>
        </p:grpSpPr>
        <p:sp>
          <p:nvSpPr>
            <p:cNvPr id="30" name="椭圆 29"/>
            <p:cNvSpPr/>
            <p:nvPr/>
          </p:nvSpPr>
          <p:spPr>
            <a:xfrm>
              <a:off x="5990153" y="1277236"/>
              <a:ext cx="1728000" cy="1728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189053" y="1781527"/>
              <a:ext cx="1330199" cy="487680"/>
            </a:xfrm>
            <a:prstGeom prst="rect">
              <a:avLst/>
            </a:prstGeom>
            <a:noFill/>
          </p:spPr>
          <p:txBody>
            <a:bodyPr bIns="0" lIns="0" rIns="0" rtlCol="0" tIns="0" wrap="square">
              <a:spAutoFit/>
            </a:bodyPr>
            <a:lstStyle>
              <a:defPPr>
                <a:defRPr lang="zh-CN"/>
              </a:defPPr>
              <a:lvl1pPr algn="ctr">
                <a:defRPr b="1" sz="1400">
                  <a:solidFill>
                    <a:schemeClr val="bg1"/>
                  </a:solidFill>
                  <a:latin charset="-122" pitchFamily="34" typeface="微软雅黑"/>
                  <a:ea charset="-122" pitchFamily="34" typeface="微软雅黑"/>
                </a:defRPr>
              </a:lvl1pPr>
            </a:lstStyle>
            <a:p>
              <a:r>
                <a:rPr altLang="en-US" lang="zh-CN" smtClean="0" sz="1600"/>
                <a:t>产品销售覆盖</a:t>
              </a:r>
            </a:p>
            <a:p>
              <a:r>
                <a:rPr altLang="en-US" lang="zh-CN" smtClean="0" sz="1600"/>
                <a:t>5大洲</a:t>
              </a:r>
            </a:p>
          </p:txBody>
        </p:sp>
        <p:sp>
          <p:nvSpPr>
            <p:cNvPr id="43" name="等腰三角形 42"/>
            <p:cNvSpPr/>
            <p:nvPr/>
          </p:nvSpPr>
          <p:spPr>
            <a:xfrm flipV="1">
              <a:off x="6744504" y="2975421"/>
              <a:ext cx="218634" cy="139254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47" name="等腰三角形 45"/>
          <p:cNvSpPr/>
          <p:nvPr/>
        </p:nvSpPr>
        <p:spPr>
          <a:xfrm>
            <a:off x="3602786" y="2953982"/>
            <a:ext cx="1773057" cy="959867"/>
          </a:xfrm>
          <a:custGeom>
            <a:rect b="b" l="l" r="r" t="t"/>
            <a:pathLst>
              <a:path h="959866" w="1773057">
                <a:moveTo>
                  <a:pt x="886528" y="0"/>
                </a:moveTo>
                <a:lnTo>
                  <a:pt x="953045" y="84733"/>
                </a:lnTo>
                <a:lnTo>
                  <a:pt x="1627198" y="84733"/>
                </a:lnTo>
                <a:cubicBezTo>
                  <a:pt x="1707754" y="84733"/>
                  <a:pt x="1773057" y="150036"/>
                  <a:pt x="1773057" y="230592"/>
                </a:cubicBezTo>
                <a:lnTo>
                  <a:pt x="1773057" y="814008"/>
                </a:lnTo>
                <a:cubicBezTo>
                  <a:pt x="1773057" y="894564"/>
                  <a:pt x="1707754" y="959867"/>
                  <a:pt x="1627198" y="959867"/>
                </a:cubicBezTo>
                <a:lnTo>
                  <a:pt x="145859" y="959867"/>
                </a:lnTo>
                <a:cubicBezTo>
                  <a:pt x="65303" y="959867"/>
                  <a:pt x="0" y="894564"/>
                  <a:pt x="0" y="814008"/>
                </a:cubicBezTo>
                <a:lnTo>
                  <a:pt x="0" y="230592"/>
                </a:lnTo>
                <a:cubicBezTo>
                  <a:pt x="0" y="150036"/>
                  <a:pt x="65303" y="84733"/>
                  <a:pt x="145859" y="84733"/>
                </a:cubicBezTo>
                <a:lnTo>
                  <a:pt x="820011" y="84733"/>
                </a:lnTo>
                <a:close/>
              </a:path>
            </a:pathLst>
          </a:custGeom>
          <a:noFill/>
          <a:ln w="127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8" name="等腰三角形 45"/>
          <p:cNvSpPr/>
          <p:nvPr/>
        </p:nvSpPr>
        <p:spPr>
          <a:xfrm>
            <a:off x="5967292" y="2953982"/>
            <a:ext cx="1773057" cy="959867"/>
          </a:xfrm>
          <a:custGeom>
            <a:rect b="b" l="l" r="r" t="t"/>
            <a:pathLst>
              <a:path h="959866" w="1773057">
                <a:moveTo>
                  <a:pt x="886528" y="0"/>
                </a:moveTo>
                <a:lnTo>
                  <a:pt x="953045" y="84733"/>
                </a:lnTo>
                <a:lnTo>
                  <a:pt x="1627198" y="84733"/>
                </a:lnTo>
                <a:cubicBezTo>
                  <a:pt x="1707754" y="84733"/>
                  <a:pt x="1773057" y="150036"/>
                  <a:pt x="1773057" y="230592"/>
                </a:cubicBezTo>
                <a:lnTo>
                  <a:pt x="1773057" y="814008"/>
                </a:lnTo>
                <a:cubicBezTo>
                  <a:pt x="1773057" y="894564"/>
                  <a:pt x="1707754" y="959867"/>
                  <a:pt x="1627198" y="959867"/>
                </a:cubicBezTo>
                <a:lnTo>
                  <a:pt x="145859" y="959867"/>
                </a:lnTo>
                <a:cubicBezTo>
                  <a:pt x="65303" y="959867"/>
                  <a:pt x="0" y="894564"/>
                  <a:pt x="0" y="814008"/>
                </a:cubicBezTo>
                <a:lnTo>
                  <a:pt x="0" y="230592"/>
                </a:lnTo>
                <a:cubicBezTo>
                  <a:pt x="0" y="150036"/>
                  <a:pt x="65303" y="84733"/>
                  <a:pt x="145859" y="84733"/>
                </a:cubicBezTo>
                <a:lnTo>
                  <a:pt x="820011" y="84733"/>
                </a:lnTo>
                <a:close/>
              </a:path>
            </a:pathLst>
          </a:cu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2" name="KSO_Shape"/>
          <p:cNvSpPr/>
          <p:nvPr/>
        </p:nvSpPr>
        <p:spPr bwMode="auto">
          <a:xfrm>
            <a:off x="272950" y="138463"/>
            <a:ext cx="305693" cy="259839"/>
          </a:xfrm>
          <a:custGeom>
            <a:gdLst>
              <a:gd fmla="*/ 1221908 w 2276475" name="T0"/>
              <a:gd fmla="*/ 1328927 h 1936751" name="T1"/>
              <a:gd fmla="*/ 1196654 w 2276475" name="T2"/>
              <a:gd fmla="*/ 1388292 h 1936751" name="T3"/>
              <a:gd fmla="*/ 691864 w 2276475" name="T4"/>
              <a:gd fmla="*/ 1376845 h 1936751" name="T5"/>
              <a:gd fmla="*/ 695585 w 2276475" name="T6"/>
              <a:gd fmla="*/ 1314285 h 1936751" name="T7"/>
              <a:gd fmla="*/ 1104489 w 2276475" name="T8"/>
              <a:gd fmla="*/ 1115137 h 1936751" name="T9"/>
              <a:gd fmla="*/ 1117497 w 2276475" name="T10"/>
              <a:gd fmla="*/ 1168850 h 1936751" name="T11"/>
              <a:gd fmla="*/ 811396 w 2276475" name="T12"/>
              <a:gd fmla="*/ 1188695 h 1936751" name="T13"/>
              <a:gd fmla="*/ 783254 w 2276475" name="T14"/>
              <a:gd fmla="*/ 1141068 h 1936751" name="T15"/>
              <a:gd fmla="*/ 309026 w 2276475" name="T16"/>
              <a:gd fmla="*/ 898551 h 1936751" name="T17"/>
              <a:gd fmla="*/ 798665 w 2276475" name="T18"/>
              <a:gd fmla="*/ 935449 h 1936751" name="T19"/>
              <a:gd fmla="*/ 759855 w 2276475" name="T20"/>
              <a:gd fmla="*/ 989335 h 1936751" name="T21"/>
              <a:gd fmla="*/ 259317 w 2276475" name="T22"/>
              <a:gd fmla="*/ 967303 h 1936751" name="T23"/>
              <a:gd fmla="*/ 277393 w 2276475" name="T24"/>
              <a:gd fmla="*/ 906514 h 1936751" name="T25"/>
              <a:gd fmla="*/ 1086287 w 2276475" name="T26"/>
              <a:gd fmla="*/ 817903 h 1936751" name="T27"/>
              <a:gd fmla="*/ 1028372 w 2276475" name="T28"/>
              <a:gd fmla="*/ 919230 h 1936751" name="T29"/>
              <a:gd fmla="*/ 999280 w 2276475" name="T30"/>
              <a:gd fmla="*/ 917630 h 1936751" name="T31"/>
              <a:gd fmla="*/ 289574 w 2276475" name="T32"/>
              <a:gd fmla="*/ 706099 h 1936751" name="T33"/>
              <a:gd fmla="*/ 590631 w 2276475" name="T34"/>
              <a:gd fmla="*/ 735033 h 1936751" name="T35"/>
              <a:gd fmla="*/ 567535 w 2276475" name="T36"/>
              <a:gd fmla="*/ 784938 h 1936751" name="T37"/>
              <a:gd fmla="*/ 259309 w 2276475" name="T38"/>
              <a:gd fmla="*/ 770073 h 1936751" name="T39"/>
              <a:gd fmla="*/ 267273 w 2276475" name="T40"/>
              <a:gd fmla="*/ 715124 h 1936751" name="T41"/>
              <a:gd fmla="*/ 836933 w 2276475" name="T42"/>
              <a:gd fmla="*/ 505684 h 1936751" name="T43"/>
              <a:gd fmla="*/ 846494 w 2276475" name="T44"/>
              <a:gd fmla="*/ 574170 h 1936751" name="T45"/>
              <a:gd fmla="*/ 268069 w 2276475" name="T46"/>
              <a:gd fmla="*/ 592752 h 1936751" name="T47"/>
              <a:gd fmla="*/ 238855 w 2276475" name="T48"/>
              <a:gd fmla="*/ 530105 h 1936751" name="T49"/>
              <a:gd fmla="*/ 1467818 w 2276475" name="T50"/>
              <a:gd fmla="*/ 344025 h 1936751" name="T51"/>
              <a:gd fmla="*/ 1566759 w 2276475" name="T52"/>
              <a:gd fmla="*/ 428438 h 1936751" name="T53"/>
              <a:gd fmla="*/ 1578461 w 2276475" name="T54"/>
              <a:gd fmla="*/ 479936 h 1936751" name="T55"/>
              <a:gd fmla="*/ 1197862 w 2276475" name="T56"/>
              <a:gd fmla="*/ 846789 h 1936751" name="T57"/>
              <a:gd fmla="*/ 1138817 w 2276475" name="T58"/>
              <a:gd fmla="*/ 842806 h 1936751" name="T59"/>
              <a:gd fmla="*/ 1093869 w 2276475" name="T60"/>
              <a:gd fmla="*/ 799538 h 1936751" name="T61"/>
              <a:gd fmla="*/ 1075782 w 2276475" name="T62"/>
              <a:gd fmla="*/ 737423 h 1936751" name="T63"/>
              <a:gd fmla="*/ 1456382 w 2276475" name="T64"/>
              <a:gd fmla="*/ 344821 h 1936751" name="T65"/>
              <a:gd fmla="*/ 199469 w 2276475" name="T66"/>
              <a:gd fmla="*/ 367345 h 1936751" name="T67"/>
              <a:gd fmla="*/ 114475 w 2276475" name="T68"/>
              <a:gd fmla="*/ 448541 h 1936751" name="T69"/>
              <a:gd fmla="*/ 103321 w 2276475" name="T70"/>
              <a:gd fmla="*/ 1407238 h 1936751" name="T71"/>
              <a:gd fmla="*/ 171315 w 2276475" name="T72"/>
              <a:gd fmla="*/ 1503559 h 1936751" name="T73"/>
              <a:gd fmla="*/ 1382734 w 2276475" name="T74"/>
              <a:gd fmla="*/ 1530890 h 1936751" name="T75"/>
              <a:gd fmla="*/ 1488975 w 2276475" name="T76"/>
              <a:gd fmla="*/ 1477289 h 1936751" name="T77"/>
              <a:gd fmla="*/ 1531737 w 2276475" name="T78"/>
              <a:gd fmla="*/ 1365845 h 1936751" name="T79"/>
              <a:gd fmla="*/ 1605841 w 2276475" name="T80"/>
              <a:gd fmla="*/ 1539381 h 1936751" name="T81"/>
              <a:gd fmla="*/ 1513146 w 2276475" name="T82"/>
              <a:gd fmla="*/ 1611821 h 1936751" name="T83"/>
              <a:gd fmla="*/ 101461 w 2276475" name="T84"/>
              <a:gd fmla="*/ 1605982 h 1936751" name="T85"/>
              <a:gd fmla="*/ 16468 w 2276475" name="T86"/>
              <a:gd fmla="*/ 1525317 h 1936751" name="T87"/>
              <a:gd fmla="*/ 5312 w 2276475" name="T88"/>
              <a:gd fmla="*/ 391226 h 1936751" name="T89"/>
              <a:gd fmla="*/ 73307 w 2276475" name="T90"/>
              <a:gd fmla="*/ 295170 h 1936751" name="T91"/>
              <a:gd fmla="*/ 1746529 w 2276475" name="T92"/>
              <a:gd fmla="*/ 88926 h 1936751" name="T93"/>
              <a:gd fmla="*/ 1805153 w 2276475" name="T94"/>
              <a:gd fmla="*/ 114614 h 1936751" name="T95"/>
              <a:gd fmla="*/ 1838312 w 2276475" name="T96"/>
              <a:gd fmla="*/ 176846 h 1936751" name="T97"/>
              <a:gd fmla="*/ 1821600 w 2276475" name="T98"/>
              <a:gd fmla="*/ 237490 h 1936751" name="T99"/>
              <a:gd fmla="*/ 1620792 w 2276475" name="T100"/>
              <a:gd fmla="*/ 421806 h 1936751" name="T101"/>
              <a:gd fmla="*/ 1543068 w 2276475" name="T102"/>
              <a:gd fmla="*/ 339447 h 1936751" name="T103"/>
              <a:gd fmla="*/ 1506460 w 2276475" name="T104"/>
              <a:gd fmla="*/ 289925 h 1936751" name="T105"/>
              <a:gd fmla="*/ 1716818 w 2276475" name="T106"/>
              <a:gd fmla="*/ 92634 h 1936751" name="T107"/>
              <a:gd fmla="*/ 1893521 w 2276475" name="T108"/>
              <a:gd fmla="*/ 35131 h 1936751" name="T109"/>
              <a:gd fmla="*/ 1889783 w 2276475" name="T110"/>
              <a:gd fmla="*/ 106078 h 1936751" name="T111"/>
              <a:gd fmla="*/ 1844400 w 2276475" name="T112"/>
              <a:gd fmla="*/ 105545 h 1936751" name="T113"/>
              <a:gd fmla="*/ 1793944 w 2276475" name="T114"/>
              <a:gd fmla="*/ 59669 h 1936751" name="T115"/>
              <a:gd fmla="*/ 1847069 w 2276475" name="T116"/>
              <a:gd fmla="*/ 16194 h 1936751" name="T117"/>
              <a:gd fmla="*/ 1697756 w 2276475" name="T118"/>
              <a:gd fmla="*/ 22017 h 1936751" name="T119"/>
              <a:gd fmla="*/ 1364698 w 2276475" name="T120"/>
              <a:gd fmla="*/ 383050 h 1936751" name="T121"/>
              <a:gd fmla="*/ 1317840 w 2276475" name="T122"/>
              <a:gd fmla="*/ 375887 h 1936751" name="T123"/>
              <a:gd fmla="*/ 1320237 w 2276475" name="T124"/>
              <a:gd fmla="*/ 329200 h 1936751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  <a:gd fmla="*/ 0 60000 65536" name="T147"/>
              <a:gd fmla="*/ 0 60000 65536" name="T148"/>
              <a:gd fmla="*/ 0 60000 65536" name="T149"/>
              <a:gd fmla="*/ 0 60000 65536" name="T150"/>
              <a:gd fmla="*/ 0 60000 65536" name="T151"/>
              <a:gd fmla="*/ 0 60000 65536" name="T152"/>
              <a:gd fmla="*/ 0 60000 65536" name="T153"/>
              <a:gd fmla="*/ 0 60000 65536" name="T154"/>
              <a:gd fmla="*/ 0 60000 65536" name="T155"/>
              <a:gd fmla="*/ 0 60000 65536" name="T156"/>
              <a:gd fmla="*/ 0 60000 65536" name="T157"/>
              <a:gd fmla="*/ 0 60000 65536" name="T158"/>
              <a:gd fmla="*/ 0 60000 65536" name="T159"/>
              <a:gd fmla="*/ 0 60000 65536" name="T160"/>
              <a:gd fmla="*/ 0 60000 65536" name="T161"/>
              <a:gd fmla="*/ 0 60000 65536" name="T162"/>
              <a:gd fmla="*/ 0 60000 65536" name="T163"/>
              <a:gd fmla="*/ 0 60000 65536" name="T164"/>
              <a:gd fmla="*/ 0 60000 65536" name="T165"/>
              <a:gd fmla="*/ 0 60000 65536" name="T166"/>
              <a:gd fmla="*/ 0 60000 65536" name="T167"/>
              <a:gd fmla="*/ 0 60000 65536" name="T168"/>
              <a:gd fmla="*/ 0 60000 65536" name="T169"/>
              <a:gd fmla="*/ 0 60000 65536" name="T170"/>
              <a:gd fmla="*/ 0 60000 65536" name="T171"/>
              <a:gd fmla="*/ 0 60000 65536" name="T172"/>
              <a:gd fmla="*/ 0 60000 65536" name="T173"/>
              <a:gd fmla="*/ 0 60000 65536" name="T174"/>
              <a:gd fmla="*/ 0 60000 65536" name="T175"/>
              <a:gd fmla="*/ 0 60000 65536" name="T176"/>
              <a:gd fmla="*/ 0 60000 65536" name="T177"/>
              <a:gd fmla="*/ 0 60000 65536" name="T178"/>
              <a:gd fmla="*/ 0 60000 65536" name="T179"/>
              <a:gd fmla="*/ 0 60000 65536" name="T180"/>
              <a:gd fmla="*/ 0 60000 65536" name="T181"/>
              <a:gd fmla="*/ 0 60000 65536" name="T182"/>
              <a:gd fmla="*/ 0 60000 65536" name="T183"/>
              <a:gd fmla="*/ 0 60000 65536" name="T184"/>
              <a:gd fmla="*/ 0 60000 65536" name="T185"/>
              <a:gd fmla="*/ 0 60000 65536" name="T186"/>
              <a:gd fmla="*/ 0 60000 65536" name="T187"/>
              <a:gd fmla="*/ 0 60000 65536" name="T188"/>
            </a:gdLst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b="b" l="0" r="r" t="0"/>
            <a:pathLst>
              <a:path h="1936751" w="2276475">
                <a:moveTo>
                  <a:pt x="872202" y="1555750"/>
                </a:moveTo>
                <a:lnTo>
                  <a:pt x="879190" y="1555750"/>
                </a:lnTo>
                <a:lnTo>
                  <a:pt x="1397284" y="1555750"/>
                </a:lnTo>
                <a:lnTo>
                  <a:pt x="1404272" y="1555750"/>
                </a:lnTo>
                <a:lnTo>
                  <a:pt x="1410943" y="1557024"/>
                </a:lnTo>
                <a:lnTo>
                  <a:pt x="1417614" y="1557979"/>
                </a:lnTo>
                <a:lnTo>
                  <a:pt x="1423649" y="1560208"/>
                </a:lnTo>
                <a:lnTo>
                  <a:pt x="1430002" y="1562437"/>
                </a:lnTo>
                <a:lnTo>
                  <a:pt x="1435403" y="1565303"/>
                </a:lnTo>
                <a:lnTo>
                  <a:pt x="1440485" y="1568168"/>
                </a:lnTo>
                <a:lnTo>
                  <a:pt x="1445567" y="1571989"/>
                </a:lnTo>
                <a:lnTo>
                  <a:pt x="1450015" y="1576128"/>
                </a:lnTo>
                <a:lnTo>
                  <a:pt x="1453509" y="1580268"/>
                </a:lnTo>
                <a:lnTo>
                  <a:pt x="1457321" y="1584726"/>
                </a:lnTo>
                <a:lnTo>
                  <a:pt x="1460180" y="1589502"/>
                </a:lnTo>
                <a:lnTo>
                  <a:pt x="1462403" y="1594915"/>
                </a:lnTo>
                <a:lnTo>
                  <a:pt x="1463674" y="1600009"/>
                </a:lnTo>
                <a:lnTo>
                  <a:pt x="1464944" y="1605741"/>
                </a:lnTo>
                <a:lnTo>
                  <a:pt x="1465262" y="1611472"/>
                </a:lnTo>
                <a:lnTo>
                  <a:pt x="1464944" y="1617203"/>
                </a:lnTo>
                <a:lnTo>
                  <a:pt x="1463674" y="1622935"/>
                </a:lnTo>
                <a:lnTo>
                  <a:pt x="1462403" y="1628029"/>
                </a:lnTo>
                <a:lnTo>
                  <a:pt x="1460180" y="1633124"/>
                </a:lnTo>
                <a:lnTo>
                  <a:pt x="1457321" y="1638218"/>
                </a:lnTo>
                <a:lnTo>
                  <a:pt x="1453509" y="1642358"/>
                </a:lnTo>
                <a:lnTo>
                  <a:pt x="1450015" y="1646815"/>
                </a:lnTo>
                <a:lnTo>
                  <a:pt x="1445567" y="1650955"/>
                </a:lnTo>
                <a:lnTo>
                  <a:pt x="1440485" y="1654457"/>
                </a:lnTo>
                <a:lnTo>
                  <a:pt x="1435403" y="1657641"/>
                </a:lnTo>
                <a:lnTo>
                  <a:pt x="1430002" y="1660507"/>
                </a:lnTo>
                <a:lnTo>
                  <a:pt x="1423649" y="1662736"/>
                </a:lnTo>
                <a:lnTo>
                  <a:pt x="1417614" y="1664328"/>
                </a:lnTo>
                <a:lnTo>
                  <a:pt x="1410943" y="1665920"/>
                </a:lnTo>
                <a:lnTo>
                  <a:pt x="1404272" y="1666875"/>
                </a:lnTo>
                <a:lnTo>
                  <a:pt x="1397284" y="1666875"/>
                </a:lnTo>
                <a:lnTo>
                  <a:pt x="879190" y="1666875"/>
                </a:lnTo>
                <a:lnTo>
                  <a:pt x="872202" y="1666875"/>
                </a:lnTo>
                <a:lnTo>
                  <a:pt x="865531" y="1665920"/>
                </a:lnTo>
                <a:lnTo>
                  <a:pt x="858860" y="1664328"/>
                </a:lnTo>
                <a:lnTo>
                  <a:pt x="852507" y="1662736"/>
                </a:lnTo>
                <a:lnTo>
                  <a:pt x="846790" y="1660507"/>
                </a:lnTo>
                <a:lnTo>
                  <a:pt x="841389" y="1657641"/>
                </a:lnTo>
                <a:lnTo>
                  <a:pt x="835989" y="1654139"/>
                </a:lnTo>
                <a:lnTo>
                  <a:pt x="831224" y="1650955"/>
                </a:lnTo>
                <a:lnTo>
                  <a:pt x="826777" y="1646815"/>
                </a:lnTo>
                <a:lnTo>
                  <a:pt x="822648" y="1642358"/>
                </a:lnTo>
                <a:lnTo>
                  <a:pt x="819471" y="1637900"/>
                </a:lnTo>
                <a:lnTo>
                  <a:pt x="816612" y="1633124"/>
                </a:lnTo>
                <a:lnTo>
                  <a:pt x="814389" y="1628029"/>
                </a:lnTo>
                <a:lnTo>
                  <a:pt x="812483" y="1622935"/>
                </a:lnTo>
                <a:lnTo>
                  <a:pt x="811530" y="1617203"/>
                </a:lnTo>
                <a:lnTo>
                  <a:pt x="811212" y="1611472"/>
                </a:lnTo>
                <a:lnTo>
                  <a:pt x="811530" y="1605741"/>
                </a:lnTo>
                <a:lnTo>
                  <a:pt x="812483" y="1600009"/>
                </a:lnTo>
                <a:lnTo>
                  <a:pt x="814389" y="1594915"/>
                </a:lnTo>
                <a:lnTo>
                  <a:pt x="816612" y="1589820"/>
                </a:lnTo>
                <a:lnTo>
                  <a:pt x="819471" y="1584726"/>
                </a:lnTo>
                <a:lnTo>
                  <a:pt x="822648" y="1580268"/>
                </a:lnTo>
                <a:lnTo>
                  <a:pt x="826777" y="1576128"/>
                </a:lnTo>
                <a:lnTo>
                  <a:pt x="831224" y="1571989"/>
                </a:lnTo>
                <a:lnTo>
                  <a:pt x="835989" y="1568168"/>
                </a:lnTo>
                <a:lnTo>
                  <a:pt x="841389" y="1565303"/>
                </a:lnTo>
                <a:lnTo>
                  <a:pt x="846790" y="1562437"/>
                </a:lnTo>
                <a:lnTo>
                  <a:pt x="852507" y="1560208"/>
                </a:lnTo>
                <a:lnTo>
                  <a:pt x="858860" y="1558298"/>
                </a:lnTo>
                <a:lnTo>
                  <a:pt x="865531" y="1557024"/>
                </a:lnTo>
                <a:lnTo>
                  <a:pt x="872202" y="1555750"/>
                </a:lnTo>
                <a:close/>
                <a:moveTo>
                  <a:pt x="984211" y="1325563"/>
                </a:moveTo>
                <a:lnTo>
                  <a:pt x="1292263" y="1325563"/>
                </a:lnTo>
                <a:lnTo>
                  <a:pt x="1297339" y="1325880"/>
                </a:lnTo>
                <a:lnTo>
                  <a:pt x="1302415" y="1326513"/>
                </a:lnTo>
                <a:lnTo>
                  <a:pt x="1307174" y="1327779"/>
                </a:lnTo>
                <a:lnTo>
                  <a:pt x="1311615" y="1329361"/>
                </a:lnTo>
                <a:lnTo>
                  <a:pt x="1315740" y="1331260"/>
                </a:lnTo>
                <a:lnTo>
                  <a:pt x="1319864" y="1333792"/>
                </a:lnTo>
                <a:lnTo>
                  <a:pt x="1323671" y="1336640"/>
                </a:lnTo>
                <a:lnTo>
                  <a:pt x="1327161" y="1340121"/>
                </a:lnTo>
                <a:lnTo>
                  <a:pt x="1330333" y="1343286"/>
                </a:lnTo>
                <a:lnTo>
                  <a:pt x="1332871" y="1347400"/>
                </a:lnTo>
                <a:lnTo>
                  <a:pt x="1335409" y="1351198"/>
                </a:lnTo>
                <a:lnTo>
                  <a:pt x="1337630" y="1355629"/>
                </a:lnTo>
                <a:lnTo>
                  <a:pt x="1339216" y="1360059"/>
                </a:lnTo>
                <a:lnTo>
                  <a:pt x="1340485" y="1364807"/>
                </a:lnTo>
                <a:lnTo>
                  <a:pt x="1341437" y="1369870"/>
                </a:lnTo>
                <a:lnTo>
                  <a:pt x="1341437" y="1374934"/>
                </a:lnTo>
                <a:lnTo>
                  <a:pt x="1341437" y="1379681"/>
                </a:lnTo>
                <a:lnTo>
                  <a:pt x="1340485" y="1384745"/>
                </a:lnTo>
                <a:lnTo>
                  <a:pt x="1339216" y="1389492"/>
                </a:lnTo>
                <a:lnTo>
                  <a:pt x="1337630" y="1393923"/>
                </a:lnTo>
                <a:lnTo>
                  <a:pt x="1335409" y="1398037"/>
                </a:lnTo>
                <a:lnTo>
                  <a:pt x="1332871" y="1402151"/>
                </a:lnTo>
                <a:lnTo>
                  <a:pt x="1330016" y="1405632"/>
                </a:lnTo>
                <a:lnTo>
                  <a:pt x="1327161" y="1409430"/>
                </a:lnTo>
                <a:lnTo>
                  <a:pt x="1323671" y="1412595"/>
                </a:lnTo>
                <a:lnTo>
                  <a:pt x="1319864" y="1415443"/>
                </a:lnTo>
                <a:lnTo>
                  <a:pt x="1315740" y="1417659"/>
                </a:lnTo>
                <a:lnTo>
                  <a:pt x="1311615" y="1419874"/>
                </a:lnTo>
                <a:lnTo>
                  <a:pt x="1306857" y="1421773"/>
                </a:lnTo>
                <a:lnTo>
                  <a:pt x="1302415" y="1422722"/>
                </a:lnTo>
                <a:lnTo>
                  <a:pt x="1297339" y="1423672"/>
                </a:lnTo>
                <a:lnTo>
                  <a:pt x="1292263" y="1423988"/>
                </a:lnTo>
                <a:lnTo>
                  <a:pt x="984211" y="1423988"/>
                </a:lnTo>
                <a:lnTo>
                  <a:pt x="979453" y="1423672"/>
                </a:lnTo>
                <a:lnTo>
                  <a:pt x="974377" y="1422722"/>
                </a:lnTo>
                <a:lnTo>
                  <a:pt x="969618" y="1421773"/>
                </a:lnTo>
                <a:lnTo>
                  <a:pt x="965176" y="1419874"/>
                </a:lnTo>
                <a:lnTo>
                  <a:pt x="960735" y="1417659"/>
                </a:lnTo>
                <a:lnTo>
                  <a:pt x="956928" y="1415443"/>
                </a:lnTo>
                <a:lnTo>
                  <a:pt x="952803" y="1412595"/>
                </a:lnTo>
                <a:lnTo>
                  <a:pt x="949631" y="1409430"/>
                </a:lnTo>
                <a:lnTo>
                  <a:pt x="946141" y="1405632"/>
                </a:lnTo>
                <a:lnTo>
                  <a:pt x="943286" y="1402151"/>
                </a:lnTo>
                <a:lnTo>
                  <a:pt x="941065" y="1398037"/>
                </a:lnTo>
                <a:lnTo>
                  <a:pt x="938844" y="1393923"/>
                </a:lnTo>
                <a:lnTo>
                  <a:pt x="937258" y="1389492"/>
                </a:lnTo>
                <a:lnTo>
                  <a:pt x="935989" y="1384745"/>
                </a:lnTo>
                <a:lnTo>
                  <a:pt x="935355" y="1379681"/>
                </a:lnTo>
                <a:lnTo>
                  <a:pt x="935037" y="1374934"/>
                </a:lnTo>
                <a:lnTo>
                  <a:pt x="935355" y="1369870"/>
                </a:lnTo>
                <a:lnTo>
                  <a:pt x="935989" y="1364807"/>
                </a:lnTo>
                <a:lnTo>
                  <a:pt x="937258" y="1360059"/>
                </a:lnTo>
                <a:lnTo>
                  <a:pt x="938844" y="1355629"/>
                </a:lnTo>
                <a:lnTo>
                  <a:pt x="940748" y="1351198"/>
                </a:lnTo>
                <a:lnTo>
                  <a:pt x="943286" y="1347400"/>
                </a:lnTo>
                <a:lnTo>
                  <a:pt x="946141" y="1343286"/>
                </a:lnTo>
                <a:lnTo>
                  <a:pt x="949631" y="1340121"/>
                </a:lnTo>
                <a:lnTo>
                  <a:pt x="952803" y="1336640"/>
                </a:lnTo>
                <a:lnTo>
                  <a:pt x="956928" y="1333792"/>
                </a:lnTo>
                <a:lnTo>
                  <a:pt x="960735" y="1331260"/>
                </a:lnTo>
                <a:lnTo>
                  <a:pt x="965176" y="1329361"/>
                </a:lnTo>
                <a:lnTo>
                  <a:pt x="969618" y="1327779"/>
                </a:lnTo>
                <a:lnTo>
                  <a:pt x="974377" y="1326513"/>
                </a:lnTo>
                <a:lnTo>
                  <a:pt x="979453" y="1325880"/>
                </a:lnTo>
                <a:lnTo>
                  <a:pt x="984211" y="1325563"/>
                </a:lnTo>
                <a:close/>
                <a:moveTo>
                  <a:pt x="369286" y="1074738"/>
                </a:moveTo>
                <a:lnTo>
                  <a:pt x="887697" y="1074738"/>
                </a:lnTo>
                <a:lnTo>
                  <a:pt x="894368" y="1075056"/>
                </a:lnTo>
                <a:lnTo>
                  <a:pt x="901356" y="1076008"/>
                </a:lnTo>
                <a:lnTo>
                  <a:pt x="908027" y="1077278"/>
                </a:lnTo>
                <a:lnTo>
                  <a:pt x="914063" y="1079183"/>
                </a:lnTo>
                <a:lnTo>
                  <a:pt x="920098" y="1081406"/>
                </a:lnTo>
                <a:lnTo>
                  <a:pt x="925816" y="1084263"/>
                </a:lnTo>
                <a:lnTo>
                  <a:pt x="930898" y="1087438"/>
                </a:lnTo>
                <a:lnTo>
                  <a:pt x="935663" y="1090931"/>
                </a:lnTo>
                <a:lnTo>
                  <a:pt x="940110" y="1094741"/>
                </a:lnTo>
                <a:lnTo>
                  <a:pt x="944240" y="1099186"/>
                </a:lnTo>
                <a:lnTo>
                  <a:pt x="947416" y="1103948"/>
                </a:lnTo>
                <a:lnTo>
                  <a:pt x="950275" y="1108711"/>
                </a:lnTo>
                <a:lnTo>
                  <a:pt x="952499" y="1113791"/>
                </a:lnTo>
                <a:lnTo>
                  <a:pt x="954405" y="1118871"/>
                </a:lnTo>
                <a:lnTo>
                  <a:pt x="955358" y="1124903"/>
                </a:lnTo>
                <a:lnTo>
                  <a:pt x="955675" y="1130301"/>
                </a:lnTo>
                <a:lnTo>
                  <a:pt x="955358" y="1136016"/>
                </a:lnTo>
                <a:lnTo>
                  <a:pt x="954405" y="1141413"/>
                </a:lnTo>
                <a:lnTo>
                  <a:pt x="952499" y="1147128"/>
                </a:lnTo>
                <a:lnTo>
                  <a:pt x="950275" y="1152208"/>
                </a:lnTo>
                <a:lnTo>
                  <a:pt x="947416" y="1156971"/>
                </a:lnTo>
                <a:lnTo>
                  <a:pt x="944240" y="1161098"/>
                </a:lnTo>
                <a:lnTo>
                  <a:pt x="940110" y="1165543"/>
                </a:lnTo>
                <a:lnTo>
                  <a:pt x="935663" y="1169671"/>
                </a:lnTo>
                <a:lnTo>
                  <a:pt x="930898" y="1173163"/>
                </a:lnTo>
                <a:lnTo>
                  <a:pt x="925816" y="1176656"/>
                </a:lnTo>
                <a:lnTo>
                  <a:pt x="920098" y="1179196"/>
                </a:lnTo>
                <a:lnTo>
                  <a:pt x="914063" y="1181736"/>
                </a:lnTo>
                <a:lnTo>
                  <a:pt x="908027" y="1183323"/>
                </a:lnTo>
                <a:lnTo>
                  <a:pt x="901356" y="1184593"/>
                </a:lnTo>
                <a:lnTo>
                  <a:pt x="894368" y="1185546"/>
                </a:lnTo>
                <a:lnTo>
                  <a:pt x="887697" y="1185863"/>
                </a:lnTo>
                <a:lnTo>
                  <a:pt x="369286" y="1185863"/>
                </a:lnTo>
                <a:lnTo>
                  <a:pt x="362615" y="1185546"/>
                </a:lnTo>
                <a:lnTo>
                  <a:pt x="355944" y="1184593"/>
                </a:lnTo>
                <a:lnTo>
                  <a:pt x="349273" y="1183323"/>
                </a:lnTo>
                <a:lnTo>
                  <a:pt x="343238" y="1181736"/>
                </a:lnTo>
                <a:lnTo>
                  <a:pt x="337203" y="1179196"/>
                </a:lnTo>
                <a:lnTo>
                  <a:pt x="331485" y="1176656"/>
                </a:lnTo>
                <a:lnTo>
                  <a:pt x="326402" y="1173163"/>
                </a:lnTo>
                <a:lnTo>
                  <a:pt x="321637" y="1169671"/>
                </a:lnTo>
                <a:lnTo>
                  <a:pt x="317190" y="1165543"/>
                </a:lnTo>
                <a:lnTo>
                  <a:pt x="313378" y="1161098"/>
                </a:lnTo>
                <a:lnTo>
                  <a:pt x="309884" y="1156971"/>
                </a:lnTo>
                <a:lnTo>
                  <a:pt x="307025" y="1152208"/>
                </a:lnTo>
                <a:lnTo>
                  <a:pt x="304802" y="1147128"/>
                </a:lnTo>
                <a:lnTo>
                  <a:pt x="302896" y="1141413"/>
                </a:lnTo>
                <a:lnTo>
                  <a:pt x="301943" y="1136016"/>
                </a:lnTo>
                <a:lnTo>
                  <a:pt x="301625" y="1130301"/>
                </a:lnTo>
                <a:lnTo>
                  <a:pt x="301943" y="1124903"/>
                </a:lnTo>
                <a:lnTo>
                  <a:pt x="302896" y="1119188"/>
                </a:lnTo>
                <a:lnTo>
                  <a:pt x="304802" y="1113791"/>
                </a:lnTo>
                <a:lnTo>
                  <a:pt x="307025" y="1108711"/>
                </a:lnTo>
                <a:lnTo>
                  <a:pt x="309884" y="1103948"/>
                </a:lnTo>
                <a:lnTo>
                  <a:pt x="313378" y="1099186"/>
                </a:lnTo>
                <a:lnTo>
                  <a:pt x="317190" y="1094741"/>
                </a:lnTo>
                <a:lnTo>
                  <a:pt x="321637" y="1091248"/>
                </a:lnTo>
                <a:lnTo>
                  <a:pt x="326402" y="1087438"/>
                </a:lnTo>
                <a:lnTo>
                  <a:pt x="331485" y="1084263"/>
                </a:lnTo>
                <a:lnTo>
                  <a:pt x="337203" y="1081406"/>
                </a:lnTo>
                <a:lnTo>
                  <a:pt x="343238" y="1079183"/>
                </a:lnTo>
                <a:lnTo>
                  <a:pt x="349273" y="1077278"/>
                </a:lnTo>
                <a:lnTo>
                  <a:pt x="355944" y="1076008"/>
                </a:lnTo>
                <a:lnTo>
                  <a:pt x="362615" y="1075056"/>
                </a:lnTo>
                <a:lnTo>
                  <a:pt x="369286" y="1074738"/>
                </a:lnTo>
                <a:close/>
                <a:moveTo>
                  <a:pt x="1261435" y="965200"/>
                </a:moveTo>
                <a:lnTo>
                  <a:pt x="1264624" y="965200"/>
                </a:lnTo>
                <a:lnTo>
                  <a:pt x="1267814" y="965200"/>
                </a:lnTo>
                <a:lnTo>
                  <a:pt x="1271322" y="965838"/>
                </a:lnTo>
                <a:lnTo>
                  <a:pt x="1275149" y="967114"/>
                </a:lnTo>
                <a:lnTo>
                  <a:pt x="1278977" y="968390"/>
                </a:lnTo>
                <a:lnTo>
                  <a:pt x="1282804" y="969984"/>
                </a:lnTo>
                <a:lnTo>
                  <a:pt x="1290777" y="973811"/>
                </a:lnTo>
                <a:lnTo>
                  <a:pt x="1298113" y="978277"/>
                </a:lnTo>
                <a:lnTo>
                  <a:pt x="1304491" y="982742"/>
                </a:lnTo>
                <a:lnTo>
                  <a:pt x="1308637" y="986250"/>
                </a:lnTo>
                <a:lnTo>
                  <a:pt x="1312784" y="990715"/>
                </a:lnTo>
                <a:lnTo>
                  <a:pt x="1317249" y="997094"/>
                </a:lnTo>
                <a:lnTo>
                  <a:pt x="1321395" y="1004429"/>
                </a:lnTo>
                <a:lnTo>
                  <a:pt x="1325222" y="1012403"/>
                </a:lnTo>
                <a:lnTo>
                  <a:pt x="1326817" y="1016549"/>
                </a:lnTo>
                <a:lnTo>
                  <a:pt x="1328092" y="1020057"/>
                </a:lnTo>
                <a:lnTo>
                  <a:pt x="1329368" y="1024203"/>
                </a:lnTo>
                <a:lnTo>
                  <a:pt x="1330006" y="1027711"/>
                </a:lnTo>
                <a:lnTo>
                  <a:pt x="1330325" y="1030901"/>
                </a:lnTo>
                <a:lnTo>
                  <a:pt x="1330006" y="1034090"/>
                </a:lnTo>
                <a:lnTo>
                  <a:pt x="1329368" y="1036004"/>
                </a:lnTo>
                <a:lnTo>
                  <a:pt x="1327774" y="1038236"/>
                </a:lnTo>
                <a:lnTo>
                  <a:pt x="1228904" y="1099472"/>
                </a:lnTo>
                <a:lnTo>
                  <a:pt x="1226990" y="1101066"/>
                </a:lnTo>
                <a:lnTo>
                  <a:pt x="1225396" y="1102342"/>
                </a:lnTo>
                <a:lnTo>
                  <a:pt x="1223163" y="1103618"/>
                </a:lnTo>
                <a:lnTo>
                  <a:pt x="1220930" y="1104575"/>
                </a:lnTo>
                <a:lnTo>
                  <a:pt x="1219017" y="1105213"/>
                </a:lnTo>
                <a:lnTo>
                  <a:pt x="1216784" y="1105850"/>
                </a:lnTo>
                <a:lnTo>
                  <a:pt x="1212000" y="1106488"/>
                </a:lnTo>
                <a:lnTo>
                  <a:pt x="1207854" y="1105850"/>
                </a:lnTo>
                <a:lnTo>
                  <a:pt x="1205622" y="1105213"/>
                </a:lnTo>
                <a:lnTo>
                  <a:pt x="1203389" y="1104575"/>
                </a:lnTo>
                <a:lnTo>
                  <a:pt x="1201475" y="1103618"/>
                </a:lnTo>
                <a:lnTo>
                  <a:pt x="1199243" y="1102342"/>
                </a:lnTo>
                <a:lnTo>
                  <a:pt x="1197329" y="1101066"/>
                </a:lnTo>
                <a:lnTo>
                  <a:pt x="1195735" y="1099472"/>
                </a:lnTo>
                <a:lnTo>
                  <a:pt x="1194140" y="1097558"/>
                </a:lnTo>
                <a:lnTo>
                  <a:pt x="1192864" y="1095963"/>
                </a:lnTo>
                <a:lnTo>
                  <a:pt x="1191588" y="1093731"/>
                </a:lnTo>
                <a:lnTo>
                  <a:pt x="1190632" y="1091817"/>
                </a:lnTo>
                <a:lnTo>
                  <a:pt x="1189356" y="1087352"/>
                </a:lnTo>
                <a:lnTo>
                  <a:pt x="1189037" y="1082887"/>
                </a:lnTo>
                <a:lnTo>
                  <a:pt x="1189356" y="1078741"/>
                </a:lnTo>
                <a:lnTo>
                  <a:pt x="1190632" y="1074276"/>
                </a:lnTo>
                <a:lnTo>
                  <a:pt x="1191588" y="1072043"/>
                </a:lnTo>
                <a:lnTo>
                  <a:pt x="1192864" y="1070130"/>
                </a:lnTo>
                <a:lnTo>
                  <a:pt x="1194140" y="1068535"/>
                </a:lnTo>
                <a:lnTo>
                  <a:pt x="1195735" y="1066621"/>
                </a:lnTo>
                <a:lnTo>
                  <a:pt x="1257289" y="967433"/>
                </a:lnTo>
                <a:lnTo>
                  <a:pt x="1258884" y="965838"/>
                </a:lnTo>
                <a:lnTo>
                  <a:pt x="1261435" y="965200"/>
                </a:lnTo>
                <a:close/>
                <a:moveTo>
                  <a:pt x="346041" y="844550"/>
                </a:moveTo>
                <a:lnTo>
                  <a:pt x="350799" y="844550"/>
                </a:lnTo>
                <a:lnTo>
                  <a:pt x="658851" y="844550"/>
                </a:lnTo>
                <a:lnTo>
                  <a:pt x="663927" y="844550"/>
                </a:lnTo>
                <a:lnTo>
                  <a:pt x="669003" y="845185"/>
                </a:lnTo>
                <a:lnTo>
                  <a:pt x="673762" y="846773"/>
                </a:lnTo>
                <a:lnTo>
                  <a:pt x="678204" y="848043"/>
                </a:lnTo>
                <a:lnTo>
                  <a:pt x="682645" y="850265"/>
                </a:lnTo>
                <a:lnTo>
                  <a:pt x="686452" y="852805"/>
                </a:lnTo>
                <a:lnTo>
                  <a:pt x="690259" y="855345"/>
                </a:lnTo>
                <a:lnTo>
                  <a:pt x="693749" y="858838"/>
                </a:lnTo>
                <a:lnTo>
                  <a:pt x="697239" y="862330"/>
                </a:lnTo>
                <a:lnTo>
                  <a:pt x="699777" y="865823"/>
                </a:lnTo>
                <a:lnTo>
                  <a:pt x="702315" y="869950"/>
                </a:lnTo>
                <a:lnTo>
                  <a:pt x="704218" y="874395"/>
                </a:lnTo>
                <a:lnTo>
                  <a:pt x="705804" y="879158"/>
                </a:lnTo>
                <a:lnTo>
                  <a:pt x="707391" y="883920"/>
                </a:lnTo>
                <a:lnTo>
                  <a:pt x="708025" y="888683"/>
                </a:lnTo>
                <a:lnTo>
                  <a:pt x="708025" y="893763"/>
                </a:lnTo>
                <a:lnTo>
                  <a:pt x="708025" y="898843"/>
                </a:lnTo>
                <a:lnTo>
                  <a:pt x="707391" y="903605"/>
                </a:lnTo>
                <a:lnTo>
                  <a:pt x="705804" y="908368"/>
                </a:lnTo>
                <a:lnTo>
                  <a:pt x="704218" y="912495"/>
                </a:lnTo>
                <a:lnTo>
                  <a:pt x="702315" y="916940"/>
                </a:lnTo>
                <a:lnTo>
                  <a:pt x="699777" y="921068"/>
                </a:lnTo>
                <a:lnTo>
                  <a:pt x="697239" y="924878"/>
                </a:lnTo>
                <a:lnTo>
                  <a:pt x="693749" y="928370"/>
                </a:lnTo>
                <a:lnTo>
                  <a:pt x="690259" y="931545"/>
                </a:lnTo>
                <a:lnTo>
                  <a:pt x="686452" y="934403"/>
                </a:lnTo>
                <a:lnTo>
                  <a:pt x="682645" y="936943"/>
                </a:lnTo>
                <a:lnTo>
                  <a:pt x="678204" y="938848"/>
                </a:lnTo>
                <a:lnTo>
                  <a:pt x="673762" y="940753"/>
                </a:lnTo>
                <a:lnTo>
                  <a:pt x="669003" y="941705"/>
                </a:lnTo>
                <a:lnTo>
                  <a:pt x="663927" y="942658"/>
                </a:lnTo>
                <a:lnTo>
                  <a:pt x="658851" y="942975"/>
                </a:lnTo>
                <a:lnTo>
                  <a:pt x="350799" y="942975"/>
                </a:lnTo>
                <a:lnTo>
                  <a:pt x="346041" y="942658"/>
                </a:lnTo>
                <a:lnTo>
                  <a:pt x="340965" y="941705"/>
                </a:lnTo>
                <a:lnTo>
                  <a:pt x="336206" y="940753"/>
                </a:lnTo>
                <a:lnTo>
                  <a:pt x="331764" y="938848"/>
                </a:lnTo>
                <a:lnTo>
                  <a:pt x="327323" y="936943"/>
                </a:lnTo>
                <a:lnTo>
                  <a:pt x="323516" y="934403"/>
                </a:lnTo>
                <a:lnTo>
                  <a:pt x="319391" y="931545"/>
                </a:lnTo>
                <a:lnTo>
                  <a:pt x="316219" y="928370"/>
                </a:lnTo>
                <a:lnTo>
                  <a:pt x="312729" y="924878"/>
                </a:lnTo>
                <a:lnTo>
                  <a:pt x="309874" y="921068"/>
                </a:lnTo>
                <a:lnTo>
                  <a:pt x="307653" y="916940"/>
                </a:lnTo>
                <a:lnTo>
                  <a:pt x="305432" y="912495"/>
                </a:lnTo>
                <a:lnTo>
                  <a:pt x="303846" y="908368"/>
                </a:lnTo>
                <a:lnTo>
                  <a:pt x="302577" y="903605"/>
                </a:lnTo>
                <a:lnTo>
                  <a:pt x="301943" y="898843"/>
                </a:lnTo>
                <a:lnTo>
                  <a:pt x="301625" y="893763"/>
                </a:lnTo>
                <a:lnTo>
                  <a:pt x="301943" y="888683"/>
                </a:lnTo>
                <a:lnTo>
                  <a:pt x="302577" y="883920"/>
                </a:lnTo>
                <a:lnTo>
                  <a:pt x="303846" y="879158"/>
                </a:lnTo>
                <a:lnTo>
                  <a:pt x="305432" y="874395"/>
                </a:lnTo>
                <a:lnTo>
                  <a:pt x="307336" y="869950"/>
                </a:lnTo>
                <a:lnTo>
                  <a:pt x="309874" y="865823"/>
                </a:lnTo>
                <a:lnTo>
                  <a:pt x="312729" y="862330"/>
                </a:lnTo>
                <a:lnTo>
                  <a:pt x="316219" y="858838"/>
                </a:lnTo>
                <a:lnTo>
                  <a:pt x="319391" y="855345"/>
                </a:lnTo>
                <a:lnTo>
                  <a:pt x="323516" y="852805"/>
                </a:lnTo>
                <a:lnTo>
                  <a:pt x="327323" y="850265"/>
                </a:lnTo>
                <a:lnTo>
                  <a:pt x="331764" y="848043"/>
                </a:lnTo>
                <a:lnTo>
                  <a:pt x="336206" y="846773"/>
                </a:lnTo>
                <a:lnTo>
                  <a:pt x="340965" y="845185"/>
                </a:lnTo>
                <a:lnTo>
                  <a:pt x="346041" y="844550"/>
                </a:lnTo>
                <a:close/>
                <a:moveTo>
                  <a:pt x="344144" y="590550"/>
                </a:moveTo>
                <a:lnTo>
                  <a:pt x="960782" y="590550"/>
                </a:lnTo>
                <a:lnTo>
                  <a:pt x="966812" y="591185"/>
                </a:lnTo>
                <a:lnTo>
                  <a:pt x="973159" y="592138"/>
                </a:lnTo>
                <a:lnTo>
                  <a:pt x="978871" y="593725"/>
                </a:lnTo>
                <a:lnTo>
                  <a:pt x="984584" y="595630"/>
                </a:lnTo>
                <a:lnTo>
                  <a:pt x="990296" y="598488"/>
                </a:lnTo>
                <a:lnTo>
                  <a:pt x="995374" y="601345"/>
                </a:lnTo>
                <a:lnTo>
                  <a:pt x="1000135" y="604838"/>
                </a:lnTo>
                <a:lnTo>
                  <a:pt x="1004260" y="608965"/>
                </a:lnTo>
                <a:lnTo>
                  <a:pt x="1008386" y="613410"/>
                </a:lnTo>
                <a:lnTo>
                  <a:pt x="1011560" y="617855"/>
                </a:lnTo>
                <a:lnTo>
                  <a:pt x="1015051" y="623253"/>
                </a:lnTo>
                <a:lnTo>
                  <a:pt x="1017590" y="628650"/>
                </a:lnTo>
                <a:lnTo>
                  <a:pt x="1019811" y="634048"/>
                </a:lnTo>
                <a:lnTo>
                  <a:pt x="1021081" y="639763"/>
                </a:lnTo>
                <a:lnTo>
                  <a:pt x="1021715" y="646113"/>
                </a:lnTo>
                <a:lnTo>
                  <a:pt x="1022350" y="652145"/>
                </a:lnTo>
                <a:lnTo>
                  <a:pt x="1021715" y="658813"/>
                </a:lnTo>
                <a:lnTo>
                  <a:pt x="1021081" y="664528"/>
                </a:lnTo>
                <a:lnTo>
                  <a:pt x="1019811" y="670878"/>
                </a:lnTo>
                <a:lnTo>
                  <a:pt x="1017590" y="676275"/>
                </a:lnTo>
                <a:lnTo>
                  <a:pt x="1015051" y="681673"/>
                </a:lnTo>
                <a:lnTo>
                  <a:pt x="1011560" y="686753"/>
                </a:lnTo>
                <a:lnTo>
                  <a:pt x="1008386" y="691515"/>
                </a:lnTo>
                <a:lnTo>
                  <a:pt x="1004260" y="695960"/>
                </a:lnTo>
                <a:lnTo>
                  <a:pt x="1000135" y="700088"/>
                </a:lnTo>
                <a:lnTo>
                  <a:pt x="995374" y="703580"/>
                </a:lnTo>
                <a:lnTo>
                  <a:pt x="990296" y="706438"/>
                </a:lnTo>
                <a:lnTo>
                  <a:pt x="984584" y="708978"/>
                </a:lnTo>
                <a:lnTo>
                  <a:pt x="978871" y="711200"/>
                </a:lnTo>
                <a:lnTo>
                  <a:pt x="973159" y="712788"/>
                </a:lnTo>
                <a:lnTo>
                  <a:pt x="966812" y="713740"/>
                </a:lnTo>
                <a:lnTo>
                  <a:pt x="960782" y="714375"/>
                </a:lnTo>
                <a:lnTo>
                  <a:pt x="344144" y="714375"/>
                </a:lnTo>
                <a:lnTo>
                  <a:pt x="338114" y="713740"/>
                </a:lnTo>
                <a:lnTo>
                  <a:pt x="331767" y="712788"/>
                </a:lnTo>
                <a:lnTo>
                  <a:pt x="326054" y="711200"/>
                </a:lnTo>
                <a:lnTo>
                  <a:pt x="320342" y="708978"/>
                </a:lnTo>
                <a:lnTo>
                  <a:pt x="314946" y="706438"/>
                </a:lnTo>
                <a:lnTo>
                  <a:pt x="309869" y="703580"/>
                </a:lnTo>
                <a:lnTo>
                  <a:pt x="305108" y="700088"/>
                </a:lnTo>
                <a:lnTo>
                  <a:pt x="300982" y="695960"/>
                </a:lnTo>
                <a:lnTo>
                  <a:pt x="296857" y="691515"/>
                </a:lnTo>
                <a:lnTo>
                  <a:pt x="293366" y="686753"/>
                </a:lnTo>
                <a:lnTo>
                  <a:pt x="290192" y="681673"/>
                </a:lnTo>
                <a:lnTo>
                  <a:pt x="287653" y="676275"/>
                </a:lnTo>
                <a:lnTo>
                  <a:pt x="285432" y="670878"/>
                </a:lnTo>
                <a:lnTo>
                  <a:pt x="284162" y="664528"/>
                </a:lnTo>
                <a:lnTo>
                  <a:pt x="282893" y="658813"/>
                </a:lnTo>
                <a:lnTo>
                  <a:pt x="282575" y="652145"/>
                </a:lnTo>
                <a:lnTo>
                  <a:pt x="282893" y="646113"/>
                </a:lnTo>
                <a:lnTo>
                  <a:pt x="284162" y="639763"/>
                </a:lnTo>
                <a:lnTo>
                  <a:pt x="285432" y="634048"/>
                </a:lnTo>
                <a:lnTo>
                  <a:pt x="287653" y="628650"/>
                </a:lnTo>
                <a:lnTo>
                  <a:pt x="290192" y="623253"/>
                </a:lnTo>
                <a:lnTo>
                  <a:pt x="293366" y="617855"/>
                </a:lnTo>
                <a:lnTo>
                  <a:pt x="296857" y="613410"/>
                </a:lnTo>
                <a:lnTo>
                  <a:pt x="300982" y="608965"/>
                </a:lnTo>
                <a:lnTo>
                  <a:pt x="305108" y="604838"/>
                </a:lnTo>
                <a:lnTo>
                  <a:pt x="309869" y="601345"/>
                </a:lnTo>
                <a:lnTo>
                  <a:pt x="314946" y="598488"/>
                </a:lnTo>
                <a:lnTo>
                  <a:pt x="320342" y="595630"/>
                </a:lnTo>
                <a:lnTo>
                  <a:pt x="326054" y="593725"/>
                </a:lnTo>
                <a:lnTo>
                  <a:pt x="331767" y="592138"/>
                </a:lnTo>
                <a:lnTo>
                  <a:pt x="338114" y="591185"/>
                </a:lnTo>
                <a:lnTo>
                  <a:pt x="344144" y="590550"/>
                </a:lnTo>
                <a:close/>
                <a:moveTo>
                  <a:pt x="1750865" y="411163"/>
                </a:moveTo>
                <a:lnTo>
                  <a:pt x="1754043" y="411481"/>
                </a:lnTo>
                <a:lnTo>
                  <a:pt x="1757540" y="411798"/>
                </a:lnTo>
                <a:lnTo>
                  <a:pt x="1760718" y="413068"/>
                </a:lnTo>
                <a:lnTo>
                  <a:pt x="1764214" y="414021"/>
                </a:lnTo>
                <a:lnTo>
                  <a:pt x="1767710" y="414973"/>
                </a:lnTo>
                <a:lnTo>
                  <a:pt x="1770889" y="416878"/>
                </a:lnTo>
                <a:lnTo>
                  <a:pt x="1777563" y="421006"/>
                </a:lnTo>
                <a:lnTo>
                  <a:pt x="1784555" y="425768"/>
                </a:lnTo>
                <a:lnTo>
                  <a:pt x="1790912" y="431166"/>
                </a:lnTo>
                <a:lnTo>
                  <a:pt x="1797904" y="437198"/>
                </a:lnTo>
                <a:lnTo>
                  <a:pt x="1812207" y="451486"/>
                </a:lnTo>
                <a:lnTo>
                  <a:pt x="1827145" y="466408"/>
                </a:lnTo>
                <a:lnTo>
                  <a:pt x="1836680" y="476251"/>
                </a:lnTo>
                <a:lnTo>
                  <a:pt x="1851935" y="491173"/>
                </a:lnTo>
                <a:lnTo>
                  <a:pt x="1865920" y="505461"/>
                </a:lnTo>
                <a:lnTo>
                  <a:pt x="1872277" y="512446"/>
                </a:lnTo>
                <a:lnTo>
                  <a:pt x="1877680" y="519431"/>
                </a:lnTo>
                <a:lnTo>
                  <a:pt x="1882447" y="525781"/>
                </a:lnTo>
                <a:lnTo>
                  <a:pt x="1886579" y="532766"/>
                </a:lnTo>
                <a:lnTo>
                  <a:pt x="1888486" y="536258"/>
                </a:lnTo>
                <a:lnTo>
                  <a:pt x="1889439" y="539433"/>
                </a:lnTo>
                <a:lnTo>
                  <a:pt x="1891029" y="542608"/>
                </a:lnTo>
                <a:lnTo>
                  <a:pt x="1891664" y="546101"/>
                </a:lnTo>
                <a:lnTo>
                  <a:pt x="1891982" y="549593"/>
                </a:lnTo>
                <a:lnTo>
                  <a:pt x="1892300" y="552768"/>
                </a:lnTo>
                <a:lnTo>
                  <a:pt x="1892300" y="556261"/>
                </a:lnTo>
                <a:lnTo>
                  <a:pt x="1891664" y="559753"/>
                </a:lnTo>
                <a:lnTo>
                  <a:pt x="1891029" y="562928"/>
                </a:lnTo>
                <a:lnTo>
                  <a:pt x="1889757" y="566738"/>
                </a:lnTo>
                <a:lnTo>
                  <a:pt x="1888486" y="570231"/>
                </a:lnTo>
                <a:lnTo>
                  <a:pt x="1886261" y="574041"/>
                </a:lnTo>
                <a:lnTo>
                  <a:pt x="1884036" y="577533"/>
                </a:lnTo>
                <a:lnTo>
                  <a:pt x="1881176" y="581343"/>
                </a:lnTo>
                <a:lnTo>
                  <a:pt x="1877680" y="585153"/>
                </a:lnTo>
                <a:lnTo>
                  <a:pt x="1874184" y="588963"/>
                </a:lnTo>
                <a:lnTo>
                  <a:pt x="1476895" y="985838"/>
                </a:lnTo>
                <a:lnTo>
                  <a:pt x="1472763" y="989966"/>
                </a:lnTo>
                <a:lnTo>
                  <a:pt x="1468313" y="993458"/>
                </a:lnTo>
                <a:lnTo>
                  <a:pt x="1464182" y="996633"/>
                </a:lnTo>
                <a:lnTo>
                  <a:pt x="1459732" y="999808"/>
                </a:lnTo>
                <a:lnTo>
                  <a:pt x="1455282" y="1002348"/>
                </a:lnTo>
                <a:lnTo>
                  <a:pt x="1450515" y="1004888"/>
                </a:lnTo>
                <a:lnTo>
                  <a:pt x="1446065" y="1007111"/>
                </a:lnTo>
                <a:lnTo>
                  <a:pt x="1440980" y="1009016"/>
                </a:lnTo>
                <a:lnTo>
                  <a:pt x="1436212" y="1010921"/>
                </a:lnTo>
                <a:lnTo>
                  <a:pt x="1431445" y="1012826"/>
                </a:lnTo>
                <a:lnTo>
                  <a:pt x="1426360" y="1013778"/>
                </a:lnTo>
                <a:lnTo>
                  <a:pt x="1421274" y="1015366"/>
                </a:lnTo>
                <a:lnTo>
                  <a:pt x="1416507" y="1016001"/>
                </a:lnTo>
                <a:lnTo>
                  <a:pt x="1411422" y="1016953"/>
                </a:lnTo>
                <a:lnTo>
                  <a:pt x="1406336" y="1017271"/>
                </a:lnTo>
                <a:lnTo>
                  <a:pt x="1401569" y="1017588"/>
                </a:lnTo>
                <a:lnTo>
                  <a:pt x="1396484" y="1017588"/>
                </a:lnTo>
                <a:lnTo>
                  <a:pt x="1391716" y="1017271"/>
                </a:lnTo>
                <a:lnTo>
                  <a:pt x="1386949" y="1016953"/>
                </a:lnTo>
                <a:lnTo>
                  <a:pt x="1382499" y="1015683"/>
                </a:lnTo>
                <a:lnTo>
                  <a:pt x="1377731" y="1015048"/>
                </a:lnTo>
                <a:lnTo>
                  <a:pt x="1373282" y="1013461"/>
                </a:lnTo>
                <a:lnTo>
                  <a:pt x="1368832" y="1012191"/>
                </a:lnTo>
                <a:lnTo>
                  <a:pt x="1364700" y="1010286"/>
                </a:lnTo>
                <a:lnTo>
                  <a:pt x="1360886" y="1008063"/>
                </a:lnTo>
                <a:lnTo>
                  <a:pt x="1357072" y="1005523"/>
                </a:lnTo>
                <a:lnTo>
                  <a:pt x="1353576" y="1002983"/>
                </a:lnTo>
                <a:lnTo>
                  <a:pt x="1350080" y="1000126"/>
                </a:lnTo>
                <a:lnTo>
                  <a:pt x="1347220" y="996633"/>
                </a:lnTo>
                <a:lnTo>
                  <a:pt x="1344359" y="993458"/>
                </a:lnTo>
                <a:lnTo>
                  <a:pt x="1341817" y="989331"/>
                </a:lnTo>
                <a:lnTo>
                  <a:pt x="1339274" y="985521"/>
                </a:lnTo>
                <a:lnTo>
                  <a:pt x="1337367" y="981076"/>
                </a:lnTo>
                <a:lnTo>
                  <a:pt x="1335778" y="976313"/>
                </a:lnTo>
                <a:lnTo>
                  <a:pt x="1326561" y="967106"/>
                </a:lnTo>
                <a:lnTo>
                  <a:pt x="1322111" y="965518"/>
                </a:lnTo>
                <a:lnTo>
                  <a:pt x="1317979" y="963296"/>
                </a:lnTo>
                <a:lnTo>
                  <a:pt x="1314165" y="961073"/>
                </a:lnTo>
                <a:lnTo>
                  <a:pt x="1310351" y="958851"/>
                </a:lnTo>
                <a:lnTo>
                  <a:pt x="1307173" y="956311"/>
                </a:lnTo>
                <a:lnTo>
                  <a:pt x="1303995" y="953453"/>
                </a:lnTo>
                <a:lnTo>
                  <a:pt x="1301134" y="950913"/>
                </a:lnTo>
                <a:lnTo>
                  <a:pt x="1298274" y="948056"/>
                </a:lnTo>
                <a:lnTo>
                  <a:pt x="1295731" y="944563"/>
                </a:lnTo>
                <a:lnTo>
                  <a:pt x="1293824" y="941706"/>
                </a:lnTo>
                <a:lnTo>
                  <a:pt x="1291599" y="938531"/>
                </a:lnTo>
                <a:lnTo>
                  <a:pt x="1289692" y="935038"/>
                </a:lnTo>
                <a:lnTo>
                  <a:pt x="1288103" y="931546"/>
                </a:lnTo>
                <a:lnTo>
                  <a:pt x="1286832" y="928371"/>
                </a:lnTo>
                <a:lnTo>
                  <a:pt x="1284607" y="921068"/>
                </a:lnTo>
                <a:lnTo>
                  <a:pt x="1283336" y="913448"/>
                </a:lnTo>
                <a:lnTo>
                  <a:pt x="1282700" y="905511"/>
                </a:lnTo>
                <a:lnTo>
                  <a:pt x="1283018" y="897573"/>
                </a:lnTo>
                <a:lnTo>
                  <a:pt x="1283971" y="889953"/>
                </a:lnTo>
                <a:lnTo>
                  <a:pt x="1285560" y="882016"/>
                </a:lnTo>
                <a:lnTo>
                  <a:pt x="1287785" y="874078"/>
                </a:lnTo>
                <a:lnTo>
                  <a:pt x="1290646" y="866141"/>
                </a:lnTo>
                <a:lnTo>
                  <a:pt x="1294142" y="858521"/>
                </a:lnTo>
                <a:lnTo>
                  <a:pt x="1298909" y="849948"/>
                </a:lnTo>
                <a:lnTo>
                  <a:pt x="1304313" y="841376"/>
                </a:lnTo>
                <a:lnTo>
                  <a:pt x="1310351" y="833756"/>
                </a:lnTo>
                <a:lnTo>
                  <a:pt x="1317026" y="826136"/>
                </a:lnTo>
                <a:lnTo>
                  <a:pt x="1714315" y="429261"/>
                </a:lnTo>
                <a:lnTo>
                  <a:pt x="1718446" y="425768"/>
                </a:lnTo>
                <a:lnTo>
                  <a:pt x="1721943" y="422276"/>
                </a:lnTo>
                <a:lnTo>
                  <a:pt x="1726074" y="419736"/>
                </a:lnTo>
                <a:lnTo>
                  <a:pt x="1729571" y="417196"/>
                </a:lnTo>
                <a:lnTo>
                  <a:pt x="1733384" y="415608"/>
                </a:lnTo>
                <a:lnTo>
                  <a:pt x="1736881" y="414021"/>
                </a:lnTo>
                <a:lnTo>
                  <a:pt x="1740377" y="412433"/>
                </a:lnTo>
                <a:lnTo>
                  <a:pt x="1743873" y="411798"/>
                </a:lnTo>
                <a:lnTo>
                  <a:pt x="1747051" y="411481"/>
                </a:lnTo>
                <a:lnTo>
                  <a:pt x="1750865" y="411163"/>
                </a:lnTo>
                <a:close/>
                <a:moveTo>
                  <a:pt x="198373" y="319088"/>
                </a:moveTo>
                <a:lnTo>
                  <a:pt x="1557783" y="319088"/>
                </a:lnTo>
                <a:lnTo>
                  <a:pt x="1453042" y="423822"/>
                </a:lnTo>
                <a:lnTo>
                  <a:pt x="315492" y="423822"/>
                </a:lnTo>
                <a:lnTo>
                  <a:pt x="305336" y="424140"/>
                </a:lnTo>
                <a:lnTo>
                  <a:pt x="295179" y="424774"/>
                </a:lnTo>
                <a:lnTo>
                  <a:pt x="285340" y="426361"/>
                </a:lnTo>
                <a:lnTo>
                  <a:pt x="275500" y="427631"/>
                </a:lnTo>
                <a:lnTo>
                  <a:pt x="265979" y="429852"/>
                </a:lnTo>
                <a:lnTo>
                  <a:pt x="256457" y="433026"/>
                </a:lnTo>
                <a:lnTo>
                  <a:pt x="247570" y="435882"/>
                </a:lnTo>
                <a:lnTo>
                  <a:pt x="238365" y="439374"/>
                </a:lnTo>
                <a:lnTo>
                  <a:pt x="229478" y="443499"/>
                </a:lnTo>
                <a:lnTo>
                  <a:pt x="221226" y="447943"/>
                </a:lnTo>
                <a:lnTo>
                  <a:pt x="212973" y="452703"/>
                </a:lnTo>
                <a:lnTo>
                  <a:pt x="204721" y="457781"/>
                </a:lnTo>
                <a:lnTo>
                  <a:pt x="196786" y="463494"/>
                </a:lnTo>
                <a:lnTo>
                  <a:pt x="189486" y="469207"/>
                </a:lnTo>
                <a:lnTo>
                  <a:pt x="182186" y="475554"/>
                </a:lnTo>
                <a:lnTo>
                  <a:pt x="175203" y="481902"/>
                </a:lnTo>
                <a:lnTo>
                  <a:pt x="168855" y="488884"/>
                </a:lnTo>
                <a:lnTo>
                  <a:pt x="162507" y="496184"/>
                </a:lnTo>
                <a:lnTo>
                  <a:pt x="156794" y="503483"/>
                </a:lnTo>
                <a:lnTo>
                  <a:pt x="151398" y="511100"/>
                </a:lnTo>
                <a:lnTo>
                  <a:pt x="145685" y="519670"/>
                </a:lnTo>
                <a:lnTo>
                  <a:pt x="140924" y="527604"/>
                </a:lnTo>
                <a:lnTo>
                  <a:pt x="136798" y="536490"/>
                </a:lnTo>
                <a:lnTo>
                  <a:pt x="132672" y="545060"/>
                </a:lnTo>
                <a:lnTo>
                  <a:pt x="129498" y="554263"/>
                </a:lnTo>
                <a:lnTo>
                  <a:pt x="126007" y="563150"/>
                </a:lnTo>
                <a:lnTo>
                  <a:pt x="123468" y="572671"/>
                </a:lnTo>
                <a:lnTo>
                  <a:pt x="121246" y="582193"/>
                </a:lnTo>
                <a:lnTo>
                  <a:pt x="119659" y="592031"/>
                </a:lnTo>
                <a:lnTo>
                  <a:pt x="118072" y="601870"/>
                </a:lnTo>
                <a:lnTo>
                  <a:pt x="117437" y="612026"/>
                </a:lnTo>
                <a:lnTo>
                  <a:pt x="117437" y="622182"/>
                </a:lnTo>
                <a:lnTo>
                  <a:pt x="117437" y="1633658"/>
                </a:lnTo>
                <a:lnTo>
                  <a:pt x="117437" y="1643814"/>
                </a:lnTo>
                <a:lnTo>
                  <a:pt x="118072" y="1653970"/>
                </a:lnTo>
                <a:lnTo>
                  <a:pt x="119659" y="1663808"/>
                </a:lnTo>
                <a:lnTo>
                  <a:pt x="121246" y="1673647"/>
                </a:lnTo>
                <a:lnTo>
                  <a:pt x="123468" y="1683168"/>
                </a:lnTo>
                <a:lnTo>
                  <a:pt x="126007" y="1692689"/>
                </a:lnTo>
                <a:lnTo>
                  <a:pt x="129498" y="1701576"/>
                </a:lnTo>
                <a:lnTo>
                  <a:pt x="132672" y="1710780"/>
                </a:lnTo>
                <a:lnTo>
                  <a:pt x="136798" y="1719666"/>
                </a:lnTo>
                <a:lnTo>
                  <a:pt x="140924" y="1728235"/>
                </a:lnTo>
                <a:lnTo>
                  <a:pt x="145685" y="1736170"/>
                </a:lnTo>
                <a:lnTo>
                  <a:pt x="151398" y="1744739"/>
                </a:lnTo>
                <a:lnTo>
                  <a:pt x="156794" y="1752356"/>
                </a:lnTo>
                <a:lnTo>
                  <a:pt x="162507" y="1759656"/>
                </a:lnTo>
                <a:lnTo>
                  <a:pt x="168855" y="1766955"/>
                </a:lnTo>
                <a:lnTo>
                  <a:pt x="175203" y="1773938"/>
                </a:lnTo>
                <a:lnTo>
                  <a:pt x="182186" y="1780285"/>
                </a:lnTo>
                <a:lnTo>
                  <a:pt x="189486" y="1786633"/>
                </a:lnTo>
                <a:lnTo>
                  <a:pt x="196786" y="1792345"/>
                </a:lnTo>
                <a:lnTo>
                  <a:pt x="204721" y="1798375"/>
                </a:lnTo>
                <a:lnTo>
                  <a:pt x="212973" y="1803453"/>
                </a:lnTo>
                <a:lnTo>
                  <a:pt x="221226" y="1808214"/>
                </a:lnTo>
                <a:lnTo>
                  <a:pt x="229478" y="1812340"/>
                </a:lnTo>
                <a:lnTo>
                  <a:pt x="238365" y="1816466"/>
                </a:lnTo>
                <a:lnTo>
                  <a:pt x="247570" y="1819640"/>
                </a:lnTo>
                <a:lnTo>
                  <a:pt x="256457" y="1823131"/>
                </a:lnTo>
                <a:lnTo>
                  <a:pt x="265979" y="1825670"/>
                </a:lnTo>
                <a:lnTo>
                  <a:pt x="275500" y="1827891"/>
                </a:lnTo>
                <a:lnTo>
                  <a:pt x="285340" y="1829478"/>
                </a:lnTo>
                <a:lnTo>
                  <a:pt x="295179" y="1831065"/>
                </a:lnTo>
                <a:lnTo>
                  <a:pt x="305336" y="1831700"/>
                </a:lnTo>
                <a:lnTo>
                  <a:pt x="315492" y="1831700"/>
                </a:lnTo>
                <a:lnTo>
                  <a:pt x="1632371" y="1831700"/>
                </a:lnTo>
                <a:lnTo>
                  <a:pt x="1642527" y="1831700"/>
                </a:lnTo>
                <a:lnTo>
                  <a:pt x="1652367" y="1831065"/>
                </a:lnTo>
                <a:lnTo>
                  <a:pt x="1662523" y="1829478"/>
                </a:lnTo>
                <a:lnTo>
                  <a:pt x="1672045" y="1827891"/>
                </a:lnTo>
                <a:lnTo>
                  <a:pt x="1681885" y="1825670"/>
                </a:lnTo>
                <a:lnTo>
                  <a:pt x="1691089" y="1823131"/>
                </a:lnTo>
                <a:lnTo>
                  <a:pt x="1700611" y="1819640"/>
                </a:lnTo>
                <a:lnTo>
                  <a:pt x="1709181" y="1816466"/>
                </a:lnTo>
                <a:lnTo>
                  <a:pt x="1718385" y="1812340"/>
                </a:lnTo>
                <a:lnTo>
                  <a:pt x="1726637" y="1808214"/>
                </a:lnTo>
                <a:lnTo>
                  <a:pt x="1735207" y="1803453"/>
                </a:lnTo>
                <a:lnTo>
                  <a:pt x="1743142" y="1798375"/>
                </a:lnTo>
                <a:lnTo>
                  <a:pt x="1750760" y="1792345"/>
                </a:lnTo>
                <a:lnTo>
                  <a:pt x="1758377" y="1786633"/>
                </a:lnTo>
                <a:lnTo>
                  <a:pt x="1765677" y="1780285"/>
                </a:lnTo>
                <a:lnTo>
                  <a:pt x="1772660" y="1773938"/>
                </a:lnTo>
                <a:lnTo>
                  <a:pt x="1779325" y="1766955"/>
                </a:lnTo>
                <a:lnTo>
                  <a:pt x="1785356" y="1759973"/>
                </a:lnTo>
                <a:lnTo>
                  <a:pt x="1791069" y="1752356"/>
                </a:lnTo>
                <a:lnTo>
                  <a:pt x="1796782" y="1744739"/>
                </a:lnTo>
                <a:lnTo>
                  <a:pt x="1801861" y="1736805"/>
                </a:lnTo>
                <a:lnTo>
                  <a:pt x="1806621" y="1728235"/>
                </a:lnTo>
                <a:lnTo>
                  <a:pt x="1810748" y="1719666"/>
                </a:lnTo>
                <a:lnTo>
                  <a:pt x="1814874" y="1710780"/>
                </a:lnTo>
                <a:lnTo>
                  <a:pt x="1818683" y="1702211"/>
                </a:lnTo>
                <a:lnTo>
                  <a:pt x="1821857" y="1692689"/>
                </a:lnTo>
                <a:lnTo>
                  <a:pt x="1824396" y="1683168"/>
                </a:lnTo>
                <a:lnTo>
                  <a:pt x="1826617" y="1673647"/>
                </a:lnTo>
                <a:lnTo>
                  <a:pt x="1828522" y="1663808"/>
                </a:lnTo>
                <a:lnTo>
                  <a:pt x="1829474" y="1653970"/>
                </a:lnTo>
                <a:lnTo>
                  <a:pt x="1830109" y="1643814"/>
                </a:lnTo>
                <a:lnTo>
                  <a:pt x="1830426" y="1633658"/>
                </a:lnTo>
                <a:lnTo>
                  <a:pt x="1830426" y="1113162"/>
                </a:lnTo>
                <a:lnTo>
                  <a:pt x="1830426" y="773570"/>
                </a:lnTo>
                <a:lnTo>
                  <a:pt x="1947863" y="656458"/>
                </a:lnTo>
                <a:lnTo>
                  <a:pt x="1947863" y="1738391"/>
                </a:lnTo>
                <a:lnTo>
                  <a:pt x="1947546" y="1748865"/>
                </a:lnTo>
                <a:lnTo>
                  <a:pt x="1946911" y="1758704"/>
                </a:lnTo>
                <a:lnTo>
                  <a:pt x="1945324" y="1768860"/>
                </a:lnTo>
                <a:lnTo>
                  <a:pt x="1943419" y="1778063"/>
                </a:lnTo>
                <a:lnTo>
                  <a:pt x="1941198" y="1787902"/>
                </a:lnTo>
                <a:lnTo>
                  <a:pt x="1938659" y="1797423"/>
                </a:lnTo>
                <a:lnTo>
                  <a:pt x="1935802" y="1806627"/>
                </a:lnTo>
                <a:lnTo>
                  <a:pt x="1932311" y="1815831"/>
                </a:lnTo>
                <a:lnTo>
                  <a:pt x="1928184" y="1824400"/>
                </a:lnTo>
                <a:lnTo>
                  <a:pt x="1923741" y="1832969"/>
                </a:lnTo>
                <a:lnTo>
                  <a:pt x="1918980" y="1841221"/>
                </a:lnTo>
                <a:lnTo>
                  <a:pt x="1913902" y="1849156"/>
                </a:lnTo>
                <a:lnTo>
                  <a:pt x="1908188" y="1856773"/>
                </a:lnTo>
                <a:lnTo>
                  <a:pt x="1902475" y="1864707"/>
                </a:lnTo>
                <a:lnTo>
                  <a:pt x="1896127" y="1871689"/>
                </a:lnTo>
                <a:lnTo>
                  <a:pt x="1889462" y="1878671"/>
                </a:lnTo>
                <a:lnTo>
                  <a:pt x="1882797" y="1885336"/>
                </a:lnTo>
                <a:lnTo>
                  <a:pt x="1875497" y="1891366"/>
                </a:lnTo>
                <a:lnTo>
                  <a:pt x="1868197" y="1897397"/>
                </a:lnTo>
                <a:lnTo>
                  <a:pt x="1860579" y="1902792"/>
                </a:lnTo>
                <a:lnTo>
                  <a:pt x="1852327" y="1907870"/>
                </a:lnTo>
                <a:lnTo>
                  <a:pt x="1844074" y="1912631"/>
                </a:lnTo>
                <a:lnTo>
                  <a:pt x="1835187" y="1917074"/>
                </a:lnTo>
                <a:lnTo>
                  <a:pt x="1826617" y="1920882"/>
                </a:lnTo>
                <a:lnTo>
                  <a:pt x="1817413" y="1924691"/>
                </a:lnTo>
                <a:lnTo>
                  <a:pt x="1808209" y="1927865"/>
                </a:lnTo>
                <a:lnTo>
                  <a:pt x="1799004" y="1930404"/>
                </a:lnTo>
                <a:lnTo>
                  <a:pt x="1789482" y="1932625"/>
                </a:lnTo>
                <a:lnTo>
                  <a:pt x="1779643" y="1934530"/>
                </a:lnTo>
                <a:lnTo>
                  <a:pt x="1769803" y="1935482"/>
                </a:lnTo>
                <a:lnTo>
                  <a:pt x="1759647" y="1936434"/>
                </a:lnTo>
                <a:lnTo>
                  <a:pt x="1749173" y="1936751"/>
                </a:lnTo>
                <a:lnTo>
                  <a:pt x="198373" y="1936751"/>
                </a:lnTo>
                <a:lnTo>
                  <a:pt x="188216" y="1936434"/>
                </a:lnTo>
                <a:lnTo>
                  <a:pt x="178377" y="1935482"/>
                </a:lnTo>
                <a:lnTo>
                  <a:pt x="168538" y="1934530"/>
                </a:lnTo>
                <a:lnTo>
                  <a:pt x="158699" y="1932625"/>
                </a:lnTo>
                <a:lnTo>
                  <a:pt x="148859" y="1930404"/>
                </a:lnTo>
                <a:lnTo>
                  <a:pt x="139655" y="1927865"/>
                </a:lnTo>
                <a:lnTo>
                  <a:pt x="130133" y="1924691"/>
                </a:lnTo>
                <a:lnTo>
                  <a:pt x="121246" y="1920882"/>
                </a:lnTo>
                <a:lnTo>
                  <a:pt x="112359" y="1917074"/>
                </a:lnTo>
                <a:lnTo>
                  <a:pt x="103789" y="1912631"/>
                </a:lnTo>
                <a:lnTo>
                  <a:pt x="95537" y="1907870"/>
                </a:lnTo>
                <a:lnTo>
                  <a:pt x="87602" y="1902792"/>
                </a:lnTo>
                <a:lnTo>
                  <a:pt x="79984" y="1897397"/>
                </a:lnTo>
                <a:lnTo>
                  <a:pt x="72049" y="1891366"/>
                </a:lnTo>
                <a:lnTo>
                  <a:pt x="65067" y="1885336"/>
                </a:lnTo>
                <a:lnTo>
                  <a:pt x="58084" y="1878671"/>
                </a:lnTo>
                <a:lnTo>
                  <a:pt x="51418" y="1871689"/>
                </a:lnTo>
                <a:lnTo>
                  <a:pt x="45388" y="1864707"/>
                </a:lnTo>
                <a:lnTo>
                  <a:pt x="39357" y="1856773"/>
                </a:lnTo>
                <a:lnTo>
                  <a:pt x="33962" y="1849156"/>
                </a:lnTo>
                <a:lnTo>
                  <a:pt x="28883" y="1841221"/>
                </a:lnTo>
                <a:lnTo>
                  <a:pt x="24122" y="1832969"/>
                </a:lnTo>
                <a:lnTo>
                  <a:pt x="19679" y="1824400"/>
                </a:lnTo>
                <a:lnTo>
                  <a:pt x="15870" y="1815831"/>
                </a:lnTo>
                <a:lnTo>
                  <a:pt x="12061" y="1806627"/>
                </a:lnTo>
                <a:lnTo>
                  <a:pt x="8887" y="1797423"/>
                </a:lnTo>
                <a:lnTo>
                  <a:pt x="6348" y="1787902"/>
                </a:lnTo>
                <a:lnTo>
                  <a:pt x="4126" y="1778063"/>
                </a:lnTo>
                <a:lnTo>
                  <a:pt x="2222" y="1768860"/>
                </a:lnTo>
                <a:lnTo>
                  <a:pt x="1270" y="1758704"/>
                </a:lnTo>
                <a:lnTo>
                  <a:pt x="318" y="1748865"/>
                </a:lnTo>
                <a:lnTo>
                  <a:pt x="0" y="1738391"/>
                </a:lnTo>
                <a:lnTo>
                  <a:pt x="0" y="517448"/>
                </a:lnTo>
                <a:lnTo>
                  <a:pt x="318" y="507292"/>
                </a:lnTo>
                <a:lnTo>
                  <a:pt x="1270" y="497453"/>
                </a:lnTo>
                <a:lnTo>
                  <a:pt x="2222" y="487297"/>
                </a:lnTo>
                <a:lnTo>
                  <a:pt x="4126" y="477776"/>
                </a:lnTo>
                <a:lnTo>
                  <a:pt x="6348" y="467937"/>
                </a:lnTo>
                <a:lnTo>
                  <a:pt x="8887" y="458416"/>
                </a:lnTo>
                <a:lnTo>
                  <a:pt x="12061" y="449212"/>
                </a:lnTo>
                <a:lnTo>
                  <a:pt x="15870" y="440008"/>
                </a:lnTo>
                <a:lnTo>
                  <a:pt x="19679" y="431439"/>
                </a:lnTo>
                <a:lnTo>
                  <a:pt x="24122" y="423187"/>
                </a:lnTo>
                <a:lnTo>
                  <a:pt x="28883" y="414618"/>
                </a:lnTo>
                <a:lnTo>
                  <a:pt x="33962" y="406684"/>
                </a:lnTo>
                <a:lnTo>
                  <a:pt x="39357" y="399067"/>
                </a:lnTo>
                <a:lnTo>
                  <a:pt x="45388" y="391450"/>
                </a:lnTo>
                <a:lnTo>
                  <a:pt x="51418" y="384150"/>
                </a:lnTo>
                <a:lnTo>
                  <a:pt x="58084" y="377168"/>
                </a:lnTo>
                <a:lnTo>
                  <a:pt x="65067" y="370503"/>
                </a:lnTo>
                <a:lnTo>
                  <a:pt x="72049" y="364473"/>
                </a:lnTo>
                <a:lnTo>
                  <a:pt x="79984" y="358443"/>
                </a:lnTo>
                <a:lnTo>
                  <a:pt x="87602" y="353047"/>
                </a:lnTo>
                <a:lnTo>
                  <a:pt x="95537" y="347969"/>
                </a:lnTo>
                <a:lnTo>
                  <a:pt x="103789" y="343209"/>
                </a:lnTo>
                <a:lnTo>
                  <a:pt x="112359" y="338766"/>
                </a:lnTo>
                <a:lnTo>
                  <a:pt x="121246" y="334957"/>
                </a:lnTo>
                <a:lnTo>
                  <a:pt x="130133" y="331149"/>
                </a:lnTo>
                <a:lnTo>
                  <a:pt x="139655" y="328292"/>
                </a:lnTo>
                <a:lnTo>
                  <a:pt x="148859" y="325436"/>
                </a:lnTo>
                <a:lnTo>
                  <a:pt x="158699" y="323214"/>
                </a:lnTo>
                <a:lnTo>
                  <a:pt x="168538" y="321310"/>
                </a:lnTo>
                <a:lnTo>
                  <a:pt x="178377" y="320358"/>
                </a:lnTo>
                <a:lnTo>
                  <a:pt x="188216" y="319723"/>
                </a:lnTo>
                <a:lnTo>
                  <a:pt x="198373" y="319088"/>
                </a:lnTo>
                <a:close/>
                <a:moveTo>
                  <a:pt x="2076641" y="106363"/>
                </a:moveTo>
                <a:lnTo>
                  <a:pt x="2082030" y="106363"/>
                </a:lnTo>
                <a:lnTo>
                  <a:pt x="2087102" y="106363"/>
                </a:lnTo>
                <a:lnTo>
                  <a:pt x="2092174" y="106679"/>
                </a:lnTo>
                <a:lnTo>
                  <a:pt x="2097246" y="107313"/>
                </a:lnTo>
                <a:lnTo>
                  <a:pt x="2102318" y="108263"/>
                </a:lnTo>
                <a:lnTo>
                  <a:pt x="2107390" y="109213"/>
                </a:lnTo>
                <a:lnTo>
                  <a:pt x="2112145" y="110797"/>
                </a:lnTo>
                <a:lnTo>
                  <a:pt x="2117217" y="112064"/>
                </a:lnTo>
                <a:lnTo>
                  <a:pt x="2121972" y="113965"/>
                </a:lnTo>
                <a:lnTo>
                  <a:pt x="2126727" y="116182"/>
                </a:lnTo>
                <a:lnTo>
                  <a:pt x="2131482" y="118399"/>
                </a:lnTo>
                <a:lnTo>
                  <a:pt x="2136237" y="120933"/>
                </a:lnTo>
                <a:lnTo>
                  <a:pt x="2140358" y="123784"/>
                </a:lnTo>
                <a:lnTo>
                  <a:pt x="2144796" y="126634"/>
                </a:lnTo>
                <a:lnTo>
                  <a:pt x="2148916" y="130119"/>
                </a:lnTo>
                <a:lnTo>
                  <a:pt x="2153354" y="133603"/>
                </a:lnTo>
                <a:lnTo>
                  <a:pt x="2157158" y="137087"/>
                </a:lnTo>
                <a:lnTo>
                  <a:pt x="2166351" y="146589"/>
                </a:lnTo>
                <a:lnTo>
                  <a:pt x="2169838" y="150707"/>
                </a:lnTo>
                <a:lnTo>
                  <a:pt x="2173642" y="154825"/>
                </a:lnTo>
                <a:lnTo>
                  <a:pt x="2176812" y="158626"/>
                </a:lnTo>
                <a:lnTo>
                  <a:pt x="2179665" y="163060"/>
                </a:lnTo>
                <a:lnTo>
                  <a:pt x="2182835" y="167811"/>
                </a:lnTo>
                <a:lnTo>
                  <a:pt x="2185371" y="172246"/>
                </a:lnTo>
                <a:lnTo>
                  <a:pt x="2187273" y="176997"/>
                </a:lnTo>
                <a:lnTo>
                  <a:pt x="2189492" y="181748"/>
                </a:lnTo>
                <a:lnTo>
                  <a:pt x="2191394" y="186183"/>
                </a:lnTo>
                <a:lnTo>
                  <a:pt x="2192979" y="191567"/>
                </a:lnTo>
                <a:lnTo>
                  <a:pt x="2194247" y="196002"/>
                </a:lnTo>
                <a:lnTo>
                  <a:pt x="2195515" y="201387"/>
                </a:lnTo>
                <a:lnTo>
                  <a:pt x="2196149" y="206454"/>
                </a:lnTo>
                <a:lnTo>
                  <a:pt x="2196783" y="211522"/>
                </a:lnTo>
                <a:lnTo>
                  <a:pt x="2197100" y="216590"/>
                </a:lnTo>
                <a:lnTo>
                  <a:pt x="2197100" y="221658"/>
                </a:lnTo>
                <a:lnTo>
                  <a:pt x="2197100" y="226726"/>
                </a:lnTo>
                <a:lnTo>
                  <a:pt x="2196783" y="231794"/>
                </a:lnTo>
                <a:lnTo>
                  <a:pt x="2196149" y="236862"/>
                </a:lnTo>
                <a:lnTo>
                  <a:pt x="2195515" y="241613"/>
                </a:lnTo>
                <a:lnTo>
                  <a:pt x="2194247" y="246681"/>
                </a:lnTo>
                <a:lnTo>
                  <a:pt x="2192979" y="251749"/>
                </a:lnTo>
                <a:lnTo>
                  <a:pt x="2191394" y="256500"/>
                </a:lnTo>
                <a:lnTo>
                  <a:pt x="2189492" y="261251"/>
                </a:lnTo>
                <a:lnTo>
                  <a:pt x="2187273" y="266319"/>
                </a:lnTo>
                <a:lnTo>
                  <a:pt x="2185371" y="270754"/>
                </a:lnTo>
                <a:lnTo>
                  <a:pt x="2182835" y="275505"/>
                </a:lnTo>
                <a:lnTo>
                  <a:pt x="2179665" y="279623"/>
                </a:lnTo>
                <a:lnTo>
                  <a:pt x="2176812" y="284057"/>
                </a:lnTo>
                <a:lnTo>
                  <a:pt x="2173642" y="288492"/>
                </a:lnTo>
                <a:lnTo>
                  <a:pt x="2169838" y="292609"/>
                </a:lnTo>
                <a:lnTo>
                  <a:pt x="2166351" y="296410"/>
                </a:lnTo>
                <a:lnTo>
                  <a:pt x="1970764" y="491843"/>
                </a:lnTo>
                <a:lnTo>
                  <a:pt x="1967277" y="495010"/>
                </a:lnTo>
                <a:lnTo>
                  <a:pt x="1963473" y="498178"/>
                </a:lnTo>
                <a:lnTo>
                  <a:pt x="1959986" y="500712"/>
                </a:lnTo>
                <a:lnTo>
                  <a:pt x="1956816" y="502612"/>
                </a:lnTo>
                <a:lnTo>
                  <a:pt x="1953329" y="504513"/>
                </a:lnTo>
                <a:lnTo>
                  <a:pt x="1950476" y="505463"/>
                </a:lnTo>
                <a:lnTo>
                  <a:pt x="1947623" y="505780"/>
                </a:lnTo>
                <a:lnTo>
                  <a:pt x="1944771" y="506413"/>
                </a:lnTo>
                <a:lnTo>
                  <a:pt x="1941918" y="505780"/>
                </a:lnTo>
                <a:lnTo>
                  <a:pt x="1939382" y="505463"/>
                </a:lnTo>
                <a:lnTo>
                  <a:pt x="1936846" y="504513"/>
                </a:lnTo>
                <a:lnTo>
                  <a:pt x="1933993" y="502929"/>
                </a:lnTo>
                <a:lnTo>
                  <a:pt x="1931457" y="501662"/>
                </a:lnTo>
                <a:lnTo>
                  <a:pt x="1928921" y="499445"/>
                </a:lnTo>
                <a:lnTo>
                  <a:pt x="1924166" y="494694"/>
                </a:lnTo>
                <a:lnTo>
                  <a:pt x="1919094" y="489309"/>
                </a:lnTo>
                <a:lnTo>
                  <a:pt x="1914022" y="482657"/>
                </a:lnTo>
                <a:lnTo>
                  <a:pt x="1903561" y="467770"/>
                </a:lnTo>
                <a:lnTo>
                  <a:pt x="1897855" y="459852"/>
                </a:lnTo>
                <a:lnTo>
                  <a:pt x="1891515" y="451616"/>
                </a:lnTo>
                <a:lnTo>
                  <a:pt x="1884541" y="443698"/>
                </a:lnTo>
                <a:lnTo>
                  <a:pt x="1877250" y="435779"/>
                </a:lnTo>
                <a:lnTo>
                  <a:pt x="1868057" y="426277"/>
                </a:lnTo>
                <a:lnTo>
                  <a:pt x="1859815" y="418991"/>
                </a:lnTo>
                <a:lnTo>
                  <a:pt x="1851890" y="412023"/>
                </a:lnTo>
                <a:lnTo>
                  <a:pt x="1843966" y="406005"/>
                </a:lnTo>
                <a:lnTo>
                  <a:pt x="1836041" y="399987"/>
                </a:lnTo>
                <a:lnTo>
                  <a:pt x="1820825" y="389217"/>
                </a:lnTo>
                <a:lnTo>
                  <a:pt x="1814485" y="384466"/>
                </a:lnTo>
                <a:lnTo>
                  <a:pt x="1808462" y="379398"/>
                </a:lnTo>
                <a:lnTo>
                  <a:pt x="1804024" y="374647"/>
                </a:lnTo>
                <a:lnTo>
                  <a:pt x="1802122" y="372113"/>
                </a:lnTo>
                <a:lnTo>
                  <a:pt x="1800220" y="369579"/>
                </a:lnTo>
                <a:lnTo>
                  <a:pt x="1798635" y="367045"/>
                </a:lnTo>
                <a:lnTo>
                  <a:pt x="1798001" y="364511"/>
                </a:lnTo>
                <a:lnTo>
                  <a:pt x="1797367" y="361660"/>
                </a:lnTo>
                <a:lnTo>
                  <a:pt x="1797050" y="359126"/>
                </a:lnTo>
                <a:lnTo>
                  <a:pt x="1797367" y="355959"/>
                </a:lnTo>
                <a:lnTo>
                  <a:pt x="1797684" y="353108"/>
                </a:lnTo>
                <a:lnTo>
                  <a:pt x="1798635" y="349941"/>
                </a:lnTo>
                <a:lnTo>
                  <a:pt x="1800220" y="346773"/>
                </a:lnTo>
                <a:lnTo>
                  <a:pt x="1802439" y="343289"/>
                </a:lnTo>
                <a:lnTo>
                  <a:pt x="1804975" y="340122"/>
                </a:lnTo>
                <a:lnTo>
                  <a:pt x="1807828" y="336637"/>
                </a:lnTo>
                <a:lnTo>
                  <a:pt x="1811632" y="332520"/>
                </a:lnTo>
                <a:lnTo>
                  <a:pt x="2006902" y="137087"/>
                </a:lnTo>
                <a:lnTo>
                  <a:pt x="2011023" y="133603"/>
                </a:lnTo>
                <a:lnTo>
                  <a:pt x="2014827" y="130119"/>
                </a:lnTo>
                <a:lnTo>
                  <a:pt x="2019265" y="126634"/>
                </a:lnTo>
                <a:lnTo>
                  <a:pt x="2023703" y="123784"/>
                </a:lnTo>
                <a:lnTo>
                  <a:pt x="2028141" y="120933"/>
                </a:lnTo>
                <a:lnTo>
                  <a:pt x="2032896" y="118399"/>
                </a:lnTo>
                <a:lnTo>
                  <a:pt x="2037017" y="116182"/>
                </a:lnTo>
                <a:lnTo>
                  <a:pt x="2041772" y="113965"/>
                </a:lnTo>
                <a:lnTo>
                  <a:pt x="2046843" y="112064"/>
                </a:lnTo>
                <a:lnTo>
                  <a:pt x="2051598" y="110797"/>
                </a:lnTo>
                <a:lnTo>
                  <a:pt x="2056670" y="109213"/>
                </a:lnTo>
                <a:lnTo>
                  <a:pt x="2061425" y="108263"/>
                </a:lnTo>
                <a:lnTo>
                  <a:pt x="2066497" y="107313"/>
                </a:lnTo>
                <a:lnTo>
                  <a:pt x="2071569" y="106679"/>
                </a:lnTo>
                <a:lnTo>
                  <a:pt x="2076641" y="106363"/>
                </a:lnTo>
                <a:close/>
                <a:moveTo>
                  <a:pt x="2213628" y="19050"/>
                </a:moveTo>
                <a:lnTo>
                  <a:pt x="2219371" y="19369"/>
                </a:lnTo>
                <a:lnTo>
                  <a:pt x="2225751" y="20007"/>
                </a:lnTo>
                <a:lnTo>
                  <a:pt x="2231493" y="21602"/>
                </a:lnTo>
                <a:lnTo>
                  <a:pt x="2237236" y="23516"/>
                </a:lnTo>
                <a:lnTo>
                  <a:pt x="2242978" y="26387"/>
                </a:lnTo>
                <a:lnTo>
                  <a:pt x="2248401" y="29258"/>
                </a:lnTo>
                <a:lnTo>
                  <a:pt x="2253506" y="33087"/>
                </a:lnTo>
                <a:lnTo>
                  <a:pt x="2258291" y="37234"/>
                </a:lnTo>
                <a:lnTo>
                  <a:pt x="2262757" y="42019"/>
                </a:lnTo>
                <a:lnTo>
                  <a:pt x="2266266" y="47123"/>
                </a:lnTo>
                <a:lnTo>
                  <a:pt x="2269457" y="52547"/>
                </a:lnTo>
                <a:lnTo>
                  <a:pt x="2272009" y="58608"/>
                </a:lnTo>
                <a:lnTo>
                  <a:pt x="2273923" y="64350"/>
                </a:lnTo>
                <a:lnTo>
                  <a:pt x="2275518" y="70412"/>
                </a:lnTo>
                <a:lnTo>
                  <a:pt x="2276475" y="76154"/>
                </a:lnTo>
                <a:lnTo>
                  <a:pt x="2276475" y="82216"/>
                </a:lnTo>
                <a:lnTo>
                  <a:pt x="2276475" y="88277"/>
                </a:lnTo>
                <a:lnTo>
                  <a:pt x="2275518" y="94338"/>
                </a:lnTo>
                <a:lnTo>
                  <a:pt x="2273923" y="100400"/>
                </a:lnTo>
                <a:lnTo>
                  <a:pt x="2272009" y="106142"/>
                </a:lnTo>
                <a:lnTo>
                  <a:pt x="2269457" y="111565"/>
                </a:lnTo>
                <a:lnTo>
                  <a:pt x="2266266" y="117308"/>
                </a:lnTo>
                <a:lnTo>
                  <a:pt x="2262757" y="122412"/>
                </a:lnTo>
                <a:lnTo>
                  <a:pt x="2258291" y="126878"/>
                </a:lnTo>
                <a:lnTo>
                  <a:pt x="2241064" y="144105"/>
                </a:lnTo>
                <a:lnTo>
                  <a:pt x="2236598" y="148253"/>
                </a:lnTo>
                <a:lnTo>
                  <a:pt x="2232769" y="150805"/>
                </a:lnTo>
                <a:lnTo>
                  <a:pt x="2230855" y="151443"/>
                </a:lnTo>
                <a:lnTo>
                  <a:pt x="2228941" y="152400"/>
                </a:lnTo>
                <a:lnTo>
                  <a:pt x="2227346" y="152400"/>
                </a:lnTo>
                <a:lnTo>
                  <a:pt x="2225751" y="152400"/>
                </a:lnTo>
                <a:lnTo>
                  <a:pt x="2224156" y="152081"/>
                </a:lnTo>
                <a:lnTo>
                  <a:pt x="2222880" y="151443"/>
                </a:lnTo>
                <a:lnTo>
                  <a:pt x="2220009" y="149848"/>
                </a:lnTo>
                <a:lnTo>
                  <a:pt x="2217456" y="147295"/>
                </a:lnTo>
                <a:lnTo>
                  <a:pt x="2214904" y="143786"/>
                </a:lnTo>
                <a:lnTo>
                  <a:pt x="2212352" y="140277"/>
                </a:lnTo>
                <a:lnTo>
                  <a:pt x="2209800" y="135811"/>
                </a:lnTo>
                <a:lnTo>
                  <a:pt x="2204058" y="126240"/>
                </a:lnTo>
                <a:lnTo>
                  <a:pt x="2201186" y="121455"/>
                </a:lnTo>
                <a:lnTo>
                  <a:pt x="2197358" y="116351"/>
                </a:lnTo>
                <a:lnTo>
                  <a:pt x="2193530" y="111246"/>
                </a:lnTo>
                <a:lnTo>
                  <a:pt x="2189064" y="106461"/>
                </a:lnTo>
                <a:lnTo>
                  <a:pt x="2184278" y="101995"/>
                </a:lnTo>
                <a:lnTo>
                  <a:pt x="2179493" y="98167"/>
                </a:lnTo>
                <a:lnTo>
                  <a:pt x="2174389" y="94657"/>
                </a:lnTo>
                <a:lnTo>
                  <a:pt x="2169285" y="91467"/>
                </a:lnTo>
                <a:lnTo>
                  <a:pt x="2159714" y="85725"/>
                </a:lnTo>
                <a:lnTo>
                  <a:pt x="2155248" y="83173"/>
                </a:lnTo>
                <a:lnTo>
                  <a:pt x="2151739" y="80620"/>
                </a:lnTo>
                <a:lnTo>
                  <a:pt x="2148229" y="78068"/>
                </a:lnTo>
                <a:lnTo>
                  <a:pt x="2145677" y="75516"/>
                </a:lnTo>
                <a:lnTo>
                  <a:pt x="2144082" y="72964"/>
                </a:lnTo>
                <a:lnTo>
                  <a:pt x="2143763" y="71369"/>
                </a:lnTo>
                <a:lnTo>
                  <a:pt x="2143125" y="69774"/>
                </a:lnTo>
                <a:lnTo>
                  <a:pt x="2143125" y="68179"/>
                </a:lnTo>
                <a:lnTo>
                  <a:pt x="2143763" y="66584"/>
                </a:lnTo>
                <a:lnTo>
                  <a:pt x="2144082" y="64669"/>
                </a:lnTo>
                <a:lnTo>
                  <a:pt x="2144720" y="63074"/>
                </a:lnTo>
                <a:lnTo>
                  <a:pt x="2147591" y="59246"/>
                </a:lnTo>
                <a:lnTo>
                  <a:pt x="2151419" y="54780"/>
                </a:lnTo>
                <a:lnTo>
                  <a:pt x="2168647" y="37234"/>
                </a:lnTo>
                <a:lnTo>
                  <a:pt x="2173751" y="33087"/>
                </a:lnTo>
                <a:lnTo>
                  <a:pt x="2178855" y="29258"/>
                </a:lnTo>
                <a:lnTo>
                  <a:pt x="2183959" y="26387"/>
                </a:lnTo>
                <a:lnTo>
                  <a:pt x="2189702" y="23516"/>
                </a:lnTo>
                <a:lnTo>
                  <a:pt x="2195125" y="21602"/>
                </a:lnTo>
                <a:lnTo>
                  <a:pt x="2201506" y="20007"/>
                </a:lnTo>
                <a:lnTo>
                  <a:pt x="2207248" y="19369"/>
                </a:lnTo>
                <a:lnTo>
                  <a:pt x="2213628" y="19050"/>
                </a:lnTo>
                <a:close/>
                <a:moveTo>
                  <a:pt x="1985550" y="0"/>
                </a:moveTo>
                <a:lnTo>
                  <a:pt x="1989686" y="0"/>
                </a:lnTo>
                <a:lnTo>
                  <a:pt x="1993822" y="0"/>
                </a:lnTo>
                <a:lnTo>
                  <a:pt x="1997640" y="634"/>
                </a:lnTo>
                <a:lnTo>
                  <a:pt x="2001776" y="1903"/>
                </a:lnTo>
                <a:lnTo>
                  <a:pt x="2005594" y="2855"/>
                </a:lnTo>
                <a:lnTo>
                  <a:pt x="2009411" y="4759"/>
                </a:lnTo>
                <a:lnTo>
                  <a:pt x="2012911" y="6980"/>
                </a:lnTo>
                <a:lnTo>
                  <a:pt x="2016411" y="9518"/>
                </a:lnTo>
                <a:lnTo>
                  <a:pt x="2019592" y="12374"/>
                </a:lnTo>
                <a:lnTo>
                  <a:pt x="2022456" y="15229"/>
                </a:lnTo>
                <a:lnTo>
                  <a:pt x="2025001" y="19037"/>
                </a:lnTo>
                <a:lnTo>
                  <a:pt x="2026910" y="22210"/>
                </a:lnTo>
                <a:lnTo>
                  <a:pt x="2028819" y="26334"/>
                </a:lnTo>
                <a:lnTo>
                  <a:pt x="2030091" y="29824"/>
                </a:lnTo>
                <a:lnTo>
                  <a:pt x="2031364" y="33949"/>
                </a:lnTo>
                <a:lnTo>
                  <a:pt x="2031682" y="37757"/>
                </a:lnTo>
                <a:lnTo>
                  <a:pt x="2032000" y="41881"/>
                </a:lnTo>
                <a:lnTo>
                  <a:pt x="2031682" y="46006"/>
                </a:lnTo>
                <a:lnTo>
                  <a:pt x="2031046" y="49813"/>
                </a:lnTo>
                <a:lnTo>
                  <a:pt x="2030091" y="53938"/>
                </a:lnTo>
                <a:lnTo>
                  <a:pt x="2028819" y="57745"/>
                </a:lnTo>
                <a:lnTo>
                  <a:pt x="2026910" y="61553"/>
                </a:lnTo>
                <a:lnTo>
                  <a:pt x="2025001" y="65043"/>
                </a:lnTo>
                <a:lnTo>
                  <a:pt x="2022456" y="68533"/>
                </a:lnTo>
                <a:lnTo>
                  <a:pt x="2019592" y="71706"/>
                </a:lnTo>
                <a:lnTo>
                  <a:pt x="1637177" y="453081"/>
                </a:lnTo>
                <a:lnTo>
                  <a:pt x="1633995" y="455937"/>
                </a:lnTo>
                <a:lnTo>
                  <a:pt x="1630814" y="458158"/>
                </a:lnTo>
                <a:lnTo>
                  <a:pt x="1626996" y="460379"/>
                </a:lnTo>
                <a:lnTo>
                  <a:pt x="1623496" y="462283"/>
                </a:lnTo>
                <a:lnTo>
                  <a:pt x="1619360" y="463552"/>
                </a:lnTo>
                <a:lnTo>
                  <a:pt x="1615224" y="464186"/>
                </a:lnTo>
                <a:lnTo>
                  <a:pt x="1611407" y="465138"/>
                </a:lnTo>
                <a:lnTo>
                  <a:pt x="1607271" y="465138"/>
                </a:lnTo>
                <a:lnTo>
                  <a:pt x="1603135" y="465138"/>
                </a:lnTo>
                <a:lnTo>
                  <a:pt x="1599317" y="464186"/>
                </a:lnTo>
                <a:lnTo>
                  <a:pt x="1595181" y="463552"/>
                </a:lnTo>
                <a:lnTo>
                  <a:pt x="1591681" y="462283"/>
                </a:lnTo>
                <a:lnTo>
                  <a:pt x="1587864" y="460379"/>
                </a:lnTo>
                <a:lnTo>
                  <a:pt x="1584364" y="458158"/>
                </a:lnTo>
                <a:lnTo>
                  <a:pt x="1580864" y="455937"/>
                </a:lnTo>
                <a:lnTo>
                  <a:pt x="1577683" y="453081"/>
                </a:lnTo>
                <a:lnTo>
                  <a:pt x="1574819" y="449591"/>
                </a:lnTo>
                <a:lnTo>
                  <a:pt x="1572274" y="446418"/>
                </a:lnTo>
                <a:lnTo>
                  <a:pt x="1570047" y="442928"/>
                </a:lnTo>
                <a:lnTo>
                  <a:pt x="1568138" y="439121"/>
                </a:lnTo>
                <a:lnTo>
                  <a:pt x="1567184" y="435314"/>
                </a:lnTo>
                <a:lnTo>
                  <a:pt x="1565911" y="431189"/>
                </a:lnTo>
                <a:lnTo>
                  <a:pt x="1565275" y="427381"/>
                </a:lnTo>
                <a:lnTo>
                  <a:pt x="1565275" y="423257"/>
                </a:lnTo>
                <a:lnTo>
                  <a:pt x="1565275" y="419132"/>
                </a:lnTo>
                <a:lnTo>
                  <a:pt x="1565911" y="415007"/>
                </a:lnTo>
                <a:lnTo>
                  <a:pt x="1567184" y="411517"/>
                </a:lnTo>
                <a:lnTo>
                  <a:pt x="1568138" y="407393"/>
                </a:lnTo>
                <a:lnTo>
                  <a:pt x="1570047" y="403902"/>
                </a:lnTo>
                <a:lnTo>
                  <a:pt x="1572274" y="400095"/>
                </a:lnTo>
                <a:lnTo>
                  <a:pt x="1574819" y="396922"/>
                </a:lnTo>
                <a:lnTo>
                  <a:pt x="1577683" y="393749"/>
                </a:lnTo>
                <a:lnTo>
                  <a:pt x="1960098" y="12374"/>
                </a:lnTo>
                <a:lnTo>
                  <a:pt x="1962962" y="9518"/>
                </a:lnTo>
                <a:lnTo>
                  <a:pt x="1966779" y="6980"/>
                </a:lnTo>
                <a:lnTo>
                  <a:pt x="1970279" y="4759"/>
                </a:lnTo>
                <a:lnTo>
                  <a:pt x="1974097" y="2855"/>
                </a:lnTo>
                <a:lnTo>
                  <a:pt x="1977596" y="1903"/>
                </a:lnTo>
                <a:lnTo>
                  <a:pt x="1981732" y="634"/>
                </a:lnTo>
                <a:lnTo>
                  <a:pt x="1985550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  <a:extLst/>
        </p:spPr>
        <p:txBody>
          <a:bodyPr anchor="ctr">
            <a:scene3d>
              <a:camera prst="orthographicFront"/>
              <a:lightRig dir="t" rig="threeP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altLang="en-US" lang="zh-CN">
              <a:solidFill>
                <a:srgbClr val="FFFFFF"/>
              </a:solidFill>
              <a:ea charset="-122" panose="02010600030101010101" pitchFamily="2" typeface="宋体"/>
            </a:endParaRPr>
          </a:p>
        </p:txBody>
      </p:sp>
    </p:spTree>
    <p:extLst>
      <p:ext uri="{BB962C8B-B14F-4D97-AF65-F5344CB8AC3E}">
        <p14:creationId val="3982509394"/>
      </p:ext>
    </p:extLst>
  </p:cSld>
  <p:clrMapOvr>
    <a:masterClrMapping/>
  </p:clrMapOvr>
  <mc:AlternateContent>
    <mc:Choice Requires="p14">
      <p:transition advClick="0" p14:dur="1400" spd="slow">
        <p:blinds/>
      </p:transition>
    </mc:Choice>
    <mc:Fallback>
      <p:transition advClick="0" spd="slow">
        <p:blinds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2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7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8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9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21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3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4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5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6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8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9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1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3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4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5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6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37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9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1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2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4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5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6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7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9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1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2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53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5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6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6"/>
      <p:bldP grpId="0" spid="3"/>
      <p:bldP grpId="0" spid="11"/>
      <p:bldP grpId="0" spid="17"/>
      <p:bldP grpId="0" spid="23"/>
      <p:bldP grpId="0" spid="47"/>
      <p:bldP grpId="0" spid="48"/>
    </p:bldLst>
  </p:timing>
</p:sld>
</file>

<file path=ppt/slides/slide2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en-US" lang="zh-CN" smtClean="0"/>
              <a:t>短期盈利计划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981499" y="1275606"/>
            <a:ext cx="1620180" cy="3192123"/>
            <a:chOff x="981499" y="1275606"/>
            <a:chExt cx="1620180" cy="3192123"/>
          </a:xfrm>
        </p:grpSpPr>
        <p:sp>
          <p:nvSpPr>
            <p:cNvPr id="23" name="Freeform 5"/>
            <p:cNvSpPr/>
            <p:nvPr/>
          </p:nvSpPr>
          <p:spPr bwMode="auto">
            <a:xfrm>
              <a:off x="981499" y="1275606"/>
              <a:ext cx="1620180" cy="3192123"/>
            </a:xfrm>
            <a:custGeom>
              <a:rect b="b" l="l" r="r" t="t"/>
              <a:pathLst>
                <a:path h="3192123" w="1620180">
                  <a:moveTo>
                    <a:pt x="175619" y="98"/>
                  </a:moveTo>
                  <a:cubicBezTo>
                    <a:pt x="189197" y="-316"/>
                    <a:pt x="203071" y="565"/>
                    <a:pt x="217047" y="2846"/>
                  </a:cubicBezTo>
                  <a:lnTo>
                    <a:pt x="1498868" y="213511"/>
                  </a:lnTo>
                  <a:cubicBezTo>
                    <a:pt x="1566467" y="224396"/>
                    <a:pt x="1620180" y="281064"/>
                    <a:pt x="1620180" y="346377"/>
                  </a:cubicBezTo>
                  <a:lnTo>
                    <a:pt x="1620180" y="792725"/>
                  </a:lnTo>
                  <a:lnTo>
                    <a:pt x="1620180" y="2187291"/>
                  </a:lnTo>
                  <a:lnTo>
                    <a:pt x="1620180" y="2633639"/>
                  </a:lnTo>
                  <a:cubicBezTo>
                    <a:pt x="1620180" y="2702473"/>
                    <a:pt x="1571582" y="2746975"/>
                    <a:pt x="1519330" y="2763944"/>
                  </a:cubicBezTo>
                  <a:lnTo>
                    <a:pt x="250299" y="3181111"/>
                  </a:lnTo>
                  <a:cubicBezTo>
                    <a:pt x="126428" y="3221771"/>
                    <a:pt x="0" y="3144613"/>
                    <a:pt x="0" y="3035439"/>
                  </a:cubicBezTo>
                  <a:lnTo>
                    <a:pt x="0" y="2589091"/>
                  </a:lnTo>
                  <a:lnTo>
                    <a:pt x="0" y="608633"/>
                  </a:lnTo>
                  <a:lnTo>
                    <a:pt x="0" y="162285"/>
                  </a:lnTo>
                  <a:cubicBezTo>
                    <a:pt x="0" y="69279"/>
                    <a:pt x="80571" y="2991"/>
                    <a:pt x="175619" y="98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" name="Freeform 25"/>
            <p:cNvSpPr/>
            <p:nvPr/>
          </p:nvSpPr>
          <p:spPr bwMode="auto">
            <a:xfrm>
              <a:off x="981499" y="1678373"/>
              <a:ext cx="333384" cy="457093"/>
            </a:xfrm>
            <a:custGeom>
              <a:gdLst>
                <a:gd fmla="*/ 232 w 913" name="T0"/>
                <a:gd fmla="*/ 1362 h 1362" name="T1"/>
                <a:gd fmla="*/ 0 w 913" name="T2"/>
                <a:gd fmla="*/ 1322 h 1362" name="T3"/>
                <a:gd fmla="*/ 0 w 913" name="T4"/>
                <a:gd fmla="*/ 40 h 1362" name="T5"/>
                <a:gd fmla="*/ 232 w 913" name="T6"/>
                <a:gd fmla="*/ 0 h 1362" name="T7"/>
                <a:gd fmla="*/ 913 w 913" name="T8"/>
                <a:gd fmla="*/ 681 h 1362" name="T9"/>
                <a:gd fmla="*/ 232 w 913" name="T10"/>
                <a:gd fmla="*/ 1362 h 1362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1362" w="913">
                  <a:moveTo>
                    <a:pt x="232" y="1362"/>
                  </a:moveTo>
                  <a:cubicBezTo>
                    <a:pt x="150" y="1362"/>
                    <a:pt x="72" y="1348"/>
                    <a:pt x="0" y="1322"/>
                  </a:cubicBezTo>
                  <a:lnTo>
                    <a:pt x="0" y="40"/>
                  </a:lnTo>
                  <a:cubicBezTo>
                    <a:pt x="72" y="14"/>
                    <a:pt x="150" y="0"/>
                    <a:pt x="232" y="0"/>
                  </a:cubicBezTo>
                  <a:cubicBezTo>
                    <a:pt x="608" y="0"/>
                    <a:pt x="913" y="305"/>
                    <a:pt x="913" y="681"/>
                  </a:cubicBezTo>
                  <a:cubicBezTo>
                    <a:pt x="913" y="1057"/>
                    <a:pt x="608" y="1362"/>
                    <a:pt x="232" y="1362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" name="矩形 4"/>
            <p:cNvSpPr/>
            <p:nvPr/>
          </p:nvSpPr>
          <p:spPr>
            <a:xfrm>
              <a:off x="1014520" y="1783660"/>
              <a:ext cx="220934" cy="243840"/>
            </a:xfrm>
            <a:prstGeom prst="rect">
              <a:avLst/>
            </a:prstGeom>
          </p:spPr>
          <p:txBody>
            <a:bodyPr bIns="0" lIns="0" rIns="0" tIns="0" wrap="square">
              <a:spAutoFit/>
            </a:bodyPr>
            <a:lstStyle/>
            <a:p>
              <a:pPr algn="ctr"/>
              <a:r>
                <a:rPr altLang="zh-CN" b="1" lang="en-US" smtClean="0" spc="-150" sz="1600">
                  <a:latin charset="-122" pitchFamily="34" typeface="微软雅黑"/>
                  <a:ea charset="-122" pitchFamily="34" typeface="微软雅黑"/>
                </a:rPr>
                <a:t>01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149734" y="2325363"/>
              <a:ext cx="1296286" cy="14122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just">
                <a:lnSpc>
                  <a:spcPts val="1300"/>
                </a:lnSpc>
              </a:pPr>
              <a:r>
                <a:rPr altLang="en-US" lang="zh-CN" smtClean="0" sz="1000">
                  <a:solidFill>
                    <a:schemeClr val="bg2"/>
                  </a:solidFill>
                  <a:latin charset="-122" pitchFamily="34" typeface="微软雅黑"/>
                  <a:ea charset="-122" pitchFamily="34" typeface="微软雅黑"/>
                </a:rPr>
                <a:t>点击输入简要文字内容，文字内容需概括精炼，不用多余的文字修饰，言简意赅的说明该项内容。</a:t>
              </a:r>
            </a:p>
            <a:p>
              <a:pPr algn="just">
                <a:lnSpc>
                  <a:spcPts val="1300"/>
                </a:lnSpc>
              </a:pPr>
              <a:endParaRPr altLang="en-US" lang="zh-CN" smtClean="0" sz="1000">
                <a:solidFill>
                  <a:schemeClr val="bg2"/>
                </a:solidFill>
                <a:latin charset="-122" pitchFamily="34" typeface="微软雅黑"/>
                <a:ea charset="-122" pitchFamily="34" typeface="微软雅黑"/>
              </a:endParaRPr>
            </a:p>
            <a:p>
              <a:pPr algn="just">
                <a:lnSpc>
                  <a:spcPts val="1300"/>
                </a:lnSpc>
              </a:pPr>
              <a:r>
                <a:rPr altLang="en-US" lang="zh-CN" smtClean="0" sz="1000">
                  <a:solidFill>
                    <a:schemeClr val="bg2"/>
                  </a:solidFill>
                  <a:latin charset="-122" pitchFamily="34" typeface="微软雅黑"/>
                  <a:ea charset="-122" pitchFamily="34" typeface="微软雅黑"/>
                </a:rPr>
                <a:t>… …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264327" y="1750202"/>
              <a:ext cx="1337351" cy="3048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b="1" lang="zh-CN" smtClean="0" sz="1400">
                  <a:solidFill>
                    <a:schemeClr val="bg2"/>
                  </a:solidFill>
                  <a:latin charset="-122" pitchFamily="34" typeface="微软雅黑"/>
                  <a:ea charset="-122" pitchFamily="34" typeface="微软雅黑"/>
                </a:rPr>
                <a:t>标题关键字</a:t>
              </a: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2886235" y="1275606"/>
            <a:ext cx="1620180" cy="3192123"/>
            <a:chOff x="2886235" y="1275606"/>
            <a:chExt cx="1620180" cy="3192123"/>
          </a:xfrm>
        </p:grpSpPr>
        <p:sp>
          <p:nvSpPr>
            <p:cNvPr id="24" name="Freeform 5"/>
            <p:cNvSpPr/>
            <p:nvPr/>
          </p:nvSpPr>
          <p:spPr bwMode="auto">
            <a:xfrm>
              <a:off x="2886235" y="1275606"/>
              <a:ext cx="1620180" cy="3192123"/>
            </a:xfrm>
            <a:custGeom>
              <a:rect b="b" l="l" r="r" t="t"/>
              <a:pathLst>
                <a:path h="3192123" w="1620180">
                  <a:moveTo>
                    <a:pt x="175619" y="98"/>
                  </a:moveTo>
                  <a:cubicBezTo>
                    <a:pt x="189197" y="-316"/>
                    <a:pt x="203071" y="565"/>
                    <a:pt x="217047" y="2846"/>
                  </a:cubicBezTo>
                  <a:lnTo>
                    <a:pt x="1498868" y="213511"/>
                  </a:lnTo>
                  <a:cubicBezTo>
                    <a:pt x="1566467" y="224396"/>
                    <a:pt x="1620180" y="281064"/>
                    <a:pt x="1620180" y="346377"/>
                  </a:cubicBezTo>
                  <a:lnTo>
                    <a:pt x="1620180" y="792725"/>
                  </a:lnTo>
                  <a:lnTo>
                    <a:pt x="1620180" y="2187291"/>
                  </a:lnTo>
                  <a:lnTo>
                    <a:pt x="1620180" y="2633639"/>
                  </a:lnTo>
                  <a:cubicBezTo>
                    <a:pt x="1620180" y="2702473"/>
                    <a:pt x="1571582" y="2746975"/>
                    <a:pt x="1519330" y="2763944"/>
                  </a:cubicBezTo>
                  <a:lnTo>
                    <a:pt x="250299" y="3181111"/>
                  </a:lnTo>
                  <a:cubicBezTo>
                    <a:pt x="126428" y="3221771"/>
                    <a:pt x="0" y="3144613"/>
                    <a:pt x="0" y="3035439"/>
                  </a:cubicBezTo>
                  <a:lnTo>
                    <a:pt x="0" y="2589091"/>
                  </a:lnTo>
                  <a:lnTo>
                    <a:pt x="0" y="608633"/>
                  </a:lnTo>
                  <a:lnTo>
                    <a:pt x="0" y="162285"/>
                  </a:lnTo>
                  <a:cubicBezTo>
                    <a:pt x="0" y="69279"/>
                    <a:pt x="80571" y="2991"/>
                    <a:pt x="175619" y="98"/>
                  </a:cubicBezTo>
                  <a:close/>
                </a:path>
              </a:pathLst>
            </a:custGeom>
            <a:solidFill>
              <a:schemeClr val="accent2"/>
            </a:solidFill>
            <a:ln w="12700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" name="Freeform 25"/>
            <p:cNvSpPr/>
            <p:nvPr/>
          </p:nvSpPr>
          <p:spPr bwMode="auto">
            <a:xfrm>
              <a:off x="2886235" y="1678373"/>
              <a:ext cx="333384" cy="457093"/>
            </a:xfrm>
            <a:custGeom>
              <a:gdLst>
                <a:gd fmla="*/ 232 w 913" name="T0"/>
                <a:gd fmla="*/ 1362 h 1362" name="T1"/>
                <a:gd fmla="*/ 0 w 913" name="T2"/>
                <a:gd fmla="*/ 1322 h 1362" name="T3"/>
                <a:gd fmla="*/ 0 w 913" name="T4"/>
                <a:gd fmla="*/ 40 h 1362" name="T5"/>
                <a:gd fmla="*/ 232 w 913" name="T6"/>
                <a:gd fmla="*/ 0 h 1362" name="T7"/>
                <a:gd fmla="*/ 913 w 913" name="T8"/>
                <a:gd fmla="*/ 681 h 1362" name="T9"/>
                <a:gd fmla="*/ 232 w 913" name="T10"/>
                <a:gd fmla="*/ 1362 h 1362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1362" w="913">
                  <a:moveTo>
                    <a:pt x="232" y="1362"/>
                  </a:moveTo>
                  <a:cubicBezTo>
                    <a:pt x="150" y="1362"/>
                    <a:pt x="72" y="1348"/>
                    <a:pt x="0" y="1322"/>
                  </a:cubicBezTo>
                  <a:lnTo>
                    <a:pt x="0" y="40"/>
                  </a:lnTo>
                  <a:cubicBezTo>
                    <a:pt x="72" y="14"/>
                    <a:pt x="150" y="0"/>
                    <a:pt x="232" y="0"/>
                  </a:cubicBezTo>
                  <a:cubicBezTo>
                    <a:pt x="608" y="0"/>
                    <a:pt x="913" y="305"/>
                    <a:pt x="913" y="681"/>
                  </a:cubicBezTo>
                  <a:cubicBezTo>
                    <a:pt x="913" y="1057"/>
                    <a:pt x="608" y="1362"/>
                    <a:pt x="232" y="1362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" name="矩形 9"/>
            <p:cNvSpPr/>
            <p:nvPr/>
          </p:nvSpPr>
          <p:spPr>
            <a:xfrm>
              <a:off x="2919256" y="1783660"/>
              <a:ext cx="220934" cy="243840"/>
            </a:xfrm>
            <a:prstGeom prst="rect">
              <a:avLst/>
            </a:prstGeom>
          </p:spPr>
          <p:txBody>
            <a:bodyPr bIns="0" lIns="0" rIns="0" tIns="0" wrap="square">
              <a:spAutoFit/>
            </a:bodyPr>
            <a:lstStyle/>
            <a:p>
              <a:pPr algn="ctr"/>
              <a:r>
                <a:rPr altLang="zh-CN" b="1" lang="en-US" smtClean="0" spc="-150" sz="1600">
                  <a:latin charset="-122" pitchFamily="34" typeface="微软雅黑"/>
                  <a:ea charset="-122" pitchFamily="34" typeface="微软雅黑"/>
                </a:rPr>
                <a:t>02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063422" y="2325363"/>
              <a:ext cx="1296286" cy="14122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just">
                <a:lnSpc>
                  <a:spcPts val="1300"/>
                </a:lnSpc>
              </a:pPr>
              <a:r>
                <a:rPr altLang="en-US" lang="zh-CN" smtClean="0" sz="1000">
                  <a:solidFill>
                    <a:schemeClr val="bg1"/>
                  </a:solidFill>
                  <a:latin charset="-122" pitchFamily="34" typeface="微软雅黑"/>
                  <a:ea charset="-122" pitchFamily="34" typeface="微软雅黑"/>
                </a:rPr>
                <a:t>点击输入简要文字内容，文字内容需概括精炼，不用多余的文字修饰，言简意赅的说明该项内容。</a:t>
              </a:r>
            </a:p>
            <a:p>
              <a:pPr algn="just">
                <a:lnSpc>
                  <a:spcPts val="1300"/>
                </a:lnSpc>
              </a:pPr>
              <a:endParaRPr altLang="en-US" lang="zh-CN" smtClean="0" sz="10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endParaRPr>
            </a:p>
            <a:p>
              <a:pPr algn="just">
                <a:lnSpc>
                  <a:spcPts val="1300"/>
                </a:lnSpc>
              </a:pPr>
              <a:r>
                <a:rPr altLang="en-US" lang="zh-CN" smtClean="0" sz="1000">
                  <a:solidFill>
                    <a:schemeClr val="bg1"/>
                  </a:solidFill>
                  <a:latin charset="-122" pitchFamily="34" typeface="微软雅黑"/>
                  <a:ea charset="-122" pitchFamily="34" typeface="微软雅黑"/>
                </a:rPr>
                <a:t>… …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169065" y="1750202"/>
              <a:ext cx="1337350" cy="3048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b="1" lang="zh-CN" sz="1400">
                  <a:solidFill>
                    <a:schemeClr val="bg2"/>
                  </a:solidFill>
                  <a:latin charset="-122" pitchFamily="34" typeface="微软雅黑"/>
                  <a:ea charset="-122" pitchFamily="34" typeface="微软雅黑"/>
                </a:rPr>
                <a:t>标题关键字</a:t>
              </a: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4790971" y="1275606"/>
            <a:ext cx="1620180" cy="3192123"/>
            <a:chOff x="4790971" y="1275606"/>
            <a:chExt cx="1620180" cy="3192123"/>
          </a:xfrm>
        </p:grpSpPr>
        <p:sp>
          <p:nvSpPr>
            <p:cNvPr id="25" name="Freeform 5"/>
            <p:cNvSpPr/>
            <p:nvPr/>
          </p:nvSpPr>
          <p:spPr bwMode="auto">
            <a:xfrm>
              <a:off x="4790971" y="1275606"/>
              <a:ext cx="1620180" cy="3192123"/>
            </a:xfrm>
            <a:custGeom>
              <a:rect b="b" l="l" r="r" t="t"/>
              <a:pathLst>
                <a:path h="3192123" w="1620180">
                  <a:moveTo>
                    <a:pt x="175619" y="98"/>
                  </a:moveTo>
                  <a:cubicBezTo>
                    <a:pt x="189197" y="-316"/>
                    <a:pt x="203071" y="565"/>
                    <a:pt x="217047" y="2846"/>
                  </a:cubicBezTo>
                  <a:lnTo>
                    <a:pt x="1498868" y="213511"/>
                  </a:lnTo>
                  <a:cubicBezTo>
                    <a:pt x="1566467" y="224396"/>
                    <a:pt x="1620180" y="281064"/>
                    <a:pt x="1620180" y="346377"/>
                  </a:cubicBezTo>
                  <a:lnTo>
                    <a:pt x="1620180" y="792725"/>
                  </a:lnTo>
                  <a:lnTo>
                    <a:pt x="1620180" y="2187291"/>
                  </a:lnTo>
                  <a:lnTo>
                    <a:pt x="1620180" y="2633639"/>
                  </a:lnTo>
                  <a:cubicBezTo>
                    <a:pt x="1620180" y="2702473"/>
                    <a:pt x="1571582" y="2746975"/>
                    <a:pt x="1519330" y="2763944"/>
                  </a:cubicBezTo>
                  <a:lnTo>
                    <a:pt x="250299" y="3181111"/>
                  </a:lnTo>
                  <a:cubicBezTo>
                    <a:pt x="126428" y="3221771"/>
                    <a:pt x="0" y="3144613"/>
                    <a:pt x="0" y="3035439"/>
                  </a:cubicBezTo>
                  <a:lnTo>
                    <a:pt x="0" y="2589091"/>
                  </a:lnTo>
                  <a:lnTo>
                    <a:pt x="0" y="608633"/>
                  </a:lnTo>
                  <a:lnTo>
                    <a:pt x="0" y="162285"/>
                  </a:lnTo>
                  <a:cubicBezTo>
                    <a:pt x="0" y="69279"/>
                    <a:pt x="80571" y="2991"/>
                    <a:pt x="175619" y="98"/>
                  </a:cubicBezTo>
                  <a:close/>
                </a:path>
              </a:pathLst>
            </a:custGeom>
            <a:solidFill>
              <a:schemeClr val="accent6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4" name="Freeform 25"/>
            <p:cNvSpPr/>
            <p:nvPr/>
          </p:nvSpPr>
          <p:spPr bwMode="auto">
            <a:xfrm>
              <a:off x="4790971" y="1678373"/>
              <a:ext cx="333384" cy="457093"/>
            </a:xfrm>
            <a:custGeom>
              <a:gdLst>
                <a:gd fmla="*/ 232 w 913" name="T0"/>
                <a:gd fmla="*/ 1362 h 1362" name="T1"/>
                <a:gd fmla="*/ 0 w 913" name="T2"/>
                <a:gd fmla="*/ 1322 h 1362" name="T3"/>
                <a:gd fmla="*/ 0 w 913" name="T4"/>
                <a:gd fmla="*/ 40 h 1362" name="T5"/>
                <a:gd fmla="*/ 232 w 913" name="T6"/>
                <a:gd fmla="*/ 0 h 1362" name="T7"/>
                <a:gd fmla="*/ 913 w 913" name="T8"/>
                <a:gd fmla="*/ 681 h 1362" name="T9"/>
                <a:gd fmla="*/ 232 w 913" name="T10"/>
                <a:gd fmla="*/ 1362 h 1362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1362" w="913">
                  <a:moveTo>
                    <a:pt x="232" y="1362"/>
                  </a:moveTo>
                  <a:cubicBezTo>
                    <a:pt x="150" y="1362"/>
                    <a:pt x="72" y="1348"/>
                    <a:pt x="0" y="1322"/>
                  </a:cubicBezTo>
                  <a:lnTo>
                    <a:pt x="0" y="40"/>
                  </a:lnTo>
                  <a:cubicBezTo>
                    <a:pt x="72" y="14"/>
                    <a:pt x="150" y="0"/>
                    <a:pt x="232" y="0"/>
                  </a:cubicBezTo>
                  <a:cubicBezTo>
                    <a:pt x="608" y="0"/>
                    <a:pt x="913" y="305"/>
                    <a:pt x="913" y="681"/>
                  </a:cubicBezTo>
                  <a:cubicBezTo>
                    <a:pt x="913" y="1057"/>
                    <a:pt x="608" y="1362"/>
                    <a:pt x="232" y="1362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" name="矩形 14"/>
            <p:cNvSpPr/>
            <p:nvPr/>
          </p:nvSpPr>
          <p:spPr>
            <a:xfrm>
              <a:off x="4823992" y="1783660"/>
              <a:ext cx="220934" cy="243840"/>
            </a:xfrm>
            <a:prstGeom prst="rect">
              <a:avLst/>
            </a:prstGeom>
          </p:spPr>
          <p:txBody>
            <a:bodyPr bIns="0" lIns="0" rIns="0" tIns="0" wrap="square">
              <a:spAutoFit/>
            </a:bodyPr>
            <a:lstStyle/>
            <a:p>
              <a:pPr algn="ctr"/>
              <a:r>
                <a:rPr altLang="zh-CN" b="1" lang="en-US" smtClean="0" spc="-150" sz="1600">
                  <a:latin charset="-122" pitchFamily="34" typeface="微软雅黑"/>
                  <a:ea charset="-122" pitchFamily="34" typeface="微软雅黑"/>
                </a:rPr>
                <a:t>03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965975" y="2325363"/>
              <a:ext cx="1296286" cy="14122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just">
                <a:lnSpc>
                  <a:spcPts val="1300"/>
                </a:lnSpc>
              </a:pPr>
              <a:r>
                <a:rPr altLang="en-US" lang="zh-CN" smtClean="0" sz="1000">
                  <a:solidFill>
                    <a:schemeClr val="bg2"/>
                  </a:solidFill>
                  <a:latin charset="-122" pitchFamily="34" typeface="微软雅黑"/>
                  <a:ea charset="-122" pitchFamily="34" typeface="微软雅黑"/>
                </a:rPr>
                <a:t>点击输入简要文字内容，文字内容需概括精炼，不用多余的文字修饰，言简意赅的说明该项内容。</a:t>
              </a:r>
            </a:p>
            <a:p>
              <a:pPr algn="just">
                <a:lnSpc>
                  <a:spcPts val="1300"/>
                </a:lnSpc>
              </a:pPr>
              <a:endParaRPr altLang="en-US" lang="zh-CN" smtClean="0" sz="1000">
                <a:solidFill>
                  <a:schemeClr val="bg2"/>
                </a:solidFill>
                <a:latin charset="-122" pitchFamily="34" typeface="微软雅黑"/>
                <a:ea charset="-122" pitchFamily="34" typeface="微软雅黑"/>
              </a:endParaRPr>
            </a:p>
            <a:p>
              <a:pPr algn="just">
                <a:lnSpc>
                  <a:spcPts val="1300"/>
                </a:lnSpc>
              </a:pPr>
              <a:r>
                <a:rPr altLang="en-US" lang="zh-CN" smtClean="0" sz="1000">
                  <a:solidFill>
                    <a:schemeClr val="bg2"/>
                  </a:solidFill>
                  <a:latin charset="-122" pitchFamily="34" typeface="微软雅黑"/>
                  <a:ea charset="-122" pitchFamily="34" typeface="微软雅黑"/>
                </a:rPr>
                <a:t>… …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073802" y="1750202"/>
              <a:ext cx="1337350" cy="3048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b="1" lang="zh-CN" sz="1400">
                  <a:solidFill>
                    <a:schemeClr val="bg2"/>
                  </a:solidFill>
                  <a:latin charset="-122" pitchFamily="34" typeface="微软雅黑"/>
                  <a:ea charset="-122" pitchFamily="34" typeface="微软雅黑"/>
                </a:rPr>
                <a:t>标题关键字</a:t>
              </a: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695708" y="1275606"/>
            <a:ext cx="1620180" cy="3192123"/>
            <a:chOff x="6695708" y="1275606"/>
            <a:chExt cx="1620180" cy="3192123"/>
          </a:xfrm>
        </p:grpSpPr>
        <p:sp>
          <p:nvSpPr>
            <p:cNvPr id="26" name="Freeform 5"/>
            <p:cNvSpPr/>
            <p:nvPr/>
          </p:nvSpPr>
          <p:spPr bwMode="auto">
            <a:xfrm>
              <a:off x="6695708" y="1275606"/>
              <a:ext cx="1620180" cy="3192123"/>
            </a:xfrm>
            <a:custGeom>
              <a:rect b="b" l="l" r="r" t="t"/>
              <a:pathLst>
                <a:path h="3192123" w="1620180">
                  <a:moveTo>
                    <a:pt x="175619" y="98"/>
                  </a:moveTo>
                  <a:cubicBezTo>
                    <a:pt x="189197" y="-316"/>
                    <a:pt x="203071" y="565"/>
                    <a:pt x="217047" y="2846"/>
                  </a:cubicBezTo>
                  <a:lnTo>
                    <a:pt x="1498868" y="213511"/>
                  </a:lnTo>
                  <a:cubicBezTo>
                    <a:pt x="1566467" y="224396"/>
                    <a:pt x="1620180" y="281064"/>
                    <a:pt x="1620180" y="346377"/>
                  </a:cubicBezTo>
                  <a:lnTo>
                    <a:pt x="1620180" y="792725"/>
                  </a:lnTo>
                  <a:lnTo>
                    <a:pt x="1620180" y="2187291"/>
                  </a:lnTo>
                  <a:lnTo>
                    <a:pt x="1620180" y="2633639"/>
                  </a:lnTo>
                  <a:cubicBezTo>
                    <a:pt x="1620180" y="2702473"/>
                    <a:pt x="1571582" y="2746975"/>
                    <a:pt x="1519330" y="2763944"/>
                  </a:cubicBezTo>
                  <a:lnTo>
                    <a:pt x="250299" y="3181111"/>
                  </a:lnTo>
                  <a:cubicBezTo>
                    <a:pt x="126428" y="3221771"/>
                    <a:pt x="0" y="3144613"/>
                    <a:pt x="0" y="3035439"/>
                  </a:cubicBezTo>
                  <a:lnTo>
                    <a:pt x="0" y="2589091"/>
                  </a:lnTo>
                  <a:lnTo>
                    <a:pt x="0" y="608633"/>
                  </a:lnTo>
                  <a:lnTo>
                    <a:pt x="0" y="162285"/>
                  </a:lnTo>
                  <a:cubicBezTo>
                    <a:pt x="0" y="69279"/>
                    <a:pt x="80571" y="2991"/>
                    <a:pt x="175619" y="98"/>
                  </a:cubicBezTo>
                  <a:close/>
                </a:path>
              </a:pathLst>
            </a:custGeom>
            <a:solidFill>
              <a:schemeClr val="accent3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9" name="Freeform 25"/>
            <p:cNvSpPr/>
            <p:nvPr/>
          </p:nvSpPr>
          <p:spPr bwMode="auto">
            <a:xfrm>
              <a:off x="6695708" y="1678373"/>
              <a:ext cx="333384" cy="457093"/>
            </a:xfrm>
            <a:custGeom>
              <a:gdLst>
                <a:gd fmla="*/ 232 w 913" name="T0"/>
                <a:gd fmla="*/ 1362 h 1362" name="T1"/>
                <a:gd fmla="*/ 0 w 913" name="T2"/>
                <a:gd fmla="*/ 1322 h 1362" name="T3"/>
                <a:gd fmla="*/ 0 w 913" name="T4"/>
                <a:gd fmla="*/ 40 h 1362" name="T5"/>
                <a:gd fmla="*/ 232 w 913" name="T6"/>
                <a:gd fmla="*/ 0 h 1362" name="T7"/>
                <a:gd fmla="*/ 913 w 913" name="T8"/>
                <a:gd fmla="*/ 681 h 1362" name="T9"/>
                <a:gd fmla="*/ 232 w 913" name="T10"/>
                <a:gd fmla="*/ 1362 h 1362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1362" w="913">
                  <a:moveTo>
                    <a:pt x="232" y="1362"/>
                  </a:moveTo>
                  <a:cubicBezTo>
                    <a:pt x="150" y="1362"/>
                    <a:pt x="72" y="1348"/>
                    <a:pt x="0" y="1322"/>
                  </a:cubicBezTo>
                  <a:lnTo>
                    <a:pt x="0" y="40"/>
                  </a:lnTo>
                  <a:cubicBezTo>
                    <a:pt x="72" y="14"/>
                    <a:pt x="150" y="0"/>
                    <a:pt x="232" y="0"/>
                  </a:cubicBezTo>
                  <a:cubicBezTo>
                    <a:pt x="608" y="0"/>
                    <a:pt x="913" y="305"/>
                    <a:pt x="913" y="681"/>
                  </a:cubicBezTo>
                  <a:cubicBezTo>
                    <a:pt x="913" y="1057"/>
                    <a:pt x="608" y="1362"/>
                    <a:pt x="232" y="1362"/>
                  </a:cubicBez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0" name="矩形 19"/>
            <p:cNvSpPr/>
            <p:nvPr/>
          </p:nvSpPr>
          <p:spPr>
            <a:xfrm>
              <a:off x="6728730" y="1783660"/>
              <a:ext cx="220934" cy="243840"/>
            </a:xfrm>
            <a:prstGeom prst="rect">
              <a:avLst/>
            </a:prstGeom>
          </p:spPr>
          <p:txBody>
            <a:bodyPr bIns="0" lIns="0" rIns="0" tIns="0" wrap="square">
              <a:spAutoFit/>
            </a:bodyPr>
            <a:lstStyle/>
            <a:p>
              <a:pPr algn="ctr"/>
              <a:r>
                <a:rPr altLang="zh-CN" b="1" lang="en-US" smtClean="0" spc="-150" sz="1600">
                  <a:latin charset="-122" pitchFamily="34" typeface="微软雅黑"/>
                  <a:ea charset="-122" pitchFamily="34" typeface="微软雅黑"/>
                </a:rPr>
                <a:t>04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886804" y="2325363"/>
              <a:ext cx="1296286" cy="14122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just">
                <a:lnSpc>
                  <a:spcPts val="1300"/>
                </a:lnSpc>
              </a:pPr>
              <a:r>
                <a:rPr altLang="en-US" lang="zh-CN" smtClean="0" sz="1000">
                  <a:solidFill>
                    <a:schemeClr val="bg2"/>
                  </a:solidFill>
                  <a:latin charset="-122" pitchFamily="34" typeface="微软雅黑"/>
                  <a:ea charset="-122" pitchFamily="34" typeface="微软雅黑"/>
                </a:rPr>
                <a:t>点击输入简要文字内容，文字内容需概括精炼，不用多余的文字修饰，言简意赅的说明该项内容。</a:t>
              </a:r>
            </a:p>
            <a:p>
              <a:pPr algn="just">
                <a:lnSpc>
                  <a:spcPts val="1300"/>
                </a:lnSpc>
              </a:pPr>
              <a:endParaRPr altLang="en-US" lang="zh-CN" smtClean="0" sz="1000">
                <a:solidFill>
                  <a:schemeClr val="bg2"/>
                </a:solidFill>
                <a:latin charset="-122" pitchFamily="34" typeface="微软雅黑"/>
                <a:ea charset="-122" pitchFamily="34" typeface="微软雅黑"/>
              </a:endParaRPr>
            </a:p>
            <a:p>
              <a:pPr algn="just">
                <a:lnSpc>
                  <a:spcPts val="1300"/>
                </a:lnSpc>
              </a:pPr>
              <a:r>
                <a:rPr altLang="en-US" lang="zh-CN" smtClean="0" sz="1000">
                  <a:solidFill>
                    <a:schemeClr val="bg2"/>
                  </a:solidFill>
                  <a:latin charset="-122" pitchFamily="34" typeface="微软雅黑"/>
                  <a:ea charset="-122" pitchFamily="34" typeface="微软雅黑"/>
                </a:rPr>
                <a:t>… …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978538" y="1750202"/>
              <a:ext cx="1337350" cy="3048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b="1" lang="zh-CN" sz="1400">
                  <a:solidFill>
                    <a:schemeClr val="bg2"/>
                  </a:solidFill>
                  <a:latin charset="-122" pitchFamily="34" typeface="微软雅黑"/>
                  <a:ea charset="-122" pitchFamily="34" typeface="微软雅黑"/>
                </a:rPr>
                <a:t>标题关键字</a:t>
              </a:r>
            </a:p>
          </p:txBody>
        </p:sp>
      </p:grpSp>
      <p:sp>
        <p:nvSpPr>
          <p:cNvPr id="27" name="KSO_Shape"/>
          <p:cNvSpPr/>
          <p:nvPr/>
        </p:nvSpPr>
        <p:spPr bwMode="auto">
          <a:xfrm>
            <a:off x="272950" y="138463"/>
            <a:ext cx="305693" cy="259839"/>
          </a:xfrm>
          <a:custGeom>
            <a:gdLst>
              <a:gd fmla="*/ 1221908 w 2276475" name="T0"/>
              <a:gd fmla="*/ 1328927 h 1936751" name="T1"/>
              <a:gd fmla="*/ 1196654 w 2276475" name="T2"/>
              <a:gd fmla="*/ 1388292 h 1936751" name="T3"/>
              <a:gd fmla="*/ 691864 w 2276475" name="T4"/>
              <a:gd fmla="*/ 1376845 h 1936751" name="T5"/>
              <a:gd fmla="*/ 695585 w 2276475" name="T6"/>
              <a:gd fmla="*/ 1314285 h 1936751" name="T7"/>
              <a:gd fmla="*/ 1104489 w 2276475" name="T8"/>
              <a:gd fmla="*/ 1115137 h 1936751" name="T9"/>
              <a:gd fmla="*/ 1117497 w 2276475" name="T10"/>
              <a:gd fmla="*/ 1168850 h 1936751" name="T11"/>
              <a:gd fmla="*/ 811396 w 2276475" name="T12"/>
              <a:gd fmla="*/ 1188695 h 1936751" name="T13"/>
              <a:gd fmla="*/ 783254 w 2276475" name="T14"/>
              <a:gd fmla="*/ 1141068 h 1936751" name="T15"/>
              <a:gd fmla="*/ 309026 w 2276475" name="T16"/>
              <a:gd fmla="*/ 898551 h 1936751" name="T17"/>
              <a:gd fmla="*/ 798665 w 2276475" name="T18"/>
              <a:gd fmla="*/ 935449 h 1936751" name="T19"/>
              <a:gd fmla="*/ 759855 w 2276475" name="T20"/>
              <a:gd fmla="*/ 989335 h 1936751" name="T21"/>
              <a:gd fmla="*/ 259317 w 2276475" name="T22"/>
              <a:gd fmla="*/ 967303 h 1936751" name="T23"/>
              <a:gd fmla="*/ 277393 w 2276475" name="T24"/>
              <a:gd fmla="*/ 906514 h 1936751" name="T25"/>
              <a:gd fmla="*/ 1086287 w 2276475" name="T26"/>
              <a:gd fmla="*/ 817903 h 1936751" name="T27"/>
              <a:gd fmla="*/ 1028372 w 2276475" name="T28"/>
              <a:gd fmla="*/ 919230 h 1936751" name="T29"/>
              <a:gd fmla="*/ 999280 w 2276475" name="T30"/>
              <a:gd fmla="*/ 917630 h 1936751" name="T31"/>
              <a:gd fmla="*/ 289574 w 2276475" name="T32"/>
              <a:gd fmla="*/ 706099 h 1936751" name="T33"/>
              <a:gd fmla="*/ 590631 w 2276475" name="T34"/>
              <a:gd fmla="*/ 735033 h 1936751" name="T35"/>
              <a:gd fmla="*/ 567535 w 2276475" name="T36"/>
              <a:gd fmla="*/ 784938 h 1936751" name="T37"/>
              <a:gd fmla="*/ 259309 w 2276475" name="T38"/>
              <a:gd fmla="*/ 770073 h 1936751" name="T39"/>
              <a:gd fmla="*/ 267273 w 2276475" name="T40"/>
              <a:gd fmla="*/ 715124 h 1936751" name="T41"/>
              <a:gd fmla="*/ 836933 w 2276475" name="T42"/>
              <a:gd fmla="*/ 505684 h 1936751" name="T43"/>
              <a:gd fmla="*/ 846494 w 2276475" name="T44"/>
              <a:gd fmla="*/ 574170 h 1936751" name="T45"/>
              <a:gd fmla="*/ 268069 w 2276475" name="T46"/>
              <a:gd fmla="*/ 592752 h 1936751" name="T47"/>
              <a:gd fmla="*/ 238855 w 2276475" name="T48"/>
              <a:gd fmla="*/ 530105 h 1936751" name="T49"/>
              <a:gd fmla="*/ 1467818 w 2276475" name="T50"/>
              <a:gd fmla="*/ 344025 h 1936751" name="T51"/>
              <a:gd fmla="*/ 1566759 w 2276475" name="T52"/>
              <a:gd fmla="*/ 428438 h 1936751" name="T53"/>
              <a:gd fmla="*/ 1578461 w 2276475" name="T54"/>
              <a:gd fmla="*/ 479936 h 1936751" name="T55"/>
              <a:gd fmla="*/ 1197862 w 2276475" name="T56"/>
              <a:gd fmla="*/ 846789 h 1936751" name="T57"/>
              <a:gd fmla="*/ 1138817 w 2276475" name="T58"/>
              <a:gd fmla="*/ 842806 h 1936751" name="T59"/>
              <a:gd fmla="*/ 1093869 w 2276475" name="T60"/>
              <a:gd fmla="*/ 799538 h 1936751" name="T61"/>
              <a:gd fmla="*/ 1075782 w 2276475" name="T62"/>
              <a:gd fmla="*/ 737423 h 1936751" name="T63"/>
              <a:gd fmla="*/ 1456382 w 2276475" name="T64"/>
              <a:gd fmla="*/ 344821 h 1936751" name="T65"/>
              <a:gd fmla="*/ 199469 w 2276475" name="T66"/>
              <a:gd fmla="*/ 367345 h 1936751" name="T67"/>
              <a:gd fmla="*/ 114475 w 2276475" name="T68"/>
              <a:gd fmla="*/ 448541 h 1936751" name="T69"/>
              <a:gd fmla="*/ 103321 w 2276475" name="T70"/>
              <a:gd fmla="*/ 1407238 h 1936751" name="T71"/>
              <a:gd fmla="*/ 171315 w 2276475" name="T72"/>
              <a:gd fmla="*/ 1503559 h 1936751" name="T73"/>
              <a:gd fmla="*/ 1382734 w 2276475" name="T74"/>
              <a:gd fmla="*/ 1530890 h 1936751" name="T75"/>
              <a:gd fmla="*/ 1488975 w 2276475" name="T76"/>
              <a:gd fmla="*/ 1477289 h 1936751" name="T77"/>
              <a:gd fmla="*/ 1531737 w 2276475" name="T78"/>
              <a:gd fmla="*/ 1365845 h 1936751" name="T79"/>
              <a:gd fmla="*/ 1605841 w 2276475" name="T80"/>
              <a:gd fmla="*/ 1539381 h 1936751" name="T81"/>
              <a:gd fmla="*/ 1513146 w 2276475" name="T82"/>
              <a:gd fmla="*/ 1611821 h 1936751" name="T83"/>
              <a:gd fmla="*/ 101461 w 2276475" name="T84"/>
              <a:gd fmla="*/ 1605982 h 1936751" name="T85"/>
              <a:gd fmla="*/ 16468 w 2276475" name="T86"/>
              <a:gd fmla="*/ 1525317 h 1936751" name="T87"/>
              <a:gd fmla="*/ 5312 w 2276475" name="T88"/>
              <a:gd fmla="*/ 391226 h 1936751" name="T89"/>
              <a:gd fmla="*/ 73307 w 2276475" name="T90"/>
              <a:gd fmla="*/ 295170 h 1936751" name="T91"/>
              <a:gd fmla="*/ 1746529 w 2276475" name="T92"/>
              <a:gd fmla="*/ 88926 h 1936751" name="T93"/>
              <a:gd fmla="*/ 1805153 w 2276475" name="T94"/>
              <a:gd fmla="*/ 114614 h 1936751" name="T95"/>
              <a:gd fmla="*/ 1838312 w 2276475" name="T96"/>
              <a:gd fmla="*/ 176846 h 1936751" name="T97"/>
              <a:gd fmla="*/ 1821600 w 2276475" name="T98"/>
              <a:gd fmla="*/ 237490 h 1936751" name="T99"/>
              <a:gd fmla="*/ 1620792 w 2276475" name="T100"/>
              <a:gd fmla="*/ 421806 h 1936751" name="T101"/>
              <a:gd fmla="*/ 1543068 w 2276475" name="T102"/>
              <a:gd fmla="*/ 339447 h 1936751" name="T103"/>
              <a:gd fmla="*/ 1506460 w 2276475" name="T104"/>
              <a:gd fmla="*/ 289925 h 1936751" name="T105"/>
              <a:gd fmla="*/ 1716818 w 2276475" name="T106"/>
              <a:gd fmla="*/ 92634 h 1936751" name="T107"/>
              <a:gd fmla="*/ 1893521 w 2276475" name="T108"/>
              <a:gd fmla="*/ 35131 h 1936751" name="T109"/>
              <a:gd fmla="*/ 1889783 w 2276475" name="T110"/>
              <a:gd fmla="*/ 106078 h 1936751" name="T111"/>
              <a:gd fmla="*/ 1844400 w 2276475" name="T112"/>
              <a:gd fmla="*/ 105545 h 1936751" name="T113"/>
              <a:gd fmla="*/ 1793944 w 2276475" name="T114"/>
              <a:gd fmla="*/ 59669 h 1936751" name="T115"/>
              <a:gd fmla="*/ 1847069 w 2276475" name="T116"/>
              <a:gd fmla="*/ 16194 h 1936751" name="T117"/>
              <a:gd fmla="*/ 1697756 w 2276475" name="T118"/>
              <a:gd fmla="*/ 22017 h 1936751" name="T119"/>
              <a:gd fmla="*/ 1364698 w 2276475" name="T120"/>
              <a:gd fmla="*/ 383050 h 1936751" name="T121"/>
              <a:gd fmla="*/ 1317840 w 2276475" name="T122"/>
              <a:gd fmla="*/ 375887 h 1936751" name="T123"/>
              <a:gd fmla="*/ 1320237 w 2276475" name="T124"/>
              <a:gd fmla="*/ 329200 h 1936751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  <a:gd fmla="*/ 0 60000 65536" name="T147"/>
              <a:gd fmla="*/ 0 60000 65536" name="T148"/>
              <a:gd fmla="*/ 0 60000 65536" name="T149"/>
              <a:gd fmla="*/ 0 60000 65536" name="T150"/>
              <a:gd fmla="*/ 0 60000 65536" name="T151"/>
              <a:gd fmla="*/ 0 60000 65536" name="T152"/>
              <a:gd fmla="*/ 0 60000 65536" name="T153"/>
              <a:gd fmla="*/ 0 60000 65536" name="T154"/>
              <a:gd fmla="*/ 0 60000 65536" name="T155"/>
              <a:gd fmla="*/ 0 60000 65536" name="T156"/>
              <a:gd fmla="*/ 0 60000 65536" name="T157"/>
              <a:gd fmla="*/ 0 60000 65536" name="T158"/>
              <a:gd fmla="*/ 0 60000 65536" name="T159"/>
              <a:gd fmla="*/ 0 60000 65536" name="T160"/>
              <a:gd fmla="*/ 0 60000 65536" name="T161"/>
              <a:gd fmla="*/ 0 60000 65536" name="T162"/>
              <a:gd fmla="*/ 0 60000 65536" name="T163"/>
              <a:gd fmla="*/ 0 60000 65536" name="T164"/>
              <a:gd fmla="*/ 0 60000 65536" name="T165"/>
              <a:gd fmla="*/ 0 60000 65536" name="T166"/>
              <a:gd fmla="*/ 0 60000 65536" name="T167"/>
              <a:gd fmla="*/ 0 60000 65536" name="T168"/>
              <a:gd fmla="*/ 0 60000 65536" name="T169"/>
              <a:gd fmla="*/ 0 60000 65536" name="T170"/>
              <a:gd fmla="*/ 0 60000 65536" name="T171"/>
              <a:gd fmla="*/ 0 60000 65536" name="T172"/>
              <a:gd fmla="*/ 0 60000 65536" name="T173"/>
              <a:gd fmla="*/ 0 60000 65536" name="T174"/>
              <a:gd fmla="*/ 0 60000 65536" name="T175"/>
              <a:gd fmla="*/ 0 60000 65536" name="T176"/>
              <a:gd fmla="*/ 0 60000 65536" name="T177"/>
              <a:gd fmla="*/ 0 60000 65536" name="T178"/>
              <a:gd fmla="*/ 0 60000 65536" name="T179"/>
              <a:gd fmla="*/ 0 60000 65536" name="T180"/>
              <a:gd fmla="*/ 0 60000 65536" name="T181"/>
              <a:gd fmla="*/ 0 60000 65536" name="T182"/>
              <a:gd fmla="*/ 0 60000 65536" name="T183"/>
              <a:gd fmla="*/ 0 60000 65536" name="T184"/>
              <a:gd fmla="*/ 0 60000 65536" name="T185"/>
              <a:gd fmla="*/ 0 60000 65536" name="T186"/>
              <a:gd fmla="*/ 0 60000 65536" name="T187"/>
              <a:gd fmla="*/ 0 60000 65536" name="T188"/>
            </a:gdLst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b="b" l="0" r="r" t="0"/>
            <a:pathLst>
              <a:path h="1936751" w="2276475">
                <a:moveTo>
                  <a:pt x="872202" y="1555750"/>
                </a:moveTo>
                <a:lnTo>
                  <a:pt x="879190" y="1555750"/>
                </a:lnTo>
                <a:lnTo>
                  <a:pt x="1397284" y="1555750"/>
                </a:lnTo>
                <a:lnTo>
                  <a:pt x="1404272" y="1555750"/>
                </a:lnTo>
                <a:lnTo>
                  <a:pt x="1410943" y="1557024"/>
                </a:lnTo>
                <a:lnTo>
                  <a:pt x="1417614" y="1557979"/>
                </a:lnTo>
                <a:lnTo>
                  <a:pt x="1423649" y="1560208"/>
                </a:lnTo>
                <a:lnTo>
                  <a:pt x="1430002" y="1562437"/>
                </a:lnTo>
                <a:lnTo>
                  <a:pt x="1435403" y="1565303"/>
                </a:lnTo>
                <a:lnTo>
                  <a:pt x="1440485" y="1568168"/>
                </a:lnTo>
                <a:lnTo>
                  <a:pt x="1445567" y="1571989"/>
                </a:lnTo>
                <a:lnTo>
                  <a:pt x="1450015" y="1576128"/>
                </a:lnTo>
                <a:lnTo>
                  <a:pt x="1453509" y="1580268"/>
                </a:lnTo>
                <a:lnTo>
                  <a:pt x="1457321" y="1584726"/>
                </a:lnTo>
                <a:lnTo>
                  <a:pt x="1460180" y="1589502"/>
                </a:lnTo>
                <a:lnTo>
                  <a:pt x="1462403" y="1594915"/>
                </a:lnTo>
                <a:lnTo>
                  <a:pt x="1463674" y="1600009"/>
                </a:lnTo>
                <a:lnTo>
                  <a:pt x="1464944" y="1605741"/>
                </a:lnTo>
                <a:lnTo>
                  <a:pt x="1465262" y="1611472"/>
                </a:lnTo>
                <a:lnTo>
                  <a:pt x="1464944" y="1617203"/>
                </a:lnTo>
                <a:lnTo>
                  <a:pt x="1463674" y="1622935"/>
                </a:lnTo>
                <a:lnTo>
                  <a:pt x="1462403" y="1628029"/>
                </a:lnTo>
                <a:lnTo>
                  <a:pt x="1460180" y="1633124"/>
                </a:lnTo>
                <a:lnTo>
                  <a:pt x="1457321" y="1638218"/>
                </a:lnTo>
                <a:lnTo>
                  <a:pt x="1453509" y="1642358"/>
                </a:lnTo>
                <a:lnTo>
                  <a:pt x="1450015" y="1646815"/>
                </a:lnTo>
                <a:lnTo>
                  <a:pt x="1445567" y="1650955"/>
                </a:lnTo>
                <a:lnTo>
                  <a:pt x="1440485" y="1654457"/>
                </a:lnTo>
                <a:lnTo>
                  <a:pt x="1435403" y="1657641"/>
                </a:lnTo>
                <a:lnTo>
                  <a:pt x="1430002" y="1660507"/>
                </a:lnTo>
                <a:lnTo>
                  <a:pt x="1423649" y="1662736"/>
                </a:lnTo>
                <a:lnTo>
                  <a:pt x="1417614" y="1664328"/>
                </a:lnTo>
                <a:lnTo>
                  <a:pt x="1410943" y="1665920"/>
                </a:lnTo>
                <a:lnTo>
                  <a:pt x="1404272" y="1666875"/>
                </a:lnTo>
                <a:lnTo>
                  <a:pt x="1397284" y="1666875"/>
                </a:lnTo>
                <a:lnTo>
                  <a:pt x="879190" y="1666875"/>
                </a:lnTo>
                <a:lnTo>
                  <a:pt x="872202" y="1666875"/>
                </a:lnTo>
                <a:lnTo>
                  <a:pt x="865531" y="1665920"/>
                </a:lnTo>
                <a:lnTo>
                  <a:pt x="858860" y="1664328"/>
                </a:lnTo>
                <a:lnTo>
                  <a:pt x="852507" y="1662736"/>
                </a:lnTo>
                <a:lnTo>
                  <a:pt x="846790" y="1660507"/>
                </a:lnTo>
                <a:lnTo>
                  <a:pt x="841389" y="1657641"/>
                </a:lnTo>
                <a:lnTo>
                  <a:pt x="835989" y="1654139"/>
                </a:lnTo>
                <a:lnTo>
                  <a:pt x="831224" y="1650955"/>
                </a:lnTo>
                <a:lnTo>
                  <a:pt x="826777" y="1646815"/>
                </a:lnTo>
                <a:lnTo>
                  <a:pt x="822648" y="1642358"/>
                </a:lnTo>
                <a:lnTo>
                  <a:pt x="819471" y="1637900"/>
                </a:lnTo>
                <a:lnTo>
                  <a:pt x="816612" y="1633124"/>
                </a:lnTo>
                <a:lnTo>
                  <a:pt x="814389" y="1628029"/>
                </a:lnTo>
                <a:lnTo>
                  <a:pt x="812483" y="1622935"/>
                </a:lnTo>
                <a:lnTo>
                  <a:pt x="811530" y="1617203"/>
                </a:lnTo>
                <a:lnTo>
                  <a:pt x="811212" y="1611472"/>
                </a:lnTo>
                <a:lnTo>
                  <a:pt x="811530" y="1605741"/>
                </a:lnTo>
                <a:lnTo>
                  <a:pt x="812483" y="1600009"/>
                </a:lnTo>
                <a:lnTo>
                  <a:pt x="814389" y="1594915"/>
                </a:lnTo>
                <a:lnTo>
                  <a:pt x="816612" y="1589820"/>
                </a:lnTo>
                <a:lnTo>
                  <a:pt x="819471" y="1584726"/>
                </a:lnTo>
                <a:lnTo>
                  <a:pt x="822648" y="1580268"/>
                </a:lnTo>
                <a:lnTo>
                  <a:pt x="826777" y="1576128"/>
                </a:lnTo>
                <a:lnTo>
                  <a:pt x="831224" y="1571989"/>
                </a:lnTo>
                <a:lnTo>
                  <a:pt x="835989" y="1568168"/>
                </a:lnTo>
                <a:lnTo>
                  <a:pt x="841389" y="1565303"/>
                </a:lnTo>
                <a:lnTo>
                  <a:pt x="846790" y="1562437"/>
                </a:lnTo>
                <a:lnTo>
                  <a:pt x="852507" y="1560208"/>
                </a:lnTo>
                <a:lnTo>
                  <a:pt x="858860" y="1558298"/>
                </a:lnTo>
                <a:lnTo>
                  <a:pt x="865531" y="1557024"/>
                </a:lnTo>
                <a:lnTo>
                  <a:pt x="872202" y="1555750"/>
                </a:lnTo>
                <a:close/>
                <a:moveTo>
                  <a:pt x="984211" y="1325563"/>
                </a:moveTo>
                <a:lnTo>
                  <a:pt x="1292263" y="1325563"/>
                </a:lnTo>
                <a:lnTo>
                  <a:pt x="1297339" y="1325880"/>
                </a:lnTo>
                <a:lnTo>
                  <a:pt x="1302415" y="1326513"/>
                </a:lnTo>
                <a:lnTo>
                  <a:pt x="1307174" y="1327779"/>
                </a:lnTo>
                <a:lnTo>
                  <a:pt x="1311615" y="1329361"/>
                </a:lnTo>
                <a:lnTo>
                  <a:pt x="1315740" y="1331260"/>
                </a:lnTo>
                <a:lnTo>
                  <a:pt x="1319864" y="1333792"/>
                </a:lnTo>
                <a:lnTo>
                  <a:pt x="1323671" y="1336640"/>
                </a:lnTo>
                <a:lnTo>
                  <a:pt x="1327161" y="1340121"/>
                </a:lnTo>
                <a:lnTo>
                  <a:pt x="1330333" y="1343286"/>
                </a:lnTo>
                <a:lnTo>
                  <a:pt x="1332871" y="1347400"/>
                </a:lnTo>
                <a:lnTo>
                  <a:pt x="1335409" y="1351198"/>
                </a:lnTo>
                <a:lnTo>
                  <a:pt x="1337630" y="1355629"/>
                </a:lnTo>
                <a:lnTo>
                  <a:pt x="1339216" y="1360059"/>
                </a:lnTo>
                <a:lnTo>
                  <a:pt x="1340485" y="1364807"/>
                </a:lnTo>
                <a:lnTo>
                  <a:pt x="1341437" y="1369870"/>
                </a:lnTo>
                <a:lnTo>
                  <a:pt x="1341437" y="1374934"/>
                </a:lnTo>
                <a:lnTo>
                  <a:pt x="1341437" y="1379681"/>
                </a:lnTo>
                <a:lnTo>
                  <a:pt x="1340485" y="1384745"/>
                </a:lnTo>
                <a:lnTo>
                  <a:pt x="1339216" y="1389492"/>
                </a:lnTo>
                <a:lnTo>
                  <a:pt x="1337630" y="1393923"/>
                </a:lnTo>
                <a:lnTo>
                  <a:pt x="1335409" y="1398037"/>
                </a:lnTo>
                <a:lnTo>
                  <a:pt x="1332871" y="1402151"/>
                </a:lnTo>
                <a:lnTo>
                  <a:pt x="1330016" y="1405632"/>
                </a:lnTo>
                <a:lnTo>
                  <a:pt x="1327161" y="1409430"/>
                </a:lnTo>
                <a:lnTo>
                  <a:pt x="1323671" y="1412595"/>
                </a:lnTo>
                <a:lnTo>
                  <a:pt x="1319864" y="1415443"/>
                </a:lnTo>
                <a:lnTo>
                  <a:pt x="1315740" y="1417659"/>
                </a:lnTo>
                <a:lnTo>
                  <a:pt x="1311615" y="1419874"/>
                </a:lnTo>
                <a:lnTo>
                  <a:pt x="1306857" y="1421773"/>
                </a:lnTo>
                <a:lnTo>
                  <a:pt x="1302415" y="1422722"/>
                </a:lnTo>
                <a:lnTo>
                  <a:pt x="1297339" y="1423672"/>
                </a:lnTo>
                <a:lnTo>
                  <a:pt x="1292263" y="1423988"/>
                </a:lnTo>
                <a:lnTo>
                  <a:pt x="984211" y="1423988"/>
                </a:lnTo>
                <a:lnTo>
                  <a:pt x="979453" y="1423672"/>
                </a:lnTo>
                <a:lnTo>
                  <a:pt x="974377" y="1422722"/>
                </a:lnTo>
                <a:lnTo>
                  <a:pt x="969618" y="1421773"/>
                </a:lnTo>
                <a:lnTo>
                  <a:pt x="965176" y="1419874"/>
                </a:lnTo>
                <a:lnTo>
                  <a:pt x="960735" y="1417659"/>
                </a:lnTo>
                <a:lnTo>
                  <a:pt x="956928" y="1415443"/>
                </a:lnTo>
                <a:lnTo>
                  <a:pt x="952803" y="1412595"/>
                </a:lnTo>
                <a:lnTo>
                  <a:pt x="949631" y="1409430"/>
                </a:lnTo>
                <a:lnTo>
                  <a:pt x="946141" y="1405632"/>
                </a:lnTo>
                <a:lnTo>
                  <a:pt x="943286" y="1402151"/>
                </a:lnTo>
                <a:lnTo>
                  <a:pt x="941065" y="1398037"/>
                </a:lnTo>
                <a:lnTo>
                  <a:pt x="938844" y="1393923"/>
                </a:lnTo>
                <a:lnTo>
                  <a:pt x="937258" y="1389492"/>
                </a:lnTo>
                <a:lnTo>
                  <a:pt x="935989" y="1384745"/>
                </a:lnTo>
                <a:lnTo>
                  <a:pt x="935355" y="1379681"/>
                </a:lnTo>
                <a:lnTo>
                  <a:pt x="935037" y="1374934"/>
                </a:lnTo>
                <a:lnTo>
                  <a:pt x="935355" y="1369870"/>
                </a:lnTo>
                <a:lnTo>
                  <a:pt x="935989" y="1364807"/>
                </a:lnTo>
                <a:lnTo>
                  <a:pt x="937258" y="1360059"/>
                </a:lnTo>
                <a:lnTo>
                  <a:pt x="938844" y="1355629"/>
                </a:lnTo>
                <a:lnTo>
                  <a:pt x="940748" y="1351198"/>
                </a:lnTo>
                <a:lnTo>
                  <a:pt x="943286" y="1347400"/>
                </a:lnTo>
                <a:lnTo>
                  <a:pt x="946141" y="1343286"/>
                </a:lnTo>
                <a:lnTo>
                  <a:pt x="949631" y="1340121"/>
                </a:lnTo>
                <a:lnTo>
                  <a:pt x="952803" y="1336640"/>
                </a:lnTo>
                <a:lnTo>
                  <a:pt x="956928" y="1333792"/>
                </a:lnTo>
                <a:lnTo>
                  <a:pt x="960735" y="1331260"/>
                </a:lnTo>
                <a:lnTo>
                  <a:pt x="965176" y="1329361"/>
                </a:lnTo>
                <a:lnTo>
                  <a:pt x="969618" y="1327779"/>
                </a:lnTo>
                <a:lnTo>
                  <a:pt x="974377" y="1326513"/>
                </a:lnTo>
                <a:lnTo>
                  <a:pt x="979453" y="1325880"/>
                </a:lnTo>
                <a:lnTo>
                  <a:pt x="984211" y="1325563"/>
                </a:lnTo>
                <a:close/>
                <a:moveTo>
                  <a:pt x="369286" y="1074738"/>
                </a:moveTo>
                <a:lnTo>
                  <a:pt x="887697" y="1074738"/>
                </a:lnTo>
                <a:lnTo>
                  <a:pt x="894368" y="1075056"/>
                </a:lnTo>
                <a:lnTo>
                  <a:pt x="901356" y="1076008"/>
                </a:lnTo>
                <a:lnTo>
                  <a:pt x="908027" y="1077278"/>
                </a:lnTo>
                <a:lnTo>
                  <a:pt x="914063" y="1079183"/>
                </a:lnTo>
                <a:lnTo>
                  <a:pt x="920098" y="1081406"/>
                </a:lnTo>
                <a:lnTo>
                  <a:pt x="925816" y="1084263"/>
                </a:lnTo>
                <a:lnTo>
                  <a:pt x="930898" y="1087438"/>
                </a:lnTo>
                <a:lnTo>
                  <a:pt x="935663" y="1090931"/>
                </a:lnTo>
                <a:lnTo>
                  <a:pt x="940110" y="1094741"/>
                </a:lnTo>
                <a:lnTo>
                  <a:pt x="944240" y="1099186"/>
                </a:lnTo>
                <a:lnTo>
                  <a:pt x="947416" y="1103948"/>
                </a:lnTo>
                <a:lnTo>
                  <a:pt x="950275" y="1108711"/>
                </a:lnTo>
                <a:lnTo>
                  <a:pt x="952499" y="1113791"/>
                </a:lnTo>
                <a:lnTo>
                  <a:pt x="954405" y="1118871"/>
                </a:lnTo>
                <a:lnTo>
                  <a:pt x="955358" y="1124903"/>
                </a:lnTo>
                <a:lnTo>
                  <a:pt x="955675" y="1130301"/>
                </a:lnTo>
                <a:lnTo>
                  <a:pt x="955358" y="1136016"/>
                </a:lnTo>
                <a:lnTo>
                  <a:pt x="954405" y="1141413"/>
                </a:lnTo>
                <a:lnTo>
                  <a:pt x="952499" y="1147128"/>
                </a:lnTo>
                <a:lnTo>
                  <a:pt x="950275" y="1152208"/>
                </a:lnTo>
                <a:lnTo>
                  <a:pt x="947416" y="1156971"/>
                </a:lnTo>
                <a:lnTo>
                  <a:pt x="944240" y="1161098"/>
                </a:lnTo>
                <a:lnTo>
                  <a:pt x="940110" y="1165543"/>
                </a:lnTo>
                <a:lnTo>
                  <a:pt x="935663" y="1169671"/>
                </a:lnTo>
                <a:lnTo>
                  <a:pt x="930898" y="1173163"/>
                </a:lnTo>
                <a:lnTo>
                  <a:pt x="925816" y="1176656"/>
                </a:lnTo>
                <a:lnTo>
                  <a:pt x="920098" y="1179196"/>
                </a:lnTo>
                <a:lnTo>
                  <a:pt x="914063" y="1181736"/>
                </a:lnTo>
                <a:lnTo>
                  <a:pt x="908027" y="1183323"/>
                </a:lnTo>
                <a:lnTo>
                  <a:pt x="901356" y="1184593"/>
                </a:lnTo>
                <a:lnTo>
                  <a:pt x="894368" y="1185546"/>
                </a:lnTo>
                <a:lnTo>
                  <a:pt x="887697" y="1185863"/>
                </a:lnTo>
                <a:lnTo>
                  <a:pt x="369286" y="1185863"/>
                </a:lnTo>
                <a:lnTo>
                  <a:pt x="362615" y="1185546"/>
                </a:lnTo>
                <a:lnTo>
                  <a:pt x="355944" y="1184593"/>
                </a:lnTo>
                <a:lnTo>
                  <a:pt x="349273" y="1183323"/>
                </a:lnTo>
                <a:lnTo>
                  <a:pt x="343238" y="1181736"/>
                </a:lnTo>
                <a:lnTo>
                  <a:pt x="337203" y="1179196"/>
                </a:lnTo>
                <a:lnTo>
                  <a:pt x="331485" y="1176656"/>
                </a:lnTo>
                <a:lnTo>
                  <a:pt x="326402" y="1173163"/>
                </a:lnTo>
                <a:lnTo>
                  <a:pt x="321637" y="1169671"/>
                </a:lnTo>
                <a:lnTo>
                  <a:pt x="317190" y="1165543"/>
                </a:lnTo>
                <a:lnTo>
                  <a:pt x="313378" y="1161098"/>
                </a:lnTo>
                <a:lnTo>
                  <a:pt x="309884" y="1156971"/>
                </a:lnTo>
                <a:lnTo>
                  <a:pt x="307025" y="1152208"/>
                </a:lnTo>
                <a:lnTo>
                  <a:pt x="304802" y="1147128"/>
                </a:lnTo>
                <a:lnTo>
                  <a:pt x="302896" y="1141413"/>
                </a:lnTo>
                <a:lnTo>
                  <a:pt x="301943" y="1136016"/>
                </a:lnTo>
                <a:lnTo>
                  <a:pt x="301625" y="1130301"/>
                </a:lnTo>
                <a:lnTo>
                  <a:pt x="301943" y="1124903"/>
                </a:lnTo>
                <a:lnTo>
                  <a:pt x="302896" y="1119188"/>
                </a:lnTo>
                <a:lnTo>
                  <a:pt x="304802" y="1113791"/>
                </a:lnTo>
                <a:lnTo>
                  <a:pt x="307025" y="1108711"/>
                </a:lnTo>
                <a:lnTo>
                  <a:pt x="309884" y="1103948"/>
                </a:lnTo>
                <a:lnTo>
                  <a:pt x="313378" y="1099186"/>
                </a:lnTo>
                <a:lnTo>
                  <a:pt x="317190" y="1094741"/>
                </a:lnTo>
                <a:lnTo>
                  <a:pt x="321637" y="1091248"/>
                </a:lnTo>
                <a:lnTo>
                  <a:pt x="326402" y="1087438"/>
                </a:lnTo>
                <a:lnTo>
                  <a:pt x="331485" y="1084263"/>
                </a:lnTo>
                <a:lnTo>
                  <a:pt x="337203" y="1081406"/>
                </a:lnTo>
                <a:lnTo>
                  <a:pt x="343238" y="1079183"/>
                </a:lnTo>
                <a:lnTo>
                  <a:pt x="349273" y="1077278"/>
                </a:lnTo>
                <a:lnTo>
                  <a:pt x="355944" y="1076008"/>
                </a:lnTo>
                <a:lnTo>
                  <a:pt x="362615" y="1075056"/>
                </a:lnTo>
                <a:lnTo>
                  <a:pt x="369286" y="1074738"/>
                </a:lnTo>
                <a:close/>
                <a:moveTo>
                  <a:pt x="1261435" y="965200"/>
                </a:moveTo>
                <a:lnTo>
                  <a:pt x="1264624" y="965200"/>
                </a:lnTo>
                <a:lnTo>
                  <a:pt x="1267814" y="965200"/>
                </a:lnTo>
                <a:lnTo>
                  <a:pt x="1271322" y="965838"/>
                </a:lnTo>
                <a:lnTo>
                  <a:pt x="1275149" y="967114"/>
                </a:lnTo>
                <a:lnTo>
                  <a:pt x="1278977" y="968390"/>
                </a:lnTo>
                <a:lnTo>
                  <a:pt x="1282804" y="969984"/>
                </a:lnTo>
                <a:lnTo>
                  <a:pt x="1290777" y="973811"/>
                </a:lnTo>
                <a:lnTo>
                  <a:pt x="1298113" y="978277"/>
                </a:lnTo>
                <a:lnTo>
                  <a:pt x="1304491" y="982742"/>
                </a:lnTo>
                <a:lnTo>
                  <a:pt x="1308637" y="986250"/>
                </a:lnTo>
                <a:lnTo>
                  <a:pt x="1312784" y="990715"/>
                </a:lnTo>
                <a:lnTo>
                  <a:pt x="1317249" y="997094"/>
                </a:lnTo>
                <a:lnTo>
                  <a:pt x="1321395" y="1004429"/>
                </a:lnTo>
                <a:lnTo>
                  <a:pt x="1325222" y="1012403"/>
                </a:lnTo>
                <a:lnTo>
                  <a:pt x="1326817" y="1016549"/>
                </a:lnTo>
                <a:lnTo>
                  <a:pt x="1328092" y="1020057"/>
                </a:lnTo>
                <a:lnTo>
                  <a:pt x="1329368" y="1024203"/>
                </a:lnTo>
                <a:lnTo>
                  <a:pt x="1330006" y="1027711"/>
                </a:lnTo>
                <a:lnTo>
                  <a:pt x="1330325" y="1030901"/>
                </a:lnTo>
                <a:lnTo>
                  <a:pt x="1330006" y="1034090"/>
                </a:lnTo>
                <a:lnTo>
                  <a:pt x="1329368" y="1036004"/>
                </a:lnTo>
                <a:lnTo>
                  <a:pt x="1327774" y="1038236"/>
                </a:lnTo>
                <a:lnTo>
                  <a:pt x="1228904" y="1099472"/>
                </a:lnTo>
                <a:lnTo>
                  <a:pt x="1226990" y="1101066"/>
                </a:lnTo>
                <a:lnTo>
                  <a:pt x="1225396" y="1102342"/>
                </a:lnTo>
                <a:lnTo>
                  <a:pt x="1223163" y="1103618"/>
                </a:lnTo>
                <a:lnTo>
                  <a:pt x="1220930" y="1104575"/>
                </a:lnTo>
                <a:lnTo>
                  <a:pt x="1219017" y="1105213"/>
                </a:lnTo>
                <a:lnTo>
                  <a:pt x="1216784" y="1105850"/>
                </a:lnTo>
                <a:lnTo>
                  <a:pt x="1212000" y="1106488"/>
                </a:lnTo>
                <a:lnTo>
                  <a:pt x="1207854" y="1105850"/>
                </a:lnTo>
                <a:lnTo>
                  <a:pt x="1205622" y="1105213"/>
                </a:lnTo>
                <a:lnTo>
                  <a:pt x="1203389" y="1104575"/>
                </a:lnTo>
                <a:lnTo>
                  <a:pt x="1201475" y="1103618"/>
                </a:lnTo>
                <a:lnTo>
                  <a:pt x="1199243" y="1102342"/>
                </a:lnTo>
                <a:lnTo>
                  <a:pt x="1197329" y="1101066"/>
                </a:lnTo>
                <a:lnTo>
                  <a:pt x="1195735" y="1099472"/>
                </a:lnTo>
                <a:lnTo>
                  <a:pt x="1194140" y="1097558"/>
                </a:lnTo>
                <a:lnTo>
                  <a:pt x="1192864" y="1095963"/>
                </a:lnTo>
                <a:lnTo>
                  <a:pt x="1191588" y="1093731"/>
                </a:lnTo>
                <a:lnTo>
                  <a:pt x="1190632" y="1091817"/>
                </a:lnTo>
                <a:lnTo>
                  <a:pt x="1189356" y="1087352"/>
                </a:lnTo>
                <a:lnTo>
                  <a:pt x="1189037" y="1082887"/>
                </a:lnTo>
                <a:lnTo>
                  <a:pt x="1189356" y="1078741"/>
                </a:lnTo>
                <a:lnTo>
                  <a:pt x="1190632" y="1074276"/>
                </a:lnTo>
                <a:lnTo>
                  <a:pt x="1191588" y="1072043"/>
                </a:lnTo>
                <a:lnTo>
                  <a:pt x="1192864" y="1070130"/>
                </a:lnTo>
                <a:lnTo>
                  <a:pt x="1194140" y="1068535"/>
                </a:lnTo>
                <a:lnTo>
                  <a:pt x="1195735" y="1066621"/>
                </a:lnTo>
                <a:lnTo>
                  <a:pt x="1257289" y="967433"/>
                </a:lnTo>
                <a:lnTo>
                  <a:pt x="1258884" y="965838"/>
                </a:lnTo>
                <a:lnTo>
                  <a:pt x="1261435" y="965200"/>
                </a:lnTo>
                <a:close/>
                <a:moveTo>
                  <a:pt x="346041" y="844550"/>
                </a:moveTo>
                <a:lnTo>
                  <a:pt x="350799" y="844550"/>
                </a:lnTo>
                <a:lnTo>
                  <a:pt x="658851" y="844550"/>
                </a:lnTo>
                <a:lnTo>
                  <a:pt x="663927" y="844550"/>
                </a:lnTo>
                <a:lnTo>
                  <a:pt x="669003" y="845185"/>
                </a:lnTo>
                <a:lnTo>
                  <a:pt x="673762" y="846773"/>
                </a:lnTo>
                <a:lnTo>
                  <a:pt x="678204" y="848043"/>
                </a:lnTo>
                <a:lnTo>
                  <a:pt x="682645" y="850265"/>
                </a:lnTo>
                <a:lnTo>
                  <a:pt x="686452" y="852805"/>
                </a:lnTo>
                <a:lnTo>
                  <a:pt x="690259" y="855345"/>
                </a:lnTo>
                <a:lnTo>
                  <a:pt x="693749" y="858838"/>
                </a:lnTo>
                <a:lnTo>
                  <a:pt x="697239" y="862330"/>
                </a:lnTo>
                <a:lnTo>
                  <a:pt x="699777" y="865823"/>
                </a:lnTo>
                <a:lnTo>
                  <a:pt x="702315" y="869950"/>
                </a:lnTo>
                <a:lnTo>
                  <a:pt x="704218" y="874395"/>
                </a:lnTo>
                <a:lnTo>
                  <a:pt x="705804" y="879158"/>
                </a:lnTo>
                <a:lnTo>
                  <a:pt x="707391" y="883920"/>
                </a:lnTo>
                <a:lnTo>
                  <a:pt x="708025" y="888683"/>
                </a:lnTo>
                <a:lnTo>
                  <a:pt x="708025" y="893763"/>
                </a:lnTo>
                <a:lnTo>
                  <a:pt x="708025" y="898843"/>
                </a:lnTo>
                <a:lnTo>
                  <a:pt x="707391" y="903605"/>
                </a:lnTo>
                <a:lnTo>
                  <a:pt x="705804" y="908368"/>
                </a:lnTo>
                <a:lnTo>
                  <a:pt x="704218" y="912495"/>
                </a:lnTo>
                <a:lnTo>
                  <a:pt x="702315" y="916940"/>
                </a:lnTo>
                <a:lnTo>
                  <a:pt x="699777" y="921068"/>
                </a:lnTo>
                <a:lnTo>
                  <a:pt x="697239" y="924878"/>
                </a:lnTo>
                <a:lnTo>
                  <a:pt x="693749" y="928370"/>
                </a:lnTo>
                <a:lnTo>
                  <a:pt x="690259" y="931545"/>
                </a:lnTo>
                <a:lnTo>
                  <a:pt x="686452" y="934403"/>
                </a:lnTo>
                <a:lnTo>
                  <a:pt x="682645" y="936943"/>
                </a:lnTo>
                <a:lnTo>
                  <a:pt x="678204" y="938848"/>
                </a:lnTo>
                <a:lnTo>
                  <a:pt x="673762" y="940753"/>
                </a:lnTo>
                <a:lnTo>
                  <a:pt x="669003" y="941705"/>
                </a:lnTo>
                <a:lnTo>
                  <a:pt x="663927" y="942658"/>
                </a:lnTo>
                <a:lnTo>
                  <a:pt x="658851" y="942975"/>
                </a:lnTo>
                <a:lnTo>
                  <a:pt x="350799" y="942975"/>
                </a:lnTo>
                <a:lnTo>
                  <a:pt x="346041" y="942658"/>
                </a:lnTo>
                <a:lnTo>
                  <a:pt x="340965" y="941705"/>
                </a:lnTo>
                <a:lnTo>
                  <a:pt x="336206" y="940753"/>
                </a:lnTo>
                <a:lnTo>
                  <a:pt x="331764" y="938848"/>
                </a:lnTo>
                <a:lnTo>
                  <a:pt x="327323" y="936943"/>
                </a:lnTo>
                <a:lnTo>
                  <a:pt x="323516" y="934403"/>
                </a:lnTo>
                <a:lnTo>
                  <a:pt x="319391" y="931545"/>
                </a:lnTo>
                <a:lnTo>
                  <a:pt x="316219" y="928370"/>
                </a:lnTo>
                <a:lnTo>
                  <a:pt x="312729" y="924878"/>
                </a:lnTo>
                <a:lnTo>
                  <a:pt x="309874" y="921068"/>
                </a:lnTo>
                <a:lnTo>
                  <a:pt x="307653" y="916940"/>
                </a:lnTo>
                <a:lnTo>
                  <a:pt x="305432" y="912495"/>
                </a:lnTo>
                <a:lnTo>
                  <a:pt x="303846" y="908368"/>
                </a:lnTo>
                <a:lnTo>
                  <a:pt x="302577" y="903605"/>
                </a:lnTo>
                <a:lnTo>
                  <a:pt x="301943" y="898843"/>
                </a:lnTo>
                <a:lnTo>
                  <a:pt x="301625" y="893763"/>
                </a:lnTo>
                <a:lnTo>
                  <a:pt x="301943" y="888683"/>
                </a:lnTo>
                <a:lnTo>
                  <a:pt x="302577" y="883920"/>
                </a:lnTo>
                <a:lnTo>
                  <a:pt x="303846" y="879158"/>
                </a:lnTo>
                <a:lnTo>
                  <a:pt x="305432" y="874395"/>
                </a:lnTo>
                <a:lnTo>
                  <a:pt x="307336" y="869950"/>
                </a:lnTo>
                <a:lnTo>
                  <a:pt x="309874" y="865823"/>
                </a:lnTo>
                <a:lnTo>
                  <a:pt x="312729" y="862330"/>
                </a:lnTo>
                <a:lnTo>
                  <a:pt x="316219" y="858838"/>
                </a:lnTo>
                <a:lnTo>
                  <a:pt x="319391" y="855345"/>
                </a:lnTo>
                <a:lnTo>
                  <a:pt x="323516" y="852805"/>
                </a:lnTo>
                <a:lnTo>
                  <a:pt x="327323" y="850265"/>
                </a:lnTo>
                <a:lnTo>
                  <a:pt x="331764" y="848043"/>
                </a:lnTo>
                <a:lnTo>
                  <a:pt x="336206" y="846773"/>
                </a:lnTo>
                <a:lnTo>
                  <a:pt x="340965" y="845185"/>
                </a:lnTo>
                <a:lnTo>
                  <a:pt x="346041" y="844550"/>
                </a:lnTo>
                <a:close/>
                <a:moveTo>
                  <a:pt x="344144" y="590550"/>
                </a:moveTo>
                <a:lnTo>
                  <a:pt x="960782" y="590550"/>
                </a:lnTo>
                <a:lnTo>
                  <a:pt x="966812" y="591185"/>
                </a:lnTo>
                <a:lnTo>
                  <a:pt x="973159" y="592138"/>
                </a:lnTo>
                <a:lnTo>
                  <a:pt x="978871" y="593725"/>
                </a:lnTo>
                <a:lnTo>
                  <a:pt x="984584" y="595630"/>
                </a:lnTo>
                <a:lnTo>
                  <a:pt x="990296" y="598488"/>
                </a:lnTo>
                <a:lnTo>
                  <a:pt x="995374" y="601345"/>
                </a:lnTo>
                <a:lnTo>
                  <a:pt x="1000135" y="604838"/>
                </a:lnTo>
                <a:lnTo>
                  <a:pt x="1004260" y="608965"/>
                </a:lnTo>
                <a:lnTo>
                  <a:pt x="1008386" y="613410"/>
                </a:lnTo>
                <a:lnTo>
                  <a:pt x="1011560" y="617855"/>
                </a:lnTo>
                <a:lnTo>
                  <a:pt x="1015051" y="623253"/>
                </a:lnTo>
                <a:lnTo>
                  <a:pt x="1017590" y="628650"/>
                </a:lnTo>
                <a:lnTo>
                  <a:pt x="1019811" y="634048"/>
                </a:lnTo>
                <a:lnTo>
                  <a:pt x="1021081" y="639763"/>
                </a:lnTo>
                <a:lnTo>
                  <a:pt x="1021715" y="646113"/>
                </a:lnTo>
                <a:lnTo>
                  <a:pt x="1022350" y="652145"/>
                </a:lnTo>
                <a:lnTo>
                  <a:pt x="1021715" y="658813"/>
                </a:lnTo>
                <a:lnTo>
                  <a:pt x="1021081" y="664528"/>
                </a:lnTo>
                <a:lnTo>
                  <a:pt x="1019811" y="670878"/>
                </a:lnTo>
                <a:lnTo>
                  <a:pt x="1017590" y="676275"/>
                </a:lnTo>
                <a:lnTo>
                  <a:pt x="1015051" y="681673"/>
                </a:lnTo>
                <a:lnTo>
                  <a:pt x="1011560" y="686753"/>
                </a:lnTo>
                <a:lnTo>
                  <a:pt x="1008386" y="691515"/>
                </a:lnTo>
                <a:lnTo>
                  <a:pt x="1004260" y="695960"/>
                </a:lnTo>
                <a:lnTo>
                  <a:pt x="1000135" y="700088"/>
                </a:lnTo>
                <a:lnTo>
                  <a:pt x="995374" y="703580"/>
                </a:lnTo>
                <a:lnTo>
                  <a:pt x="990296" y="706438"/>
                </a:lnTo>
                <a:lnTo>
                  <a:pt x="984584" y="708978"/>
                </a:lnTo>
                <a:lnTo>
                  <a:pt x="978871" y="711200"/>
                </a:lnTo>
                <a:lnTo>
                  <a:pt x="973159" y="712788"/>
                </a:lnTo>
                <a:lnTo>
                  <a:pt x="966812" y="713740"/>
                </a:lnTo>
                <a:lnTo>
                  <a:pt x="960782" y="714375"/>
                </a:lnTo>
                <a:lnTo>
                  <a:pt x="344144" y="714375"/>
                </a:lnTo>
                <a:lnTo>
                  <a:pt x="338114" y="713740"/>
                </a:lnTo>
                <a:lnTo>
                  <a:pt x="331767" y="712788"/>
                </a:lnTo>
                <a:lnTo>
                  <a:pt x="326054" y="711200"/>
                </a:lnTo>
                <a:lnTo>
                  <a:pt x="320342" y="708978"/>
                </a:lnTo>
                <a:lnTo>
                  <a:pt x="314946" y="706438"/>
                </a:lnTo>
                <a:lnTo>
                  <a:pt x="309869" y="703580"/>
                </a:lnTo>
                <a:lnTo>
                  <a:pt x="305108" y="700088"/>
                </a:lnTo>
                <a:lnTo>
                  <a:pt x="300982" y="695960"/>
                </a:lnTo>
                <a:lnTo>
                  <a:pt x="296857" y="691515"/>
                </a:lnTo>
                <a:lnTo>
                  <a:pt x="293366" y="686753"/>
                </a:lnTo>
                <a:lnTo>
                  <a:pt x="290192" y="681673"/>
                </a:lnTo>
                <a:lnTo>
                  <a:pt x="287653" y="676275"/>
                </a:lnTo>
                <a:lnTo>
                  <a:pt x="285432" y="670878"/>
                </a:lnTo>
                <a:lnTo>
                  <a:pt x="284162" y="664528"/>
                </a:lnTo>
                <a:lnTo>
                  <a:pt x="282893" y="658813"/>
                </a:lnTo>
                <a:lnTo>
                  <a:pt x="282575" y="652145"/>
                </a:lnTo>
                <a:lnTo>
                  <a:pt x="282893" y="646113"/>
                </a:lnTo>
                <a:lnTo>
                  <a:pt x="284162" y="639763"/>
                </a:lnTo>
                <a:lnTo>
                  <a:pt x="285432" y="634048"/>
                </a:lnTo>
                <a:lnTo>
                  <a:pt x="287653" y="628650"/>
                </a:lnTo>
                <a:lnTo>
                  <a:pt x="290192" y="623253"/>
                </a:lnTo>
                <a:lnTo>
                  <a:pt x="293366" y="617855"/>
                </a:lnTo>
                <a:lnTo>
                  <a:pt x="296857" y="613410"/>
                </a:lnTo>
                <a:lnTo>
                  <a:pt x="300982" y="608965"/>
                </a:lnTo>
                <a:lnTo>
                  <a:pt x="305108" y="604838"/>
                </a:lnTo>
                <a:lnTo>
                  <a:pt x="309869" y="601345"/>
                </a:lnTo>
                <a:lnTo>
                  <a:pt x="314946" y="598488"/>
                </a:lnTo>
                <a:lnTo>
                  <a:pt x="320342" y="595630"/>
                </a:lnTo>
                <a:lnTo>
                  <a:pt x="326054" y="593725"/>
                </a:lnTo>
                <a:lnTo>
                  <a:pt x="331767" y="592138"/>
                </a:lnTo>
                <a:lnTo>
                  <a:pt x="338114" y="591185"/>
                </a:lnTo>
                <a:lnTo>
                  <a:pt x="344144" y="590550"/>
                </a:lnTo>
                <a:close/>
                <a:moveTo>
                  <a:pt x="1750865" y="411163"/>
                </a:moveTo>
                <a:lnTo>
                  <a:pt x="1754043" y="411481"/>
                </a:lnTo>
                <a:lnTo>
                  <a:pt x="1757540" y="411798"/>
                </a:lnTo>
                <a:lnTo>
                  <a:pt x="1760718" y="413068"/>
                </a:lnTo>
                <a:lnTo>
                  <a:pt x="1764214" y="414021"/>
                </a:lnTo>
                <a:lnTo>
                  <a:pt x="1767710" y="414973"/>
                </a:lnTo>
                <a:lnTo>
                  <a:pt x="1770889" y="416878"/>
                </a:lnTo>
                <a:lnTo>
                  <a:pt x="1777563" y="421006"/>
                </a:lnTo>
                <a:lnTo>
                  <a:pt x="1784555" y="425768"/>
                </a:lnTo>
                <a:lnTo>
                  <a:pt x="1790912" y="431166"/>
                </a:lnTo>
                <a:lnTo>
                  <a:pt x="1797904" y="437198"/>
                </a:lnTo>
                <a:lnTo>
                  <a:pt x="1812207" y="451486"/>
                </a:lnTo>
                <a:lnTo>
                  <a:pt x="1827145" y="466408"/>
                </a:lnTo>
                <a:lnTo>
                  <a:pt x="1836680" y="476251"/>
                </a:lnTo>
                <a:lnTo>
                  <a:pt x="1851935" y="491173"/>
                </a:lnTo>
                <a:lnTo>
                  <a:pt x="1865920" y="505461"/>
                </a:lnTo>
                <a:lnTo>
                  <a:pt x="1872277" y="512446"/>
                </a:lnTo>
                <a:lnTo>
                  <a:pt x="1877680" y="519431"/>
                </a:lnTo>
                <a:lnTo>
                  <a:pt x="1882447" y="525781"/>
                </a:lnTo>
                <a:lnTo>
                  <a:pt x="1886579" y="532766"/>
                </a:lnTo>
                <a:lnTo>
                  <a:pt x="1888486" y="536258"/>
                </a:lnTo>
                <a:lnTo>
                  <a:pt x="1889439" y="539433"/>
                </a:lnTo>
                <a:lnTo>
                  <a:pt x="1891029" y="542608"/>
                </a:lnTo>
                <a:lnTo>
                  <a:pt x="1891664" y="546101"/>
                </a:lnTo>
                <a:lnTo>
                  <a:pt x="1891982" y="549593"/>
                </a:lnTo>
                <a:lnTo>
                  <a:pt x="1892300" y="552768"/>
                </a:lnTo>
                <a:lnTo>
                  <a:pt x="1892300" y="556261"/>
                </a:lnTo>
                <a:lnTo>
                  <a:pt x="1891664" y="559753"/>
                </a:lnTo>
                <a:lnTo>
                  <a:pt x="1891029" y="562928"/>
                </a:lnTo>
                <a:lnTo>
                  <a:pt x="1889757" y="566738"/>
                </a:lnTo>
                <a:lnTo>
                  <a:pt x="1888486" y="570231"/>
                </a:lnTo>
                <a:lnTo>
                  <a:pt x="1886261" y="574041"/>
                </a:lnTo>
                <a:lnTo>
                  <a:pt x="1884036" y="577533"/>
                </a:lnTo>
                <a:lnTo>
                  <a:pt x="1881176" y="581343"/>
                </a:lnTo>
                <a:lnTo>
                  <a:pt x="1877680" y="585153"/>
                </a:lnTo>
                <a:lnTo>
                  <a:pt x="1874184" y="588963"/>
                </a:lnTo>
                <a:lnTo>
                  <a:pt x="1476895" y="985838"/>
                </a:lnTo>
                <a:lnTo>
                  <a:pt x="1472763" y="989966"/>
                </a:lnTo>
                <a:lnTo>
                  <a:pt x="1468313" y="993458"/>
                </a:lnTo>
                <a:lnTo>
                  <a:pt x="1464182" y="996633"/>
                </a:lnTo>
                <a:lnTo>
                  <a:pt x="1459732" y="999808"/>
                </a:lnTo>
                <a:lnTo>
                  <a:pt x="1455282" y="1002348"/>
                </a:lnTo>
                <a:lnTo>
                  <a:pt x="1450515" y="1004888"/>
                </a:lnTo>
                <a:lnTo>
                  <a:pt x="1446065" y="1007111"/>
                </a:lnTo>
                <a:lnTo>
                  <a:pt x="1440980" y="1009016"/>
                </a:lnTo>
                <a:lnTo>
                  <a:pt x="1436212" y="1010921"/>
                </a:lnTo>
                <a:lnTo>
                  <a:pt x="1431445" y="1012826"/>
                </a:lnTo>
                <a:lnTo>
                  <a:pt x="1426360" y="1013778"/>
                </a:lnTo>
                <a:lnTo>
                  <a:pt x="1421274" y="1015366"/>
                </a:lnTo>
                <a:lnTo>
                  <a:pt x="1416507" y="1016001"/>
                </a:lnTo>
                <a:lnTo>
                  <a:pt x="1411422" y="1016953"/>
                </a:lnTo>
                <a:lnTo>
                  <a:pt x="1406336" y="1017271"/>
                </a:lnTo>
                <a:lnTo>
                  <a:pt x="1401569" y="1017588"/>
                </a:lnTo>
                <a:lnTo>
                  <a:pt x="1396484" y="1017588"/>
                </a:lnTo>
                <a:lnTo>
                  <a:pt x="1391716" y="1017271"/>
                </a:lnTo>
                <a:lnTo>
                  <a:pt x="1386949" y="1016953"/>
                </a:lnTo>
                <a:lnTo>
                  <a:pt x="1382499" y="1015683"/>
                </a:lnTo>
                <a:lnTo>
                  <a:pt x="1377731" y="1015048"/>
                </a:lnTo>
                <a:lnTo>
                  <a:pt x="1373282" y="1013461"/>
                </a:lnTo>
                <a:lnTo>
                  <a:pt x="1368832" y="1012191"/>
                </a:lnTo>
                <a:lnTo>
                  <a:pt x="1364700" y="1010286"/>
                </a:lnTo>
                <a:lnTo>
                  <a:pt x="1360886" y="1008063"/>
                </a:lnTo>
                <a:lnTo>
                  <a:pt x="1357072" y="1005523"/>
                </a:lnTo>
                <a:lnTo>
                  <a:pt x="1353576" y="1002983"/>
                </a:lnTo>
                <a:lnTo>
                  <a:pt x="1350080" y="1000126"/>
                </a:lnTo>
                <a:lnTo>
                  <a:pt x="1347220" y="996633"/>
                </a:lnTo>
                <a:lnTo>
                  <a:pt x="1344359" y="993458"/>
                </a:lnTo>
                <a:lnTo>
                  <a:pt x="1341817" y="989331"/>
                </a:lnTo>
                <a:lnTo>
                  <a:pt x="1339274" y="985521"/>
                </a:lnTo>
                <a:lnTo>
                  <a:pt x="1337367" y="981076"/>
                </a:lnTo>
                <a:lnTo>
                  <a:pt x="1335778" y="976313"/>
                </a:lnTo>
                <a:lnTo>
                  <a:pt x="1326561" y="967106"/>
                </a:lnTo>
                <a:lnTo>
                  <a:pt x="1322111" y="965518"/>
                </a:lnTo>
                <a:lnTo>
                  <a:pt x="1317979" y="963296"/>
                </a:lnTo>
                <a:lnTo>
                  <a:pt x="1314165" y="961073"/>
                </a:lnTo>
                <a:lnTo>
                  <a:pt x="1310351" y="958851"/>
                </a:lnTo>
                <a:lnTo>
                  <a:pt x="1307173" y="956311"/>
                </a:lnTo>
                <a:lnTo>
                  <a:pt x="1303995" y="953453"/>
                </a:lnTo>
                <a:lnTo>
                  <a:pt x="1301134" y="950913"/>
                </a:lnTo>
                <a:lnTo>
                  <a:pt x="1298274" y="948056"/>
                </a:lnTo>
                <a:lnTo>
                  <a:pt x="1295731" y="944563"/>
                </a:lnTo>
                <a:lnTo>
                  <a:pt x="1293824" y="941706"/>
                </a:lnTo>
                <a:lnTo>
                  <a:pt x="1291599" y="938531"/>
                </a:lnTo>
                <a:lnTo>
                  <a:pt x="1289692" y="935038"/>
                </a:lnTo>
                <a:lnTo>
                  <a:pt x="1288103" y="931546"/>
                </a:lnTo>
                <a:lnTo>
                  <a:pt x="1286832" y="928371"/>
                </a:lnTo>
                <a:lnTo>
                  <a:pt x="1284607" y="921068"/>
                </a:lnTo>
                <a:lnTo>
                  <a:pt x="1283336" y="913448"/>
                </a:lnTo>
                <a:lnTo>
                  <a:pt x="1282700" y="905511"/>
                </a:lnTo>
                <a:lnTo>
                  <a:pt x="1283018" y="897573"/>
                </a:lnTo>
                <a:lnTo>
                  <a:pt x="1283971" y="889953"/>
                </a:lnTo>
                <a:lnTo>
                  <a:pt x="1285560" y="882016"/>
                </a:lnTo>
                <a:lnTo>
                  <a:pt x="1287785" y="874078"/>
                </a:lnTo>
                <a:lnTo>
                  <a:pt x="1290646" y="866141"/>
                </a:lnTo>
                <a:lnTo>
                  <a:pt x="1294142" y="858521"/>
                </a:lnTo>
                <a:lnTo>
                  <a:pt x="1298909" y="849948"/>
                </a:lnTo>
                <a:lnTo>
                  <a:pt x="1304313" y="841376"/>
                </a:lnTo>
                <a:lnTo>
                  <a:pt x="1310351" y="833756"/>
                </a:lnTo>
                <a:lnTo>
                  <a:pt x="1317026" y="826136"/>
                </a:lnTo>
                <a:lnTo>
                  <a:pt x="1714315" y="429261"/>
                </a:lnTo>
                <a:lnTo>
                  <a:pt x="1718446" y="425768"/>
                </a:lnTo>
                <a:lnTo>
                  <a:pt x="1721943" y="422276"/>
                </a:lnTo>
                <a:lnTo>
                  <a:pt x="1726074" y="419736"/>
                </a:lnTo>
                <a:lnTo>
                  <a:pt x="1729571" y="417196"/>
                </a:lnTo>
                <a:lnTo>
                  <a:pt x="1733384" y="415608"/>
                </a:lnTo>
                <a:lnTo>
                  <a:pt x="1736881" y="414021"/>
                </a:lnTo>
                <a:lnTo>
                  <a:pt x="1740377" y="412433"/>
                </a:lnTo>
                <a:lnTo>
                  <a:pt x="1743873" y="411798"/>
                </a:lnTo>
                <a:lnTo>
                  <a:pt x="1747051" y="411481"/>
                </a:lnTo>
                <a:lnTo>
                  <a:pt x="1750865" y="411163"/>
                </a:lnTo>
                <a:close/>
                <a:moveTo>
                  <a:pt x="198373" y="319088"/>
                </a:moveTo>
                <a:lnTo>
                  <a:pt x="1557783" y="319088"/>
                </a:lnTo>
                <a:lnTo>
                  <a:pt x="1453042" y="423822"/>
                </a:lnTo>
                <a:lnTo>
                  <a:pt x="315492" y="423822"/>
                </a:lnTo>
                <a:lnTo>
                  <a:pt x="305336" y="424140"/>
                </a:lnTo>
                <a:lnTo>
                  <a:pt x="295179" y="424774"/>
                </a:lnTo>
                <a:lnTo>
                  <a:pt x="285340" y="426361"/>
                </a:lnTo>
                <a:lnTo>
                  <a:pt x="275500" y="427631"/>
                </a:lnTo>
                <a:lnTo>
                  <a:pt x="265979" y="429852"/>
                </a:lnTo>
                <a:lnTo>
                  <a:pt x="256457" y="433026"/>
                </a:lnTo>
                <a:lnTo>
                  <a:pt x="247570" y="435882"/>
                </a:lnTo>
                <a:lnTo>
                  <a:pt x="238365" y="439374"/>
                </a:lnTo>
                <a:lnTo>
                  <a:pt x="229478" y="443499"/>
                </a:lnTo>
                <a:lnTo>
                  <a:pt x="221226" y="447943"/>
                </a:lnTo>
                <a:lnTo>
                  <a:pt x="212973" y="452703"/>
                </a:lnTo>
                <a:lnTo>
                  <a:pt x="204721" y="457781"/>
                </a:lnTo>
                <a:lnTo>
                  <a:pt x="196786" y="463494"/>
                </a:lnTo>
                <a:lnTo>
                  <a:pt x="189486" y="469207"/>
                </a:lnTo>
                <a:lnTo>
                  <a:pt x="182186" y="475554"/>
                </a:lnTo>
                <a:lnTo>
                  <a:pt x="175203" y="481902"/>
                </a:lnTo>
                <a:lnTo>
                  <a:pt x="168855" y="488884"/>
                </a:lnTo>
                <a:lnTo>
                  <a:pt x="162507" y="496184"/>
                </a:lnTo>
                <a:lnTo>
                  <a:pt x="156794" y="503483"/>
                </a:lnTo>
                <a:lnTo>
                  <a:pt x="151398" y="511100"/>
                </a:lnTo>
                <a:lnTo>
                  <a:pt x="145685" y="519670"/>
                </a:lnTo>
                <a:lnTo>
                  <a:pt x="140924" y="527604"/>
                </a:lnTo>
                <a:lnTo>
                  <a:pt x="136798" y="536490"/>
                </a:lnTo>
                <a:lnTo>
                  <a:pt x="132672" y="545060"/>
                </a:lnTo>
                <a:lnTo>
                  <a:pt x="129498" y="554263"/>
                </a:lnTo>
                <a:lnTo>
                  <a:pt x="126007" y="563150"/>
                </a:lnTo>
                <a:lnTo>
                  <a:pt x="123468" y="572671"/>
                </a:lnTo>
                <a:lnTo>
                  <a:pt x="121246" y="582193"/>
                </a:lnTo>
                <a:lnTo>
                  <a:pt x="119659" y="592031"/>
                </a:lnTo>
                <a:lnTo>
                  <a:pt x="118072" y="601870"/>
                </a:lnTo>
                <a:lnTo>
                  <a:pt x="117437" y="612026"/>
                </a:lnTo>
                <a:lnTo>
                  <a:pt x="117437" y="622182"/>
                </a:lnTo>
                <a:lnTo>
                  <a:pt x="117437" y="1633658"/>
                </a:lnTo>
                <a:lnTo>
                  <a:pt x="117437" y="1643814"/>
                </a:lnTo>
                <a:lnTo>
                  <a:pt x="118072" y="1653970"/>
                </a:lnTo>
                <a:lnTo>
                  <a:pt x="119659" y="1663808"/>
                </a:lnTo>
                <a:lnTo>
                  <a:pt x="121246" y="1673647"/>
                </a:lnTo>
                <a:lnTo>
                  <a:pt x="123468" y="1683168"/>
                </a:lnTo>
                <a:lnTo>
                  <a:pt x="126007" y="1692689"/>
                </a:lnTo>
                <a:lnTo>
                  <a:pt x="129498" y="1701576"/>
                </a:lnTo>
                <a:lnTo>
                  <a:pt x="132672" y="1710780"/>
                </a:lnTo>
                <a:lnTo>
                  <a:pt x="136798" y="1719666"/>
                </a:lnTo>
                <a:lnTo>
                  <a:pt x="140924" y="1728235"/>
                </a:lnTo>
                <a:lnTo>
                  <a:pt x="145685" y="1736170"/>
                </a:lnTo>
                <a:lnTo>
                  <a:pt x="151398" y="1744739"/>
                </a:lnTo>
                <a:lnTo>
                  <a:pt x="156794" y="1752356"/>
                </a:lnTo>
                <a:lnTo>
                  <a:pt x="162507" y="1759656"/>
                </a:lnTo>
                <a:lnTo>
                  <a:pt x="168855" y="1766955"/>
                </a:lnTo>
                <a:lnTo>
                  <a:pt x="175203" y="1773938"/>
                </a:lnTo>
                <a:lnTo>
                  <a:pt x="182186" y="1780285"/>
                </a:lnTo>
                <a:lnTo>
                  <a:pt x="189486" y="1786633"/>
                </a:lnTo>
                <a:lnTo>
                  <a:pt x="196786" y="1792345"/>
                </a:lnTo>
                <a:lnTo>
                  <a:pt x="204721" y="1798375"/>
                </a:lnTo>
                <a:lnTo>
                  <a:pt x="212973" y="1803453"/>
                </a:lnTo>
                <a:lnTo>
                  <a:pt x="221226" y="1808214"/>
                </a:lnTo>
                <a:lnTo>
                  <a:pt x="229478" y="1812340"/>
                </a:lnTo>
                <a:lnTo>
                  <a:pt x="238365" y="1816466"/>
                </a:lnTo>
                <a:lnTo>
                  <a:pt x="247570" y="1819640"/>
                </a:lnTo>
                <a:lnTo>
                  <a:pt x="256457" y="1823131"/>
                </a:lnTo>
                <a:lnTo>
                  <a:pt x="265979" y="1825670"/>
                </a:lnTo>
                <a:lnTo>
                  <a:pt x="275500" y="1827891"/>
                </a:lnTo>
                <a:lnTo>
                  <a:pt x="285340" y="1829478"/>
                </a:lnTo>
                <a:lnTo>
                  <a:pt x="295179" y="1831065"/>
                </a:lnTo>
                <a:lnTo>
                  <a:pt x="305336" y="1831700"/>
                </a:lnTo>
                <a:lnTo>
                  <a:pt x="315492" y="1831700"/>
                </a:lnTo>
                <a:lnTo>
                  <a:pt x="1632371" y="1831700"/>
                </a:lnTo>
                <a:lnTo>
                  <a:pt x="1642527" y="1831700"/>
                </a:lnTo>
                <a:lnTo>
                  <a:pt x="1652367" y="1831065"/>
                </a:lnTo>
                <a:lnTo>
                  <a:pt x="1662523" y="1829478"/>
                </a:lnTo>
                <a:lnTo>
                  <a:pt x="1672045" y="1827891"/>
                </a:lnTo>
                <a:lnTo>
                  <a:pt x="1681885" y="1825670"/>
                </a:lnTo>
                <a:lnTo>
                  <a:pt x="1691089" y="1823131"/>
                </a:lnTo>
                <a:lnTo>
                  <a:pt x="1700611" y="1819640"/>
                </a:lnTo>
                <a:lnTo>
                  <a:pt x="1709181" y="1816466"/>
                </a:lnTo>
                <a:lnTo>
                  <a:pt x="1718385" y="1812340"/>
                </a:lnTo>
                <a:lnTo>
                  <a:pt x="1726637" y="1808214"/>
                </a:lnTo>
                <a:lnTo>
                  <a:pt x="1735207" y="1803453"/>
                </a:lnTo>
                <a:lnTo>
                  <a:pt x="1743142" y="1798375"/>
                </a:lnTo>
                <a:lnTo>
                  <a:pt x="1750760" y="1792345"/>
                </a:lnTo>
                <a:lnTo>
                  <a:pt x="1758377" y="1786633"/>
                </a:lnTo>
                <a:lnTo>
                  <a:pt x="1765677" y="1780285"/>
                </a:lnTo>
                <a:lnTo>
                  <a:pt x="1772660" y="1773938"/>
                </a:lnTo>
                <a:lnTo>
                  <a:pt x="1779325" y="1766955"/>
                </a:lnTo>
                <a:lnTo>
                  <a:pt x="1785356" y="1759973"/>
                </a:lnTo>
                <a:lnTo>
                  <a:pt x="1791069" y="1752356"/>
                </a:lnTo>
                <a:lnTo>
                  <a:pt x="1796782" y="1744739"/>
                </a:lnTo>
                <a:lnTo>
                  <a:pt x="1801861" y="1736805"/>
                </a:lnTo>
                <a:lnTo>
                  <a:pt x="1806621" y="1728235"/>
                </a:lnTo>
                <a:lnTo>
                  <a:pt x="1810748" y="1719666"/>
                </a:lnTo>
                <a:lnTo>
                  <a:pt x="1814874" y="1710780"/>
                </a:lnTo>
                <a:lnTo>
                  <a:pt x="1818683" y="1702211"/>
                </a:lnTo>
                <a:lnTo>
                  <a:pt x="1821857" y="1692689"/>
                </a:lnTo>
                <a:lnTo>
                  <a:pt x="1824396" y="1683168"/>
                </a:lnTo>
                <a:lnTo>
                  <a:pt x="1826617" y="1673647"/>
                </a:lnTo>
                <a:lnTo>
                  <a:pt x="1828522" y="1663808"/>
                </a:lnTo>
                <a:lnTo>
                  <a:pt x="1829474" y="1653970"/>
                </a:lnTo>
                <a:lnTo>
                  <a:pt x="1830109" y="1643814"/>
                </a:lnTo>
                <a:lnTo>
                  <a:pt x="1830426" y="1633658"/>
                </a:lnTo>
                <a:lnTo>
                  <a:pt x="1830426" y="1113162"/>
                </a:lnTo>
                <a:lnTo>
                  <a:pt x="1830426" y="773570"/>
                </a:lnTo>
                <a:lnTo>
                  <a:pt x="1947863" y="656458"/>
                </a:lnTo>
                <a:lnTo>
                  <a:pt x="1947863" y="1738391"/>
                </a:lnTo>
                <a:lnTo>
                  <a:pt x="1947546" y="1748865"/>
                </a:lnTo>
                <a:lnTo>
                  <a:pt x="1946911" y="1758704"/>
                </a:lnTo>
                <a:lnTo>
                  <a:pt x="1945324" y="1768860"/>
                </a:lnTo>
                <a:lnTo>
                  <a:pt x="1943419" y="1778063"/>
                </a:lnTo>
                <a:lnTo>
                  <a:pt x="1941198" y="1787902"/>
                </a:lnTo>
                <a:lnTo>
                  <a:pt x="1938659" y="1797423"/>
                </a:lnTo>
                <a:lnTo>
                  <a:pt x="1935802" y="1806627"/>
                </a:lnTo>
                <a:lnTo>
                  <a:pt x="1932311" y="1815831"/>
                </a:lnTo>
                <a:lnTo>
                  <a:pt x="1928184" y="1824400"/>
                </a:lnTo>
                <a:lnTo>
                  <a:pt x="1923741" y="1832969"/>
                </a:lnTo>
                <a:lnTo>
                  <a:pt x="1918980" y="1841221"/>
                </a:lnTo>
                <a:lnTo>
                  <a:pt x="1913902" y="1849156"/>
                </a:lnTo>
                <a:lnTo>
                  <a:pt x="1908188" y="1856773"/>
                </a:lnTo>
                <a:lnTo>
                  <a:pt x="1902475" y="1864707"/>
                </a:lnTo>
                <a:lnTo>
                  <a:pt x="1896127" y="1871689"/>
                </a:lnTo>
                <a:lnTo>
                  <a:pt x="1889462" y="1878671"/>
                </a:lnTo>
                <a:lnTo>
                  <a:pt x="1882797" y="1885336"/>
                </a:lnTo>
                <a:lnTo>
                  <a:pt x="1875497" y="1891366"/>
                </a:lnTo>
                <a:lnTo>
                  <a:pt x="1868197" y="1897397"/>
                </a:lnTo>
                <a:lnTo>
                  <a:pt x="1860579" y="1902792"/>
                </a:lnTo>
                <a:lnTo>
                  <a:pt x="1852327" y="1907870"/>
                </a:lnTo>
                <a:lnTo>
                  <a:pt x="1844074" y="1912631"/>
                </a:lnTo>
                <a:lnTo>
                  <a:pt x="1835187" y="1917074"/>
                </a:lnTo>
                <a:lnTo>
                  <a:pt x="1826617" y="1920882"/>
                </a:lnTo>
                <a:lnTo>
                  <a:pt x="1817413" y="1924691"/>
                </a:lnTo>
                <a:lnTo>
                  <a:pt x="1808209" y="1927865"/>
                </a:lnTo>
                <a:lnTo>
                  <a:pt x="1799004" y="1930404"/>
                </a:lnTo>
                <a:lnTo>
                  <a:pt x="1789482" y="1932625"/>
                </a:lnTo>
                <a:lnTo>
                  <a:pt x="1779643" y="1934530"/>
                </a:lnTo>
                <a:lnTo>
                  <a:pt x="1769803" y="1935482"/>
                </a:lnTo>
                <a:lnTo>
                  <a:pt x="1759647" y="1936434"/>
                </a:lnTo>
                <a:lnTo>
                  <a:pt x="1749173" y="1936751"/>
                </a:lnTo>
                <a:lnTo>
                  <a:pt x="198373" y="1936751"/>
                </a:lnTo>
                <a:lnTo>
                  <a:pt x="188216" y="1936434"/>
                </a:lnTo>
                <a:lnTo>
                  <a:pt x="178377" y="1935482"/>
                </a:lnTo>
                <a:lnTo>
                  <a:pt x="168538" y="1934530"/>
                </a:lnTo>
                <a:lnTo>
                  <a:pt x="158699" y="1932625"/>
                </a:lnTo>
                <a:lnTo>
                  <a:pt x="148859" y="1930404"/>
                </a:lnTo>
                <a:lnTo>
                  <a:pt x="139655" y="1927865"/>
                </a:lnTo>
                <a:lnTo>
                  <a:pt x="130133" y="1924691"/>
                </a:lnTo>
                <a:lnTo>
                  <a:pt x="121246" y="1920882"/>
                </a:lnTo>
                <a:lnTo>
                  <a:pt x="112359" y="1917074"/>
                </a:lnTo>
                <a:lnTo>
                  <a:pt x="103789" y="1912631"/>
                </a:lnTo>
                <a:lnTo>
                  <a:pt x="95537" y="1907870"/>
                </a:lnTo>
                <a:lnTo>
                  <a:pt x="87602" y="1902792"/>
                </a:lnTo>
                <a:lnTo>
                  <a:pt x="79984" y="1897397"/>
                </a:lnTo>
                <a:lnTo>
                  <a:pt x="72049" y="1891366"/>
                </a:lnTo>
                <a:lnTo>
                  <a:pt x="65067" y="1885336"/>
                </a:lnTo>
                <a:lnTo>
                  <a:pt x="58084" y="1878671"/>
                </a:lnTo>
                <a:lnTo>
                  <a:pt x="51418" y="1871689"/>
                </a:lnTo>
                <a:lnTo>
                  <a:pt x="45388" y="1864707"/>
                </a:lnTo>
                <a:lnTo>
                  <a:pt x="39357" y="1856773"/>
                </a:lnTo>
                <a:lnTo>
                  <a:pt x="33962" y="1849156"/>
                </a:lnTo>
                <a:lnTo>
                  <a:pt x="28883" y="1841221"/>
                </a:lnTo>
                <a:lnTo>
                  <a:pt x="24122" y="1832969"/>
                </a:lnTo>
                <a:lnTo>
                  <a:pt x="19679" y="1824400"/>
                </a:lnTo>
                <a:lnTo>
                  <a:pt x="15870" y="1815831"/>
                </a:lnTo>
                <a:lnTo>
                  <a:pt x="12061" y="1806627"/>
                </a:lnTo>
                <a:lnTo>
                  <a:pt x="8887" y="1797423"/>
                </a:lnTo>
                <a:lnTo>
                  <a:pt x="6348" y="1787902"/>
                </a:lnTo>
                <a:lnTo>
                  <a:pt x="4126" y="1778063"/>
                </a:lnTo>
                <a:lnTo>
                  <a:pt x="2222" y="1768860"/>
                </a:lnTo>
                <a:lnTo>
                  <a:pt x="1270" y="1758704"/>
                </a:lnTo>
                <a:lnTo>
                  <a:pt x="318" y="1748865"/>
                </a:lnTo>
                <a:lnTo>
                  <a:pt x="0" y="1738391"/>
                </a:lnTo>
                <a:lnTo>
                  <a:pt x="0" y="517448"/>
                </a:lnTo>
                <a:lnTo>
                  <a:pt x="318" y="507292"/>
                </a:lnTo>
                <a:lnTo>
                  <a:pt x="1270" y="497453"/>
                </a:lnTo>
                <a:lnTo>
                  <a:pt x="2222" y="487297"/>
                </a:lnTo>
                <a:lnTo>
                  <a:pt x="4126" y="477776"/>
                </a:lnTo>
                <a:lnTo>
                  <a:pt x="6348" y="467937"/>
                </a:lnTo>
                <a:lnTo>
                  <a:pt x="8887" y="458416"/>
                </a:lnTo>
                <a:lnTo>
                  <a:pt x="12061" y="449212"/>
                </a:lnTo>
                <a:lnTo>
                  <a:pt x="15870" y="440008"/>
                </a:lnTo>
                <a:lnTo>
                  <a:pt x="19679" y="431439"/>
                </a:lnTo>
                <a:lnTo>
                  <a:pt x="24122" y="423187"/>
                </a:lnTo>
                <a:lnTo>
                  <a:pt x="28883" y="414618"/>
                </a:lnTo>
                <a:lnTo>
                  <a:pt x="33962" y="406684"/>
                </a:lnTo>
                <a:lnTo>
                  <a:pt x="39357" y="399067"/>
                </a:lnTo>
                <a:lnTo>
                  <a:pt x="45388" y="391450"/>
                </a:lnTo>
                <a:lnTo>
                  <a:pt x="51418" y="384150"/>
                </a:lnTo>
                <a:lnTo>
                  <a:pt x="58084" y="377168"/>
                </a:lnTo>
                <a:lnTo>
                  <a:pt x="65067" y="370503"/>
                </a:lnTo>
                <a:lnTo>
                  <a:pt x="72049" y="364473"/>
                </a:lnTo>
                <a:lnTo>
                  <a:pt x="79984" y="358443"/>
                </a:lnTo>
                <a:lnTo>
                  <a:pt x="87602" y="353047"/>
                </a:lnTo>
                <a:lnTo>
                  <a:pt x="95537" y="347969"/>
                </a:lnTo>
                <a:lnTo>
                  <a:pt x="103789" y="343209"/>
                </a:lnTo>
                <a:lnTo>
                  <a:pt x="112359" y="338766"/>
                </a:lnTo>
                <a:lnTo>
                  <a:pt x="121246" y="334957"/>
                </a:lnTo>
                <a:lnTo>
                  <a:pt x="130133" y="331149"/>
                </a:lnTo>
                <a:lnTo>
                  <a:pt x="139655" y="328292"/>
                </a:lnTo>
                <a:lnTo>
                  <a:pt x="148859" y="325436"/>
                </a:lnTo>
                <a:lnTo>
                  <a:pt x="158699" y="323214"/>
                </a:lnTo>
                <a:lnTo>
                  <a:pt x="168538" y="321310"/>
                </a:lnTo>
                <a:lnTo>
                  <a:pt x="178377" y="320358"/>
                </a:lnTo>
                <a:lnTo>
                  <a:pt x="188216" y="319723"/>
                </a:lnTo>
                <a:lnTo>
                  <a:pt x="198373" y="319088"/>
                </a:lnTo>
                <a:close/>
                <a:moveTo>
                  <a:pt x="2076641" y="106363"/>
                </a:moveTo>
                <a:lnTo>
                  <a:pt x="2082030" y="106363"/>
                </a:lnTo>
                <a:lnTo>
                  <a:pt x="2087102" y="106363"/>
                </a:lnTo>
                <a:lnTo>
                  <a:pt x="2092174" y="106679"/>
                </a:lnTo>
                <a:lnTo>
                  <a:pt x="2097246" y="107313"/>
                </a:lnTo>
                <a:lnTo>
                  <a:pt x="2102318" y="108263"/>
                </a:lnTo>
                <a:lnTo>
                  <a:pt x="2107390" y="109213"/>
                </a:lnTo>
                <a:lnTo>
                  <a:pt x="2112145" y="110797"/>
                </a:lnTo>
                <a:lnTo>
                  <a:pt x="2117217" y="112064"/>
                </a:lnTo>
                <a:lnTo>
                  <a:pt x="2121972" y="113965"/>
                </a:lnTo>
                <a:lnTo>
                  <a:pt x="2126727" y="116182"/>
                </a:lnTo>
                <a:lnTo>
                  <a:pt x="2131482" y="118399"/>
                </a:lnTo>
                <a:lnTo>
                  <a:pt x="2136237" y="120933"/>
                </a:lnTo>
                <a:lnTo>
                  <a:pt x="2140358" y="123784"/>
                </a:lnTo>
                <a:lnTo>
                  <a:pt x="2144796" y="126634"/>
                </a:lnTo>
                <a:lnTo>
                  <a:pt x="2148916" y="130119"/>
                </a:lnTo>
                <a:lnTo>
                  <a:pt x="2153354" y="133603"/>
                </a:lnTo>
                <a:lnTo>
                  <a:pt x="2157158" y="137087"/>
                </a:lnTo>
                <a:lnTo>
                  <a:pt x="2166351" y="146589"/>
                </a:lnTo>
                <a:lnTo>
                  <a:pt x="2169838" y="150707"/>
                </a:lnTo>
                <a:lnTo>
                  <a:pt x="2173642" y="154825"/>
                </a:lnTo>
                <a:lnTo>
                  <a:pt x="2176812" y="158626"/>
                </a:lnTo>
                <a:lnTo>
                  <a:pt x="2179665" y="163060"/>
                </a:lnTo>
                <a:lnTo>
                  <a:pt x="2182835" y="167811"/>
                </a:lnTo>
                <a:lnTo>
                  <a:pt x="2185371" y="172246"/>
                </a:lnTo>
                <a:lnTo>
                  <a:pt x="2187273" y="176997"/>
                </a:lnTo>
                <a:lnTo>
                  <a:pt x="2189492" y="181748"/>
                </a:lnTo>
                <a:lnTo>
                  <a:pt x="2191394" y="186183"/>
                </a:lnTo>
                <a:lnTo>
                  <a:pt x="2192979" y="191567"/>
                </a:lnTo>
                <a:lnTo>
                  <a:pt x="2194247" y="196002"/>
                </a:lnTo>
                <a:lnTo>
                  <a:pt x="2195515" y="201387"/>
                </a:lnTo>
                <a:lnTo>
                  <a:pt x="2196149" y="206454"/>
                </a:lnTo>
                <a:lnTo>
                  <a:pt x="2196783" y="211522"/>
                </a:lnTo>
                <a:lnTo>
                  <a:pt x="2197100" y="216590"/>
                </a:lnTo>
                <a:lnTo>
                  <a:pt x="2197100" y="221658"/>
                </a:lnTo>
                <a:lnTo>
                  <a:pt x="2197100" y="226726"/>
                </a:lnTo>
                <a:lnTo>
                  <a:pt x="2196783" y="231794"/>
                </a:lnTo>
                <a:lnTo>
                  <a:pt x="2196149" y="236862"/>
                </a:lnTo>
                <a:lnTo>
                  <a:pt x="2195515" y="241613"/>
                </a:lnTo>
                <a:lnTo>
                  <a:pt x="2194247" y="246681"/>
                </a:lnTo>
                <a:lnTo>
                  <a:pt x="2192979" y="251749"/>
                </a:lnTo>
                <a:lnTo>
                  <a:pt x="2191394" y="256500"/>
                </a:lnTo>
                <a:lnTo>
                  <a:pt x="2189492" y="261251"/>
                </a:lnTo>
                <a:lnTo>
                  <a:pt x="2187273" y="266319"/>
                </a:lnTo>
                <a:lnTo>
                  <a:pt x="2185371" y="270754"/>
                </a:lnTo>
                <a:lnTo>
                  <a:pt x="2182835" y="275505"/>
                </a:lnTo>
                <a:lnTo>
                  <a:pt x="2179665" y="279623"/>
                </a:lnTo>
                <a:lnTo>
                  <a:pt x="2176812" y="284057"/>
                </a:lnTo>
                <a:lnTo>
                  <a:pt x="2173642" y="288492"/>
                </a:lnTo>
                <a:lnTo>
                  <a:pt x="2169838" y="292609"/>
                </a:lnTo>
                <a:lnTo>
                  <a:pt x="2166351" y="296410"/>
                </a:lnTo>
                <a:lnTo>
                  <a:pt x="1970764" y="491843"/>
                </a:lnTo>
                <a:lnTo>
                  <a:pt x="1967277" y="495010"/>
                </a:lnTo>
                <a:lnTo>
                  <a:pt x="1963473" y="498178"/>
                </a:lnTo>
                <a:lnTo>
                  <a:pt x="1959986" y="500712"/>
                </a:lnTo>
                <a:lnTo>
                  <a:pt x="1956816" y="502612"/>
                </a:lnTo>
                <a:lnTo>
                  <a:pt x="1953329" y="504513"/>
                </a:lnTo>
                <a:lnTo>
                  <a:pt x="1950476" y="505463"/>
                </a:lnTo>
                <a:lnTo>
                  <a:pt x="1947623" y="505780"/>
                </a:lnTo>
                <a:lnTo>
                  <a:pt x="1944771" y="506413"/>
                </a:lnTo>
                <a:lnTo>
                  <a:pt x="1941918" y="505780"/>
                </a:lnTo>
                <a:lnTo>
                  <a:pt x="1939382" y="505463"/>
                </a:lnTo>
                <a:lnTo>
                  <a:pt x="1936846" y="504513"/>
                </a:lnTo>
                <a:lnTo>
                  <a:pt x="1933993" y="502929"/>
                </a:lnTo>
                <a:lnTo>
                  <a:pt x="1931457" y="501662"/>
                </a:lnTo>
                <a:lnTo>
                  <a:pt x="1928921" y="499445"/>
                </a:lnTo>
                <a:lnTo>
                  <a:pt x="1924166" y="494694"/>
                </a:lnTo>
                <a:lnTo>
                  <a:pt x="1919094" y="489309"/>
                </a:lnTo>
                <a:lnTo>
                  <a:pt x="1914022" y="482657"/>
                </a:lnTo>
                <a:lnTo>
                  <a:pt x="1903561" y="467770"/>
                </a:lnTo>
                <a:lnTo>
                  <a:pt x="1897855" y="459852"/>
                </a:lnTo>
                <a:lnTo>
                  <a:pt x="1891515" y="451616"/>
                </a:lnTo>
                <a:lnTo>
                  <a:pt x="1884541" y="443698"/>
                </a:lnTo>
                <a:lnTo>
                  <a:pt x="1877250" y="435779"/>
                </a:lnTo>
                <a:lnTo>
                  <a:pt x="1868057" y="426277"/>
                </a:lnTo>
                <a:lnTo>
                  <a:pt x="1859815" y="418991"/>
                </a:lnTo>
                <a:lnTo>
                  <a:pt x="1851890" y="412023"/>
                </a:lnTo>
                <a:lnTo>
                  <a:pt x="1843966" y="406005"/>
                </a:lnTo>
                <a:lnTo>
                  <a:pt x="1836041" y="399987"/>
                </a:lnTo>
                <a:lnTo>
                  <a:pt x="1820825" y="389217"/>
                </a:lnTo>
                <a:lnTo>
                  <a:pt x="1814485" y="384466"/>
                </a:lnTo>
                <a:lnTo>
                  <a:pt x="1808462" y="379398"/>
                </a:lnTo>
                <a:lnTo>
                  <a:pt x="1804024" y="374647"/>
                </a:lnTo>
                <a:lnTo>
                  <a:pt x="1802122" y="372113"/>
                </a:lnTo>
                <a:lnTo>
                  <a:pt x="1800220" y="369579"/>
                </a:lnTo>
                <a:lnTo>
                  <a:pt x="1798635" y="367045"/>
                </a:lnTo>
                <a:lnTo>
                  <a:pt x="1798001" y="364511"/>
                </a:lnTo>
                <a:lnTo>
                  <a:pt x="1797367" y="361660"/>
                </a:lnTo>
                <a:lnTo>
                  <a:pt x="1797050" y="359126"/>
                </a:lnTo>
                <a:lnTo>
                  <a:pt x="1797367" y="355959"/>
                </a:lnTo>
                <a:lnTo>
                  <a:pt x="1797684" y="353108"/>
                </a:lnTo>
                <a:lnTo>
                  <a:pt x="1798635" y="349941"/>
                </a:lnTo>
                <a:lnTo>
                  <a:pt x="1800220" y="346773"/>
                </a:lnTo>
                <a:lnTo>
                  <a:pt x="1802439" y="343289"/>
                </a:lnTo>
                <a:lnTo>
                  <a:pt x="1804975" y="340122"/>
                </a:lnTo>
                <a:lnTo>
                  <a:pt x="1807828" y="336637"/>
                </a:lnTo>
                <a:lnTo>
                  <a:pt x="1811632" y="332520"/>
                </a:lnTo>
                <a:lnTo>
                  <a:pt x="2006902" y="137087"/>
                </a:lnTo>
                <a:lnTo>
                  <a:pt x="2011023" y="133603"/>
                </a:lnTo>
                <a:lnTo>
                  <a:pt x="2014827" y="130119"/>
                </a:lnTo>
                <a:lnTo>
                  <a:pt x="2019265" y="126634"/>
                </a:lnTo>
                <a:lnTo>
                  <a:pt x="2023703" y="123784"/>
                </a:lnTo>
                <a:lnTo>
                  <a:pt x="2028141" y="120933"/>
                </a:lnTo>
                <a:lnTo>
                  <a:pt x="2032896" y="118399"/>
                </a:lnTo>
                <a:lnTo>
                  <a:pt x="2037017" y="116182"/>
                </a:lnTo>
                <a:lnTo>
                  <a:pt x="2041772" y="113965"/>
                </a:lnTo>
                <a:lnTo>
                  <a:pt x="2046843" y="112064"/>
                </a:lnTo>
                <a:lnTo>
                  <a:pt x="2051598" y="110797"/>
                </a:lnTo>
                <a:lnTo>
                  <a:pt x="2056670" y="109213"/>
                </a:lnTo>
                <a:lnTo>
                  <a:pt x="2061425" y="108263"/>
                </a:lnTo>
                <a:lnTo>
                  <a:pt x="2066497" y="107313"/>
                </a:lnTo>
                <a:lnTo>
                  <a:pt x="2071569" y="106679"/>
                </a:lnTo>
                <a:lnTo>
                  <a:pt x="2076641" y="106363"/>
                </a:lnTo>
                <a:close/>
                <a:moveTo>
                  <a:pt x="2213628" y="19050"/>
                </a:moveTo>
                <a:lnTo>
                  <a:pt x="2219371" y="19369"/>
                </a:lnTo>
                <a:lnTo>
                  <a:pt x="2225751" y="20007"/>
                </a:lnTo>
                <a:lnTo>
                  <a:pt x="2231493" y="21602"/>
                </a:lnTo>
                <a:lnTo>
                  <a:pt x="2237236" y="23516"/>
                </a:lnTo>
                <a:lnTo>
                  <a:pt x="2242978" y="26387"/>
                </a:lnTo>
                <a:lnTo>
                  <a:pt x="2248401" y="29258"/>
                </a:lnTo>
                <a:lnTo>
                  <a:pt x="2253506" y="33087"/>
                </a:lnTo>
                <a:lnTo>
                  <a:pt x="2258291" y="37234"/>
                </a:lnTo>
                <a:lnTo>
                  <a:pt x="2262757" y="42019"/>
                </a:lnTo>
                <a:lnTo>
                  <a:pt x="2266266" y="47123"/>
                </a:lnTo>
                <a:lnTo>
                  <a:pt x="2269457" y="52547"/>
                </a:lnTo>
                <a:lnTo>
                  <a:pt x="2272009" y="58608"/>
                </a:lnTo>
                <a:lnTo>
                  <a:pt x="2273923" y="64350"/>
                </a:lnTo>
                <a:lnTo>
                  <a:pt x="2275518" y="70412"/>
                </a:lnTo>
                <a:lnTo>
                  <a:pt x="2276475" y="76154"/>
                </a:lnTo>
                <a:lnTo>
                  <a:pt x="2276475" y="82216"/>
                </a:lnTo>
                <a:lnTo>
                  <a:pt x="2276475" y="88277"/>
                </a:lnTo>
                <a:lnTo>
                  <a:pt x="2275518" y="94338"/>
                </a:lnTo>
                <a:lnTo>
                  <a:pt x="2273923" y="100400"/>
                </a:lnTo>
                <a:lnTo>
                  <a:pt x="2272009" y="106142"/>
                </a:lnTo>
                <a:lnTo>
                  <a:pt x="2269457" y="111565"/>
                </a:lnTo>
                <a:lnTo>
                  <a:pt x="2266266" y="117308"/>
                </a:lnTo>
                <a:lnTo>
                  <a:pt x="2262757" y="122412"/>
                </a:lnTo>
                <a:lnTo>
                  <a:pt x="2258291" y="126878"/>
                </a:lnTo>
                <a:lnTo>
                  <a:pt x="2241064" y="144105"/>
                </a:lnTo>
                <a:lnTo>
                  <a:pt x="2236598" y="148253"/>
                </a:lnTo>
                <a:lnTo>
                  <a:pt x="2232769" y="150805"/>
                </a:lnTo>
                <a:lnTo>
                  <a:pt x="2230855" y="151443"/>
                </a:lnTo>
                <a:lnTo>
                  <a:pt x="2228941" y="152400"/>
                </a:lnTo>
                <a:lnTo>
                  <a:pt x="2227346" y="152400"/>
                </a:lnTo>
                <a:lnTo>
                  <a:pt x="2225751" y="152400"/>
                </a:lnTo>
                <a:lnTo>
                  <a:pt x="2224156" y="152081"/>
                </a:lnTo>
                <a:lnTo>
                  <a:pt x="2222880" y="151443"/>
                </a:lnTo>
                <a:lnTo>
                  <a:pt x="2220009" y="149848"/>
                </a:lnTo>
                <a:lnTo>
                  <a:pt x="2217456" y="147295"/>
                </a:lnTo>
                <a:lnTo>
                  <a:pt x="2214904" y="143786"/>
                </a:lnTo>
                <a:lnTo>
                  <a:pt x="2212352" y="140277"/>
                </a:lnTo>
                <a:lnTo>
                  <a:pt x="2209800" y="135811"/>
                </a:lnTo>
                <a:lnTo>
                  <a:pt x="2204058" y="126240"/>
                </a:lnTo>
                <a:lnTo>
                  <a:pt x="2201186" y="121455"/>
                </a:lnTo>
                <a:lnTo>
                  <a:pt x="2197358" y="116351"/>
                </a:lnTo>
                <a:lnTo>
                  <a:pt x="2193530" y="111246"/>
                </a:lnTo>
                <a:lnTo>
                  <a:pt x="2189064" y="106461"/>
                </a:lnTo>
                <a:lnTo>
                  <a:pt x="2184278" y="101995"/>
                </a:lnTo>
                <a:lnTo>
                  <a:pt x="2179493" y="98167"/>
                </a:lnTo>
                <a:lnTo>
                  <a:pt x="2174389" y="94657"/>
                </a:lnTo>
                <a:lnTo>
                  <a:pt x="2169285" y="91467"/>
                </a:lnTo>
                <a:lnTo>
                  <a:pt x="2159714" y="85725"/>
                </a:lnTo>
                <a:lnTo>
                  <a:pt x="2155248" y="83173"/>
                </a:lnTo>
                <a:lnTo>
                  <a:pt x="2151739" y="80620"/>
                </a:lnTo>
                <a:lnTo>
                  <a:pt x="2148229" y="78068"/>
                </a:lnTo>
                <a:lnTo>
                  <a:pt x="2145677" y="75516"/>
                </a:lnTo>
                <a:lnTo>
                  <a:pt x="2144082" y="72964"/>
                </a:lnTo>
                <a:lnTo>
                  <a:pt x="2143763" y="71369"/>
                </a:lnTo>
                <a:lnTo>
                  <a:pt x="2143125" y="69774"/>
                </a:lnTo>
                <a:lnTo>
                  <a:pt x="2143125" y="68179"/>
                </a:lnTo>
                <a:lnTo>
                  <a:pt x="2143763" y="66584"/>
                </a:lnTo>
                <a:lnTo>
                  <a:pt x="2144082" y="64669"/>
                </a:lnTo>
                <a:lnTo>
                  <a:pt x="2144720" y="63074"/>
                </a:lnTo>
                <a:lnTo>
                  <a:pt x="2147591" y="59246"/>
                </a:lnTo>
                <a:lnTo>
                  <a:pt x="2151419" y="54780"/>
                </a:lnTo>
                <a:lnTo>
                  <a:pt x="2168647" y="37234"/>
                </a:lnTo>
                <a:lnTo>
                  <a:pt x="2173751" y="33087"/>
                </a:lnTo>
                <a:lnTo>
                  <a:pt x="2178855" y="29258"/>
                </a:lnTo>
                <a:lnTo>
                  <a:pt x="2183959" y="26387"/>
                </a:lnTo>
                <a:lnTo>
                  <a:pt x="2189702" y="23516"/>
                </a:lnTo>
                <a:lnTo>
                  <a:pt x="2195125" y="21602"/>
                </a:lnTo>
                <a:lnTo>
                  <a:pt x="2201506" y="20007"/>
                </a:lnTo>
                <a:lnTo>
                  <a:pt x="2207248" y="19369"/>
                </a:lnTo>
                <a:lnTo>
                  <a:pt x="2213628" y="19050"/>
                </a:lnTo>
                <a:close/>
                <a:moveTo>
                  <a:pt x="1985550" y="0"/>
                </a:moveTo>
                <a:lnTo>
                  <a:pt x="1989686" y="0"/>
                </a:lnTo>
                <a:lnTo>
                  <a:pt x="1993822" y="0"/>
                </a:lnTo>
                <a:lnTo>
                  <a:pt x="1997640" y="634"/>
                </a:lnTo>
                <a:lnTo>
                  <a:pt x="2001776" y="1903"/>
                </a:lnTo>
                <a:lnTo>
                  <a:pt x="2005594" y="2855"/>
                </a:lnTo>
                <a:lnTo>
                  <a:pt x="2009411" y="4759"/>
                </a:lnTo>
                <a:lnTo>
                  <a:pt x="2012911" y="6980"/>
                </a:lnTo>
                <a:lnTo>
                  <a:pt x="2016411" y="9518"/>
                </a:lnTo>
                <a:lnTo>
                  <a:pt x="2019592" y="12374"/>
                </a:lnTo>
                <a:lnTo>
                  <a:pt x="2022456" y="15229"/>
                </a:lnTo>
                <a:lnTo>
                  <a:pt x="2025001" y="19037"/>
                </a:lnTo>
                <a:lnTo>
                  <a:pt x="2026910" y="22210"/>
                </a:lnTo>
                <a:lnTo>
                  <a:pt x="2028819" y="26334"/>
                </a:lnTo>
                <a:lnTo>
                  <a:pt x="2030091" y="29824"/>
                </a:lnTo>
                <a:lnTo>
                  <a:pt x="2031364" y="33949"/>
                </a:lnTo>
                <a:lnTo>
                  <a:pt x="2031682" y="37757"/>
                </a:lnTo>
                <a:lnTo>
                  <a:pt x="2032000" y="41881"/>
                </a:lnTo>
                <a:lnTo>
                  <a:pt x="2031682" y="46006"/>
                </a:lnTo>
                <a:lnTo>
                  <a:pt x="2031046" y="49813"/>
                </a:lnTo>
                <a:lnTo>
                  <a:pt x="2030091" y="53938"/>
                </a:lnTo>
                <a:lnTo>
                  <a:pt x="2028819" y="57745"/>
                </a:lnTo>
                <a:lnTo>
                  <a:pt x="2026910" y="61553"/>
                </a:lnTo>
                <a:lnTo>
                  <a:pt x="2025001" y="65043"/>
                </a:lnTo>
                <a:lnTo>
                  <a:pt x="2022456" y="68533"/>
                </a:lnTo>
                <a:lnTo>
                  <a:pt x="2019592" y="71706"/>
                </a:lnTo>
                <a:lnTo>
                  <a:pt x="1637177" y="453081"/>
                </a:lnTo>
                <a:lnTo>
                  <a:pt x="1633995" y="455937"/>
                </a:lnTo>
                <a:lnTo>
                  <a:pt x="1630814" y="458158"/>
                </a:lnTo>
                <a:lnTo>
                  <a:pt x="1626996" y="460379"/>
                </a:lnTo>
                <a:lnTo>
                  <a:pt x="1623496" y="462283"/>
                </a:lnTo>
                <a:lnTo>
                  <a:pt x="1619360" y="463552"/>
                </a:lnTo>
                <a:lnTo>
                  <a:pt x="1615224" y="464186"/>
                </a:lnTo>
                <a:lnTo>
                  <a:pt x="1611407" y="465138"/>
                </a:lnTo>
                <a:lnTo>
                  <a:pt x="1607271" y="465138"/>
                </a:lnTo>
                <a:lnTo>
                  <a:pt x="1603135" y="465138"/>
                </a:lnTo>
                <a:lnTo>
                  <a:pt x="1599317" y="464186"/>
                </a:lnTo>
                <a:lnTo>
                  <a:pt x="1595181" y="463552"/>
                </a:lnTo>
                <a:lnTo>
                  <a:pt x="1591681" y="462283"/>
                </a:lnTo>
                <a:lnTo>
                  <a:pt x="1587864" y="460379"/>
                </a:lnTo>
                <a:lnTo>
                  <a:pt x="1584364" y="458158"/>
                </a:lnTo>
                <a:lnTo>
                  <a:pt x="1580864" y="455937"/>
                </a:lnTo>
                <a:lnTo>
                  <a:pt x="1577683" y="453081"/>
                </a:lnTo>
                <a:lnTo>
                  <a:pt x="1574819" y="449591"/>
                </a:lnTo>
                <a:lnTo>
                  <a:pt x="1572274" y="446418"/>
                </a:lnTo>
                <a:lnTo>
                  <a:pt x="1570047" y="442928"/>
                </a:lnTo>
                <a:lnTo>
                  <a:pt x="1568138" y="439121"/>
                </a:lnTo>
                <a:lnTo>
                  <a:pt x="1567184" y="435314"/>
                </a:lnTo>
                <a:lnTo>
                  <a:pt x="1565911" y="431189"/>
                </a:lnTo>
                <a:lnTo>
                  <a:pt x="1565275" y="427381"/>
                </a:lnTo>
                <a:lnTo>
                  <a:pt x="1565275" y="423257"/>
                </a:lnTo>
                <a:lnTo>
                  <a:pt x="1565275" y="419132"/>
                </a:lnTo>
                <a:lnTo>
                  <a:pt x="1565911" y="415007"/>
                </a:lnTo>
                <a:lnTo>
                  <a:pt x="1567184" y="411517"/>
                </a:lnTo>
                <a:lnTo>
                  <a:pt x="1568138" y="407393"/>
                </a:lnTo>
                <a:lnTo>
                  <a:pt x="1570047" y="403902"/>
                </a:lnTo>
                <a:lnTo>
                  <a:pt x="1572274" y="400095"/>
                </a:lnTo>
                <a:lnTo>
                  <a:pt x="1574819" y="396922"/>
                </a:lnTo>
                <a:lnTo>
                  <a:pt x="1577683" y="393749"/>
                </a:lnTo>
                <a:lnTo>
                  <a:pt x="1960098" y="12374"/>
                </a:lnTo>
                <a:lnTo>
                  <a:pt x="1962962" y="9518"/>
                </a:lnTo>
                <a:lnTo>
                  <a:pt x="1966779" y="6980"/>
                </a:lnTo>
                <a:lnTo>
                  <a:pt x="1970279" y="4759"/>
                </a:lnTo>
                <a:lnTo>
                  <a:pt x="1974097" y="2855"/>
                </a:lnTo>
                <a:lnTo>
                  <a:pt x="1977596" y="1903"/>
                </a:lnTo>
                <a:lnTo>
                  <a:pt x="1981732" y="634"/>
                </a:lnTo>
                <a:lnTo>
                  <a:pt x="1985550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  <a:extLst/>
        </p:spPr>
        <p:txBody>
          <a:bodyPr anchor="ctr">
            <a:scene3d>
              <a:camera prst="orthographicFront"/>
              <a:lightRig dir="t" rig="threeP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altLang="en-US" lang="zh-CN">
              <a:solidFill>
                <a:srgbClr val="FFFFFF"/>
              </a:solidFill>
              <a:ea charset="-122" panose="02010600030101010101" pitchFamily="2" typeface="宋体"/>
            </a:endParaRPr>
          </a:p>
        </p:txBody>
      </p:sp>
    </p:spTree>
    <p:extLst>
      <p:ext uri="{BB962C8B-B14F-4D97-AF65-F5344CB8AC3E}">
        <p14:creationId val="2012022605"/>
      </p:ext>
    </p:extLst>
  </p:cSld>
  <p:clrMapOvr>
    <a:masterClrMapping/>
  </p:clrMapOvr>
  <mc:AlternateContent>
    <mc:Choice Requires="p14">
      <p:transition advClick="0" p14:dur="1400" spd="slow">
        <p:blinds/>
      </p:transition>
    </mc:Choice>
    <mc:Fallback>
      <p:transition advClick="0" spd="slow">
        <p:blinds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5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decel="50000" dur="1000" fill="hold" id="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-0.02552 0.75279 0.0908 0.66613 C 0.20747 0.57948 0.21649 0.50394 0.23177 0.40825 C 0.24705 0.31256 0.22118 0.15964 0.18264 0.09152 C 0.1441 0.02341 0.03802 0 0 0" pathEditMode="relative" ptsTypes="">
                                      <p:cBhvr>
                                        <p:cTn decel="50000" dur="1000" fill="hold" id="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filter="fade" transition="in">
                                      <p:cBhvr>
                                        <p:cTn dur="1000" id="9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1" nodeType="afterEffect" presetClass="entr" presetID="5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decel="50000" dur="1000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-0.02552 0.75279 0.0908 0.66613 C 0.20747 0.57948 0.21649 0.50394 0.23177 0.40825 C 0.24705 0.31256 0.22118 0.15964 0.18264 0.09152 C 0.1441 0.02341 0.03802 0 0 0" pathEditMode="relative" ptsTypes="">
                                      <p:cBhvr>
                                        <p:cTn decel="50000" dur="1000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filter="fade" transition="in">
                                      <p:cBhvr>
                                        <p:cTn dur="1000" id="15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17" nodeType="afterEffect" presetClass="entr" presetID="5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decel="50000" dur="1000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-0.02552 0.75279 0.0908 0.66613 C 0.20747 0.57948 0.21649 0.50394 0.23177 0.40825 C 0.24705 0.31256 0.22118 0.15964 0.18264 0.09152 C 0.1441 0.02341 0.03802 0 0 0" pathEditMode="relative" ptsTypes="">
                                      <p:cBhvr>
                                        <p:cTn decel="50000" dur="1000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filter="fade" transition="in">
                                      <p:cBhvr>
                                        <p:cTn dur="1000" id="2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23" nodeType="afterEffect" presetClass="entr" presetID="5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decel="50000" dur="1000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-0.02552 0.75279 0.0908 0.66613 C 0.20747 0.57948 0.21649 0.50394 0.23177 0.40825 C 0.24705 0.31256 0.22118 0.15964 0.18264 0.09152 C 0.1441 0.02341 0.03802 0 0 0" pathEditMode="relative" ptsTypes="">
                                      <p:cBhvr>
                                        <p:cTn decel="50000" dur="1000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filter="fade" transition="in">
                                      <p:cBhvr>
                                        <p:cTn dur="1000" id="27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en-US" lang="zh-CN" smtClean="0"/>
              <a:t>产品开发计划</a:t>
            </a:r>
          </a:p>
        </p:txBody>
      </p:sp>
      <p:sp>
        <p:nvSpPr>
          <p:cNvPr id="25" name="椭圆 24"/>
          <p:cNvSpPr/>
          <p:nvPr/>
        </p:nvSpPr>
        <p:spPr>
          <a:xfrm>
            <a:off x="2123275" y="1107218"/>
            <a:ext cx="687266" cy="68726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1" bIns="0" lIns="0" rIns="0" rtlCol="0" tIns="0"/>
          <a:lstStyle/>
          <a:p>
            <a:pPr algn="ctr"/>
            <a:r>
              <a:rPr altLang="en-US" lang="zh-CN" sz="1200">
                <a:latin charset="-122" pitchFamily="34" typeface="微软雅黑"/>
                <a:ea charset="-122" pitchFamily="34" typeface="微软雅黑"/>
              </a:rPr>
              <a:t>子产品</a:t>
            </a:r>
          </a:p>
        </p:txBody>
      </p:sp>
      <p:sp>
        <p:nvSpPr>
          <p:cNvPr id="34" name="椭圆 33"/>
          <p:cNvSpPr/>
          <p:nvPr/>
        </p:nvSpPr>
        <p:spPr>
          <a:xfrm>
            <a:off x="2123275" y="3721284"/>
            <a:ext cx="687266" cy="68726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1" bIns="0" lIns="0" rIns="0" rtlCol="0" tIns="0"/>
          <a:lstStyle/>
          <a:p>
            <a:pPr algn="ctr"/>
            <a:r>
              <a:rPr altLang="en-US" lang="zh-CN" sz="1200">
                <a:latin charset="-122" pitchFamily="34" typeface="微软雅黑"/>
                <a:ea charset="-122" pitchFamily="34" typeface="微软雅黑"/>
              </a:rPr>
              <a:t>子产品</a:t>
            </a:r>
          </a:p>
        </p:txBody>
      </p:sp>
      <p:sp>
        <p:nvSpPr>
          <p:cNvPr id="36" name="椭圆 35"/>
          <p:cNvSpPr/>
          <p:nvPr/>
        </p:nvSpPr>
        <p:spPr>
          <a:xfrm>
            <a:off x="3430308" y="2414251"/>
            <a:ext cx="687266" cy="68726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1" bIns="0" lIns="0" rIns="0" rtlCol="0" tIns="0"/>
          <a:lstStyle/>
          <a:p>
            <a:pPr algn="ctr"/>
            <a:r>
              <a:rPr altLang="en-US" lang="zh-CN" sz="1200">
                <a:latin charset="-122" pitchFamily="34" typeface="微软雅黑"/>
                <a:ea charset="-122" pitchFamily="34" typeface="微软雅黑"/>
              </a:rPr>
              <a:t>子产品</a:t>
            </a:r>
          </a:p>
        </p:txBody>
      </p:sp>
      <p:sp>
        <p:nvSpPr>
          <p:cNvPr id="37" name="椭圆 36"/>
          <p:cNvSpPr/>
          <p:nvPr/>
        </p:nvSpPr>
        <p:spPr>
          <a:xfrm>
            <a:off x="816242" y="2414251"/>
            <a:ext cx="687266" cy="68726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1" bIns="0" lIns="0" rIns="0" rtlCol="0" tIns="0"/>
          <a:lstStyle/>
          <a:p>
            <a:pPr algn="ctr"/>
            <a:r>
              <a:rPr altLang="en-US" lang="zh-CN" sz="1200">
                <a:latin charset="-122" pitchFamily="34" typeface="微软雅黑"/>
                <a:ea charset="-122" pitchFamily="34" typeface="微软雅黑"/>
              </a:rPr>
              <a:t>子产品</a:t>
            </a:r>
          </a:p>
        </p:txBody>
      </p:sp>
      <p:sp>
        <p:nvSpPr>
          <p:cNvPr id="39" name="椭圆 38"/>
          <p:cNvSpPr/>
          <p:nvPr/>
        </p:nvSpPr>
        <p:spPr>
          <a:xfrm rot="2700000">
            <a:off x="3051286" y="1490039"/>
            <a:ext cx="687266" cy="687266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1" bIns="0" lIns="0" rIns="0" rtlCol="0" tIns="0"/>
          <a:lstStyle/>
          <a:p>
            <a:pPr algn="ctr"/>
            <a:r>
              <a:rPr altLang="en-US" lang="zh-CN" sz="1200">
                <a:latin charset="-122" pitchFamily="34" typeface="微软雅黑"/>
                <a:ea charset="-122" pitchFamily="34" typeface="微软雅黑"/>
              </a:rPr>
              <a:t>子产品</a:t>
            </a:r>
          </a:p>
        </p:txBody>
      </p:sp>
      <p:sp>
        <p:nvSpPr>
          <p:cNvPr id="40" name="椭圆 39"/>
          <p:cNvSpPr/>
          <p:nvPr/>
        </p:nvSpPr>
        <p:spPr>
          <a:xfrm rot="2700000">
            <a:off x="1202862" y="3338463"/>
            <a:ext cx="687266" cy="687266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1" bIns="0" lIns="0" rIns="0" rtlCol="0" tIns="0"/>
          <a:lstStyle/>
          <a:p>
            <a:pPr algn="ctr"/>
            <a:r>
              <a:rPr altLang="en-US" lang="zh-CN" sz="1200">
                <a:latin charset="-122" pitchFamily="34" typeface="微软雅黑"/>
                <a:ea charset="-122" pitchFamily="34" typeface="微软雅黑"/>
              </a:rPr>
              <a:t>子产品</a:t>
            </a:r>
          </a:p>
        </p:txBody>
      </p:sp>
      <p:sp>
        <p:nvSpPr>
          <p:cNvPr id="42" name="椭圆 41"/>
          <p:cNvSpPr/>
          <p:nvPr/>
        </p:nvSpPr>
        <p:spPr>
          <a:xfrm rot="-2700000">
            <a:off x="3051286" y="3338463"/>
            <a:ext cx="687266" cy="687266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1" bIns="0" lIns="0" rIns="0" rtlCol="0" tIns="0"/>
          <a:lstStyle/>
          <a:p>
            <a:pPr algn="ctr"/>
            <a:r>
              <a:rPr altLang="en-US" lang="zh-CN" sz="1200">
                <a:latin charset="-122" pitchFamily="34" typeface="微软雅黑"/>
                <a:ea charset="-122" pitchFamily="34" typeface="微软雅黑"/>
              </a:rPr>
              <a:t>子产品</a:t>
            </a:r>
          </a:p>
        </p:txBody>
      </p:sp>
      <p:sp>
        <p:nvSpPr>
          <p:cNvPr id="43" name="椭圆 42"/>
          <p:cNvSpPr/>
          <p:nvPr/>
        </p:nvSpPr>
        <p:spPr>
          <a:xfrm rot="-2700000">
            <a:off x="1202862" y="1490039"/>
            <a:ext cx="687266" cy="687266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1" bIns="0" lIns="0" rIns="0" rtlCol="0" tIns="0"/>
          <a:lstStyle/>
          <a:p>
            <a:pPr algn="ctr"/>
            <a:r>
              <a:rPr altLang="en-US" lang="zh-CN" sz="1200">
                <a:latin charset="-122" pitchFamily="34" typeface="微软雅黑"/>
                <a:ea charset="-122" pitchFamily="34" typeface="微软雅黑"/>
              </a:rPr>
              <a:t>子产品</a:t>
            </a:r>
          </a:p>
        </p:txBody>
      </p:sp>
      <p:sp>
        <p:nvSpPr>
          <p:cNvPr id="11" name="等腰三角形 10"/>
          <p:cNvSpPr/>
          <p:nvPr/>
        </p:nvSpPr>
        <p:spPr>
          <a:xfrm>
            <a:off x="2389564" y="1821314"/>
            <a:ext cx="154688" cy="154304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5" name="等腰三角形 44"/>
          <p:cNvSpPr/>
          <p:nvPr/>
        </p:nvSpPr>
        <p:spPr>
          <a:xfrm flipV="1">
            <a:off x="2389564" y="3540150"/>
            <a:ext cx="154688" cy="154304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7" name="等腰三角形 46"/>
          <p:cNvSpPr/>
          <p:nvPr/>
        </p:nvSpPr>
        <p:spPr>
          <a:xfrm rot="5400000">
            <a:off x="3248982" y="2680732"/>
            <a:ext cx="154688" cy="154304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8" name="等腰三角形 47"/>
          <p:cNvSpPr/>
          <p:nvPr/>
        </p:nvSpPr>
        <p:spPr>
          <a:xfrm flipV="1" rot="5400000">
            <a:off x="1530146" y="2680732"/>
            <a:ext cx="154688" cy="154304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0" name="等腰三角形 49"/>
          <p:cNvSpPr/>
          <p:nvPr/>
        </p:nvSpPr>
        <p:spPr>
          <a:xfrm rot="2700000">
            <a:off x="2997263" y="2073032"/>
            <a:ext cx="154688" cy="154304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1" name="等腰三角形 50"/>
          <p:cNvSpPr/>
          <p:nvPr/>
        </p:nvSpPr>
        <p:spPr>
          <a:xfrm flipV="1" rot="2700000">
            <a:off x="1781863" y="3288432"/>
            <a:ext cx="154688" cy="154304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3" name="等腰三角形 52"/>
          <p:cNvSpPr/>
          <p:nvPr/>
        </p:nvSpPr>
        <p:spPr>
          <a:xfrm rot="8100000">
            <a:off x="2997263" y="3288432"/>
            <a:ext cx="154688" cy="154304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4" name="等腰三角形 53"/>
          <p:cNvSpPr/>
          <p:nvPr/>
        </p:nvSpPr>
        <p:spPr>
          <a:xfrm flipV="1" rot="8100000">
            <a:off x="1781863" y="2073032"/>
            <a:ext cx="154688" cy="154304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4" name="椭圆 23"/>
          <p:cNvSpPr/>
          <p:nvPr/>
        </p:nvSpPr>
        <p:spPr>
          <a:xfrm>
            <a:off x="1723826" y="2014802"/>
            <a:ext cx="1486164" cy="148616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3" name="TextBox 32"/>
          <p:cNvSpPr txBox="1"/>
          <p:nvPr/>
        </p:nvSpPr>
        <p:spPr>
          <a:xfrm>
            <a:off x="2025556" y="2326997"/>
            <a:ext cx="882704" cy="85344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微软雅黑"/>
                <a:ea charset="-122" pitchFamily="34" typeface="微软雅黑"/>
              </a:defRPr>
            </a:lvl1pPr>
          </a:lstStyle>
          <a:p>
            <a:pPr algn="ctr">
              <a:lnSpc>
                <a:spcPct val="100000"/>
              </a:lnSpc>
            </a:pPr>
            <a:r>
              <a:rPr altLang="en-US" b="1" lang="zh-CN" smtClean="0" sz="2800">
                <a:solidFill>
                  <a:schemeClr val="bg1"/>
                </a:solidFill>
              </a:rPr>
              <a:t>核心产品</a:t>
            </a:r>
          </a:p>
        </p:txBody>
      </p:sp>
      <p:sp>
        <p:nvSpPr>
          <p:cNvPr id="66" name="圆角矩形 65"/>
          <p:cNvSpPr/>
          <p:nvPr/>
        </p:nvSpPr>
        <p:spPr>
          <a:xfrm>
            <a:off x="4917105" y="1343473"/>
            <a:ext cx="3437649" cy="864096"/>
          </a:xfrm>
          <a:prstGeom prst="roundRect">
            <a:avLst/>
          </a:prstGeom>
          <a:noFill/>
          <a:ln w="63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7" name="圆角矩形 66"/>
          <p:cNvSpPr/>
          <p:nvPr/>
        </p:nvSpPr>
        <p:spPr>
          <a:xfrm>
            <a:off x="4917105" y="2387712"/>
            <a:ext cx="3437649" cy="864096"/>
          </a:xfrm>
          <a:prstGeom prst="roundRect">
            <a:avLst/>
          </a:prstGeom>
          <a:noFill/>
          <a:ln w="63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8" name="圆角矩形 67"/>
          <p:cNvSpPr/>
          <p:nvPr/>
        </p:nvSpPr>
        <p:spPr>
          <a:xfrm>
            <a:off x="4917105" y="3431952"/>
            <a:ext cx="3437649" cy="864096"/>
          </a:xfrm>
          <a:prstGeom prst="roundRect">
            <a:avLst/>
          </a:prstGeom>
          <a:noFill/>
          <a:ln w="63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69" name="组合 68"/>
          <p:cNvGrpSpPr/>
          <p:nvPr/>
        </p:nvGrpSpPr>
        <p:grpSpPr>
          <a:xfrm>
            <a:off x="4742695" y="1599998"/>
            <a:ext cx="351046" cy="351046"/>
            <a:chOff x="3683368" y="2342383"/>
            <a:chExt cx="351046" cy="351046"/>
          </a:xfrm>
        </p:grpSpPr>
        <p:sp>
          <p:nvSpPr>
            <p:cNvPr id="70" name="椭圆 69"/>
            <p:cNvSpPr/>
            <p:nvPr/>
          </p:nvSpPr>
          <p:spPr>
            <a:xfrm>
              <a:off x="3683368" y="2342383"/>
              <a:ext cx="351046" cy="35104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3786883" y="2348629"/>
              <a:ext cx="144016" cy="335280"/>
            </a:xfrm>
            <a:prstGeom prst="rect">
              <a:avLst/>
            </a:prstGeom>
            <a:noFill/>
          </p:spPr>
          <p:txBody>
            <a:bodyPr bIns="0" lIns="0" rIns="0" rtlCol="0" tIns="0" wrap="square">
              <a:spAutoFit/>
            </a:bodyPr>
            <a:lstStyle/>
            <a:p>
              <a:pPr algn="ctr"/>
              <a:r>
                <a:rPr altLang="zh-CN" b="1" lang="en-US" smtClean="0" sz="2200">
                  <a:solidFill>
                    <a:schemeClr val="bg1"/>
                  </a:solidFill>
                  <a:latin charset="-122" pitchFamily="34" typeface="微软雅黑"/>
                  <a:ea charset="-122" pitchFamily="34" typeface="微软雅黑"/>
                </a:rPr>
                <a:t>1</a:t>
              </a:r>
            </a:p>
          </p:txBody>
        </p:sp>
      </p:grpSp>
      <p:grpSp>
        <p:nvGrpSpPr>
          <p:cNvPr id="72" name="组合 71"/>
          <p:cNvGrpSpPr/>
          <p:nvPr/>
        </p:nvGrpSpPr>
        <p:grpSpPr>
          <a:xfrm>
            <a:off x="4742695" y="2644237"/>
            <a:ext cx="351046" cy="351046"/>
            <a:chOff x="3683368" y="2342383"/>
            <a:chExt cx="351046" cy="351046"/>
          </a:xfrm>
        </p:grpSpPr>
        <p:sp>
          <p:nvSpPr>
            <p:cNvPr id="73" name="椭圆 72"/>
            <p:cNvSpPr/>
            <p:nvPr/>
          </p:nvSpPr>
          <p:spPr>
            <a:xfrm>
              <a:off x="3683368" y="2342383"/>
              <a:ext cx="351046" cy="35104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3786883" y="2348629"/>
              <a:ext cx="144016" cy="335280"/>
            </a:xfrm>
            <a:prstGeom prst="rect">
              <a:avLst/>
            </a:prstGeom>
            <a:noFill/>
          </p:spPr>
          <p:txBody>
            <a:bodyPr bIns="0" lIns="0" rIns="0" rtlCol="0" tIns="0" wrap="square">
              <a:spAutoFit/>
            </a:bodyPr>
            <a:lstStyle/>
            <a:p>
              <a:pPr algn="ctr"/>
              <a:r>
                <a:rPr altLang="zh-CN" b="1" lang="en-US" smtClean="0" sz="2200">
                  <a:solidFill>
                    <a:schemeClr val="bg1"/>
                  </a:solidFill>
                  <a:latin charset="-122" pitchFamily="34" typeface="微软雅黑"/>
                  <a:ea charset="-122" pitchFamily="34" typeface="微软雅黑"/>
                </a:rPr>
                <a:t>2</a:t>
              </a:r>
            </a:p>
          </p:txBody>
        </p:sp>
      </p:grpSp>
      <p:grpSp>
        <p:nvGrpSpPr>
          <p:cNvPr id="75" name="组合 74"/>
          <p:cNvGrpSpPr/>
          <p:nvPr/>
        </p:nvGrpSpPr>
        <p:grpSpPr>
          <a:xfrm>
            <a:off x="4742695" y="3688477"/>
            <a:ext cx="351046" cy="351046"/>
            <a:chOff x="3683368" y="2342383"/>
            <a:chExt cx="351046" cy="351046"/>
          </a:xfrm>
        </p:grpSpPr>
        <p:sp>
          <p:nvSpPr>
            <p:cNvPr id="76" name="椭圆 75"/>
            <p:cNvSpPr/>
            <p:nvPr/>
          </p:nvSpPr>
          <p:spPr>
            <a:xfrm>
              <a:off x="3683368" y="2342383"/>
              <a:ext cx="351046" cy="35104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3786883" y="2348630"/>
              <a:ext cx="144016" cy="335280"/>
            </a:xfrm>
            <a:prstGeom prst="rect">
              <a:avLst/>
            </a:prstGeom>
            <a:noFill/>
          </p:spPr>
          <p:txBody>
            <a:bodyPr bIns="0" lIns="0" rIns="0" rtlCol="0" tIns="0" wrap="square">
              <a:spAutoFit/>
            </a:bodyPr>
            <a:lstStyle/>
            <a:p>
              <a:pPr algn="ctr"/>
              <a:r>
                <a:rPr altLang="zh-CN" b="1" lang="en-US" smtClean="0" sz="2200">
                  <a:solidFill>
                    <a:schemeClr val="bg1"/>
                  </a:solidFill>
                  <a:latin charset="-122" pitchFamily="34" typeface="微软雅黑"/>
                  <a:ea charset="-122" pitchFamily="34" typeface="微软雅黑"/>
                </a:rPr>
                <a:t>3</a:t>
              </a:r>
            </a:p>
          </p:txBody>
        </p:sp>
      </p:grpSp>
      <p:sp>
        <p:nvSpPr>
          <p:cNvPr id="78" name="TextBox 77"/>
          <p:cNvSpPr txBox="1"/>
          <p:nvPr/>
        </p:nvSpPr>
        <p:spPr>
          <a:xfrm>
            <a:off x="5207302" y="1525453"/>
            <a:ext cx="2941847" cy="49530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微软雅黑"/>
                <a:ea charset="-122" pitchFamily="34" typeface="微软雅黑"/>
              </a:defRPr>
            </a:lvl1pPr>
          </a:lstStyle>
          <a:p>
            <a:r>
              <a:rPr altLang="en-US" b="1" lang="zh-CN" smtClean="0"/>
              <a:t>产品说明一……点击输入本栏的具体文字，简明扼要的说明分项内容，此为概念图解，请根据您的具体内容酌情修改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5207302" y="2569692"/>
            <a:ext cx="2941847" cy="49530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微软雅黑"/>
                <a:ea charset="-122" pitchFamily="34" typeface="微软雅黑"/>
              </a:defRPr>
            </a:lvl1pPr>
          </a:lstStyle>
          <a:p>
            <a:r>
              <a:rPr altLang="en-US" b="1" lang="zh-CN"/>
              <a:t>产品说明二……点击输入本栏的具体文字，简明扼要的说明分项内容，此为概念图解，请根据您的具体内容酌情修改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5207302" y="3613932"/>
            <a:ext cx="2941847" cy="49530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微软雅黑"/>
                <a:ea charset="-122" pitchFamily="34" typeface="微软雅黑"/>
              </a:defRPr>
            </a:lvl1pPr>
          </a:lstStyle>
          <a:p>
            <a:r>
              <a:rPr altLang="en-US" b="1" lang="zh-CN"/>
              <a:t>产品说明三……点击输入本栏的具体文字，简明扼要的说明分项内容，此为概念图解，请根据您的具体内容酌情修改</a:t>
            </a:r>
          </a:p>
        </p:txBody>
      </p:sp>
      <p:sp>
        <p:nvSpPr>
          <p:cNvPr id="38" name="KSO_Shape"/>
          <p:cNvSpPr/>
          <p:nvPr/>
        </p:nvSpPr>
        <p:spPr bwMode="auto">
          <a:xfrm>
            <a:off x="272950" y="138463"/>
            <a:ext cx="305693" cy="259839"/>
          </a:xfrm>
          <a:custGeom>
            <a:gdLst>
              <a:gd fmla="*/ 1221908 w 2276475" name="T0"/>
              <a:gd fmla="*/ 1328927 h 1936751" name="T1"/>
              <a:gd fmla="*/ 1196654 w 2276475" name="T2"/>
              <a:gd fmla="*/ 1388292 h 1936751" name="T3"/>
              <a:gd fmla="*/ 691864 w 2276475" name="T4"/>
              <a:gd fmla="*/ 1376845 h 1936751" name="T5"/>
              <a:gd fmla="*/ 695585 w 2276475" name="T6"/>
              <a:gd fmla="*/ 1314285 h 1936751" name="T7"/>
              <a:gd fmla="*/ 1104489 w 2276475" name="T8"/>
              <a:gd fmla="*/ 1115137 h 1936751" name="T9"/>
              <a:gd fmla="*/ 1117497 w 2276475" name="T10"/>
              <a:gd fmla="*/ 1168850 h 1936751" name="T11"/>
              <a:gd fmla="*/ 811396 w 2276475" name="T12"/>
              <a:gd fmla="*/ 1188695 h 1936751" name="T13"/>
              <a:gd fmla="*/ 783254 w 2276475" name="T14"/>
              <a:gd fmla="*/ 1141068 h 1936751" name="T15"/>
              <a:gd fmla="*/ 309026 w 2276475" name="T16"/>
              <a:gd fmla="*/ 898551 h 1936751" name="T17"/>
              <a:gd fmla="*/ 798665 w 2276475" name="T18"/>
              <a:gd fmla="*/ 935449 h 1936751" name="T19"/>
              <a:gd fmla="*/ 759855 w 2276475" name="T20"/>
              <a:gd fmla="*/ 989335 h 1936751" name="T21"/>
              <a:gd fmla="*/ 259317 w 2276475" name="T22"/>
              <a:gd fmla="*/ 967303 h 1936751" name="T23"/>
              <a:gd fmla="*/ 277393 w 2276475" name="T24"/>
              <a:gd fmla="*/ 906514 h 1936751" name="T25"/>
              <a:gd fmla="*/ 1086287 w 2276475" name="T26"/>
              <a:gd fmla="*/ 817903 h 1936751" name="T27"/>
              <a:gd fmla="*/ 1028372 w 2276475" name="T28"/>
              <a:gd fmla="*/ 919230 h 1936751" name="T29"/>
              <a:gd fmla="*/ 999280 w 2276475" name="T30"/>
              <a:gd fmla="*/ 917630 h 1936751" name="T31"/>
              <a:gd fmla="*/ 289574 w 2276475" name="T32"/>
              <a:gd fmla="*/ 706099 h 1936751" name="T33"/>
              <a:gd fmla="*/ 590631 w 2276475" name="T34"/>
              <a:gd fmla="*/ 735033 h 1936751" name="T35"/>
              <a:gd fmla="*/ 567535 w 2276475" name="T36"/>
              <a:gd fmla="*/ 784938 h 1936751" name="T37"/>
              <a:gd fmla="*/ 259309 w 2276475" name="T38"/>
              <a:gd fmla="*/ 770073 h 1936751" name="T39"/>
              <a:gd fmla="*/ 267273 w 2276475" name="T40"/>
              <a:gd fmla="*/ 715124 h 1936751" name="T41"/>
              <a:gd fmla="*/ 836933 w 2276475" name="T42"/>
              <a:gd fmla="*/ 505684 h 1936751" name="T43"/>
              <a:gd fmla="*/ 846494 w 2276475" name="T44"/>
              <a:gd fmla="*/ 574170 h 1936751" name="T45"/>
              <a:gd fmla="*/ 268069 w 2276475" name="T46"/>
              <a:gd fmla="*/ 592752 h 1936751" name="T47"/>
              <a:gd fmla="*/ 238855 w 2276475" name="T48"/>
              <a:gd fmla="*/ 530105 h 1936751" name="T49"/>
              <a:gd fmla="*/ 1467818 w 2276475" name="T50"/>
              <a:gd fmla="*/ 344025 h 1936751" name="T51"/>
              <a:gd fmla="*/ 1566759 w 2276475" name="T52"/>
              <a:gd fmla="*/ 428438 h 1936751" name="T53"/>
              <a:gd fmla="*/ 1578461 w 2276475" name="T54"/>
              <a:gd fmla="*/ 479936 h 1936751" name="T55"/>
              <a:gd fmla="*/ 1197862 w 2276475" name="T56"/>
              <a:gd fmla="*/ 846789 h 1936751" name="T57"/>
              <a:gd fmla="*/ 1138817 w 2276475" name="T58"/>
              <a:gd fmla="*/ 842806 h 1936751" name="T59"/>
              <a:gd fmla="*/ 1093869 w 2276475" name="T60"/>
              <a:gd fmla="*/ 799538 h 1936751" name="T61"/>
              <a:gd fmla="*/ 1075782 w 2276475" name="T62"/>
              <a:gd fmla="*/ 737423 h 1936751" name="T63"/>
              <a:gd fmla="*/ 1456382 w 2276475" name="T64"/>
              <a:gd fmla="*/ 344821 h 1936751" name="T65"/>
              <a:gd fmla="*/ 199469 w 2276475" name="T66"/>
              <a:gd fmla="*/ 367345 h 1936751" name="T67"/>
              <a:gd fmla="*/ 114475 w 2276475" name="T68"/>
              <a:gd fmla="*/ 448541 h 1936751" name="T69"/>
              <a:gd fmla="*/ 103321 w 2276475" name="T70"/>
              <a:gd fmla="*/ 1407238 h 1936751" name="T71"/>
              <a:gd fmla="*/ 171315 w 2276475" name="T72"/>
              <a:gd fmla="*/ 1503559 h 1936751" name="T73"/>
              <a:gd fmla="*/ 1382734 w 2276475" name="T74"/>
              <a:gd fmla="*/ 1530890 h 1936751" name="T75"/>
              <a:gd fmla="*/ 1488975 w 2276475" name="T76"/>
              <a:gd fmla="*/ 1477289 h 1936751" name="T77"/>
              <a:gd fmla="*/ 1531737 w 2276475" name="T78"/>
              <a:gd fmla="*/ 1365845 h 1936751" name="T79"/>
              <a:gd fmla="*/ 1605841 w 2276475" name="T80"/>
              <a:gd fmla="*/ 1539381 h 1936751" name="T81"/>
              <a:gd fmla="*/ 1513146 w 2276475" name="T82"/>
              <a:gd fmla="*/ 1611821 h 1936751" name="T83"/>
              <a:gd fmla="*/ 101461 w 2276475" name="T84"/>
              <a:gd fmla="*/ 1605982 h 1936751" name="T85"/>
              <a:gd fmla="*/ 16468 w 2276475" name="T86"/>
              <a:gd fmla="*/ 1525317 h 1936751" name="T87"/>
              <a:gd fmla="*/ 5312 w 2276475" name="T88"/>
              <a:gd fmla="*/ 391226 h 1936751" name="T89"/>
              <a:gd fmla="*/ 73307 w 2276475" name="T90"/>
              <a:gd fmla="*/ 295170 h 1936751" name="T91"/>
              <a:gd fmla="*/ 1746529 w 2276475" name="T92"/>
              <a:gd fmla="*/ 88926 h 1936751" name="T93"/>
              <a:gd fmla="*/ 1805153 w 2276475" name="T94"/>
              <a:gd fmla="*/ 114614 h 1936751" name="T95"/>
              <a:gd fmla="*/ 1838312 w 2276475" name="T96"/>
              <a:gd fmla="*/ 176846 h 1936751" name="T97"/>
              <a:gd fmla="*/ 1821600 w 2276475" name="T98"/>
              <a:gd fmla="*/ 237490 h 1936751" name="T99"/>
              <a:gd fmla="*/ 1620792 w 2276475" name="T100"/>
              <a:gd fmla="*/ 421806 h 1936751" name="T101"/>
              <a:gd fmla="*/ 1543068 w 2276475" name="T102"/>
              <a:gd fmla="*/ 339447 h 1936751" name="T103"/>
              <a:gd fmla="*/ 1506460 w 2276475" name="T104"/>
              <a:gd fmla="*/ 289925 h 1936751" name="T105"/>
              <a:gd fmla="*/ 1716818 w 2276475" name="T106"/>
              <a:gd fmla="*/ 92634 h 1936751" name="T107"/>
              <a:gd fmla="*/ 1893521 w 2276475" name="T108"/>
              <a:gd fmla="*/ 35131 h 1936751" name="T109"/>
              <a:gd fmla="*/ 1889783 w 2276475" name="T110"/>
              <a:gd fmla="*/ 106078 h 1936751" name="T111"/>
              <a:gd fmla="*/ 1844400 w 2276475" name="T112"/>
              <a:gd fmla="*/ 105545 h 1936751" name="T113"/>
              <a:gd fmla="*/ 1793944 w 2276475" name="T114"/>
              <a:gd fmla="*/ 59669 h 1936751" name="T115"/>
              <a:gd fmla="*/ 1847069 w 2276475" name="T116"/>
              <a:gd fmla="*/ 16194 h 1936751" name="T117"/>
              <a:gd fmla="*/ 1697756 w 2276475" name="T118"/>
              <a:gd fmla="*/ 22017 h 1936751" name="T119"/>
              <a:gd fmla="*/ 1364698 w 2276475" name="T120"/>
              <a:gd fmla="*/ 383050 h 1936751" name="T121"/>
              <a:gd fmla="*/ 1317840 w 2276475" name="T122"/>
              <a:gd fmla="*/ 375887 h 1936751" name="T123"/>
              <a:gd fmla="*/ 1320237 w 2276475" name="T124"/>
              <a:gd fmla="*/ 329200 h 1936751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  <a:gd fmla="*/ 0 60000 65536" name="T147"/>
              <a:gd fmla="*/ 0 60000 65536" name="T148"/>
              <a:gd fmla="*/ 0 60000 65536" name="T149"/>
              <a:gd fmla="*/ 0 60000 65536" name="T150"/>
              <a:gd fmla="*/ 0 60000 65536" name="T151"/>
              <a:gd fmla="*/ 0 60000 65536" name="T152"/>
              <a:gd fmla="*/ 0 60000 65536" name="T153"/>
              <a:gd fmla="*/ 0 60000 65536" name="T154"/>
              <a:gd fmla="*/ 0 60000 65536" name="T155"/>
              <a:gd fmla="*/ 0 60000 65536" name="T156"/>
              <a:gd fmla="*/ 0 60000 65536" name="T157"/>
              <a:gd fmla="*/ 0 60000 65536" name="T158"/>
              <a:gd fmla="*/ 0 60000 65536" name="T159"/>
              <a:gd fmla="*/ 0 60000 65536" name="T160"/>
              <a:gd fmla="*/ 0 60000 65536" name="T161"/>
              <a:gd fmla="*/ 0 60000 65536" name="T162"/>
              <a:gd fmla="*/ 0 60000 65536" name="T163"/>
              <a:gd fmla="*/ 0 60000 65536" name="T164"/>
              <a:gd fmla="*/ 0 60000 65536" name="T165"/>
              <a:gd fmla="*/ 0 60000 65536" name="T166"/>
              <a:gd fmla="*/ 0 60000 65536" name="T167"/>
              <a:gd fmla="*/ 0 60000 65536" name="T168"/>
              <a:gd fmla="*/ 0 60000 65536" name="T169"/>
              <a:gd fmla="*/ 0 60000 65536" name="T170"/>
              <a:gd fmla="*/ 0 60000 65536" name="T171"/>
              <a:gd fmla="*/ 0 60000 65536" name="T172"/>
              <a:gd fmla="*/ 0 60000 65536" name="T173"/>
              <a:gd fmla="*/ 0 60000 65536" name="T174"/>
              <a:gd fmla="*/ 0 60000 65536" name="T175"/>
              <a:gd fmla="*/ 0 60000 65536" name="T176"/>
              <a:gd fmla="*/ 0 60000 65536" name="T177"/>
              <a:gd fmla="*/ 0 60000 65536" name="T178"/>
              <a:gd fmla="*/ 0 60000 65536" name="T179"/>
              <a:gd fmla="*/ 0 60000 65536" name="T180"/>
              <a:gd fmla="*/ 0 60000 65536" name="T181"/>
              <a:gd fmla="*/ 0 60000 65536" name="T182"/>
              <a:gd fmla="*/ 0 60000 65536" name="T183"/>
              <a:gd fmla="*/ 0 60000 65536" name="T184"/>
              <a:gd fmla="*/ 0 60000 65536" name="T185"/>
              <a:gd fmla="*/ 0 60000 65536" name="T186"/>
              <a:gd fmla="*/ 0 60000 65536" name="T187"/>
              <a:gd fmla="*/ 0 60000 65536" name="T188"/>
            </a:gdLst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b="b" l="0" r="r" t="0"/>
            <a:pathLst>
              <a:path h="1936751" w="2276475">
                <a:moveTo>
                  <a:pt x="872202" y="1555750"/>
                </a:moveTo>
                <a:lnTo>
                  <a:pt x="879190" y="1555750"/>
                </a:lnTo>
                <a:lnTo>
                  <a:pt x="1397284" y="1555750"/>
                </a:lnTo>
                <a:lnTo>
                  <a:pt x="1404272" y="1555750"/>
                </a:lnTo>
                <a:lnTo>
                  <a:pt x="1410943" y="1557024"/>
                </a:lnTo>
                <a:lnTo>
                  <a:pt x="1417614" y="1557979"/>
                </a:lnTo>
                <a:lnTo>
                  <a:pt x="1423649" y="1560208"/>
                </a:lnTo>
                <a:lnTo>
                  <a:pt x="1430002" y="1562437"/>
                </a:lnTo>
                <a:lnTo>
                  <a:pt x="1435403" y="1565303"/>
                </a:lnTo>
                <a:lnTo>
                  <a:pt x="1440485" y="1568168"/>
                </a:lnTo>
                <a:lnTo>
                  <a:pt x="1445567" y="1571989"/>
                </a:lnTo>
                <a:lnTo>
                  <a:pt x="1450015" y="1576128"/>
                </a:lnTo>
                <a:lnTo>
                  <a:pt x="1453509" y="1580268"/>
                </a:lnTo>
                <a:lnTo>
                  <a:pt x="1457321" y="1584726"/>
                </a:lnTo>
                <a:lnTo>
                  <a:pt x="1460180" y="1589502"/>
                </a:lnTo>
                <a:lnTo>
                  <a:pt x="1462403" y="1594915"/>
                </a:lnTo>
                <a:lnTo>
                  <a:pt x="1463674" y="1600009"/>
                </a:lnTo>
                <a:lnTo>
                  <a:pt x="1464944" y="1605741"/>
                </a:lnTo>
                <a:lnTo>
                  <a:pt x="1465262" y="1611472"/>
                </a:lnTo>
                <a:lnTo>
                  <a:pt x="1464944" y="1617203"/>
                </a:lnTo>
                <a:lnTo>
                  <a:pt x="1463674" y="1622935"/>
                </a:lnTo>
                <a:lnTo>
                  <a:pt x="1462403" y="1628029"/>
                </a:lnTo>
                <a:lnTo>
                  <a:pt x="1460180" y="1633124"/>
                </a:lnTo>
                <a:lnTo>
                  <a:pt x="1457321" y="1638218"/>
                </a:lnTo>
                <a:lnTo>
                  <a:pt x="1453509" y="1642358"/>
                </a:lnTo>
                <a:lnTo>
                  <a:pt x="1450015" y="1646815"/>
                </a:lnTo>
                <a:lnTo>
                  <a:pt x="1445567" y="1650955"/>
                </a:lnTo>
                <a:lnTo>
                  <a:pt x="1440485" y="1654457"/>
                </a:lnTo>
                <a:lnTo>
                  <a:pt x="1435403" y="1657641"/>
                </a:lnTo>
                <a:lnTo>
                  <a:pt x="1430002" y="1660507"/>
                </a:lnTo>
                <a:lnTo>
                  <a:pt x="1423649" y="1662736"/>
                </a:lnTo>
                <a:lnTo>
                  <a:pt x="1417614" y="1664328"/>
                </a:lnTo>
                <a:lnTo>
                  <a:pt x="1410943" y="1665920"/>
                </a:lnTo>
                <a:lnTo>
                  <a:pt x="1404272" y="1666875"/>
                </a:lnTo>
                <a:lnTo>
                  <a:pt x="1397284" y="1666875"/>
                </a:lnTo>
                <a:lnTo>
                  <a:pt x="879190" y="1666875"/>
                </a:lnTo>
                <a:lnTo>
                  <a:pt x="872202" y="1666875"/>
                </a:lnTo>
                <a:lnTo>
                  <a:pt x="865531" y="1665920"/>
                </a:lnTo>
                <a:lnTo>
                  <a:pt x="858860" y="1664328"/>
                </a:lnTo>
                <a:lnTo>
                  <a:pt x="852507" y="1662736"/>
                </a:lnTo>
                <a:lnTo>
                  <a:pt x="846790" y="1660507"/>
                </a:lnTo>
                <a:lnTo>
                  <a:pt x="841389" y="1657641"/>
                </a:lnTo>
                <a:lnTo>
                  <a:pt x="835989" y="1654139"/>
                </a:lnTo>
                <a:lnTo>
                  <a:pt x="831224" y="1650955"/>
                </a:lnTo>
                <a:lnTo>
                  <a:pt x="826777" y="1646815"/>
                </a:lnTo>
                <a:lnTo>
                  <a:pt x="822648" y="1642358"/>
                </a:lnTo>
                <a:lnTo>
                  <a:pt x="819471" y="1637900"/>
                </a:lnTo>
                <a:lnTo>
                  <a:pt x="816612" y="1633124"/>
                </a:lnTo>
                <a:lnTo>
                  <a:pt x="814389" y="1628029"/>
                </a:lnTo>
                <a:lnTo>
                  <a:pt x="812483" y="1622935"/>
                </a:lnTo>
                <a:lnTo>
                  <a:pt x="811530" y="1617203"/>
                </a:lnTo>
                <a:lnTo>
                  <a:pt x="811212" y="1611472"/>
                </a:lnTo>
                <a:lnTo>
                  <a:pt x="811530" y="1605741"/>
                </a:lnTo>
                <a:lnTo>
                  <a:pt x="812483" y="1600009"/>
                </a:lnTo>
                <a:lnTo>
                  <a:pt x="814389" y="1594915"/>
                </a:lnTo>
                <a:lnTo>
                  <a:pt x="816612" y="1589820"/>
                </a:lnTo>
                <a:lnTo>
                  <a:pt x="819471" y="1584726"/>
                </a:lnTo>
                <a:lnTo>
                  <a:pt x="822648" y="1580268"/>
                </a:lnTo>
                <a:lnTo>
                  <a:pt x="826777" y="1576128"/>
                </a:lnTo>
                <a:lnTo>
                  <a:pt x="831224" y="1571989"/>
                </a:lnTo>
                <a:lnTo>
                  <a:pt x="835989" y="1568168"/>
                </a:lnTo>
                <a:lnTo>
                  <a:pt x="841389" y="1565303"/>
                </a:lnTo>
                <a:lnTo>
                  <a:pt x="846790" y="1562437"/>
                </a:lnTo>
                <a:lnTo>
                  <a:pt x="852507" y="1560208"/>
                </a:lnTo>
                <a:lnTo>
                  <a:pt x="858860" y="1558298"/>
                </a:lnTo>
                <a:lnTo>
                  <a:pt x="865531" y="1557024"/>
                </a:lnTo>
                <a:lnTo>
                  <a:pt x="872202" y="1555750"/>
                </a:lnTo>
                <a:close/>
                <a:moveTo>
                  <a:pt x="984211" y="1325563"/>
                </a:moveTo>
                <a:lnTo>
                  <a:pt x="1292263" y="1325563"/>
                </a:lnTo>
                <a:lnTo>
                  <a:pt x="1297339" y="1325880"/>
                </a:lnTo>
                <a:lnTo>
                  <a:pt x="1302415" y="1326513"/>
                </a:lnTo>
                <a:lnTo>
                  <a:pt x="1307174" y="1327779"/>
                </a:lnTo>
                <a:lnTo>
                  <a:pt x="1311615" y="1329361"/>
                </a:lnTo>
                <a:lnTo>
                  <a:pt x="1315740" y="1331260"/>
                </a:lnTo>
                <a:lnTo>
                  <a:pt x="1319864" y="1333792"/>
                </a:lnTo>
                <a:lnTo>
                  <a:pt x="1323671" y="1336640"/>
                </a:lnTo>
                <a:lnTo>
                  <a:pt x="1327161" y="1340121"/>
                </a:lnTo>
                <a:lnTo>
                  <a:pt x="1330333" y="1343286"/>
                </a:lnTo>
                <a:lnTo>
                  <a:pt x="1332871" y="1347400"/>
                </a:lnTo>
                <a:lnTo>
                  <a:pt x="1335409" y="1351198"/>
                </a:lnTo>
                <a:lnTo>
                  <a:pt x="1337630" y="1355629"/>
                </a:lnTo>
                <a:lnTo>
                  <a:pt x="1339216" y="1360059"/>
                </a:lnTo>
                <a:lnTo>
                  <a:pt x="1340485" y="1364807"/>
                </a:lnTo>
                <a:lnTo>
                  <a:pt x="1341437" y="1369870"/>
                </a:lnTo>
                <a:lnTo>
                  <a:pt x="1341437" y="1374934"/>
                </a:lnTo>
                <a:lnTo>
                  <a:pt x="1341437" y="1379681"/>
                </a:lnTo>
                <a:lnTo>
                  <a:pt x="1340485" y="1384745"/>
                </a:lnTo>
                <a:lnTo>
                  <a:pt x="1339216" y="1389492"/>
                </a:lnTo>
                <a:lnTo>
                  <a:pt x="1337630" y="1393923"/>
                </a:lnTo>
                <a:lnTo>
                  <a:pt x="1335409" y="1398037"/>
                </a:lnTo>
                <a:lnTo>
                  <a:pt x="1332871" y="1402151"/>
                </a:lnTo>
                <a:lnTo>
                  <a:pt x="1330016" y="1405632"/>
                </a:lnTo>
                <a:lnTo>
                  <a:pt x="1327161" y="1409430"/>
                </a:lnTo>
                <a:lnTo>
                  <a:pt x="1323671" y="1412595"/>
                </a:lnTo>
                <a:lnTo>
                  <a:pt x="1319864" y="1415443"/>
                </a:lnTo>
                <a:lnTo>
                  <a:pt x="1315740" y="1417659"/>
                </a:lnTo>
                <a:lnTo>
                  <a:pt x="1311615" y="1419874"/>
                </a:lnTo>
                <a:lnTo>
                  <a:pt x="1306857" y="1421773"/>
                </a:lnTo>
                <a:lnTo>
                  <a:pt x="1302415" y="1422722"/>
                </a:lnTo>
                <a:lnTo>
                  <a:pt x="1297339" y="1423672"/>
                </a:lnTo>
                <a:lnTo>
                  <a:pt x="1292263" y="1423988"/>
                </a:lnTo>
                <a:lnTo>
                  <a:pt x="984211" y="1423988"/>
                </a:lnTo>
                <a:lnTo>
                  <a:pt x="979453" y="1423672"/>
                </a:lnTo>
                <a:lnTo>
                  <a:pt x="974377" y="1422722"/>
                </a:lnTo>
                <a:lnTo>
                  <a:pt x="969618" y="1421773"/>
                </a:lnTo>
                <a:lnTo>
                  <a:pt x="965176" y="1419874"/>
                </a:lnTo>
                <a:lnTo>
                  <a:pt x="960735" y="1417659"/>
                </a:lnTo>
                <a:lnTo>
                  <a:pt x="956928" y="1415443"/>
                </a:lnTo>
                <a:lnTo>
                  <a:pt x="952803" y="1412595"/>
                </a:lnTo>
                <a:lnTo>
                  <a:pt x="949631" y="1409430"/>
                </a:lnTo>
                <a:lnTo>
                  <a:pt x="946141" y="1405632"/>
                </a:lnTo>
                <a:lnTo>
                  <a:pt x="943286" y="1402151"/>
                </a:lnTo>
                <a:lnTo>
                  <a:pt x="941065" y="1398037"/>
                </a:lnTo>
                <a:lnTo>
                  <a:pt x="938844" y="1393923"/>
                </a:lnTo>
                <a:lnTo>
                  <a:pt x="937258" y="1389492"/>
                </a:lnTo>
                <a:lnTo>
                  <a:pt x="935989" y="1384745"/>
                </a:lnTo>
                <a:lnTo>
                  <a:pt x="935355" y="1379681"/>
                </a:lnTo>
                <a:lnTo>
                  <a:pt x="935037" y="1374934"/>
                </a:lnTo>
                <a:lnTo>
                  <a:pt x="935355" y="1369870"/>
                </a:lnTo>
                <a:lnTo>
                  <a:pt x="935989" y="1364807"/>
                </a:lnTo>
                <a:lnTo>
                  <a:pt x="937258" y="1360059"/>
                </a:lnTo>
                <a:lnTo>
                  <a:pt x="938844" y="1355629"/>
                </a:lnTo>
                <a:lnTo>
                  <a:pt x="940748" y="1351198"/>
                </a:lnTo>
                <a:lnTo>
                  <a:pt x="943286" y="1347400"/>
                </a:lnTo>
                <a:lnTo>
                  <a:pt x="946141" y="1343286"/>
                </a:lnTo>
                <a:lnTo>
                  <a:pt x="949631" y="1340121"/>
                </a:lnTo>
                <a:lnTo>
                  <a:pt x="952803" y="1336640"/>
                </a:lnTo>
                <a:lnTo>
                  <a:pt x="956928" y="1333792"/>
                </a:lnTo>
                <a:lnTo>
                  <a:pt x="960735" y="1331260"/>
                </a:lnTo>
                <a:lnTo>
                  <a:pt x="965176" y="1329361"/>
                </a:lnTo>
                <a:lnTo>
                  <a:pt x="969618" y="1327779"/>
                </a:lnTo>
                <a:lnTo>
                  <a:pt x="974377" y="1326513"/>
                </a:lnTo>
                <a:lnTo>
                  <a:pt x="979453" y="1325880"/>
                </a:lnTo>
                <a:lnTo>
                  <a:pt x="984211" y="1325563"/>
                </a:lnTo>
                <a:close/>
                <a:moveTo>
                  <a:pt x="369286" y="1074738"/>
                </a:moveTo>
                <a:lnTo>
                  <a:pt x="887697" y="1074738"/>
                </a:lnTo>
                <a:lnTo>
                  <a:pt x="894368" y="1075056"/>
                </a:lnTo>
                <a:lnTo>
                  <a:pt x="901356" y="1076008"/>
                </a:lnTo>
                <a:lnTo>
                  <a:pt x="908027" y="1077278"/>
                </a:lnTo>
                <a:lnTo>
                  <a:pt x="914063" y="1079183"/>
                </a:lnTo>
                <a:lnTo>
                  <a:pt x="920098" y="1081406"/>
                </a:lnTo>
                <a:lnTo>
                  <a:pt x="925816" y="1084263"/>
                </a:lnTo>
                <a:lnTo>
                  <a:pt x="930898" y="1087438"/>
                </a:lnTo>
                <a:lnTo>
                  <a:pt x="935663" y="1090931"/>
                </a:lnTo>
                <a:lnTo>
                  <a:pt x="940110" y="1094741"/>
                </a:lnTo>
                <a:lnTo>
                  <a:pt x="944240" y="1099186"/>
                </a:lnTo>
                <a:lnTo>
                  <a:pt x="947416" y="1103948"/>
                </a:lnTo>
                <a:lnTo>
                  <a:pt x="950275" y="1108711"/>
                </a:lnTo>
                <a:lnTo>
                  <a:pt x="952499" y="1113791"/>
                </a:lnTo>
                <a:lnTo>
                  <a:pt x="954405" y="1118871"/>
                </a:lnTo>
                <a:lnTo>
                  <a:pt x="955358" y="1124903"/>
                </a:lnTo>
                <a:lnTo>
                  <a:pt x="955675" y="1130301"/>
                </a:lnTo>
                <a:lnTo>
                  <a:pt x="955358" y="1136016"/>
                </a:lnTo>
                <a:lnTo>
                  <a:pt x="954405" y="1141413"/>
                </a:lnTo>
                <a:lnTo>
                  <a:pt x="952499" y="1147128"/>
                </a:lnTo>
                <a:lnTo>
                  <a:pt x="950275" y="1152208"/>
                </a:lnTo>
                <a:lnTo>
                  <a:pt x="947416" y="1156971"/>
                </a:lnTo>
                <a:lnTo>
                  <a:pt x="944240" y="1161098"/>
                </a:lnTo>
                <a:lnTo>
                  <a:pt x="940110" y="1165543"/>
                </a:lnTo>
                <a:lnTo>
                  <a:pt x="935663" y="1169671"/>
                </a:lnTo>
                <a:lnTo>
                  <a:pt x="930898" y="1173163"/>
                </a:lnTo>
                <a:lnTo>
                  <a:pt x="925816" y="1176656"/>
                </a:lnTo>
                <a:lnTo>
                  <a:pt x="920098" y="1179196"/>
                </a:lnTo>
                <a:lnTo>
                  <a:pt x="914063" y="1181736"/>
                </a:lnTo>
                <a:lnTo>
                  <a:pt x="908027" y="1183323"/>
                </a:lnTo>
                <a:lnTo>
                  <a:pt x="901356" y="1184593"/>
                </a:lnTo>
                <a:lnTo>
                  <a:pt x="894368" y="1185546"/>
                </a:lnTo>
                <a:lnTo>
                  <a:pt x="887697" y="1185863"/>
                </a:lnTo>
                <a:lnTo>
                  <a:pt x="369286" y="1185863"/>
                </a:lnTo>
                <a:lnTo>
                  <a:pt x="362615" y="1185546"/>
                </a:lnTo>
                <a:lnTo>
                  <a:pt x="355944" y="1184593"/>
                </a:lnTo>
                <a:lnTo>
                  <a:pt x="349273" y="1183323"/>
                </a:lnTo>
                <a:lnTo>
                  <a:pt x="343238" y="1181736"/>
                </a:lnTo>
                <a:lnTo>
                  <a:pt x="337203" y="1179196"/>
                </a:lnTo>
                <a:lnTo>
                  <a:pt x="331485" y="1176656"/>
                </a:lnTo>
                <a:lnTo>
                  <a:pt x="326402" y="1173163"/>
                </a:lnTo>
                <a:lnTo>
                  <a:pt x="321637" y="1169671"/>
                </a:lnTo>
                <a:lnTo>
                  <a:pt x="317190" y="1165543"/>
                </a:lnTo>
                <a:lnTo>
                  <a:pt x="313378" y="1161098"/>
                </a:lnTo>
                <a:lnTo>
                  <a:pt x="309884" y="1156971"/>
                </a:lnTo>
                <a:lnTo>
                  <a:pt x="307025" y="1152208"/>
                </a:lnTo>
                <a:lnTo>
                  <a:pt x="304802" y="1147128"/>
                </a:lnTo>
                <a:lnTo>
                  <a:pt x="302896" y="1141413"/>
                </a:lnTo>
                <a:lnTo>
                  <a:pt x="301943" y="1136016"/>
                </a:lnTo>
                <a:lnTo>
                  <a:pt x="301625" y="1130301"/>
                </a:lnTo>
                <a:lnTo>
                  <a:pt x="301943" y="1124903"/>
                </a:lnTo>
                <a:lnTo>
                  <a:pt x="302896" y="1119188"/>
                </a:lnTo>
                <a:lnTo>
                  <a:pt x="304802" y="1113791"/>
                </a:lnTo>
                <a:lnTo>
                  <a:pt x="307025" y="1108711"/>
                </a:lnTo>
                <a:lnTo>
                  <a:pt x="309884" y="1103948"/>
                </a:lnTo>
                <a:lnTo>
                  <a:pt x="313378" y="1099186"/>
                </a:lnTo>
                <a:lnTo>
                  <a:pt x="317190" y="1094741"/>
                </a:lnTo>
                <a:lnTo>
                  <a:pt x="321637" y="1091248"/>
                </a:lnTo>
                <a:lnTo>
                  <a:pt x="326402" y="1087438"/>
                </a:lnTo>
                <a:lnTo>
                  <a:pt x="331485" y="1084263"/>
                </a:lnTo>
                <a:lnTo>
                  <a:pt x="337203" y="1081406"/>
                </a:lnTo>
                <a:lnTo>
                  <a:pt x="343238" y="1079183"/>
                </a:lnTo>
                <a:lnTo>
                  <a:pt x="349273" y="1077278"/>
                </a:lnTo>
                <a:lnTo>
                  <a:pt x="355944" y="1076008"/>
                </a:lnTo>
                <a:lnTo>
                  <a:pt x="362615" y="1075056"/>
                </a:lnTo>
                <a:lnTo>
                  <a:pt x="369286" y="1074738"/>
                </a:lnTo>
                <a:close/>
                <a:moveTo>
                  <a:pt x="1261435" y="965200"/>
                </a:moveTo>
                <a:lnTo>
                  <a:pt x="1264624" y="965200"/>
                </a:lnTo>
                <a:lnTo>
                  <a:pt x="1267814" y="965200"/>
                </a:lnTo>
                <a:lnTo>
                  <a:pt x="1271322" y="965838"/>
                </a:lnTo>
                <a:lnTo>
                  <a:pt x="1275149" y="967114"/>
                </a:lnTo>
                <a:lnTo>
                  <a:pt x="1278977" y="968390"/>
                </a:lnTo>
                <a:lnTo>
                  <a:pt x="1282804" y="969984"/>
                </a:lnTo>
                <a:lnTo>
                  <a:pt x="1290777" y="973811"/>
                </a:lnTo>
                <a:lnTo>
                  <a:pt x="1298113" y="978277"/>
                </a:lnTo>
                <a:lnTo>
                  <a:pt x="1304491" y="982742"/>
                </a:lnTo>
                <a:lnTo>
                  <a:pt x="1308637" y="986250"/>
                </a:lnTo>
                <a:lnTo>
                  <a:pt x="1312784" y="990715"/>
                </a:lnTo>
                <a:lnTo>
                  <a:pt x="1317249" y="997094"/>
                </a:lnTo>
                <a:lnTo>
                  <a:pt x="1321395" y="1004429"/>
                </a:lnTo>
                <a:lnTo>
                  <a:pt x="1325222" y="1012403"/>
                </a:lnTo>
                <a:lnTo>
                  <a:pt x="1326817" y="1016549"/>
                </a:lnTo>
                <a:lnTo>
                  <a:pt x="1328092" y="1020057"/>
                </a:lnTo>
                <a:lnTo>
                  <a:pt x="1329368" y="1024203"/>
                </a:lnTo>
                <a:lnTo>
                  <a:pt x="1330006" y="1027711"/>
                </a:lnTo>
                <a:lnTo>
                  <a:pt x="1330325" y="1030901"/>
                </a:lnTo>
                <a:lnTo>
                  <a:pt x="1330006" y="1034090"/>
                </a:lnTo>
                <a:lnTo>
                  <a:pt x="1329368" y="1036004"/>
                </a:lnTo>
                <a:lnTo>
                  <a:pt x="1327774" y="1038236"/>
                </a:lnTo>
                <a:lnTo>
                  <a:pt x="1228904" y="1099472"/>
                </a:lnTo>
                <a:lnTo>
                  <a:pt x="1226990" y="1101066"/>
                </a:lnTo>
                <a:lnTo>
                  <a:pt x="1225396" y="1102342"/>
                </a:lnTo>
                <a:lnTo>
                  <a:pt x="1223163" y="1103618"/>
                </a:lnTo>
                <a:lnTo>
                  <a:pt x="1220930" y="1104575"/>
                </a:lnTo>
                <a:lnTo>
                  <a:pt x="1219017" y="1105213"/>
                </a:lnTo>
                <a:lnTo>
                  <a:pt x="1216784" y="1105850"/>
                </a:lnTo>
                <a:lnTo>
                  <a:pt x="1212000" y="1106488"/>
                </a:lnTo>
                <a:lnTo>
                  <a:pt x="1207854" y="1105850"/>
                </a:lnTo>
                <a:lnTo>
                  <a:pt x="1205622" y="1105213"/>
                </a:lnTo>
                <a:lnTo>
                  <a:pt x="1203389" y="1104575"/>
                </a:lnTo>
                <a:lnTo>
                  <a:pt x="1201475" y="1103618"/>
                </a:lnTo>
                <a:lnTo>
                  <a:pt x="1199243" y="1102342"/>
                </a:lnTo>
                <a:lnTo>
                  <a:pt x="1197329" y="1101066"/>
                </a:lnTo>
                <a:lnTo>
                  <a:pt x="1195735" y="1099472"/>
                </a:lnTo>
                <a:lnTo>
                  <a:pt x="1194140" y="1097558"/>
                </a:lnTo>
                <a:lnTo>
                  <a:pt x="1192864" y="1095963"/>
                </a:lnTo>
                <a:lnTo>
                  <a:pt x="1191588" y="1093731"/>
                </a:lnTo>
                <a:lnTo>
                  <a:pt x="1190632" y="1091817"/>
                </a:lnTo>
                <a:lnTo>
                  <a:pt x="1189356" y="1087352"/>
                </a:lnTo>
                <a:lnTo>
                  <a:pt x="1189037" y="1082887"/>
                </a:lnTo>
                <a:lnTo>
                  <a:pt x="1189356" y="1078741"/>
                </a:lnTo>
                <a:lnTo>
                  <a:pt x="1190632" y="1074276"/>
                </a:lnTo>
                <a:lnTo>
                  <a:pt x="1191588" y="1072043"/>
                </a:lnTo>
                <a:lnTo>
                  <a:pt x="1192864" y="1070130"/>
                </a:lnTo>
                <a:lnTo>
                  <a:pt x="1194140" y="1068535"/>
                </a:lnTo>
                <a:lnTo>
                  <a:pt x="1195735" y="1066621"/>
                </a:lnTo>
                <a:lnTo>
                  <a:pt x="1257289" y="967433"/>
                </a:lnTo>
                <a:lnTo>
                  <a:pt x="1258884" y="965838"/>
                </a:lnTo>
                <a:lnTo>
                  <a:pt x="1261435" y="965200"/>
                </a:lnTo>
                <a:close/>
                <a:moveTo>
                  <a:pt x="346041" y="844550"/>
                </a:moveTo>
                <a:lnTo>
                  <a:pt x="350799" y="844550"/>
                </a:lnTo>
                <a:lnTo>
                  <a:pt x="658851" y="844550"/>
                </a:lnTo>
                <a:lnTo>
                  <a:pt x="663927" y="844550"/>
                </a:lnTo>
                <a:lnTo>
                  <a:pt x="669003" y="845185"/>
                </a:lnTo>
                <a:lnTo>
                  <a:pt x="673762" y="846773"/>
                </a:lnTo>
                <a:lnTo>
                  <a:pt x="678204" y="848043"/>
                </a:lnTo>
                <a:lnTo>
                  <a:pt x="682645" y="850265"/>
                </a:lnTo>
                <a:lnTo>
                  <a:pt x="686452" y="852805"/>
                </a:lnTo>
                <a:lnTo>
                  <a:pt x="690259" y="855345"/>
                </a:lnTo>
                <a:lnTo>
                  <a:pt x="693749" y="858838"/>
                </a:lnTo>
                <a:lnTo>
                  <a:pt x="697239" y="862330"/>
                </a:lnTo>
                <a:lnTo>
                  <a:pt x="699777" y="865823"/>
                </a:lnTo>
                <a:lnTo>
                  <a:pt x="702315" y="869950"/>
                </a:lnTo>
                <a:lnTo>
                  <a:pt x="704218" y="874395"/>
                </a:lnTo>
                <a:lnTo>
                  <a:pt x="705804" y="879158"/>
                </a:lnTo>
                <a:lnTo>
                  <a:pt x="707391" y="883920"/>
                </a:lnTo>
                <a:lnTo>
                  <a:pt x="708025" y="888683"/>
                </a:lnTo>
                <a:lnTo>
                  <a:pt x="708025" y="893763"/>
                </a:lnTo>
                <a:lnTo>
                  <a:pt x="708025" y="898843"/>
                </a:lnTo>
                <a:lnTo>
                  <a:pt x="707391" y="903605"/>
                </a:lnTo>
                <a:lnTo>
                  <a:pt x="705804" y="908368"/>
                </a:lnTo>
                <a:lnTo>
                  <a:pt x="704218" y="912495"/>
                </a:lnTo>
                <a:lnTo>
                  <a:pt x="702315" y="916940"/>
                </a:lnTo>
                <a:lnTo>
                  <a:pt x="699777" y="921068"/>
                </a:lnTo>
                <a:lnTo>
                  <a:pt x="697239" y="924878"/>
                </a:lnTo>
                <a:lnTo>
                  <a:pt x="693749" y="928370"/>
                </a:lnTo>
                <a:lnTo>
                  <a:pt x="690259" y="931545"/>
                </a:lnTo>
                <a:lnTo>
                  <a:pt x="686452" y="934403"/>
                </a:lnTo>
                <a:lnTo>
                  <a:pt x="682645" y="936943"/>
                </a:lnTo>
                <a:lnTo>
                  <a:pt x="678204" y="938848"/>
                </a:lnTo>
                <a:lnTo>
                  <a:pt x="673762" y="940753"/>
                </a:lnTo>
                <a:lnTo>
                  <a:pt x="669003" y="941705"/>
                </a:lnTo>
                <a:lnTo>
                  <a:pt x="663927" y="942658"/>
                </a:lnTo>
                <a:lnTo>
                  <a:pt x="658851" y="942975"/>
                </a:lnTo>
                <a:lnTo>
                  <a:pt x="350799" y="942975"/>
                </a:lnTo>
                <a:lnTo>
                  <a:pt x="346041" y="942658"/>
                </a:lnTo>
                <a:lnTo>
                  <a:pt x="340965" y="941705"/>
                </a:lnTo>
                <a:lnTo>
                  <a:pt x="336206" y="940753"/>
                </a:lnTo>
                <a:lnTo>
                  <a:pt x="331764" y="938848"/>
                </a:lnTo>
                <a:lnTo>
                  <a:pt x="327323" y="936943"/>
                </a:lnTo>
                <a:lnTo>
                  <a:pt x="323516" y="934403"/>
                </a:lnTo>
                <a:lnTo>
                  <a:pt x="319391" y="931545"/>
                </a:lnTo>
                <a:lnTo>
                  <a:pt x="316219" y="928370"/>
                </a:lnTo>
                <a:lnTo>
                  <a:pt x="312729" y="924878"/>
                </a:lnTo>
                <a:lnTo>
                  <a:pt x="309874" y="921068"/>
                </a:lnTo>
                <a:lnTo>
                  <a:pt x="307653" y="916940"/>
                </a:lnTo>
                <a:lnTo>
                  <a:pt x="305432" y="912495"/>
                </a:lnTo>
                <a:lnTo>
                  <a:pt x="303846" y="908368"/>
                </a:lnTo>
                <a:lnTo>
                  <a:pt x="302577" y="903605"/>
                </a:lnTo>
                <a:lnTo>
                  <a:pt x="301943" y="898843"/>
                </a:lnTo>
                <a:lnTo>
                  <a:pt x="301625" y="893763"/>
                </a:lnTo>
                <a:lnTo>
                  <a:pt x="301943" y="888683"/>
                </a:lnTo>
                <a:lnTo>
                  <a:pt x="302577" y="883920"/>
                </a:lnTo>
                <a:lnTo>
                  <a:pt x="303846" y="879158"/>
                </a:lnTo>
                <a:lnTo>
                  <a:pt x="305432" y="874395"/>
                </a:lnTo>
                <a:lnTo>
                  <a:pt x="307336" y="869950"/>
                </a:lnTo>
                <a:lnTo>
                  <a:pt x="309874" y="865823"/>
                </a:lnTo>
                <a:lnTo>
                  <a:pt x="312729" y="862330"/>
                </a:lnTo>
                <a:lnTo>
                  <a:pt x="316219" y="858838"/>
                </a:lnTo>
                <a:lnTo>
                  <a:pt x="319391" y="855345"/>
                </a:lnTo>
                <a:lnTo>
                  <a:pt x="323516" y="852805"/>
                </a:lnTo>
                <a:lnTo>
                  <a:pt x="327323" y="850265"/>
                </a:lnTo>
                <a:lnTo>
                  <a:pt x="331764" y="848043"/>
                </a:lnTo>
                <a:lnTo>
                  <a:pt x="336206" y="846773"/>
                </a:lnTo>
                <a:lnTo>
                  <a:pt x="340965" y="845185"/>
                </a:lnTo>
                <a:lnTo>
                  <a:pt x="346041" y="844550"/>
                </a:lnTo>
                <a:close/>
                <a:moveTo>
                  <a:pt x="344144" y="590550"/>
                </a:moveTo>
                <a:lnTo>
                  <a:pt x="960782" y="590550"/>
                </a:lnTo>
                <a:lnTo>
                  <a:pt x="966812" y="591185"/>
                </a:lnTo>
                <a:lnTo>
                  <a:pt x="973159" y="592138"/>
                </a:lnTo>
                <a:lnTo>
                  <a:pt x="978871" y="593725"/>
                </a:lnTo>
                <a:lnTo>
                  <a:pt x="984584" y="595630"/>
                </a:lnTo>
                <a:lnTo>
                  <a:pt x="990296" y="598488"/>
                </a:lnTo>
                <a:lnTo>
                  <a:pt x="995374" y="601345"/>
                </a:lnTo>
                <a:lnTo>
                  <a:pt x="1000135" y="604838"/>
                </a:lnTo>
                <a:lnTo>
                  <a:pt x="1004260" y="608965"/>
                </a:lnTo>
                <a:lnTo>
                  <a:pt x="1008386" y="613410"/>
                </a:lnTo>
                <a:lnTo>
                  <a:pt x="1011560" y="617855"/>
                </a:lnTo>
                <a:lnTo>
                  <a:pt x="1015051" y="623253"/>
                </a:lnTo>
                <a:lnTo>
                  <a:pt x="1017590" y="628650"/>
                </a:lnTo>
                <a:lnTo>
                  <a:pt x="1019811" y="634048"/>
                </a:lnTo>
                <a:lnTo>
                  <a:pt x="1021081" y="639763"/>
                </a:lnTo>
                <a:lnTo>
                  <a:pt x="1021715" y="646113"/>
                </a:lnTo>
                <a:lnTo>
                  <a:pt x="1022350" y="652145"/>
                </a:lnTo>
                <a:lnTo>
                  <a:pt x="1021715" y="658813"/>
                </a:lnTo>
                <a:lnTo>
                  <a:pt x="1021081" y="664528"/>
                </a:lnTo>
                <a:lnTo>
                  <a:pt x="1019811" y="670878"/>
                </a:lnTo>
                <a:lnTo>
                  <a:pt x="1017590" y="676275"/>
                </a:lnTo>
                <a:lnTo>
                  <a:pt x="1015051" y="681673"/>
                </a:lnTo>
                <a:lnTo>
                  <a:pt x="1011560" y="686753"/>
                </a:lnTo>
                <a:lnTo>
                  <a:pt x="1008386" y="691515"/>
                </a:lnTo>
                <a:lnTo>
                  <a:pt x="1004260" y="695960"/>
                </a:lnTo>
                <a:lnTo>
                  <a:pt x="1000135" y="700088"/>
                </a:lnTo>
                <a:lnTo>
                  <a:pt x="995374" y="703580"/>
                </a:lnTo>
                <a:lnTo>
                  <a:pt x="990296" y="706438"/>
                </a:lnTo>
                <a:lnTo>
                  <a:pt x="984584" y="708978"/>
                </a:lnTo>
                <a:lnTo>
                  <a:pt x="978871" y="711200"/>
                </a:lnTo>
                <a:lnTo>
                  <a:pt x="973159" y="712788"/>
                </a:lnTo>
                <a:lnTo>
                  <a:pt x="966812" y="713740"/>
                </a:lnTo>
                <a:lnTo>
                  <a:pt x="960782" y="714375"/>
                </a:lnTo>
                <a:lnTo>
                  <a:pt x="344144" y="714375"/>
                </a:lnTo>
                <a:lnTo>
                  <a:pt x="338114" y="713740"/>
                </a:lnTo>
                <a:lnTo>
                  <a:pt x="331767" y="712788"/>
                </a:lnTo>
                <a:lnTo>
                  <a:pt x="326054" y="711200"/>
                </a:lnTo>
                <a:lnTo>
                  <a:pt x="320342" y="708978"/>
                </a:lnTo>
                <a:lnTo>
                  <a:pt x="314946" y="706438"/>
                </a:lnTo>
                <a:lnTo>
                  <a:pt x="309869" y="703580"/>
                </a:lnTo>
                <a:lnTo>
                  <a:pt x="305108" y="700088"/>
                </a:lnTo>
                <a:lnTo>
                  <a:pt x="300982" y="695960"/>
                </a:lnTo>
                <a:lnTo>
                  <a:pt x="296857" y="691515"/>
                </a:lnTo>
                <a:lnTo>
                  <a:pt x="293366" y="686753"/>
                </a:lnTo>
                <a:lnTo>
                  <a:pt x="290192" y="681673"/>
                </a:lnTo>
                <a:lnTo>
                  <a:pt x="287653" y="676275"/>
                </a:lnTo>
                <a:lnTo>
                  <a:pt x="285432" y="670878"/>
                </a:lnTo>
                <a:lnTo>
                  <a:pt x="284162" y="664528"/>
                </a:lnTo>
                <a:lnTo>
                  <a:pt x="282893" y="658813"/>
                </a:lnTo>
                <a:lnTo>
                  <a:pt x="282575" y="652145"/>
                </a:lnTo>
                <a:lnTo>
                  <a:pt x="282893" y="646113"/>
                </a:lnTo>
                <a:lnTo>
                  <a:pt x="284162" y="639763"/>
                </a:lnTo>
                <a:lnTo>
                  <a:pt x="285432" y="634048"/>
                </a:lnTo>
                <a:lnTo>
                  <a:pt x="287653" y="628650"/>
                </a:lnTo>
                <a:lnTo>
                  <a:pt x="290192" y="623253"/>
                </a:lnTo>
                <a:lnTo>
                  <a:pt x="293366" y="617855"/>
                </a:lnTo>
                <a:lnTo>
                  <a:pt x="296857" y="613410"/>
                </a:lnTo>
                <a:lnTo>
                  <a:pt x="300982" y="608965"/>
                </a:lnTo>
                <a:lnTo>
                  <a:pt x="305108" y="604838"/>
                </a:lnTo>
                <a:lnTo>
                  <a:pt x="309869" y="601345"/>
                </a:lnTo>
                <a:lnTo>
                  <a:pt x="314946" y="598488"/>
                </a:lnTo>
                <a:lnTo>
                  <a:pt x="320342" y="595630"/>
                </a:lnTo>
                <a:lnTo>
                  <a:pt x="326054" y="593725"/>
                </a:lnTo>
                <a:lnTo>
                  <a:pt x="331767" y="592138"/>
                </a:lnTo>
                <a:lnTo>
                  <a:pt x="338114" y="591185"/>
                </a:lnTo>
                <a:lnTo>
                  <a:pt x="344144" y="590550"/>
                </a:lnTo>
                <a:close/>
                <a:moveTo>
                  <a:pt x="1750865" y="411163"/>
                </a:moveTo>
                <a:lnTo>
                  <a:pt x="1754043" y="411481"/>
                </a:lnTo>
                <a:lnTo>
                  <a:pt x="1757540" y="411798"/>
                </a:lnTo>
                <a:lnTo>
                  <a:pt x="1760718" y="413068"/>
                </a:lnTo>
                <a:lnTo>
                  <a:pt x="1764214" y="414021"/>
                </a:lnTo>
                <a:lnTo>
                  <a:pt x="1767710" y="414973"/>
                </a:lnTo>
                <a:lnTo>
                  <a:pt x="1770889" y="416878"/>
                </a:lnTo>
                <a:lnTo>
                  <a:pt x="1777563" y="421006"/>
                </a:lnTo>
                <a:lnTo>
                  <a:pt x="1784555" y="425768"/>
                </a:lnTo>
                <a:lnTo>
                  <a:pt x="1790912" y="431166"/>
                </a:lnTo>
                <a:lnTo>
                  <a:pt x="1797904" y="437198"/>
                </a:lnTo>
                <a:lnTo>
                  <a:pt x="1812207" y="451486"/>
                </a:lnTo>
                <a:lnTo>
                  <a:pt x="1827145" y="466408"/>
                </a:lnTo>
                <a:lnTo>
                  <a:pt x="1836680" y="476251"/>
                </a:lnTo>
                <a:lnTo>
                  <a:pt x="1851935" y="491173"/>
                </a:lnTo>
                <a:lnTo>
                  <a:pt x="1865920" y="505461"/>
                </a:lnTo>
                <a:lnTo>
                  <a:pt x="1872277" y="512446"/>
                </a:lnTo>
                <a:lnTo>
                  <a:pt x="1877680" y="519431"/>
                </a:lnTo>
                <a:lnTo>
                  <a:pt x="1882447" y="525781"/>
                </a:lnTo>
                <a:lnTo>
                  <a:pt x="1886579" y="532766"/>
                </a:lnTo>
                <a:lnTo>
                  <a:pt x="1888486" y="536258"/>
                </a:lnTo>
                <a:lnTo>
                  <a:pt x="1889439" y="539433"/>
                </a:lnTo>
                <a:lnTo>
                  <a:pt x="1891029" y="542608"/>
                </a:lnTo>
                <a:lnTo>
                  <a:pt x="1891664" y="546101"/>
                </a:lnTo>
                <a:lnTo>
                  <a:pt x="1891982" y="549593"/>
                </a:lnTo>
                <a:lnTo>
                  <a:pt x="1892300" y="552768"/>
                </a:lnTo>
                <a:lnTo>
                  <a:pt x="1892300" y="556261"/>
                </a:lnTo>
                <a:lnTo>
                  <a:pt x="1891664" y="559753"/>
                </a:lnTo>
                <a:lnTo>
                  <a:pt x="1891029" y="562928"/>
                </a:lnTo>
                <a:lnTo>
                  <a:pt x="1889757" y="566738"/>
                </a:lnTo>
                <a:lnTo>
                  <a:pt x="1888486" y="570231"/>
                </a:lnTo>
                <a:lnTo>
                  <a:pt x="1886261" y="574041"/>
                </a:lnTo>
                <a:lnTo>
                  <a:pt x="1884036" y="577533"/>
                </a:lnTo>
                <a:lnTo>
                  <a:pt x="1881176" y="581343"/>
                </a:lnTo>
                <a:lnTo>
                  <a:pt x="1877680" y="585153"/>
                </a:lnTo>
                <a:lnTo>
                  <a:pt x="1874184" y="588963"/>
                </a:lnTo>
                <a:lnTo>
                  <a:pt x="1476895" y="985838"/>
                </a:lnTo>
                <a:lnTo>
                  <a:pt x="1472763" y="989966"/>
                </a:lnTo>
                <a:lnTo>
                  <a:pt x="1468313" y="993458"/>
                </a:lnTo>
                <a:lnTo>
                  <a:pt x="1464182" y="996633"/>
                </a:lnTo>
                <a:lnTo>
                  <a:pt x="1459732" y="999808"/>
                </a:lnTo>
                <a:lnTo>
                  <a:pt x="1455282" y="1002348"/>
                </a:lnTo>
                <a:lnTo>
                  <a:pt x="1450515" y="1004888"/>
                </a:lnTo>
                <a:lnTo>
                  <a:pt x="1446065" y="1007111"/>
                </a:lnTo>
                <a:lnTo>
                  <a:pt x="1440980" y="1009016"/>
                </a:lnTo>
                <a:lnTo>
                  <a:pt x="1436212" y="1010921"/>
                </a:lnTo>
                <a:lnTo>
                  <a:pt x="1431445" y="1012826"/>
                </a:lnTo>
                <a:lnTo>
                  <a:pt x="1426360" y="1013778"/>
                </a:lnTo>
                <a:lnTo>
                  <a:pt x="1421274" y="1015366"/>
                </a:lnTo>
                <a:lnTo>
                  <a:pt x="1416507" y="1016001"/>
                </a:lnTo>
                <a:lnTo>
                  <a:pt x="1411422" y="1016953"/>
                </a:lnTo>
                <a:lnTo>
                  <a:pt x="1406336" y="1017271"/>
                </a:lnTo>
                <a:lnTo>
                  <a:pt x="1401569" y="1017588"/>
                </a:lnTo>
                <a:lnTo>
                  <a:pt x="1396484" y="1017588"/>
                </a:lnTo>
                <a:lnTo>
                  <a:pt x="1391716" y="1017271"/>
                </a:lnTo>
                <a:lnTo>
                  <a:pt x="1386949" y="1016953"/>
                </a:lnTo>
                <a:lnTo>
                  <a:pt x="1382499" y="1015683"/>
                </a:lnTo>
                <a:lnTo>
                  <a:pt x="1377731" y="1015048"/>
                </a:lnTo>
                <a:lnTo>
                  <a:pt x="1373282" y="1013461"/>
                </a:lnTo>
                <a:lnTo>
                  <a:pt x="1368832" y="1012191"/>
                </a:lnTo>
                <a:lnTo>
                  <a:pt x="1364700" y="1010286"/>
                </a:lnTo>
                <a:lnTo>
                  <a:pt x="1360886" y="1008063"/>
                </a:lnTo>
                <a:lnTo>
                  <a:pt x="1357072" y="1005523"/>
                </a:lnTo>
                <a:lnTo>
                  <a:pt x="1353576" y="1002983"/>
                </a:lnTo>
                <a:lnTo>
                  <a:pt x="1350080" y="1000126"/>
                </a:lnTo>
                <a:lnTo>
                  <a:pt x="1347220" y="996633"/>
                </a:lnTo>
                <a:lnTo>
                  <a:pt x="1344359" y="993458"/>
                </a:lnTo>
                <a:lnTo>
                  <a:pt x="1341817" y="989331"/>
                </a:lnTo>
                <a:lnTo>
                  <a:pt x="1339274" y="985521"/>
                </a:lnTo>
                <a:lnTo>
                  <a:pt x="1337367" y="981076"/>
                </a:lnTo>
                <a:lnTo>
                  <a:pt x="1335778" y="976313"/>
                </a:lnTo>
                <a:lnTo>
                  <a:pt x="1326561" y="967106"/>
                </a:lnTo>
                <a:lnTo>
                  <a:pt x="1322111" y="965518"/>
                </a:lnTo>
                <a:lnTo>
                  <a:pt x="1317979" y="963296"/>
                </a:lnTo>
                <a:lnTo>
                  <a:pt x="1314165" y="961073"/>
                </a:lnTo>
                <a:lnTo>
                  <a:pt x="1310351" y="958851"/>
                </a:lnTo>
                <a:lnTo>
                  <a:pt x="1307173" y="956311"/>
                </a:lnTo>
                <a:lnTo>
                  <a:pt x="1303995" y="953453"/>
                </a:lnTo>
                <a:lnTo>
                  <a:pt x="1301134" y="950913"/>
                </a:lnTo>
                <a:lnTo>
                  <a:pt x="1298274" y="948056"/>
                </a:lnTo>
                <a:lnTo>
                  <a:pt x="1295731" y="944563"/>
                </a:lnTo>
                <a:lnTo>
                  <a:pt x="1293824" y="941706"/>
                </a:lnTo>
                <a:lnTo>
                  <a:pt x="1291599" y="938531"/>
                </a:lnTo>
                <a:lnTo>
                  <a:pt x="1289692" y="935038"/>
                </a:lnTo>
                <a:lnTo>
                  <a:pt x="1288103" y="931546"/>
                </a:lnTo>
                <a:lnTo>
                  <a:pt x="1286832" y="928371"/>
                </a:lnTo>
                <a:lnTo>
                  <a:pt x="1284607" y="921068"/>
                </a:lnTo>
                <a:lnTo>
                  <a:pt x="1283336" y="913448"/>
                </a:lnTo>
                <a:lnTo>
                  <a:pt x="1282700" y="905511"/>
                </a:lnTo>
                <a:lnTo>
                  <a:pt x="1283018" y="897573"/>
                </a:lnTo>
                <a:lnTo>
                  <a:pt x="1283971" y="889953"/>
                </a:lnTo>
                <a:lnTo>
                  <a:pt x="1285560" y="882016"/>
                </a:lnTo>
                <a:lnTo>
                  <a:pt x="1287785" y="874078"/>
                </a:lnTo>
                <a:lnTo>
                  <a:pt x="1290646" y="866141"/>
                </a:lnTo>
                <a:lnTo>
                  <a:pt x="1294142" y="858521"/>
                </a:lnTo>
                <a:lnTo>
                  <a:pt x="1298909" y="849948"/>
                </a:lnTo>
                <a:lnTo>
                  <a:pt x="1304313" y="841376"/>
                </a:lnTo>
                <a:lnTo>
                  <a:pt x="1310351" y="833756"/>
                </a:lnTo>
                <a:lnTo>
                  <a:pt x="1317026" y="826136"/>
                </a:lnTo>
                <a:lnTo>
                  <a:pt x="1714315" y="429261"/>
                </a:lnTo>
                <a:lnTo>
                  <a:pt x="1718446" y="425768"/>
                </a:lnTo>
                <a:lnTo>
                  <a:pt x="1721943" y="422276"/>
                </a:lnTo>
                <a:lnTo>
                  <a:pt x="1726074" y="419736"/>
                </a:lnTo>
                <a:lnTo>
                  <a:pt x="1729571" y="417196"/>
                </a:lnTo>
                <a:lnTo>
                  <a:pt x="1733384" y="415608"/>
                </a:lnTo>
                <a:lnTo>
                  <a:pt x="1736881" y="414021"/>
                </a:lnTo>
                <a:lnTo>
                  <a:pt x="1740377" y="412433"/>
                </a:lnTo>
                <a:lnTo>
                  <a:pt x="1743873" y="411798"/>
                </a:lnTo>
                <a:lnTo>
                  <a:pt x="1747051" y="411481"/>
                </a:lnTo>
                <a:lnTo>
                  <a:pt x="1750865" y="411163"/>
                </a:lnTo>
                <a:close/>
                <a:moveTo>
                  <a:pt x="198373" y="319088"/>
                </a:moveTo>
                <a:lnTo>
                  <a:pt x="1557783" y="319088"/>
                </a:lnTo>
                <a:lnTo>
                  <a:pt x="1453042" y="423822"/>
                </a:lnTo>
                <a:lnTo>
                  <a:pt x="315492" y="423822"/>
                </a:lnTo>
                <a:lnTo>
                  <a:pt x="305336" y="424140"/>
                </a:lnTo>
                <a:lnTo>
                  <a:pt x="295179" y="424774"/>
                </a:lnTo>
                <a:lnTo>
                  <a:pt x="285340" y="426361"/>
                </a:lnTo>
                <a:lnTo>
                  <a:pt x="275500" y="427631"/>
                </a:lnTo>
                <a:lnTo>
                  <a:pt x="265979" y="429852"/>
                </a:lnTo>
                <a:lnTo>
                  <a:pt x="256457" y="433026"/>
                </a:lnTo>
                <a:lnTo>
                  <a:pt x="247570" y="435882"/>
                </a:lnTo>
                <a:lnTo>
                  <a:pt x="238365" y="439374"/>
                </a:lnTo>
                <a:lnTo>
                  <a:pt x="229478" y="443499"/>
                </a:lnTo>
                <a:lnTo>
                  <a:pt x="221226" y="447943"/>
                </a:lnTo>
                <a:lnTo>
                  <a:pt x="212973" y="452703"/>
                </a:lnTo>
                <a:lnTo>
                  <a:pt x="204721" y="457781"/>
                </a:lnTo>
                <a:lnTo>
                  <a:pt x="196786" y="463494"/>
                </a:lnTo>
                <a:lnTo>
                  <a:pt x="189486" y="469207"/>
                </a:lnTo>
                <a:lnTo>
                  <a:pt x="182186" y="475554"/>
                </a:lnTo>
                <a:lnTo>
                  <a:pt x="175203" y="481902"/>
                </a:lnTo>
                <a:lnTo>
                  <a:pt x="168855" y="488884"/>
                </a:lnTo>
                <a:lnTo>
                  <a:pt x="162507" y="496184"/>
                </a:lnTo>
                <a:lnTo>
                  <a:pt x="156794" y="503483"/>
                </a:lnTo>
                <a:lnTo>
                  <a:pt x="151398" y="511100"/>
                </a:lnTo>
                <a:lnTo>
                  <a:pt x="145685" y="519670"/>
                </a:lnTo>
                <a:lnTo>
                  <a:pt x="140924" y="527604"/>
                </a:lnTo>
                <a:lnTo>
                  <a:pt x="136798" y="536490"/>
                </a:lnTo>
                <a:lnTo>
                  <a:pt x="132672" y="545060"/>
                </a:lnTo>
                <a:lnTo>
                  <a:pt x="129498" y="554263"/>
                </a:lnTo>
                <a:lnTo>
                  <a:pt x="126007" y="563150"/>
                </a:lnTo>
                <a:lnTo>
                  <a:pt x="123468" y="572671"/>
                </a:lnTo>
                <a:lnTo>
                  <a:pt x="121246" y="582193"/>
                </a:lnTo>
                <a:lnTo>
                  <a:pt x="119659" y="592031"/>
                </a:lnTo>
                <a:lnTo>
                  <a:pt x="118072" y="601870"/>
                </a:lnTo>
                <a:lnTo>
                  <a:pt x="117437" y="612026"/>
                </a:lnTo>
                <a:lnTo>
                  <a:pt x="117437" y="622182"/>
                </a:lnTo>
                <a:lnTo>
                  <a:pt x="117437" y="1633658"/>
                </a:lnTo>
                <a:lnTo>
                  <a:pt x="117437" y="1643814"/>
                </a:lnTo>
                <a:lnTo>
                  <a:pt x="118072" y="1653970"/>
                </a:lnTo>
                <a:lnTo>
                  <a:pt x="119659" y="1663808"/>
                </a:lnTo>
                <a:lnTo>
                  <a:pt x="121246" y="1673647"/>
                </a:lnTo>
                <a:lnTo>
                  <a:pt x="123468" y="1683168"/>
                </a:lnTo>
                <a:lnTo>
                  <a:pt x="126007" y="1692689"/>
                </a:lnTo>
                <a:lnTo>
                  <a:pt x="129498" y="1701576"/>
                </a:lnTo>
                <a:lnTo>
                  <a:pt x="132672" y="1710780"/>
                </a:lnTo>
                <a:lnTo>
                  <a:pt x="136798" y="1719666"/>
                </a:lnTo>
                <a:lnTo>
                  <a:pt x="140924" y="1728235"/>
                </a:lnTo>
                <a:lnTo>
                  <a:pt x="145685" y="1736170"/>
                </a:lnTo>
                <a:lnTo>
                  <a:pt x="151398" y="1744739"/>
                </a:lnTo>
                <a:lnTo>
                  <a:pt x="156794" y="1752356"/>
                </a:lnTo>
                <a:lnTo>
                  <a:pt x="162507" y="1759656"/>
                </a:lnTo>
                <a:lnTo>
                  <a:pt x="168855" y="1766955"/>
                </a:lnTo>
                <a:lnTo>
                  <a:pt x="175203" y="1773938"/>
                </a:lnTo>
                <a:lnTo>
                  <a:pt x="182186" y="1780285"/>
                </a:lnTo>
                <a:lnTo>
                  <a:pt x="189486" y="1786633"/>
                </a:lnTo>
                <a:lnTo>
                  <a:pt x="196786" y="1792345"/>
                </a:lnTo>
                <a:lnTo>
                  <a:pt x="204721" y="1798375"/>
                </a:lnTo>
                <a:lnTo>
                  <a:pt x="212973" y="1803453"/>
                </a:lnTo>
                <a:lnTo>
                  <a:pt x="221226" y="1808214"/>
                </a:lnTo>
                <a:lnTo>
                  <a:pt x="229478" y="1812340"/>
                </a:lnTo>
                <a:lnTo>
                  <a:pt x="238365" y="1816466"/>
                </a:lnTo>
                <a:lnTo>
                  <a:pt x="247570" y="1819640"/>
                </a:lnTo>
                <a:lnTo>
                  <a:pt x="256457" y="1823131"/>
                </a:lnTo>
                <a:lnTo>
                  <a:pt x="265979" y="1825670"/>
                </a:lnTo>
                <a:lnTo>
                  <a:pt x="275500" y="1827891"/>
                </a:lnTo>
                <a:lnTo>
                  <a:pt x="285340" y="1829478"/>
                </a:lnTo>
                <a:lnTo>
                  <a:pt x="295179" y="1831065"/>
                </a:lnTo>
                <a:lnTo>
                  <a:pt x="305336" y="1831700"/>
                </a:lnTo>
                <a:lnTo>
                  <a:pt x="315492" y="1831700"/>
                </a:lnTo>
                <a:lnTo>
                  <a:pt x="1632371" y="1831700"/>
                </a:lnTo>
                <a:lnTo>
                  <a:pt x="1642527" y="1831700"/>
                </a:lnTo>
                <a:lnTo>
                  <a:pt x="1652367" y="1831065"/>
                </a:lnTo>
                <a:lnTo>
                  <a:pt x="1662523" y="1829478"/>
                </a:lnTo>
                <a:lnTo>
                  <a:pt x="1672045" y="1827891"/>
                </a:lnTo>
                <a:lnTo>
                  <a:pt x="1681885" y="1825670"/>
                </a:lnTo>
                <a:lnTo>
                  <a:pt x="1691089" y="1823131"/>
                </a:lnTo>
                <a:lnTo>
                  <a:pt x="1700611" y="1819640"/>
                </a:lnTo>
                <a:lnTo>
                  <a:pt x="1709181" y="1816466"/>
                </a:lnTo>
                <a:lnTo>
                  <a:pt x="1718385" y="1812340"/>
                </a:lnTo>
                <a:lnTo>
                  <a:pt x="1726637" y="1808214"/>
                </a:lnTo>
                <a:lnTo>
                  <a:pt x="1735207" y="1803453"/>
                </a:lnTo>
                <a:lnTo>
                  <a:pt x="1743142" y="1798375"/>
                </a:lnTo>
                <a:lnTo>
                  <a:pt x="1750760" y="1792345"/>
                </a:lnTo>
                <a:lnTo>
                  <a:pt x="1758377" y="1786633"/>
                </a:lnTo>
                <a:lnTo>
                  <a:pt x="1765677" y="1780285"/>
                </a:lnTo>
                <a:lnTo>
                  <a:pt x="1772660" y="1773938"/>
                </a:lnTo>
                <a:lnTo>
                  <a:pt x="1779325" y="1766955"/>
                </a:lnTo>
                <a:lnTo>
                  <a:pt x="1785356" y="1759973"/>
                </a:lnTo>
                <a:lnTo>
                  <a:pt x="1791069" y="1752356"/>
                </a:lnTo>
                <a:lnTo>
                  <a:pt x="1796782" y="1744739"/>
                </a:lnTo>
                <a:lnTo>
                  <a:pt x="1801861" y="1736805"/>
                </a:lnTo>
                <a:lnTo>
                  <a:pt x="1806621" y="1728235"/>
                </a:lnTo>
                <a:lnTo>
                  <a:pt x="1810748" y="1719666"/>
                </a:lnTo>
                <a:lnTo>
                  <a:pt x="1814874" y="1710780"/>
                </a:lnTo>
                <a:lnTo>
                  <a:pt x="1818683" y="1702211"/>
                </a:lnTo>
                <a:lnTo>
                  <a:pt x="1821857" y="1692689"/>
                </a:lnTo>
                <a:lnTo>
                  <a:pt x="1824396" y="1683168"/>
                </a:lnTo>
                <a:lnTo>
                  <a:pt x="1826617" y="1673647"/>
                </a:lnTo>
                <a:lnTo>
                  <a:pt x="1828522" y="1663808"/>
                </a:lnTo>
                <a:lnTo>
                  <a:pt x="1829474" y="1653970"/>
                </a:lnTo>
                <a:lnTo>
                  <a:pt x="1830109" y="1643814"/>
                </a:lnTo>
                <a:lnTo>
                  <a:pt x="1830426" y="1633658"/>
                </a:lnTo>
                <a:lnTo>
                  <a:pt x="1830426" y="1113162"/>
                </a:lnTo>
                <a:lnTo>
                  <a:pt x="1830426" y="773570"/>
                </a:lnTo>
                <a:lnTo>
                  <a:pt x="1947863" y="656458"/>
                </a:lnTo>
                <a:lnTo>
                  <a:pt x="1947863" y="1738391"/>
                </a:lnTo>
                <a:lnTo>
                  <a:pt x="1947546" y="1748865"/>
                </a:lnTo>
                <a:lnTo>
                  <a:pt x="1946911" y="1758704"/>
                </a:lnTo>
                <a:lnTo>
                  <a:pt x="1945324" y="1768860"/>
                </a:lnTo>
                <a:lnTo>
                  <a:pt x="1943419" y="1778063"/>
                </a:lnTo>
                <a:lnTo>
                  <a:pt x="1941198" y="1787902"/>
                </a:lnTo>
                <a:lnTo>
                  <a:pt x="1938659" y="1797423"/>
                </a:lnTo>
                <a:lnTo>
                  <a:pt x="1935802" y="1806627"/>
                </a:lnTo>
                <a:lnTo>
                  <a:pt x="1932311" y="1815831"/>
                </a:lnTo>
                <a:lnTo>
                  <a:pt x="1928184" y="1824400"/>
                </a:lnTo>
                <a:lnTo>
                  <a:pt x="1923741" y="1832969"/>
                </a:lnTo>
                <a:lnTo>
                  <a:pt x="1918980" y="1841221"/>
                </a:lnTo>
                <a:lnTo>
                  <a:pt x="1913902" y="1849156"/>
                </a:lnTo>
                <a:lnTo>
                  <a:pt x="1908188" y="1856773"/>
                </a:lnTo>
                <a:lnTo>
                  <a:pt x="1902475" y="1864707"/>
                </a:lnTo>
                <a:lnTo>
                  <a:pt x="1896127" y="1871689"/>
                </a:lnTo>
                <a:lnTo>
                  <a:pt x="1889462" y="1878671"/>
                </a:lnTo>
                <a:lnTo>
                  <a:pt x="1882797" y="1885336"/>
                </a:lnTo>
                <a:lnTo>
                  <a:pt x="1875497" y="1891366"/>
                </a:lnTo>
                <a:lnTo>
                  <a:pt x="1868197" y="1897397"/>
                </a:lnTo>
                <a:lnTo>
                  <a:pt x="1860579" y="1902792"/>
                </a:lnTo>
                <a:lnTo>
                  <a:pt x="1852327" y="1907870"/>
                </a:lnTo>
                <a:lnTo>
                  <a:pt x="1844074" y="1912631"/>
                </a:lnTo>
                <a:lnTo>
                  <a:pt x="1835187" y="1917074"/>
                </a:lnTo>
                <a:lnTo>
                  <a:pt x="1826617" y="1920882"/>
                </a:lnTo>
                <a:lnTo>
                  <a:pt x="1817413" y="1924691"/>
                </a:lnTo>
                <a:lnTo>
                  <a:pt x="1808209" y="1927865"/>
                </a:lnTo>
                <a:lnTo>
                  <a:pt x="1799004" y="1930404"/>
                </a:lnTo>
                <a:lnTo>
                  <a:pt x="1789482" y="1932625"/>
                </a:lnTo>
                <a:lnTo>
                  <a:pt x="1779643" y="1934530"/>
                </a:lnTo>
                <a:lnTo>
                  <a:pt x="1769803" y="1935482"/>
                </a:lnTo>
                <a:lnTo>
                  <a:pt x="1759647" y="1936434"/>
                </a:lnTo>
                <a:lnTo>
                  <a:pt x="1749173" y="1936751"/>
                </a:lnTo>
                <a:lnTo>
                  <a:pt x="198373" y="1936751"/>
                </a:lnTo>
                <a:lnTo>
                  <a:pt x="188216" y="1936434"/>
                </a:lnTo>
                <a:lnTo>
                  <a:pt x="178377" y="1935482"/>
                </a:lnTo>
                <a:lnTo>
                  <a:pt x="168538" y="1934530"/>
                </a:lnTo>
                <a:lnTo>
                  <a:pt x="158699" y="1932625"/>
                </a:lnTo>
                <a:lnTo>
                  <a:pt x="148859" y="1930404"/>
                </a:lnTo>
                <a:lnTo>
                  <a:pt x="139655" y="1927865"/>
                </a:lnTo>
                <a:lnTo>
                  <a:pt x="130133" y="1924691"/>
                </a:lnTo>
                <a:lnTo>
                  <a:pt x="121246" y="1920882"/>
                </a:lnTo>
                <a:lnTo>
                  <a:pt x="112359" y="1917074"/>
                </a:lnTo>
                <a:lnTo>
                  <a:pt x="103789" y="1912631"/>
                </a:lnTo>
                <a:lnTo>
                  <a:pt x="95537" y="1907870"/>
                </a:lnTo>
                <a:lnTo>
                  <a:pt x="87602" y="1902792"/>
                </a:lnTo>
                <a:lnTo>
                  <a:pt x="79984" y="1897397"/>
                </a:lnTo>
                <a:lnTo>
                  <a:pt x="72049" y="1891366"/>
                </a:lnTo>
                <a:lnTo>
                  <a:pt x="65067" y="1885336"/>
                </a:lnTo>
                <a:lnTo>
                  <a:pt x="58084" y="1878671"/>
                </a:lnTo>
                <a:lnTo>
                  <a:pt x="51418" y="1871689"/>
                </a:lnTo>
                <a:lnTo>
                  <a:pt x="45388" y="1864707"/>
                </a:lnTo>
                <a:lnTo>
                  <a:pt x="39357" y="1856773"/>
                </a:lnTo>
                <a:lnTo>
                  <a:pt x="33962" y="1849156"/>
                </a:lnTo>
                <a:lnTo>
                  <a:pt x="28883" y="1841221"/>
                </a:lnTo>
                <a:lnTo>
                  <a:pt x="24122" y="1832969"/>
                </a:lnTo>
                <a:lnTo>
                  <a:pt x="19679" y="1824400"/>
                </a:lnTo>
                <a:lnTo>
                  <a:pt x="15870" y="1815831"/>
                </a:lnTo>
                <a:lnTo>
                  <a:pt x="12061" y="1806627"/>
                </a:lnTo>
                <a:lnTo>
                  <a:pt x="8887" y="1797423"/>
                </a:lnTo>
                <a:lnTo>
                  <a:pt x="6348" y="1787902"/>
                </a:lnTo>
                <a:lnTo>
                  <a:pt x="4126" y="1778063"/>
                </a:lnTo>
                <a:lnTo>
                  <a:pt x="2222" y="1768860"/>
                </a:lnTo>
                <a:lnTo>
                  <a:pt x="1270" y="1758704"/>
                </a:lnTo>
                <a:lnTo>
                  <a:pt x="318" y="1748865"/>
                </a:lnTo>
                <a:lnTo>
                  <a:pt x="0" y="1738391"/>
                </a:lnTo>
                <a:lnTo>
                  <a:pt x="0" y="517448"/>
                </a:lnTo>
                <a:lnTo>
                  <a:pt x="318" y="507292"/>
                </a:lnTo>
                <a:lnTo>
                  <a:pt x="1270" y="497453"/>
                </a:lnTo>
                <a:lnTo>
                  <a:pt x="2222" y="487297"/>
                </a:lnTo>
                <a:lnTo>
                  <a:pt x="4126" y="477776"/>
                </a:lnTo>
                <a:lnTo>
                  <a:pt x="6348" y="467937"/>
                </a:lnTo>
                <a:lnTo>
                  <a:pt x="8887" y="458416"/>
                </a:lnTo>
                <a:lnTo>
                  <a:pt x="12061" y="449212"/>
                </a:lnTo>
                <a:lnTo>
                  <a:pt x="15870" y="440008"/>
                </a:lnTo>
                <a:lnTo>
                  <a:pt x="19679" y="431439"/>
                </a:lnTo>
                <a:lnTo>
                  <a:pt x="24122" y="423187"/>
                </a:lnTo>
                <a:lnTo>
                  <a:pt x="28883" y="414618"/>
                </a:lnTo>
                <a:lnTo>
                  <a:pt x="33962" y="406684"/>
                </a:lnTo>
                <a:lnTo>
                  <a:pt x="39357" y="399067"/>
                </a:lnTo>
                <a:lnTo>
                  <a:pt x="45388" y="391450"/>
                </a:lnTo>
                <a:lnTo>
                  <a:pt x="51418" y="384150"/>
                </a:lnTo>
                <a:lnTo>
                  <a:pt x="58084" y="377168"/>
                </a:lnTo>
                <a:lnTo>
                  <a:pt x="65067" y="370503"/>
                </a:lnTo>
                <a:lnTo>
                  <a:pt x="72049" y="364473"/>
                </a:lnTo>
                <a:lnTo>
                  <a:pt x="79984" y="358443"/>
                </a:lnTo>
                <a:lnTo>
                  <a:pt x="87602" y="353047"/>
                </a:lnTo>
                <a:lnTo>
                  <a:pt x="95537" y="347969"/>
                </a:lnTo>
                <a:lnTo>
                  <a:pt x="103789" y="343209"/>
                </a:lnTo>
                <a:lnTo>
                  <a:pt x="112359" y="338766"/>
                </a:lnTo>
                <a:lnTo>
                  <a:pt x="121246" y="334957"/>
                </a:lnTo>
                <a:lnTo>
                  <a:pt x="130133" y="331149"/>
                </a:lnTo>
                <a:lnTo>
                  <a:pt x="139655" y="328292"/>
                </a:lnTo>
                <a:lnTo>
                  <a:pt x="148859" y="325436"/>
                </a:lnTo>
                <a:lnTo>
                  <a:pt x="158699" y="323214"/>
                </a:lnTo>
                <a:lnTo>
                  <a:pt x="168538" y="321310"/>
                </a:lnTo>
                <a:lnTo>
                  <a:pt x="178377" y="320358"/>
                </a:lnTo>
                <a:lnTo>
                  <a:pt x="188216" y="319723"/>
                </a:lnTo>
                <a:lnTo>
                  <a:pt x="198373" y="319088"/>
                </a:lnTo>
                <a:close/>
                <a:moveTo>
                  <a:pt x="2076641" y="106363"/>
                </a:moveTo>
                <a:lnTo>
                  <a:pt x="2082030" y="106363"/>
                </a:lnTo>
                <a:lnTo>
                  <a:pt x="2087102" y="106363"/>
                </a:lnTo>
                <a:lnTo>
                  <a:pt x="2092174" y="106679"/>
                </a:lnTo>
                <a:lnTo>
                  <a:pt x="2097246" y="107313"/>
                </a:lnTo>
                <a:lnTo>
                  <a:pt x="2102318" y="108263"/>
                </a:lnTo>
                <a:lnTo>
                  <a:pt x="2107390" y="109213"/>
                </a:lnTo>
                <a:lnTo>
                  <a:pt x="2112145" y="110797"/>
                </a:lnTo>
                <a:lnTo>
                  <a:pt x="2117217" y="112064"/>
                </a:lnTo>
                <a:lnTo>
                  <a:pt x="2121972" y="113965"/>
                </a:lnTo>
                <a:lnTo>
                  <a:pt x="2126727" y="116182"/>
                </a:lnTo>
                <a:lnTo>
                  <a:pt x="2131482" y="118399"/>
                </a:lnTo>
                <a:lnTo>
                  <a:pt x="2136237" y="120933"/>
                </a:lnTo>
                <a:lnTo>
                  <a:pt x="2140358" y="123784"/>
                </a:lnTo>
                <a:lnTo>
                  <a:pt x="2144796" y="126634"/>
                </a:lnTo>
                <a:lnTo>
                  <a:pt x="2148916" y="130119"/>
                </a:lnTo>
                <a:lnTo>
                  <a:pt x="2153354" y="133603"/>
                </a:lnTo>
                <a:lnTo>
                  <a:pt x="2157158" y="137087"/>
                </a:lnTo>
                <a:lnTo>
                  <a:pt x="2166351" y="146589"/>
                </a:lnTo>
                <a:lnTo>
                  <a:pt x="2169838" y="150707"/>
                </a:lnTo>
                <a:lnTo>
                  <a:pt x="2173642" y="154825"/>
                </a:lnTo>
                <a:lnTo>
                  <a:pt x="2176812" y="158626"/>
                </a:lnTo>
                <a:lnTo>
                  <a:pt x="2179665" y="163060"/>
                </a:lnTo>
                <a:lnTo>
                  <a:pt x="2182835" y="167811"/>
                </a:lnTo>
                <a:lnTo>
                  <a:pt x="2185371" y="172246"/>
                </a:lnTo>
                <a:lnTo>
                  <a:pt x="2187273" y="176997"/>
                </a:lnTo>
                <a:lnTo>
                  <a:pt x="2189492" y="181748"/>
                </a:lnTo>
                <a:lnTo>
                  <a:pt x="2191394" y="186183"/>
                </a:lnTo>
                <a:lnTo>
                  <a:pt x="2192979" y="191567"/>
                </a:lnTo>
                <a:lnTo>
                  <a:pt x="2194247" y="196002"/>
                </a:lnTo>
                <a:lnTo>
                  <a:pt x="2195515" y="201387"/>
                </a:lnTo>
                <a:lnTo>
                  <a:pt x="2196149" y="206454"/>
                </a:lnTo>
                <a:lnTo>
                  <a:pt x="2196783" y="211522"/>
                </a:lnTo>
                <a:lnTo>
                  <a:pt x="2197100" y="216590"/>
                </a:lnTo>
                <a:lnTo>
                  <a:pt x="2197100" y="221658"/>
                </a:lnTo>
                <a:lnTo>
                  <a:pt x="2197100" y="226726"/>
                </a:lnTo>
                <a:lnTo>
                  <a:pt x="2196783" y="231794"/>
                </a:lnTo>
                <a:lnTo>
                  <a:pt x="2196149" y="236862"/>
                </a:lnTo>
                <a:lnTo>
                  <a:pt x="2195515" y="241613"/>
                </a:lnTo>
                <a:lnTo>
                  <a:pt x="2194247" y="246681"/>
                </a:lnTo>
                <a:lnTo>
                  <a:pt x="2192979" y="251749"/>
                </a:lnTo>
                <a:lnTo>
                  <a:pt x="2191394" y="256500"/>
                </a:lnTo>
                <a:lnTo>
                  <a:pt x="2189492" y="261251"/>
                </a:lnTo>
                <a:lnTo>
                  <a:pt x="2187273" y="266319"/>
                </a:lnTo>
                <a:lnTo>
                  <a:pt x="2185371" y="270754"/>
                </a:lnTo>
                <a:lnTo>
                  <a:pt x="2182835" y="275505"/>
                </a:lnTo>
                <a:lnTo>
                  <a:pt x="2179665" y="279623"/>
                </a:lnTo>
                <a:lnTo>
                  <a:pt x="2176812" y="284057"/>
                </a:lnTo>
                <a:lnTo>
                  <a:pt x="2173642" y="288492"/>
                </a:lnTo>
                <a:lnTo>
                  <a:pt x="2169838" y="292609"/>
                </a:lnTo>
                <a:lnTo>
                  <a:pt x="2166351" y="296410"/>
                </a:lnTo>
                <a:lnTo>
                  <a:pt x="1970764" y="491843"/>
                </a:lnTo>
                <a:lnTo>
                  <a:pt x="1967277" y="495010"/>
                </a:lnTo>
                <a:lnTo>
                  <a:pt x="1963473" y="498178"/>
                </a:lnTo>
                <a:lnTo>
                  <a:pt x="1959986" y="500712"/>
                </a:lnTo>
                <a:lnTo>
                  <a:pt x="1956816" y="502612"/>
                </a:lnTo>
                <a:lnTo>
                  <a:pt x="1953329" y="504513"/>
                </a:lnTo>
                <a:lnTo>
                  <a:pt x="1950476" y="505463"/>
                </a:lnTo>
                <a:lnTo>
                  <a:pt x="1947623" y="505780"/>
                </a:lnTo>
                <a:lnTo>
                  <a:pt x="1944771" y="506413"/>
                </a:lnTo>
                <a:lnTo>
                  <a:pt x="1941918" y="505780"/>
                </a:lnTo>
                <a:lnTo>
                  <a:pt x="1939382" y="505463"/>
                </a:lnTo>
                <a:lnTo>
                  <a:pt x="1936846" y="504513"/>
                </a:lnTo>
                <a:lnTo>
                  <a:pt x="1933993" y="502929"/>
                </a:lnTo>
                <a:lnTo>
                  <a:pt x="1931457" y="501662"/>
                </a:lnTo>
                <a:lnTo>
                  <a:pt x="1928921" y="499445"/>
                </a:lnTo>
                <a:lnTo>
                  <a:pt x="1924166" y="494694"/>
                </a:lnTo>
                <a:lnTo>
                  <a:pt x="1919094" y="489309"/>
                </a:lnTo>
                <a:lnTo>
                  <a:pt x="1914022" y="482657"/>
                </a:lnTo>
                <a:lnTo>
                  <a:pt x="1903561" y="467770"/>
                </a:lnTo>
                <a:lnTo>
                  <a:pt x="1897855" y="459852"/>
                </a:lnTo>
                <a:lnTo>
                  <a:pt x="1891515" y="451616"/>
                </a:lnTo>
                <a:lnTo>
                  <a:pt x="1884541" y="443698"/>
                </a:lnTo>
                <a:lnTo>
                  <a:pt x="1877250" y="435779"/>
                </a:lnTo>
                <a:lnTo>
                  <a:pt x="1868057" y="426277"/>
                </a:lnTo>
                <a:lnTo>
                  <a:pt x="1859815" y="418991"/>
                </a:lnTo>
                <a:lnTo>
                  <a:pt x="1851890" y="412023"/>
                </a:lnTo>
                <a:lnTo>
                  <a:pt x="1843966" y="406005"/>
                </a:lnTo>
                <a:lnTo>
                  <a:pt x="1836041" y="399987"/>
                </a:lnTo>
                <a:lnTo>
                  <a:pt x="1820825" y="389217"/>
                </a:lnTo>
                <a:lnTo>
                  <a:pt x="1814485" y="384466"/>
                </a:lnTo>
                <a:lnTo>
                  <a:pt x="1808462" y="379398"/>
                </a:lnTo>
                <a:lnTo>
                  <a:pt x="1804024" y="374647"/>
                </a:lnTo>
                <a:lnTo>
                  <a:pt x="1802122" y="372113"/>
                </a:lnTo>
                <a:lnTo>
                  <a:pt x="1800220" y="369579"/>
                </a:lnTo>
                <a:lnTo>
                  <a:pt x="1798635" y="367045"/>
                </a:lnTo>
                <a:lnTo>
                  <a:pt x="1798001" y="364511"/>
                </a:lnTo>
                <a:lnTo>
                  <a:pt x="1797367" y="361660"/>
                </a:lnTo>
                <a:lnTo>
                  <a:pt x="1797050" y="359126"/>
                </a:lnTo>
                <a:lnTo>
                  <a:pt x="1797367" y="355959"/>
                </a:lnTo>
                <a:lnTo>
                  <a:pt x="1797684" y="353108"/>
                </a:lnTo>
                <a:lnTo>
                  <a:pt x="1798635" y="349941"/>
                </a:lnTo>
                <a:lnTo>
                  <a:pt x="1800220" y="346773"/>
                </a:lnTo>
                <a:lnTo>
                  <a:pt x="1802439" y="343289"/>
                </a:lnTo>
                <a:lnTo>
                  <a:pt x="1804975" y="340122"/>
                </a:lnTo>
                <a:lnTo>
                  <a:pt x="1807828" y="336637"/>
                </a:lnTo>
                <a:lnTo>
                  <a:pt x="1811632" y="332520"/>
                </a:lnTo>
                <a:lnTo>
                  <a:pt x="2006902" y="137087"/>
                </a:lnTo>
                <a:lnTo>
                  <a:pt x="2011023" y="133603"/>
                </a:lnTo>
                <a:lnTo>
                  <a:pt x="2014827" y="130119"/>
                </a:lnTo>
                <a:lnTo>
                  <a:pt x="2019265" y="126634"/>
                </a:lnTo>
                <a:lnTo>
                  <a:pt x="2023703" y="123784"/>
                </a:lnTo>
                <a:lnTo>
                  <a:pt x="2028141" y="120933"/>
                </a:lnTo>
                <a:lnTo>
                  <a:pt x="2032896" y="118399"/>
                </a:lnTo>
                <a:lnTo>
                  <a:pt x="2037017" y="116182"/>
                </a:lnTo>
                <a:lnTo>
                  <a:pt x="2041772" y="113965"/>
                </a:lnTo>
                <a:lnTo>
                  <a:pt x="2046843" y="112064"/>
                </a:lnTo>
                <a:lnTo>
                  <a:pt x="2051598" y="110797"/>
                </a:lnTo>
                <a:lnTo>
                  <a:pt x="2056670" y="109213"/>
                </a:lnTo>
                <a:lnTo>
                  <a:pt x="2061425" y="108263"/>
                </a:lnTo>
                <a:lnTo>
                  <a:pt x="2066497" y="107313"/>
                </a:lnTo>
                <a:lnTo>
                  <a:pt x="2071569" y="106679"/>
                </a:lnTo>
                <a:lnTo>
                  <a:pt x="2076641" y="106363"/>
                </a:lnTo>
                <a:close/>
                <a:moveTo>
                  <a:pt x="2213628" y="19050"/>
                </a:moveTo>
                <a:lnTo>
                  <a:pt x="2219371" y="19369"/>
                </a:lnTo>
                <a:lnTo>
                  <a:pt x="2225751" y="20007"/>
                </a:lnTo>
                <a:lnTo>
                  <a:pt x="2231493" y="21602"/>
                </a:lnTo>
                <a:lnTo>
                  <a:pt x="2237236" y="23516"/>
                </a:lnTo>
                <a:lnTo>
                  <a:pt x="2242978" y="26387"/>
                </a:lnTo>
                <a:lnTo>
                  <a:pt x="2248401" y="29258"/>
                </a:lnTo>
                <a:lnTo>
                  <a:pt x="2253506" y="33087"/>
                </a:lnTo>
                <a:lnTo>
                  <a:pt x="2258291" y="37234"/>
                </a:lnTo>
                <a:lnTo>
                  <a:pt x="2262757" y="42019"/>
                </a:lnTo>
                <a:lnTo>
                  <a:pt x="2266266" y="47123"/>
                </a:lnTo>
                <a:lnTo>
                  <a:pt x="2269457" y="52547"/>
                </a:lnTo>
                <a:lnTo>
                  <a:pt x="2272009" y="58608"/>
                </a:lnTo>
                <a:lnTo>
                  <a:pt x="2273923" y="64350"/>
                </a:lnTo>
                <a:lnTo>
                  <a:pt x="2275518" y="70412"/>
                </a:lnTo>
                <a:lnTo>
                  <a:pt x="2276475" y="76154"/>
                </a:lnTo>
                <a:lnTo>
                  <a:pt x="2276475" y="82216"/>
                </a:lnTo>
                <a:lnTo>
                  <a:pt x="2276475" y="88277"/>
                </a:lnTo>
                <a:lnTo>
                  <a:pt x="2275518" y="94338"/>
                </a:lnTo>
                <a:lnTo>
                  <a:pt x="2273923" y="100400"/>
                </a:lnTo>
                <a:lnTo>
                  <a:pt x="2272009" y="106142"/>
                </a:lnTo>
                <a:lnTo>
                  <a:pt x="2269457" y="111565"/>
                </a:lnTo>
                <a:lnTo>
                  <a:pt x="2266266" y="117308"/>
                </a:lnTo>
                <a:lnTo>
                  <a:pt x="2262757" y="122412"/>
                </a:lnTo>
                <a:lnTo>
                  <a:pt x="2258291" y="126878"/>
                </a:lnTo>
                <a:lnTo>
                  <a:pt x="2241064" y="144105"/>
                </a:lnTo>
                <a:lnTo>
                  <a:pt x="2236598" y="148253"/>
                </a:lnTo>
                <a:lnTo>
                  <a:pt x="2232769" y="150805"/>
                </a:lnTo>
                <a:lnTo>
                  <a:pt x="2230855" y="151443"/>
                </a:lnTo>
                <a:lnTo>
                  <a:pt x="2228941" y="152400"/>
                </a:lnTo>
                <a:lnTo>
                  <a:pt x="2227346" y="152400"/>
                </a:lnTo>
                <a:lnTo>
                  <a:pt x="2225751" y="152400"/>
                </a:lnTo>
                <a:lnTo>
                  <a:pt x="2224156" y="152081"/>
                </a:lnTo>
                <a:lnTo>
                  <a:pt x="2222880" y="151443"/>
                </a:lnTo>
                <a:lnTo>
                  <a:pt x="2220009" y="149848"/>
                </a:lnTo>
                <a:lnTo>
                  <a:pt x="2217456" y="147295"/>
                </a:lnTo>
                <a:lnTo>
                  <a:pt x="2214904" y="143786"/>
                </a:lnTo>
                <a:lnTo>
                  <a:pt x="2212352" y="140277"/>
                </a:lnTo>
                <a:lnTo>
                  <a:pt x="2209800" y="135811"/>
                </a:lnTo>
                <a:lnTo>
                  <a:pt x="2204058" y="126240"/>
                </a:lnTo>
                <a:lnTo>
                  <a:pt x="2201186" y="121455"/>
                </a:lnTo>
                <a:lnTo>
                  <a:pt x="2197358" y="116351"/>
                </a:lnTo>
                <a:lnTo>
                  <a:pt x="2193530" y="111246"/>
                </a:lnTo>
                <a:lnTo>
                  <a:pt x="2189064" y="106461"/>
                </a:lnTo>
                <a:lnTo>
                  <a:pt x="2184278" y="101995"/>
                </a:lnTo>
                <a:lnTo>
                  <a:pt x="2179493" y="98167"/>
                </a:lnTo>
                <a:lnTo>
                  <a:pt x="2174389" y="94657"/>
                </a:lnTo>
                <a:lnTo>
                  <a:pt x="2169285" y="91467"/>
                </a:lnTo>
                <a:lnTo>
                  <a:pt x="2159714" y="85725"/>
                </a:lnTo>
                <a:lnTo>
                  <a:pt x="2155248" y="83173"/>
                </a:lnTo>
                <a:lnTo>
                  <a:pt x="2151739" y="80620"/>
                </a:lnTo>
                <a:lnTo>
                  <a:pt x="2148229" y="78068"/>
                </a:lnTo>
                <a:lnTo>
                  <a:pt x="2145677" y="75516"/>
                </a:lnTo>
                <a:lnTo>
                  <a:pt x="2144082" y="72964"/>
                </a:lnTo>
                <a:lnTo>
                  <a:pt x="2143763" y="71369"/>
                </a:lnTo>
                <a:lnTo>
                  <a:pt x="2143125" y="69774"/>
                </a:lnTo>
                <a:lnTo>
                  <a:pt x="2143125" y="68179"/>
                </a:lnTo>
                <a:lnTo>
                  <a:pt x="2143763" y="66584"/>
                </a:lnTo>
                <a:lnTo>
                  <a:pt x="2144082" y="64669"/>
                </a:lnTo>
                <a:lnTo>
                  <a:pt x="2144720" y="63074"/>
                </a:lnTo>
                <a:lnTo>
                  <a:pt x="2147591" y="59246"/>
                </a:lnTo>
                <a:lnTo>
                  <a:pt x="2151419" y="54780"/>
                </a:lnTo>
                <a:lnTo>
                  <a:pt x="2168647" y="37234"/>
                </a:lnTo>
                <a:lnTo>
                  <a:pt x="2173751" y="33087"/>
                </a:lnTo>
                <a:lnTo>
                  <a:pt x="2178855" y="29258"/>
                </a:lnTo>
                <a:lnTo>
                  <a:pt x="2183959" y="26387"/>
                </a:lnTo>
                <a:lnTo>
                  <a:pt x="2189702" y="23516"/>
                </a:lnTo>
                <a:lnTo>
                  <a:pt x="2195125" y="21602"/>
                </a:lnTo>
                <a:lnTo>
                  <a:pt x="2201506" y="20007"/>
                </a:lnTo>
                <a:lnTo>
                  <a:pt x="2207248" y="19369"/>
                </a:lnTo>
                <a:lnTo>
                  <a:pt x="2213628" y="19050"/>
                </a:lnTo>
                <a:close/>
                <a:moveTo>
                  <a:pt x="1985550" y="0"/>
                </a:moveTo>
                <a:lnTo>
                  <a:pt x="1989686" y="0"/>
                </a:lnTo>
                <a:lnTo>
                  <a:pt x="1993822" y="0"/>
                </a:lnTo>
                <a:lnTo>
                  <a:pt x="1997640" y="634"/>
                </a:lnTo>
                <a:lnTo>
                  <a:pt x="2001776" y="1903"/>
                </a:lnTo>
                <a:lnTo>
                  <a:pt x="2005594" y="2855"/>
                </a:lnTo>
                <a:lnTo>
                  <a:pt x="2009411" y="4759"/>
                </a:lnTo>
                <a:lnTo>
                  <a:pt x="2012911" y="6980"/>
                </a:lnTo>
                <a:lnTo>
                  <a:pt x="2016411" y="9518"/>
                </a:lnTo>
                <a:lnTo>
                  <a:pt x="2019592" y="12374"/>
                </a:lnTo>
                <a:lnTo>
                  <a:pt x="2022456" y="15229"/>
                </a:lnTo>
                <a:lnTo>
                  <a:pt x="2025001" y="19037"/>
                </a:lnTo>
                <a:lnTo>
                  <a:pt x="2026910" y="22210"/>
                </a:lnTo>
                <a:lnTo>
                  <a:pt x="2028819" y="26334"/>
                </a:lnTo>
                <a:lnTo>
                  <a:pt x="2030091" y="29824"/>
                </a:lnTo>
                <a:lnTo>
                  <a:pt x="2031364" y="33949"/>
                </a:lnTo>
                <a:lnTo>
                  <a:pt x="2031682" y="37757"/>
                </a:lnTo>
                <a:lnTo>
                  <a:pt x="2032000" y="41881"/>
                </a:lnTo>
                <a:lnTo>
                  <a:pt x="2031682" y="46006"/>
                </a:lnTo>
                <a:lnTo>
                  <a:pt x="2031046" y="49813"/>
                </a:lnTo>
                <a:lnTo>
                  <a:pt x="2030091" y="53938"/>
                </a:lnTo>
                <a:lnTo>
                  <a:pt x="2028819" y="57745"/>
                </a:lnTo>
                <a:lnTo>
                  <a:pt x="2026910" y="61553"/>
                </a:lnTo>
                <a:lnTo>
                  <a:pt x="2025001" y="65043"/>
                </a:lnTo>
                <a:lnTo>
                  <a:pt x="2022456" y="68533"/>
                </a:lnTo>
                <a:lnTo>
                  <a:pt x="2019592" y="71706"/>
                </a:lnTo>
                <a:lnTo>
                  <a:pt x="1637177" y="453081"/>
                </a:lnTo>
                <a:lnTo>
                  <a:pt x="1633995" y="455937"/>
                </a:lnTo>
                <a:lnTo>
                  <a:pt x="1630814" y="458158"/>
                </a:lnTo>
                <a:lnTo>
                  <a:pt x="1626996" y="460379"/>
                </a:lnTo>
                <a:lnTo>
                  <a:pt x="1623496" y="462283"/>
                </a:lnTo>
                <a:lnTo>
                  <a:pt x="1619360" y="463552"/>
                </a:lnTo>
                <a:lnTo>
                  <a:pt x="1615224" y="464186"/>
                </a:lnTo>
                <a:lnTo>
                  <a:pt x="1611407" y="465138"/>
                </a:lnTo>
                <a:lnTo>
                  <a:pt x="1607271" y="465138"/>
                </a:lnTo>
                <a:lnTo>
                  <a:pt x="1603135" y="465138"/>
                </a:lnTo>
                <a:lnTo>
                  <a:pt x="1599317" y="464186"/>
                </a:lnTo>
                <a:lnTo>
                  <a:pt x="1595181" y="463552"/>
                </a:lnTo>
                <a:lnTo>
                  <a:pt x="1591681" y="462283"/>
                </a:lnTo>
                <a:lnTo>
                  <a:pt x="1587864" y="460379"/>
                </a:lnTo>
                <a:lnTo>
                  <a:pt x="1584364" y="458158"/>
                </a:lnTo>
                <a:lnTo>
                  <a:pt x="1580864" y="455937"/>
                </a:lnTo>
                <a:lnTo>
                  <a:pt x="1577683" y="453081"/>
                </a:lnTo>
                <a:lnTo>
                  <a:pt x="1574819" y="449591"/>
                </a:lnTo>
                <a:lnTo>
                  <a:pt x="1572274" y="446418"/>
                </a:lnTo>
                <a:lnTo>
                  <a:pt x="1570047" y="442928"/>
                </a:lnTo>
                <a:lnTo>
                  <a:pt x="1568138" y="439121"/>
                </a:lnTo>
                <a:lnTo>
                  <a:pt x="1567184" y="435314"/>
                </a:lnTo>
                <a:lnTo>
                  <a:pt x="1565911" y="431189"/>
                </a:lnTo>
                <a:lnTo>
                  <a:pt x="1565275" y="427381"/>
                </a:lnTo>
                <a:lnTo>
                  <a:pt x="1565275" y="423257"/>
                </a:lnTo>
                <a:lnTo>
                  <a:pt x="1565275" y="419132"/>
                </a:lnTo>
                <a:lnTo>
                  <a:pt x="1565911" y="415007"/>
                </a:lnTo>
                <a:lnTo>
                  <a:pt x="1567184" y="411517"/>
                </a:lnTo>
                <a:lnTo>
                  <a:pt x="1568138" y="407393"/>
                </a:lnTo>
                <a:lnTo>
                  <a:pt x="1570047" y="403902"/>
                </a:lnTo>
                <a:lnTo>
                  <a:pt x="1572274" y="400095"/>
                </a:lnTo>
                <a:lnTo>
                  <a:pt x="1574819" y="396922"/>
                </a:lnTo>
                <a:lnTo>
                  <a:pt x="1577683" y="393749"/>
                </a:lnTo>
                <a:lnTo>
                  <a:pt x="1960098" y="12374"/>
                </a:lnTo>
                <a:lnTo>
                  <a:pt x="1962962" y="9518"/>
                </a:lnTo>
                <a:lnTo>
                  <a:pt x="1966779" y="6980"/>
                </a:lnTo>
                <a:lnTo>
                  <a:pt x="1970279" y="4759"/>
                </a:lnTo>
                <a:lnTo>
                  <a:pt x="1974097" y="2855"/>
                </a:lnTo>
                <a:lnTo>
                  <a:pt x="1977596" y="1903"/>
                </a:lnTo>
                <a:lnTo>
                  <a:pt x="1981732" y="634"/>
                </a:lnTo>
                <a:lnTo>
                  <a:pt x="1985550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  <a:extLst/>
        </p:spPr>
        <p:txBody>
          <a:bodyPr anchor="ctr">
            <a:scene3d>
              <a:camera prst="orthographicFront"/>
              <a:lightRig dir="t" rig="threeP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altLang="en-US" lang="zh-CN">
              <a:solidFill>
                <a:srgbClr val="FFFFFF"/>
              </a:solidFill>
              <a:ea charset="-122" panose="02010600030101010101" pitchFamily="2" typeface="宋体"/>
            </a:endParaRPr>
          </a:p>
        </p:txBody>
      </p:sp>
    </p:spTree>
    <p:extLst>
      <p:ext uri="{BB962C8B-B14F-4D97-AF65-F5344CB8AC3E}">
        <p14:creationId val="3326949871"/>
      </p:ext>
    </p:extLst>
  </p:cSld>
  <p:clrMapOvr>
    <a:masterClrMapping/>
  </p:clrMapOvr>
  <mc:AlternateContent>
    <mc:Choice Requires="p14">
      <p:transition advClick="0" p14:dur="1400" spd="slow">
        <p:blinds/>
      </p:transition>
    </mc:Choice>
    <mc:Fallback>
      <p:transition advClick="0" spd="slow">
        <p:blinds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0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4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6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accel="50000" decel="50000" fill="hold" grpId="1" id="18" nodeType="withEffect" presetClass="path" presetID="64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06 0.16605 L 4.72222E-06 1.48148E-06" pathEditMode="relative" ptsTypes="AA" rAng="0">
                                      <p:cBhvr>
                                        <p:cTn dur="500" fill="hold" id="19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8302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20" nodeType="withEffect" presetClass="entr" presetID="1" presetSubtype="0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accel="50000" decel="50000" fill="hold" grpId="1" id="22" nodeType="withEffect" presetClass="path" presetID="64" presetSubtype="0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0.06631 0.11852 L -4.72222E-06 -3.95062E-06" pathEditMode="relative" ptsTypes="AA" rAng="0">
                                      <p:cBhvr>
                                        <p:cTn dur="500" fill="hold" id="23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16" y="-5926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24" nodeType="withEffect" presetClass="entr" presetID="1" presetSubtype="0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accel="50000" decel="50000" fill="hold" grpId="1" id="26" nodeType="withEffect" presetClass="path" presetID="64" presetSubtype="0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-0.09427 -0.00061 L 1.11111E-06 -3.82716E-06" pathEditMode="relative" ptsTypes="AA" rAng="0">
                                      <p:cBhvr>
                                        <p:cTn dur="500" fill="hold" id="27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05" y="31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28" nodeType="withEffect" presetClass="entr" presetID="1" presetSubtype="0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accel="50000" decel="50000" fill="hold" grpId="1" id="30" nodeType="withEffect" presetClass="path" presetID="64" presetSubtype="0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-0.06631 -0.11882 L -4.72222E-06 -3.7037E-06" pathEditMode="relative" ptsTypes="AA" rAng="0">
                                      <p:cBhvr>
                                        <p:cTn dur="500" fill="hold" id="31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16" y="5926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32" nodeType="withEffect" presetClass="entr" presetID="1" presetSubtype="0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accel="50000" decel="50000" fill="hold" grpId="1" id="34" nodeType="withEffect" presetClass="path" presetID="64" presetSubtype="0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-0.00053 -0.16728 L 4.72222E-06 8.64198E-07" pathEditMode="relative" ptsTypes="AA" rAng="0">
                                      <p:cBhvr>
                                        <p:cTn dur="500" fill="hold" id="35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8364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36" nodeType="withEffect" presetClass="entr" presetID="1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accel="50000" decel="50000" fill="hold" grpId="1" id="38" nodeType="withEffect" presetClass="path" presetID="64" presetSubtype="0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06597 -0.11882 L -2.22222E-06 -3.7037E-06" pathEditMode="relative" ptsTypes="AA" rAng="0">
                                      <p:cBhvr>
                                        <p:cTn dur="500" fill="hold" id="39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99" y="5926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40" nodeType="withEffect" presetClass="entr" presetID="1" presetSubtype="0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accel="50000" decel="50000" fill="hold" grpId="1" id="42" nodeType="withEffect" presetClass="path" presetID="64" presetSubtype="0">
                                  <p:stCondLst>
                                    <p:cond delay="1200"/>
                                  </p:stCondLst>
                                  <p:childTnLst>
                                    <p:animMotion origin="layout" path="M 0.09375 -0.0003 L 1.94444E-06 -3.82716E-06" pathEditMode="relative" ptsTypes="AA" rAng="0">
                                      <p:cBhvr>
                                        <p:cTn dur="500" fill="hold" id="43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88" y="0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44" nodeType="withEffect" presetClass="entr" presetID="1" presetSubtype="0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accel="50000" decel="50000" fill="hold" grpId="1" id="46" nodeType="withEffect" presetClass="path" presetID="64" presetSubtype="0">
                                  <p:stCondLst>
                                    <p:cond delay="1400"/>
                                  </p:stCondLst>
                                  <p:childTnLst>
                                    <p:animMotion origin="layout" path="M 0.06615 0.1176 L -2.22222E-06 -3.95062E-06" pathEditMode="relative" ptsTypes="AA" rAng="0">
                                      <p:cBhvr>
                                        <p:cTn dur="500" fill="hold" id="47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16" y="-58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8" nodeType="afterGroup">
                            <p:stCondLst>
                              <p:cond delay="2400"/>
                            </p:stCondLst>
                            <p:childTnLst>
                              <p:par>
                                <p:cTn fill="hold" grpId="1" id="49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accel="50000" decel="50000" fill="hold" grpId="0" id="51" nodeType="withEffect" presetClass="path" presetID="64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06 0.25432 L -1.66667E-06 -1.48148E-06" pathEditMode="relative" ptsTypes="AA" rAng="0">
                                      <p:cBhvr>
                                        <p:cTn dur="500" fill="hold" id="52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716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1" id="53" nodeType="withEffect" presetClass="entr" presetID="1" presetSubtype="0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accel="50000" decel="50000" fill="hold" grpId="0" id="55" nodeType="withEffect" presetClass="path" presetID="64" presetSubtype="0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0.10086 0.17994 L -4.16667E-06 -4.19753E-06" pathEditMode="relative" ptsTypes="AA" rAng="0">
                                      <p:cBhvr>
                                        <p:cTn dur="500" fill="hold" id="56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5" y="-9012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1" id="57" nodeType="withEffect" presetClass="entr" presetID="1" presetSubtype="0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accel="50000" decel="50000" fill="hold" grpId="0" id="59" nodeType="withEffect" presetClass="path" presetID="64" presetSubtype="0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-0.14254 0.00031 L 2.77778E-06 -3.82716E-06" pathEditMode="relative" ptsTypes="AA" rAng="0">
                                      <p:cBhvr>
                                        <p:cTn dur="500" fill="hold" id="6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18" y="-31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1" id="61" nodeType="withEffect" presetClass="entr" presetID="1" presetSubtype="0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accel="50000" decel="50000" fill="hold" grpId="0" id="63" nodeType="withEffect" presetClass="path" presetID="64" presetSubtype="0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-0.10173 -0.17993 L -4.16667E-06 -3.45679E-06" pathEditMode="relative" ptsTypes="AA" rAng="0">
                                      <p:cBhvr>
                                        <p:cTn dur="500" fill="hold" id="64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87" y="8981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1" id="65" nodeType="withEffect" presetClass="entr" presetID="1" presetSubtype="0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accel="50000" decel="50000" fill="hold" grpId="0" id="67" nodeType="withEffect" presetClass="path" presetID="64" presetSubtype="0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-0.00069 -0.25432 L -1.66667E-06 3.82716E-06" pathEditMode="relative" ptsTypes="AA" rAng="0">
                                      <p:cBhvr>
                                        <p:cTn dur="500" fill="hold" id="68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12716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1" id="69" nodeType="withEffect" presetClass="entr" presetID="1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accel="50000" decel="50000" fill="hold" grpId="0" id="71" nodeType="withEffect" presetClass="path" presetID="64" presetSubtype="0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1007 -0.17963 L -8.33333E-07 -3.45679E-06" pathEditMode="relative" ptsTypes="AA" rAng="0">
                                      <p:cBhvr>
                                        <p:cTn dur="500" fill="hold" id="72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35" y="8981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1" id="73" nodeType="withEffect" presetClass="entr" presetID="1" presetSubtype="0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dur="1" fill="hold" id="7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accel="50000" decel="50000" fill="hold" grpId="0" id="75" nodeType="withEffect" presetClass="path" presetID="64" presetSubtype="0">
                                  <p:stCondLst>
                                    <p:cond delay="1200"/>
                                  </p:stCondLst>
                                  <p:childTnLst>
                                    <p:animMotion origin="layout" path="M 0.14167 -0.0003 L 2.77778E-07 -3.82716E-06" pathEditMode="relative" ptsTypes="AA" rAng="0">
                                      <p:cBhvr>
                                        <p:cTn dur="500" fill="hold" id="76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83" y="0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1" id="77" nodeType="withEffect" presetClass="entr" presetID="1" presetSubtype="0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dur="1" fill="hold" id="7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accel="50000" decel="50000" fill="hold" grpId="0" id="79" nodeType="withEffect" presetClass="path" presetID="64" presetSubtype="0">
                                  <p:stCondLst>
                                    <p:cond delay="1400"/>
                                  </p:stCondLst>
                                  <p:childTnLst>
                                    <p:animMotion origin="layout" path="M 0.10017 0.17778 L -8.33333E-07 -4.19753E-06" pathEditMode="relative" ptsTypes="AA" rAng="0">
                                      <p:cBhvr>
                                        <p:cTn dur="500" fill="hold" id="8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17" y="-8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1" nodeType="afterGroup">
                            <p:stCondLst>
                              <p:cond delay="4300"/>
                            </p:stCondLst>
                            <p:childTnLst>
                              <p:par>
                                <p:cTn fill="hold" grpId="0" id="82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84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5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86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88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9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0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92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93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4" nodeType="withEffect" presetClass="entr" presetID="2" presetSubtype="2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 id="9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96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97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98" nodeType="withEffect" presetClass="entr" presetID="2" presetSubtype="2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 id="9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01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02" nodeType="withEffect" presetClass="entr" presetID="2" presetSubtype="2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 id="10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04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05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06" nodeType="withEffect" presetClass="entr" presetID="2" presetSubtype="2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 id="10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08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09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10" nodeType="withEffect" presetClass="entr" presetID="2" presetSubtype="2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 id="1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2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13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14" nodeType="withEffect" presetClass="entr" presetID="2" presetSubtype="2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 id="1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6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17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5"/>
      <p:bldP grpId="1" spid="25"/>
      <p:bldP grpId="0" spid="34"/>
      <p:bldP grpId="1" spid="34"/>
      <p:bldP grpId="0" spid="36"/>
      <p:bldP grpId="1" spid="36"/>
      <p:bldP grpId="0" spid="37"/>
      <p:bldP grpId="1" spid="37"/>
      <p:bldP grpId="0" spid="39"/>
      <p:bldP grpId="1" spid="39"/>
      <p:bldP grpId="0" spid="40"/>
      <p:bldP grpId="1" spid="40"/>
      <p:bldP grpId="0" spid="42"/>
      <p:bldP grpId="1" spid="42"/>
      <p:bldP grpId="0" spid="43"/>
      <p:bldP grpId="1" spid="43"/>
      <p:bldP grpId="0" spid="11"/>
      <p:bldP grpId="1" spid="11"/>
      <p:bldP grpId="0" spid="45"/>
      <p:bldP grpId="1" spid="45"/>
      <p:bldP grpId="0" spid="47"/>
      <p:bldP grpId="1" spid="47"/>
      <p:bldP grpId="0" spid="48"/>
      <p:bldP grpId="1" spid="48"/>
      <p:bldP grpId="0" spid="50"/>
      <p:bldP grpId="1" spid="50"/>
      <p:bldP grpId="0" spid="51"/>
      <p:bldP grpId="1" spid="51"/>
      <p:bldP grpId="0" spid="53"/>
      <p:bldP grpId="1" spid="53"/>
      <p:bldP grpId="0" spid="54"/>
      <p:bldP grpId="1" spid="54"/>
      <p:bldP grpId="0" spid="24"/>
      <p:bldP grpId="0" spid="33"/>
      <p:bldP grpId="0" spid="66"/>
      <p:bldP grpId="0" spid="67"/>
      <p:bldP grpId="0" spid="68"/>
      <p:bldP grpId="0" spid="78"/>
      <p:bldP grpId="0" spid="79"/>
      <p:bldP grpId="0" spid="80"/>
    </p:bldLst>
  </p:timing>
</p:sld>
</file>

<file path=ppt/slides/slide2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矩形 4"/>
          <p:cNvSpPr/>
          <p:nvPr/>
        </p:nvSpPr>
        <p:spPr>
          <a:xfrm>
            <a:off x="827584" y="1176213"/>
            <a:ext cx="1296144" cy="3384376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en-US" lang="zh-CN" smtClean="0"/>
              <a:t>市场拓展计划</a:t>
            </a:r>
          </a:p>
        </p:txBody>
      </p:sp>
      <p:sp>
        <p:nvSpPr>
          <p:cNvPr id="11" name="五边形 10"/>
          <p:cNvSpPr/>
          <p:nvPr/>
        </p:nvSpPr>
        <p:spPr>
          <a:xfrm>
            <a:off x="1505020" y="1383617"/>
            <a:ext cx="2108226" cy="648072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2" name="五边形 31"/>
          <p:cNvSpPr/>
          <p:nvPr/>
        </p:nvSpPr>
        <p:spPr>
          <a:xfrm>
            <a:off x="1505020" y="2140537"/>
            <a:ext cx="2108226" cy="648072"/>
          </a:xfrm>
          <a:prstGeom prst="homePlat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7" name="五边形 36"/>
          <p:cNvSpPr/>
          <p:nvPr/>
        </p:nvSpPr>
        <p:spPr>
          <a:xfrm>
            <a:off x="1505020" y="2897457"/>
            <a:ext cx="2108226" cy="648072"/>
          </a:xfrm>
          <a:prstGeom prst="homePlat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0" name="五边形 39"/>
          <p:cNvSpPr/>
          <p:nvPr/>
        </p:nvSpPr>
        <p:spPr>
          <a:xfrm>
            <a:off x="1505020" y="3654377"/>
            <a:ext cx="2108226" cy="648072"/>
          </a:xfrm>
          <a:prstGeom prst="homePlat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13" name="组合 12"/>
          <p:cNvGrpSpPr/>
          <p:nvPr/>
        </p:nvGrpSpPr>
        <p:grpSpPr>
          <a:xfrm>
            <a:off x="3363144" y="1383617"/>
            <a:ext cx="5062653" cy="648072"/>
            <a:chOff x="3363144" y="1383617"/>
            <a:chExt cx="5062653" cy="648072"/>
          </a:xfrm>
        </p:grpSpPr>
        <p:sp>
          <p:nvSpPr>
            <p:cNvPr id="45" name="矩形 17"/>
            <p:cNvSpPr/>
            <p:nvPr/>
          </p:nvSpPr>
          <p:spPr>
            <a:xfrm>
              <a:off x="3363144" y="1383617"/>
              <a:ext cx="5062653" cy="648072"/>
            </a:xfrm>
            <a:custGeom>
              <a:rect b="b" l="l" r="r" t="t"/>
              <a:pathLst>
                <a:path h="648072" w="5062653">
                  <a:moveTo>
                    <a:pt x="0" y="0"/>
                  </a:moveTo>
                  <a:lnTo>
                    <a:pt x="704800" y="0"/>
                  </a:lnTo>
                  <a:lnTo>
                    <a:pt x="4357853" y="0"/>
                  </a:lnTo>
                  <a:lnTo>
                    <a:pt x="5062653" y="0"/>
                  </a:lnTo>
                  <a:lnTo>
                    <a:pt x="5062653" y="648072"/>
                  </a:lnTo>
                  <a:lnTo>
                    <a:pt x="4357853" y="648072"/>
                  </a:lnTo>
                  <a:lnTo>
                    <a:pt x="704800" y="648072"/>
                  </a:lnTo>
                  <a:lnTo>
                    <a:pt x="0" y="648072"/>
                  </a:lnTo>
                  <a:lnTo>
                    <a:pt x="324036" y="324036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923928" y="1553765"/>
              <a:ext cx="4176464" cy="381000"/>
            </a:xfrm>
            <a:prstGeom prst="rect">
              <a:avLst/>
            </a:prstGeom>
            <a:noFill/>
          </p:spPr>
          <p:txBody>
            <a:bodyPr bIns="0" lIns="0" rIns="0" rtlCol="0" tIns="0" wrap="square">
              <a:spAutoFit/>
            </a:bodyPr>
            <a:lstStyle>
              <a:defPPr>
                <a:defRPr lang="zh-CN"/>
              </a:defPPr>
              <a:lvl1pPr algn="just">
                <a:lnSpc>
                  <a:spcPts val="1500"/>
                </a:lnSpc>
                <a:defRPr sz="1000">
                  <a:solidFill>
                    <a:schemeClr val="tx1">
                      <a:lumMod val="65000"/>
                      <a:lumOff val="35000"/>
                    </a:schemeClr>
                  </a:solidFill>
                  <a:latin charset="-122" pitchFamily="34" typeface="微软雅黑"/>
                  <a:ea charset="-122" pitchFamily="34" typeface="微软雅黑"/>
                </a:defRPr>
              </a:lvl1pPr>
            </a:lstStyle>
            <a:p>
              <a:r>
                <a:rPr altLang="en-US" lang="zh-CN"/>
                <a:t>点击输入本栏的具体文字，简明扼要的说明分项内容，此为概念图解，请根据您的具体内容酌情修改</a:t>
              </a: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1865060" y="1553765"/>
            <a:ext cx="1230096" cy="30480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>
            <a:defPPr>
              <a:defRPr lang="zh-CN"/>
            </a:defPPr>
            <a:lvl1pPr>
              <a:defRPr b="1" sz="20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defRPr>
            </a:lvl1pPr>
          </a:lstStyle>
          <a:p>
            <a:pPr algn="ctr"/>
            <a:r>
              <a:rPr altLang="en-US" lang="zh-CN" smtClean="0"/>
              <a:t>本地市场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865060" y="2310684"/>
            <a:ext cx="1230096" cy="30480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>
            <a:defPPr>
              <a:defRPr lang="zh-CN"/>
            </a:defPPr>
            <a:lvl1pPr>
              <a:defRPr b="1" sz="20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defRPr>
            </a:lvl1pPr>
          </a:lstStyle>
          <a:p>
            <a:pPr algn="ctr"/>
            <a:r>
              <a:rPr altLang="en-US" lang="zh-CN"/>
              <a:t>周边市场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1865060" y="3067604"/>
            <a:ext cx="1230096" cy="30480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>
            <a:defPPr>
              <a:defRPr lang="zh-CN"/>
            </a:defPPr>
            <a:lvl1pPr>
              <a:defRPr b="1" sz="20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defRPr>
            </a:lvl1pPr>
          </a:lstStyle>
          <a:p>
            <a:pPr algn="ctr"/>
            <a:r>
              <a:rPr altLang="en-US" lang="zh-CN" smtClean="0"/>
              <a:t>细分市场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1865060" y="3824524"/>
            <a:ext cx="1230096" cy="30480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>
            <a:defPPr>
              <a:defRPr lang="zh-CN"/>
            </a:defPPr>
            <a:lvl1pPr>
              <a:defRPr b="1" sz="20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defRPr>
            </a:lvl1pPr>
          </a:lstStyle>
          <a:p>
            <a:pPr algn="ctr"/>
            <a:r>
              <a:rPr altLang="en-US" lang="zh-CN"/>
              <a:t>高端市场</a:t>
            </a:r>
          </a:p>
        </p:txBody>
      </p:sp>
      <p:grpSp>
        <p:nvGrpSpPr>
          <p:cNvPr id="55" name="组合 54"/>
          <p:cNvGrpSpPr/>
          <p:nvPr/>
        </p:nvGrpSpPr>
        <p:grpSpPr>
          <a:xfrm>
            <a:off x="3363144" y="2140537"/>
            <a:ext cx="5062653" cy="648072"/>
            <a:chOff x="3363144" y="2140537"/>
            <a:chExt cx="5062653" cy="648072"/>
          </a:xfrm>
        </p:grpSpPr>
        <p:sp>
          <p:nvSpPr>
            <p:cNvPr id="46" name="矩形 17"/>
            <p:cNvSpPr/>
            <p:nvPr/>
          </p:nvSpPr>
          <p:spPr>
            <a:xfrm>
              <a:off x="3363144" y="2140537"/>
              <a:ext cx="5062653" cy="648072"/>
            </a:xfrm>
            <a:custGeom>
              <a:rect b="b" l="l" r="r" t="t"/>
              <a:pathLst>
                <a:path h="648072" w="5062653">
                  <a:moveTo>
                    <a:pt x="0" y="0"/>
                  </a:moveTo>
                  <a:lnTo>
                    <a:pt x="704800" y="0"/>
                  </a:lnTo>
                  <a:lnTo>
                    <a:pt x="4357853" y="0"/>
                  </a:lnTo>
                  <a:lnTo>
                    <a:pt x="5062653" y="0"/>
                  </a:lnTo>
                  <a:lnTo>
                    <a:pt x="5062653" y="648072"/>
                  </a:lnTo>
                  <a:lnTo>
                    <a:pt x="4357853" y="648072"/>
                  </a:lnTo>
                  <a:lnTo>
                    <a:pt x="704800" y="648072"/>
                  </a:lnTo>
                  <a:lnTo>
                    <a:pt x="0" y="648072"/>
                  </a:lnTo>
                  <a:lnTo>
                    <a:pt x="324036" y="324036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3923928" y="2285285"/>
              <a:ext cx="4176464" cy="381000"/>
            </a:xfrm>
            <a:prstGeom prst="rect">
              <a:avLst/>
            </a:prstGeom>
            <a:noFill/>
          </p:spPr>
          <p:txBody>
            <a:bodyPr bIns="0" lIns="0" rIns="0" rtlCol="0" tIns="0" wrap="square">
              <a:spAutoFit/>
            </a:bodyPr>
            <a:lstStyle>
              <a:defPPr>
                <a:defRPr lang="zh-CN"/>
              </a:defPPr>
              <a:lvl1pPr algn="just">
                <a:lnSpc>
                  <a:spcPts val="1500"/>
                </a:lnSpc>
                <a:defRPr sz="1000">
                  <a:solidFill>
                    <a:schemeClr val="tx1">
                      <a:lumMod val="65000"/>
                      <a:lumOff val="35000"/>
                    </a:schemeClr>
                  </a:solidFill>
                  <a:latin charset="-122" pitchFamily="34" typeface="微软雅黑"/>
                  <a:ea charset="-122" pitchFamily="34" typeface="微软雅黑"/>
                </a:defRPr>
              </a:lvl1pPr>
            </a:lstStyle>
            <a:p>
              <a:r>
                <a:rPr altLang="en-US" lang="zh-CN"/>
                <a:t>点击输入本栏的具体文字，简明扼要的说明分项内容，此为概念图解，请根据您的具体内容酌情修改</a:t>
              </a:r>
            </a:p>
          </p:txBody>
        </p:sp>
      </p:grpSp>
      <p:grpSp>
        <p:nvGrpSpPr>
          <p:cNvPr id="56" name="组合 55"/>
          <p:cNvGrpSpPr/>
          <p:nvPr/>
        </p:nvGrpSpPr>
        <p:grpSpPr>
          <a:xfrm>
            <a:off x="3363144" y="2897457"/>
            <a:ext cx="5062653" cy="648072"/>
            <a:chOff x="3363144" y="2897457"/>
            <a:chExt cx="5062653" cy="648072"/>
          </a:xfrm>
        </p:grpSpPr>
        <p:sp>
          <p:nvSpPr>
            <p:cNvPr id="47" name="矩形 17"/>
            <p:cNvSpPr/>
            <p:nvPr/>
          </p:nvSpPr>
          <p:spPr>
            <a:xfrm>
              <a:off x="3363144" y="2897457"/>
              <a:ext cx="5062653" cy="648072"/>
            </a:xfrm>
            <a:custGeom>
              <a:rect b="b" l="l" r="r" t="t"/>
              <a:pathLst>
                <a:path h="648072" w="5062653">
                  <a:moveTo>
                    <a:pt x="0" y="0"/>
                  </a:moveTo>
                  <a:lnTo>
                    <a:pt x="704800" y="0"/>
                  </a:lnTo>
                  <a:lnTo>
                    <a:pt x="4357853" y="0"/>
                  </a:lnTo>
                  <a:lnTo>
                    <a:pt x="5062653" y="0"/>
                  </a:lnTo>
                  <a:lnTo>
                    <a:pt x="5062653" y="648072"/>
                  </a:lnTo>
                  <a:lnTo>
                    <a:pt x="4357853" y="648072"/>
                  </a:lnTo>
                  <a:lnTo>
                    <a:pt x="704800" y="648072"/>
                  </a:lnTo>
                  <a:lnTo>
                    <a:pt x="0" y="648072"/>
                  </a:lnTo>
                  <a:lnTo>
                    <a:pt x="324036" y="324036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3923928" y="3016805"/>
              <a:ext cx="4176464" cy="381000"/>
            </a:xfrm>
            <a:prstGeom prst="rect">
              <a:avLst/>
            </a:prstGeom>
            <a:noFill/>
          </p:spPr>
          <p:txBody>
            <a:bodyPr bIns="0" lIns="0" rIns="0" rtlCol="0" tIns="0" wrap="square">
              <a:spAutoFit/>
            </a:bodyPr>
            <a:lstStyle>
              <a:defPPr>
                <a:defRPr lang="zh-CN"/>
              </a:defPPr>
              <a:lvl1pPr algn="just">
                <a:lnSpc>
                  <a:spcPts val="1500"/>
                </a:lnSpc>
                <a:defRPr sz="1000">
                  <a:solidFill>
                    <a:schemeClr val="tx1">
                      <a:lumMod val="65000"/>
                      <a:lumOff val="35000"/>
                    </a:schemeClr>
                  </a:solidFill>
                  <a:latin charset="-122" pitchFamily="34" typeface="微软雅黑"/>
                  <a:ea charset="-122" pitchFamily="34" typeface="微软雅黑"/>
                </a:defRPr>
              </a:lvl1pPr>
            </a:lstStyle>
            <a:p>
              <a:r>
                <a:rPr altLang="en-US" lang="zh-CN"/>
                <a:t>点击输入本栏的具体文字，简明扼要的说明分项内容，此为概念图解，请根据您的具体内容酌情修改</a:t>
              </a:r>
            </a:p>
          </p:txBody>
        </p:sp>
      </p:grpSp>
      <p:grpSp>
        <p:nvGrpSpPr>
          <p:cNvPr id="57" name="组合 56"/>
          <p:cNvGrpSpPr/>
          <p:nvPr/>
        </p:nvGrpSpPr>
        <p:grpSpPr>
          <a:xfrm>
            <a:off x="3363144" y="3654377"/>
            <a:ext cx="5062653" cy="648072"/>
            <a:chOff x="3363144" y="3654377"/>
            <a:chExt cx="5062653" cy="648072"/>
          </a:xfrm>
        </p:grpSpPr>
        <p:sp>
          <p:nvSpPr>
            <p:cNvPr id="48" name="矩形 17"/>
            <p:cNvSpPr/>
            <p:nvPr/>
          </p:nvSpPr>
          <p:spPr>
            <a:xfrm>
              <a:off x="3363144" y="3654377"/>
              <a:ext cx="5062653" cy="648072"/>
            </a:xfrm>
            <a:custGeom>
              <a:rect b="b" l="l" r="r" t="t"/>
              <a:pathLst>
                <a:path h="648072" w="5062653">
                  <a:moveTo>
                    <a:pt x="0" y="0"/>
                  </a:moveTo>
                  <a:lnTo>
                    <a:pt x="704800" y="0"/>
                  </a:lnTo>
                  <a:lnTo>
                    <a:pt x="4357853" y="0"/>
                  </a:lnTo>
                  <a:lnTo>
                    <a:pt x="5062653" y="0"/>
                  </a:lnTo>
                  <a:lnTo>
                    <a:pt x="5062653" y="648072"/>
                  </a:lnTo>
                  <a:lnTo>
                    <a:pt x="4357853" y="648072"/>
                  </a:lnTo>
                  <a:lnTo>
                    <a:pt x="704800" y="648072"/>
                  </a:lnTo>
                  <a:lnTo>
                    <a:pt x="0" y="648072"/>
                  </a:lnTo>
                  <a:lnTo>
                    <a:pt x="324036" y="324036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3923928" y="3786425"/>
              <a:ext cx="4176464" cy="381000"/>
            </a:xfrm>
            <a:prstGeom prst="rect">
              <a:avLst/>
            </a:prstGeom>
            <a:noFill/>
          </p:spPr>
          <p:txBody>
            <a:bodyPr bIns="0" lIns="0" rIns="0" rtlCol="0" tIns="0" wrap="square">
              <a:spAutoFit/>
            </a:bodyPr>
            <a:lstStyle>
              <a:defPPr>
                <a:defRPr lang="zh-CN"/>
              </a:defPPr>
              <a:lvl1pPr algn="just">
                <a:lnSpc>
                  <a:spcPts val="1500"/>
                </a:lnSpc>
                <a:defRPr sz="1000">
                  <a:solidFill>
                    <a:schemeClr val="tx1">
                      <a:lumMod val="65000"/>
                      <a:lumOff val="35000"/>
                    </a:schemeClr>
                  </a:solidFill>
                  <a:latin charset="-122" pitchFamily="34" typeface="微软雅黑"/>
                  <a:ea charset="-122" pitchFamily="34" typeface="微软雅黑"/>
                </a:defRPr>
              </a:lvl1pPr>
            </a:lstStyle>
            <a:p>
              <a:r>
                <a:rPr altLang="en-US" lang="zh-CN"/>
                <a:t>点击输入本栏的具体文字，简明扼要的说明分项内容，此为概念图解，请根据您的具体内容酌情修改</a:t>
              </a:r>
            </a:p>
          </p:txBody>
        </p:sp>
      </p:grpSp>
      <p:sp>
        <p:nvSpPr>
          <p:cNvPr id="58" name="标题 1"/>
          <p:cNvSpPr txBox="1"/>
          <p:nvPr/>
        </p:nvSpPr>
        <p:spPr bwMode="auto">
          <a:xfrm>
            <a:off x="899592" y="2504803"/>
            <a:ext cx="504056" cy="785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 bIns="45720" compatLnSpc="1" lIns="91440" numCol="1" rIns="91440" tIns="45720" vert="eaVert" wrap="square">
            <a:prstTxWarp prst="textNoShape">
              <a:avLst/>
            </a:prstTxWarp>
          </a:bodyPr>
          <a:lstStyle>
            <a:lvl1pPr algn="l" fontAlgn="base" rtl="0">
              <a:spcBef>
                <a:spcPct val="0"/>
              </a:spcBef>
              <a:spcAft>
                <a:spcPct val="0"/>
              </a:spcAft>
              <a:defRPr b="0" kern="1200" sz="16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  <a:cs typeface="+mj-cs"/>
              </a:defRPr>
            </a:lvl1pPr>
            <a:lvl2pPr algn="ctr" fontAlgn="base" rtl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charset="0" pitchFamily="34" typeface="Calibri"/>
                <a:ea charset="-122" typeface="宋体"/>
              </a:defRPr>
            </a:lvl2pPr>
            <a:lvl3pPr algn="ctr" fontAlgn="base" rtl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charset="0" pitchFamily="34" typeface="Calibri"/>
                <a:ea charset="-122" typeface="宋体"/>
              </a:defRPr>
            </a:lvl3pPr>
            <a:lvl4pPr algn="ctr" fontAlgn="base" rtl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charset="0" pitchFamily="34" typeface="Calibri"/>
                <a:ea charset="-122" typeface="宋体"/>
              </a:defRPr>
            </a:lvl4pPr>
            <a:lvl5pPr algn="ctr" fontAlgn="base" rtl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charset="0" pitchFamily="34" typeface="Calibri"/>
                <a:ea charset="-122" typeface="宋体"/>
              </a:defRPr>
            </a:lvl5pPr>
            <a:lvl6pPr algn="ctr" fontAlgn="base" marL="457200" rtl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charset="0" pitchFamily="34" typeface="Calibri"/>
                <a:ea charset="-122" typeface="宋体"/>
              </a:defRPr>
            </a:lvl6pPr>
            <a:lvl7pPr algn="ctr" fontAlgn="base" marL="914400" rtl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charset="0" pitchFamily="34" typeface="Calibri"/>
                <a:ea charset="-122" typeface="宋体"/>
              </a:defRPr>
            </a:lvl7pPr>
            <a:lvl8pPr algn="ctr" fontAlgn="base" marL="1371600" rtl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charset="0" pitchFamily="34" typeface="Calibri"/>
                <a:ea charset="-122" typeface="宋体"/>
              </a:defRPr>
            </a:lvl8pPr>
            <a:lvl9pPr algn="ctr" fontAlgn="base" marL="1828800" rtl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charset="0" pitchFamily="34" typeface="Calibri"/>
                <a:ea charset="-122" typeface="宋体"/>
              </a:defRPr>
            </a:lvl9pPr>
          </a:lstStyle>
          <a:p>
            <a:r>
              <a:rPr altLang="en-US" b="1" lang="zh-CN" smtClean="0" sz="2400"/>
              <a:t>市场</a:t>
            </a:r>
          </a:p>
        </p:txBody>
      </p:sp>
      <p:sp>
        <p:nvSpPr>
          <p:cNvPr id="25" name="KSO_Shape"/>
          <p:cNvSpPr/>
          <p:nvPr/>
        </p:nvSpPr>
        <p:spPr bwMode="auto">
          <a:xfrm>
            <a:off x="272950" y="138463"/>
            <a:ext cx="305693" cy="259839"/>
          </a:xfrm>
          <a:custGeom>
            <a:gdLst>
              <a:gd fmla="*/ 1221908 w 2276475" name="T0"/>
              <a:gd fmla="*/ 1328927 h 1936751" name="T1"/>
              <a:gd fmla="*/ 1196654 w 2276475" name="T2"/>
              <a:gd fmla="*/ 1388292 h 1936751" name="T3"/>
              <a:gd fmla="*/ 691864 w 2276475" name="T4"/>
              <a:gd fmla="*/ 1376845 h 1936751" name="T5"/>
              <a:gd fmla="*/ 695585 w 2276475" name="T6"/>
              <a:gd fmla="*/ 1314285 h 1936751" name="T7"/>
              <a:gd fmla="*/ 1104489 w 2276475" name="T8"/>
              <a:gd fmla="*/ 1115137 h 1936751" name="T9"/>
              <a:gd fmla="*/ 1117497 w 2276475" name="T10"/>
              <a:gd fmla="*/ 1168850 h 1936751" name="T11"/>
              <a:gd fmla="*/ 811396 w 2276475" name="T12"/>
              <a:gd fmla="*/ 1188695 h 1936751" name="T13"/>
              <a:gd fmla="*/ 783254 w 2276475" name="T14"/>
              <a:gd fmla="*/ 1141068 h 1936751" name="T15"/>
              <a:gd fmla="*/ 309026 w 2276475" name="T16"/>
              <a:gd fmla="*/ 898551 h 1936751" name="T17"/>
              <a:gd fmla="*/ 798665 w 2276475" name="T18"/>
              <a:gd fmla="*/ 935449 h 1936751" name="T19"/>
              <a:gd fmla="*/ 759855 w 2276475" name="T20"/>
              <a:gd fmla="*/ 989335 h 1936751" name="T21"/>
              <a:gd fmla="*/ 259317 w 2276475" name="T22"/>
              <a:gd fmla="*/ 967303 h 1936751" name="T23"/>
              <a:gd fmla="*/ 277393 w 2276475" name="T24"/>
              <a:gd fmla="*/ 906514 h 1936751" name="T25"/>
              <a:gd fmla="*/ 1086287 w 2276475" name="T26"/>
              <a:gd fmla="*/ 817903 h 1936751" name="T27"/>
              <a:gd fmla="*/ 1028372 w 2276475" name="T28"/>
              <a:gd fmla="*/ 919230 h 1936751" name="T29"/>
              <a:gd fmla="*/ 999280 w 2276475" name="T30"/>
              <a:gd fmla="*/ 917630 h 1936751" name="T31"/>
              <a:gd fmla="*/ 289574 w 2276475" name="T32"/>
              <a:gd fmla="*/ 706099 h 1936751" name="T33"/>
              <a:gd fmla="*/ 590631 w 2276475" name="T34"/>
              <a:gd fmla="*/ 735033 h 1936751" name="T35"/>
              <a:gd fmla="*/ 567535 w 2276475" name="T36"/>
              <a:gd fmla="*/ 784938 h 1936751" name="T37"/>
              <a:gd fmla="*/ 259309 w 2276475" name="T38"/>
              <a:gd fmla="*/ 770073 h 1936751" name="T39"/>
              <a:gd fmla="*/ 267273 w 2276475" name="T40"/>
              <a:gd fmla="*/ 715124 h 1936751" name="T41"/>
              <a:gd fmla="*/ 836933 w 2276475" name="T42"/>
              <a:gd fmla="*/ 505684 h 1936751" name="T43"/>
              <a:gd fmla="*/ 846494 w 2276475" name="T44"/>
              <a:gd fmla="*/ 574170 h 1936751" name="T45"/>
              <a:gd fmla="*/ 268069 w 2276475" name="T46"/>
              <a:gd fmla="*/ 592752 h 1936751" name="T47"/>
              <a:gd fmla="*/ 238855 w 2276475" name="T48"/>
              <a:gd fmla="*/ 530105 h 1936751" name="T49"/>
              <a:gd fmla="*/ 1467818 w 2276475" name="T50"/>
              <a:gd fmla="*/ 344025 h 1936751" name="T51"/>
              <a:gd fmla="*/ 1566759 w 2276475" name="T52"/>
              <a:gd fmla="*/ 428438 h 1936751" name="T53"/>
              <a:gd fmla="*/ 1578461 w 2276475" name="T54"/>
              <a:gd fmla="*/ 479936 h 1936751" name="T55"/>
              <a:gd fmla="*/ 1197862 w 2276475" name="T56"/>
              <a:gd fmla="*/ 846789 h 1936751" name="T57"/>
              <a:gd fmla="*/ 1138817 w 2276475" name="T58"/>
              <a:gd fmla="*/ 842806 h 1936751" name="T59"/>
              <a:gd fmla="*/ 1093869 w 2276475" name="T60"/>
              <a:gd fmla="*/ 799538 h 1936751" name="T61"/>
              <a:gd fmla="*/ 1075782 w 2276475" name="T62"/>
              <a:gd fmla="*/ 737423 h 1936751" name="T63"/>
              <a:gd fmla="*/ 1456382 w 2276475" name="T64"/>
              <a:gd fmla="*/ 344821 h 1936751" name="T65"/>
              <a:gd fmla="*/ 199469 w 2276475" name="T66"/>
              <a:gd fmla="*/ 367345 h 1936751" name="T67"/>
              <a:gd fmla="*/ 114475 w 2276475" name="T68"/>
              <a:gd fmla="*/ 448541 h 1936751" name="T69"/>
              <a:gd fmla="*/ 103321 w 2276475" name="T70"/>
              <a:gd fmla="*/ 1407238 h 1936751" name="T71"/>
              <a:gd fmla="*/ 171315 w 2276475" name="T72"/>
              <a:gd fmla="*/ 1503559 h 1936751" name="T73"/>
              <a:gd fmla="*/ 1382734 w 2276475" name="T74"/>
              <a:gd fmla="*/ 1530890 h 1936751" name="T75"/>
              <a:gd fmla="*/ 1488975 w 2276475" name="T76"/>
              <a:gd fmla="*/ 1477289 h 1936751" name="T77"/>
              <a:gd fmla="*/ 1531737 w 2276475" name="T78"/>
              <a:gd fmla="*/ 1365845 h 1936751" name="T79"/>
              <a:gd fmla="*/ 1605841 w 2276475" name="T80"/>
              <a:gd fmla="*/ 1539381 h 1936751" name="T81"/>
              <a:gd fmla="*/ 1513146 w 2276475" name="T82"/>
              <a:gd fmla="*/ 1611821 h 1936751" name="T83"/>
              <a:gd fmla="*/ 101461 w 2276475" name="T84"/>
              <a:gd fmla="*/ 1605982 h 1936751" name="T85"/>
              <a:gd fmla="*/ 16468 w 2276475" name="T86"/>
              <a:gd fmla="*/ 1525317 h 1936751" name="T87"/>
              <a:gd fmla="*/ 5312 w 2276475" name="T88"/>
              <a:gd fmla="*/ 391226 h 1936751" name="T89"/>
              <a:gd fmla="*/ 73307 w 2276475" name="T90"/>
              <a:gd fmla="*/ 295170 h 1936751" name="T91"/>
              <a:gd fmla="*/ 1746529 w 2276475" name="T92"/>
              <a:gd fmla="*/ 88926 h 1936751" name="T93"/>
              <a:gd fmla="*/ 1805153 w 2276475" name="T94"/>
              <a:gd fmla="*/ 114614 h 1936751" name="T95"/>
              <a:gd fmla="*/ 1838312 w 2276475" name="T96"/>
              <a:gd fmla="*/ 176846 h 1936751" name="T97"/>
              <a:gd fmla="*/ 1821600 w 2276475" name="T98"/>
              <a:gd fmla="*/ 237490 h 1936751" name="T99"/>
              <a:gd fmla="*/ 1620792 w 2276475" name="T100"/>
              <a:gd fmla="*/ 421806 h 1936751" name="T101"/>
              <a:gd fmla="*/ 1543068 w 2276475" name="T102"/>
              <a:gd fmla="*/ 339447 h 1936751" name="T103"/>
              <a:gd fmla="*/ 1506460 w 2276475" name="T104"/>
              <a:gd fmla="*/ 289925 h 1936751" name="T105"/>
              <a:gd fmla="*/ 1716818 w 2276475" name="T106"/>
              <a:gd fmla="*/ 92634 h 1936751" name="T107"/>
              <a:gd fmla="*/ 1893521 w 2276475" name="T108"/>
              <a:gd fmla="*/ 35131 h 1936751" name="T109"/>
              <a:gd fmla="*/ 1889783 w 2276475" name="T110"/>
              <a:gd fmla="*/ 106078 h 1936751" name="T111"/>
              <a:gd fmla="*/ 1844400 w 2276475" name="T112"/>
              <a:gd fmla="*/ 105545 h 1936751" name="T113"/>
              <a:gd fmla="*/ 1793944 w 2276475" name="T114"/>
              <a:gd fmla="*/ 59669 h 1936751" name="T115"/>
              <a:gd fmla="*/ 1847069 w 2276475" name="T116"/>
              <a:gd fmla="*/ 16194 h 1936751" name="T117"/>
              <a:gd fmla="*/ 1697756 w 2276475" name="T118"/>
              <a:gd fmla="*/ 22017 h 1936751" name="T119"/>
              <a:gd fmla="*/ 1364698 w 2276475" name="T120"/>
              <a:gd fmla="*/ 383050 h 1936751" name="T121"/>
              <a:gd fmla="*/ 1317840 w 2276475" name="T122"/>
              <a:gd fmla="*/ 375887 h 1936751" name="T123"/>
              <a:gd fmla="*/ 1320237 w 2276475" name="T124"/>
              <a:gd fmla="*/ 329200 h 1936751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  <a:gd fmla="*/ 0 60000 65536" name="T147"/>
              <a:gd fmla="*/ 0 60000 65536" name="T148"/>
              <a:gd fmla="*/ 0 60000 65536" name="T149"/>
              <a:gd fmla="*/ 0 60000 65536" name="T150"/>
              <a:gd fmla="*/ 0 60000 65536" name="T151"/>
              <a:gd fmla="*/ 0 60000 65536" name="T152"/>
              <a:gd fmla="*/ 0 60000 65536" name="T153"/>
              <a:gd fmla="*/ 0 60000 65536" name="T154"/>
              <a:gd fmla="*/ 0 60000 65536" name="T155"/>
              <a:gd fmla="*/ 0 60000 65536" name="T156"/>
              <a:gd fmla="*/ 0 60000 65536" name="T157"/>
              <a:gd fmla="*/ 0 60000 65536" name="T158"/>
              <a:gd fmla="*/ 0 60000 65536" name="T159"/>
              <a:gd fmla="*/ 0 60000 65536" name="T160"/>
              <a:gd fmla="*/ 0 60000 65536" name="T161"/>
              <a:gd fmla="*/ 0 60000 65536" name="T162"/>
              <a:gd fmla="*/ 0 60000 65536" name="T163"/>
              <a:gd fmla="*/ 0 60000 65536" name="T164"/>
              <a:gd fmla="*/ 0 60000 65536" name="T165"/>
              <a:gd fmla="*/ 0 60000 65536" name="T166"/>
              <a:gd fmla="*/ 0 60000 65536" name="T167"/>
              <a:gd fmla="*/ 0 60000 65536" name="T168"/>
              <a:gd fmla="*/ 0 60000 65536" name="T169"/>
              <a:gd fmla="*/ 0 60000 65536" name="T170"/>
              <a:gd fmla="*/ 0 60000 65536" name="T171"/>
              <a:gd fmla="*/ 0 60000 65536" name="T172"/>
              <a:gd fmla="*/ 0 60000 65536" name="T173"/>
              <a:gd fmla="*/ 0 60000 65536" name="T174"/>
              <a:gd fmla="*/ 0 60000 65536" name="T175"/>
              <a:gd fmla="*/ 0 60000 65536" name="T176"/>
              <a:gd fmla="*/ 0 60000 65536" name="T177"/>
              <a:gd fmla="*/ 0 60000 65536" name="T178"/>
              <a:gd fmla="*/ 0 60000 65536" name="T179"/>
              <a:gd fmla="*/ 0 60000 65536" name="T180"/>
              <a:gd fmla="*/ 0 60000 65536" name="T181"/>
              <a:gd fmla="*/ 0 60000 65536" name="T182"/>
              <a:gd fmla="*/ 0 60000 65536" name="T183"/>
              <a:gd fmla="*/ 0 60000 65536" name="T184"/>
              <a:gd fmla="*/ 0 60000 65536" name="T185"/>
              <a:gd fmla="*/ 0 60000 65536" name="T186"/>
              <a:gd fmla="*/ 0 60000 65536" name="T187"/>
              <a:gd fmla="*/ 0 60000 65536" name="T188"/>
            </a:gdLst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b="b" l="0" r="r" t="0"/>
            <a:pathLst>
              <a:path h="1936751" w="2276475">
                <a:moveTo>
                  <a:pt x="872202" y="1555750"/>
                </a:moveTo>
                <a:lnTo>
                  <a:pt x="879190" y="1555750"/>
                </a:lnTo>
                <a:lnTo>
                  <a:pt x="1397284" y="1555750"/>
                </a:lnTo>
                <a:lnTo>
                  <a:pt x="1404272" y="1555750"/>
                </a:lnTo>
                <a:lnTo>
                  <a:pt x="1410943" y="1557024"/>
                </a:lnTo>
                <a:lnTo>
                  <a:pt x="1417614" y="1557979"/>
                </a:lnTo>
                <a:lnTo>
                  <a:pt x="1423649" y="1560208"/>
                </a:lnTo>
                <a:lnTo>
                  <a:pt x="1430002" y="1562437"/>
                </a:lnTo>
                <a:lnTo>
                  <a:pt x="1435403" y="1565303"/>
                </a:lnTo>
                <a:lnTo>
                  <a:pt x="1440485" y="1568168"/>
                </a:lnTo>
                <a:lnTo>
                  <a:pt x="1445567" y="1571989"/>
                </a:lnTo>
                <a:lnTo>
                  <a:pt x="1450015" y="1576128"/>
                </a:lnTo>
                <a:lnTo>
                  <a:pt x="1453509" y="1580268"/>
                </a:lnTo>
                <a:lnTo>
                  <a:pt x="1457321" y="1584726"/>
                </a:lnTo>
                <a:lnTo>
                  <a:pt x="1460180" y="1589502"/>
                </a:lnTo>
                <a:lnTo>
                  <a:pt x="1462403" y="1594915"/>
                </a:lnTo>
                <a:lnTo>
                  <a:pt x="1463674" y="1600009"/>
                </a:lnTo>
                <a:lnTo>
                  <a:pt x="1464944" y="1605741"/>
                </a:lnTo>
                <a:lnTo>
                  <a:pt x="1465262" y="1611472"/>
                </a:lnTo>
                <a:lnTo>
                  <a:pt x="1464944" y="1617203"/>
                </a:lnTo>
                <a:lnTo>
                  <a:pt x="1463674" y="1622935"/>
                </a:lnTo>
                <a:lnTo>
                  <a:pt x="1462403" y="1628029"/>
                </a:lnTo>
                <a:lnTo>
                  <a:pt x="1460180" y="1633124"/>
                </a:lnTo>
                <a:lnTo>
                  <a:pt x="1457321" y="1638218"/>
                </a:lnTo>
                <a:lnTo>
                  <a:pt x="1453509" y="1642358"/>
                </a:lnTo>
                <a:lnTo>
                  <a:pt x="1450015" y="1646815"/>
                </a:lnTo>
                <a:lnTo>
                  <a:pt x="1445567" y="1650955"/>
                </a:lnTo>
                <a:lnTo>
                  <a:pt x="1440485" y="1654457"/>
                </a:lnTo>
                <a:lnTo>
                  <a:pt x="1435403" y="1657641"/>
                </a:lnTo>
                <a:lnTo>
                  <a:pt x="1430002" y="1660507"/>
                </a:lnTo>
                <a:lnTo>
                  <a:pt x="1423649" y="1662736"/>
                </a:lnTo>
                <a:lnTo>
                  <a:pt x="1417614" y="1664328"/>
                </a:lnTo>
                <a:lnTo>
                  <a:pt x="1410943" y="1665920"/>
                </a:lnTo>
                <a:lnTo>
                  <a:pt x="1404272" y="1666875"/>
                </a:lnTo>
                <a:lnTo>
                  <a:pt x="1397284" y="1666875"/>
                </a:lnTo>
                <a:lnTo>
                  <a:pt x="879190" y="1666875"/>
                </a:lnTo>
                <a:lnTo>
                  <a:pt x="872202" y="1666875"/>
                </a:lnTo>
                <a:lnTo>
                  <a:pt x="865531" y="1665920"/>
                </a:lnTo>
                <a:lnTo>
                  <a:pt x="858860" y="1664328"/>
                </a:lnTo>
                <a:lnTo>
                  <a:pt x="852507" y="1662736"/>
                </a:lnTo>
                <a:lnTo>
                  <a:pt x="846790" y="1660507"/>
                </a:lnTo>
                <a:lnTo>
                  <a:pt x="841389" y="1657641"/>
                </a:lnTo>
                <a:lnTo>
                  <a:pt x="835989" y="1654139"/>
                </a:lnTo>
                <a:lnTo>
                  <a:pt x="831224" y="1650955"/>
                </a:lnTo>
                <a:lnTo>
                  <a:pt x="826777" y="1646815"/>
                </a:lnTo>
                <a:lnTo>
                  <a:pt x="822648" y="1642358"/>
                </a:lnTo>
                <a:lnTo>
                  <a:pt x="819471" y="1637900"/>
                </a:lnTo>
                <a:lnTo>
                  <a:pt x="816612" y="1633124"/>
                </a:lnTo>
                <a:lnTo>
                  <a:pt x="814389" y="1628029"/>
                </a:lnTo>
                <a:lnTo>
                  <a:pt x="812483" y="1622935"/>
                </a:lnTo>
                <a:lnTo>
                  <a:pt x="811530" y="1617203"/>
                </a:lnTo>
                <a:lnTo>
                  <a:pt x="811212" y="1611472"/>
                </a:lnTo>
                <a:lnTo>
                  <a:pt x="811530" y="1605741"/>
                </a:lnTo>
                <a:lnTo>
                  <a:pt x="812483" y="1600009"/>
                </a:lnTo>
                <a:lnTo>
                  <a:pt x="814389" y="1594915"/>
                </a:lnTo>
                <a:lnTo>
                  <a:pt x="816612" y="1589820"/>
                </a:lnTo>
                <a:lnTo>
                  <a:pt x="819471" y="1584726"/>
                </a:lnTo>
                <a:lnTo>
                  <a:pt x="822648" y="1580268"/>
                </a:lnTo>
                <a:lnTo>
                  <a:pt x="826777" y="1576128"/>
                </a:lnTo>
                <a:lnTo>
                  <a:pt x="831224" y="1571989"/>
                </a:lnTo>
                <a:lnTo>
                  <a:pt x="835989" y="1568168"/>
                </a:lnTo>
                <a:lnTo>
                  <a:pt x="841389" y="1565303"/>
                </a:lnTo>
                <a:lnTo>
                  <a:pt x="846790" y="1562437"/>
                </a:lnTo>
                <a:lnTo>
                  <a:pt x="852507" y="1560208"/>
                </a:lnTo>
                <a:lnTo>
                  <a:pt x="858860" y="1558298"/>
                </a:lnTo>
                <a:lnTo>
                  <a:pt x="865531" y="1557024"/>
                </a:lnTo>
                <a:lnTo>
                  <a:pt x="872202" y="1555750"/>
                </a:lnTo>
                <a:close/>
                <a:moveTo>
                  <a:pt x="984211" y="1325563"/>
                </a:moveTo>
                <a:lnTo>
                  <a:pt x="1292263" y="1325563"/>
                </a:lnTo>
                <a:lnTo>
                  <a:pt x="1297339" y="1325880"/>
                </a:lnTo>
                <a:lnTo>
                  <a:pt x="1302415" y="1326513"/>
                </a:lnTo>
                <a:lnTo>
                  <a:pt x="1307174" y="1327779"/>
                </a:lnTo>
                <a:lnTo>
                  <a:pt x="1311615" y="1329361"/>
                </a:lnTo>
                <a:lnTo>
                  <a:pt x="1315740" y="1331260"/>
                </a:lnTo>
                <a:lnTo>
                  <a:pt x="1319864" y="1333792"/>
                </a:lnTo>
                <a:lnTo>
                  <a:pt x="1323671" y="1336640"/>
                </a:lnTo>
                <a:lnTo>
                  <a:pt x="1327161" y="1340121"/>
                </a:lnTo>
                <a:lnTo>
                  <a:pt x="1330333" y="1343286"/>
                </a:lnTo>
                <a:lnTo>
                  <a:pt x="1332871" y="1347400"/>
                </a:lnTo>
                <a:lnTo>
                  <a:pt x="1335409" y="1351198"/>
                </a:lnTo>
                <a:lnTo>
                  <a:pt x="1337630" y="1355629"/>
                </a:lnTo>
                <a:lnTo>
                  <a:pt x="1339216" y="1360059"/>
                </a:lnTo>
                <a:lnTo>
                  <a:pt x="1340485" y="1364807"/>
                </a:lnTo>
                <a:lnTo>
                  <a:pt x="1341437" y="1369870"/>
                </a:lnTo>
                <a:lnTo>
                  <a:pt x="1341437" y="1374934"/>
                </a:lnTo>
                <a:lnTo>
                  <a:pt x="1341437" y="1379681"/>
                </a:lnTo>
                <a:lnTo>
                  <a:pt x="1340485" y="1384745"/>
                </a:lnTo>
                <a:lnTo>
                  <a:pt x="1339216" y="1389492"/>
                </a:lnTo>
                <a:lnTo>
                  <a:pt x="1337630" y="1393923"/>
                </a:lnTo>
                <a:lnTo>
                  <a:pt x="1335409" y="1398037"/>
                </a:lnTo>
                <a:lnTo>
                  <a:pt x="1332871" y="1402151"/>
                </a:lnTo>
                <a:lnTo>
                  <a:pt x="1330016" y="1405632"/>
                </a:lnTo>
                <a:lnTo>
                  <a:pt x="1327161" y="1409430"/>
                </a:lnTo>
                <a:lnTo>
                  <a:pt x="1323671" y="1412595"/>
                </a:lnTo>
                <a:lnTo>
                  <a:pt x="1319864" y="1415443"/>
                </a:lnTo>
                <a:lnTo>
                  <a:pt x="1315740" y="1417659"/>
                </a:lnTo>
                <a:lnTo>
                  <a:pt x="1311615" y="1419874"/>
                </a:lnTo>
                <a:lnTo>
                  <a:pt x="1306857" y="1421773"/>
                </a:lnTo>
                <a:lnTo>
                  <a:pt x="1302415" y="1422722"/>
                </a:lnTo>
                <a:lnTo>
                  <a:pt x="1297339" y="1423672"/>
                </a:lnTo>
                <a:lnTo>
                  <a:pt x="1292263" y="1423988"/>
                </a:lnTo>
                <a:lnTo>
                  <a:pt x="984211" y="1423988"/>
                </a:lnTo>
                <a:lnTo>
                  <a:pt x="979453" y="1423672"/>
                </a:lnTo>
                <a:lnTo>
                  <a:pt x="974377" y="1422722"/>
                </a:lnTo>
                <a:lnTo>
                  <a:pt x="969618" y="1421773"/>
                </a:lnTo>
                <a:lnTo>
                  <a:pt x="965176" y="1419874"/>
                </a:lnTo>
                <a:lnTo>
                  <a:pt x="960735" y="1417659"/>
                </a:lnTo>
                <a:lnTo>
                  <a:pt x="956928" y="1415443"/>
                </a:lnTo>
                <a:lnTo>
                  <a:pt x="952803" y="1412595"/>
                </a:lnTo>
                <a:lnTo>
                  <a:pt x="949631" y="1409430"/>
                </a:lnTo>
                <a:lnTo>
                  <a:pt x="946141" y="1405632"/>
                </a:lnTo>
                <a:lnTo>
                  <a:pt x="943286" y="1402151"/>
                </a:lnTo>
                <a:lnTo>
                  <a:pt x="941065" y="1398037"/>
                </a:lnTo>
                <a:lnTo>
                  <a:pt x="938844" y="1393923"/>
                </a:lnTo>
                <a:lnTo>
                  <a:pt x="937258" y="1389492"/>
                </a:lnTo>
                <a:lnTo>
                  <a:pt x="935989" y="1384745"/>
                </a:lnTo>
                <a:lnTo>
                  <a:pt x="935355" y="1379681"/>
                </a:lnTo>
                <a:lnTo>
                  <a:pt x="935037" y="1374934"/>
                </a:lnTo>
                <a:lnTo>
                  <a:pt x="935355" y="1369870"/>
                </a:lnTo>
                <a:lnTo>
                  <a:pt x="935989" y="1364807"/>
                </a:lnTo>
                <a:lnTo>
                  <a:pt x="937258" y="1360059"/>
                </a:lnTo>
                <a:lnTo>
                  <a:pt x="938844" y="1355629"/>
                </a:lnTo>
                <a:lnTo>
                  <a:pt x="940748" y="1351198"/>
                </a:lnTo>
                <a:lnTo>
                  <a:pt x="943286" y="1347400"/>
                </a:lnTo>
                <a:lnTo>
                  <a:pt x="946141" y="1343286"/>
                </a:lnTo>
                <a:lnTo>
                  <a:pt x="949631" y="1340121"/>
                </a:lnTo>
                <a:lnTo>
                  <a:pt x="952803" y="1336640"/>
                </a:lnTo>
                <a:lnTo>
                  <a:pt x="956928" y="1333792"/>
                </a:lnTo>
                <a:lnTo>
                  <a:pt x="960735" y="1331260"/>
                </a:lnTo>
                <a:lnTo>
                  <a:pt x="965176" y="1329361"/>
                </a:lnTo>
                <a:lnTo>
                  <a:pt x="969618" y="1327779"/>
                </a:lnTo>
                <a:lnTo>
                  <a:pt x="974377" y="1326513"/>
                </a:lnTo>
                <a:lnTo>
                  <a:pt x="979453" y="1325880"/>
                </a:lnTo>
                <a:lnTo>
                  <a:pt x="984211" y="1325563"/>
                </a:lnTo>
                <a:close/>
                <a:moveTo>
                  <a:pt x="369286" y="1074738"/>
                </a:moveTo>
                <a:lnTo>
                  <a:pt x="887697" y="1074738"/>
                </a:lnTo>
                <a:lnTo>
                  <a:pt x="894368" y="1075056"/>
                </a:lnTo>
                <a:lnTo>
                  <a:pt x="901356" y="1076008"/>
                </a:lnTo>
                <a:lnTo>
                  <a:pt x="908027" y="1077278"/>
                </a:lnTo>
                <a:lnTo>
                  <a:pt x="914063" y="1079183"/>
                </a:lnTo>
                <a:lnTo>
                  <a:pt x="920098" y="1081406"/>
                </a:lnTo>
                <a:lnTo>
                  <a:pt x="925816" y="1084263"/>
                </a:lnTo>
                <a:lnTo>
                  <a:pt x="930898" y="1087438"/>
                </a:lnTo>
                <a:lnTo>
                  <a:pt x="935663" y="1090931"/>
                </a:lnTo>
                <a:lnTo>
                  <a:pt x="940110" y="1094741"/>
                </a:lnTo>
                <a:lnTo>
                  <a:pt x="944240" y="1099186"/>
                </a:lnTo>
                <a:lnTo>
                  <a:pt x="947416" y="1103948"/>
                </a:lnTo>
                <a:lnTo>
                  <a:pt x="950275" y="1108711"/>
                </a:lnTo>
                <a:lnTo>
                  <a:pt x="952499" y="1113791"/>
                </a:lnTo>
                <a:lnTo>
                  <a:pt x="954405" y="1118871"/>
                </a:lnTo>
                <a:lnTo>
                  <a:pt x="955358" y="1124903"/>
                </a:lnTo>
                <a:lnTo>
                  <a:pt x="955675" y="1130301"/>
                </a:lnTo>
                <a:lnTo>
                  <a:pt x="955358" y="1136016"/>
                </a:lnTo>
                <a:lnTo>
                  <a:pt x="954405" y="1141413"/>
                </a:lnTo>
                <a:lnTo>
                  <a:pt x="952499" y="1147128"/>
                </a:lnTo>
                <a:lnTo>
                  <a:pt x="950275" y="1152208"/>
                </a:lnTo>
                <a:lnTo>
                  <a:pt x="947416" y="1156971"/>
                </a:lnTo>
                <a:lnTo>
                  <a:pt x="944240" y="1161098"/>
                </a:lnTo>
                <a:lnTo>
                  <a:pt x="940110" y="1165543"/>
                </a:lnTo>
                <a:lnTo>
                  <a:pt x="935663" y="1169671"/>
                </a:lnTo>
                <a:lnTo>
                  <a:pt x="930898" y="1173163"/>
                </a:lnTo>
                <a:lnTo>
                  <a:pt x="925816" y="1176656"/>
                </a:lnTo>
                <a:lnTo>
                  <a:pt x="920098" y="1179196"/>
                </a:lnTo>
                <a:lnTo>
                  <a:pt x="914063" y="1181736"/>
                </a:lnTo>
                <a:lnTo>
                  <a:pt x="908027" y="1183323"/>
                </a:lnTo>
                <a:lnTo>
                  <a:pt x="901356" y="1184593"/>
                </a:lnTo>
                <a:lnTo>
                  <a:pt x="894368" y="1185546"/>
                </a:lnTo>
                <a:lnTo>
                  <a:pt x="887697" y="1185863"/>
                </a:lnTo>
                <a:lnTo>
                  <a:pt x="369286" y="1185863"/>
                </a:lnTo>
                <a:lnTo>
                  <a:pt x="362615" y="1185546"/>
                </a:lnTo>
                <a:lnTo>
                  <a:pt x="355944" y="1184593"/>
                </a:lnTo>
                <a:lnTo>
                  <a:pt x="349273" y="1183323"/>
                </a:lnTo>
                <a:lnTo>
                  <a:pt x="343238" y="1181736"/>
                </a:lnTo>
                <a:lnTo>
                  <a:pt x="337203" y="1179196"/>
                </a:lnTo>
                <a:lnTo>
                  <a:pt x="331485" y="1176656"/>
                </a:lnTo>
                <a:lnTo>
                  <a:pt x="326402" y="1173163"/>
                </a:lnTo>
                <a:lnTo>
                  <a:pt x="321637" y="1169671"/>
                </a:lnTo>
                <a:lnTo>
                  <a:pt x="317190" y="1165543"/>
                </a:lnTo>
                <a:lnTo>
                  <a:pt x="313378" y="1161098"/>
                </a:lnTo>
                <a:lnTo>
                  <a:pt x="309884" y="1156971"/>
                </a:lnTo>
                <a:lnTo>
                  <a:pt x="307025" y="1152208"/>
                </a:lnTo>
                <a:lnTo>
                  <a:pt x="304802" y="1147128"/>
                </a:lnTo>
                <a:lnTo>
                  <a:pt x="302896" y="1141413"/>
                </a:lnTo>
                <a:lnTo>
                  <a:pt x="301943" y="1136016"/>
                </a:lnTo>
                <a:lnTo>
                  <a:pt x="301625" y="1130301"/>
                </a:lnTo>
                <a:lnTo>
                  <a:pt x="301943" y="1124903"/>
                </a:lnTo>
                <a:lnTo>
                  <a:pt x="302896" y="1119188"/>
                </a:lnTo>
                <a:lnTo>
                  <a:pt x="304802" y="1113791"/>
                </a:lnTo>
                <a:lnTo>
                  <a:pt x="307025" y="1108711"/>
                </a:lnTo>
                <a:lnTo>
                  <a:pt x="309884" y="1103948"/>
                </a:lnTo>
                <a:lnTo>
                  <a:pt x="313378" y="1099186"/>
                </a:lnTo>
                <a:lnTo>
                  <a:pt x="317190" y="1094741"/>
                </a:lnTo>
                <a:lnTo>
                  <a:pt x="321637" y="1091248"/>
                </a:lnTo>
                <a:lnTo>
                  <a:pt x="326402" y="1087438"/>
                </a:lnTo>
                <a:lnTo>
                  <a:pt x="331485" y="1084263"/>
                </a:lnTo>
                <a:lnTo>
                  <a:pt x="337203" y="1081406"/>
                </a:lnTo>
                <a:lnTo>
                  <a:pt x="343238" y="1079183"/>
                </a:lnTo>
                <a:lnTo>
                  <a:pt x="349273" y="1077278"/>
                </a:lnTo>
                <a:lnTo>
                  <a:pt x="355944" y="1076008"/>
                </a:lnTo>
                <a:lnTo>
                  <a:pt x="362615" y="1075056"/>
                </a:lnTo>
                <a:lnTo>
                  <a:pt x="369286" y="1074738"/>
                </a:lnTo>
                <a:close/>
                <a:moveTo>
                  <a:pt x="1261435" y="965200"/>
                </a:moveTo>
                <a:lnTo>
                  <a:pt x="1264624" y="965200"/>
                </a:lnTo>
                <a:lnTo>
                  <a:pt x="1267814" y="965200"/>
                </a:lnTo>
                <a:lnTo>
                  <a:pt x="1271322" y="965838"/>
                </a:lnTo>
                <a:lnTo>
                  <a:pt x="1275149" y="967114"/>
                </a:lnTo>
                <a:lnTo>
                  <a:pt x="1278977" y="968390"/>
                </a:lnTo>
                <a:lnTo>
                  <a:pt x="1282804" y="969984"/>
                </a:lnTo>
                <a:lnTo>
                  <a:pt x="1290777" y="973811"/>
                </a:lnTo>
                <a:lnTo>
                  <a:pt x="1298113" y="978277"/>
                </a:lnTo>
                <a:lnTo>
                  <a:pt x="1304491" y="982742"/>
                </a:lnTo>
                <a:lnTo>
                  <a:pt x="1308637" y="986250"/>
                </a:lnTo>
                <a:lnTo>
                  <a:pt x="1312784" y="990715"/>
                </a:lnTo>
                <a:lnTo>
                  <a:pt x="1317249" y="997094"/>
                </a:lnTo>
                <a:lnTo>
                  <a:pt x="1321395" y="1004429"/>
                </a:lnTo>
                <a:lnTo>
                  <a:pt x="1325222" y="1012403"/>
                </a:lnTo>
                <a:lnTo>
                  <a:pt x="1326817" y="1016549"/>
                </a:lnTo>
                <a:lnTo>
                  <a:pt x="1328092" y="1020057"/>
                </a:lnTo>
                <a:lnTo>
                  <a:pt x="1329368" y="1024203"/>
                </a:lnTo>
                <a:lnTo>
                  <a:pt x="1330006" y="1027711"/>
                </a:lnTo>
                <a:lnTo>
                  <a:pt x="1330325" y="1030901"/>
                </a:lnTo>
                <a:lnTo>
                  <a:pt x="1330006" y="1034090"/>
                </a:lnTo>
                <a:lnTo>
                  <a:pt x="1329368" y="1036004"/>
                </a:lnTo>
                <a:lnTo>
                  <a:pt x="1327774" y="1038236"/>
                </a:lnTo>
                <a:lnTo>
                  <a:pt x="1228904" y="1099472"/>
                </a:lnTo>
                <a:lnTo>
                  <a:pt x="1226990" y="1101066"/>
                </a:lnTo>
                <a:lnTo>
                  <a:pt x="1225396" y="1102342"/>
                </a:lnTo>
                <a:lnTo>
                  <a:pt x="1223163" y="1103618"/>
                </a:lnTo>
                <a:lnTo>
                  <a:pt x="1220930" y="1104575"/>
                </a:lnTo>
                <a:lnTo>
                  <a:pt x="1219017" y="1105213"/>
                </a:lnTo>
                <a:lnTo>
                  <a:pt x="1216784" y="1105850"/>
                </a:lnTo>
                <a:lnTo>
                  <a:pt x="1212000" y="1106488"/>
                </a:lnTo>
                <a:lnTo>
                  <a:pt x="1207854" y="1105850"/>
                </a:lnTo>
                <a:lnTo>
                  <a:pt x="1205622" y="1105213"/>
                </a:lnTo>
                <a:lnTo>
                  <a:pt x="1203389" y="1104575"/>
                </a:lnTo>
                <a:lnTo>
                  <a:pt x="1201475" y="1103618"/>
                </a:lnTo>
                <a:lnTo>
                  <a:pt x="1199243" y="1102342"/>
                </a:lnTo>
                <a:lnTo>
                  <a:pt x="1197329" y="1101066"/>
                </a:lnTo>
                <a:lnTo>
                  <a:pt x="1195735" y="1099472"/>
                </a:lnTo>
                <a:lnTo>
                  <a:pt x="1194140" y="1097558"/>
                </a:lnTo>
                <a:lnTo>
                  <a:pt x="1192864" y="1095963"/>
                </a:lnTo>
                <a:lnTo>
                  <a:pt x="1191588" y="1093731"/>
                </a:lnTo>
                <a:lnTo>
                  <a:pt x="1190632" y="1091817"/>
                </a:lnTo>
                <a:lnTo>
                  <a:pt x="1189356" y="1087352"/>
                </a:lnTo>
                <a:lnTo>
                  <a:pt x="1189037" y="1082887"/>
                </a:lnTo>
                <a:lnTo>
                  <a:pt x="1189356" y="1078741"/>
                </a:lnTo>
                <a:lnTo>
                  <a:pt x="1190632" y="1074276"/>
                </a:lnTo>
                <a:lnTo>
                  <a:pt x="1191588" y="1072043"/>
                </a:lnTo>
                <a:lnTo>
                  <a:pt x="1192864" y="1070130"/>
                </a:lnTo>
                <a:lnTo>
                  <a:pt x="1194140" y="1068535"/>
                </a:lnTo>
                <a:lnTo>
                  <a:pt x="1195735" y="1066621"/>
                </a:lnTo>
                <a:lnTo>
                  <a:pt x="1257289" y="967433"/>
                </a:lnTo>
                <a:lnTo>
                  <a:pt x="1258884" y="965838"/>
                </a:lnTo>
                <a:lnTo>
                  <a:pt x="1261435" y="965200"/>
                </a:lnTo>
                <a:close/>
                <a:moveTo>
                  <a:pt x="346041" y="844550"/>
                </a:moveTo>
                <a:lnTo>
                  <a:pt x="350799" y="844550"/>
                </a:lnTo>
                <a:lnTo>
                  <a:pt x="658851" y="844550"/>
                </a:lnTo>
                <a:lnTo>
                  <a:pt x="663927" y="844550"/>
                </a:lnTo>
                <a:lnTo>
                  <a:pt x="669003" y="845185"/>
                </a:lnTo>
                <a:lnTo>
                  <a:pt x="673762" y="846773"/>
                </a:lnTo>
                <a:lnTo>
                  <a:pt x="678204" y="848043"/>
                </a:lnTo>
                <a:lnTo>
                  <a:pt x="682645" y="850265"/>
                </a:lnTo>
                <a:lnTo>
                  <a:pt x="686452" y="852805"/>
                </a:lnTo>
                <a:lnTo>
                  <a:pt x="690259" y="855345"/>
                </a:lnTo>
                <a:lnTo>
                  <a:pt x="693749" y="858838"/>
                </a:lnTo>
                <a:lnTo>
                  <a:pt x="697239" y="862330"/>
                </a:lnTo>
                <a:lnTo>
                  <a:pt x="699777" y="865823"/>
                </a:lnTo>
                <a:lnTo>
                  <a:pt x="702315" y="869950"/>
                </a:lnTo>
                <a:lnTo>
                  <a:pt x="704218" y="874395"/>
                </a:lnTo>
                <a:lnTo>
                  <a:pt x="705804" y="879158"/>
                </a:lnTo>
                <a:lnTo>
                  <a:pt x="707391" y="883920"/>
                </a:lnTo>
                <a:lnTo>
                  <a:pt x="708025" y="888683"/>
                </a:lnTo>
                <a:lnTo>
                  <a:pt x="708025" y="893763"/>
                </a:lnTo>
                <a:lnTo>
                  <a:pt x="708025" y="898843"/>
                </a:lnTo>
                <a:lnTo>
                  <a:pt x="707391" y="903605"/>
                </a:lnTo>
                <a:lnTo>
                  <a:pt x="705804" y="908368"/>
                </a:lnTo>
                <a:lnTo>
                  <a:pt x="704218" y="912495"/>
                </a:lnTo>
                <a:lnTo>
                  <a:pt x="702315" y="916940"/>
                </a:lnTo>
                <a:lnTo>
                  <a:pt x="699777" y="921068"/>
                </a:lnTo>
                <a:lnTo>
                  <a:pt x="697239" y="924878"/>
                </a:lnTo>
                <a:lnTo>
                  <a:pt x="693749" y="928370"/>
                </a:lnTo>
                <a:lnTo>
                  <a:pt x="690259" y="931545"/>
                </a:lnTo>
                <a:lnTo>
                  <a:pt x="686452" y="934403"/>
                </a:lnTo>
                <a:lnTo>
                  <a:pt x="682645" y="936943"/>
                </a:lnTo>
                <a:lnTo>
                  <a:pt x="678204" y="938848"/>
                </a:lnTo>
                <a:lnTo>
                  <a:pt x="673762" y="940753"/>
                </a:lnTo>
                <a:lnTo>
                  <a:pt x="669003" y="941705"/>
                </a:lnTo>
                <a:lnTo>
                  <a:pt x="663927" y="942658"/>
                </a:lnTo>
                <a:lnTo>
                  <a:pt x="658851" y="942975"/>
                </a:lnTo>
                <a:lnTo>
                  <a:pt x="350799" y="942975"/>
                </a:lnTo>
                <a:lnTo>
                  <a:pt x="346041" y="942658"/>
                </a:lnTo>
                <a:lnTo>
                  <a:pt x="340965" y="941705"/>
                </a:lnTo>
                <a:lnTo>
                  <a:pt x="336206" y="940753"/>
                </a:lnTo>
                <a:lnTo>
                  <a:pt x="331764" y="938848"/>
                </a:lnTo>
                <a:lnTo>
                  <a:pt x="327323" y="936943"/>
                </a:lnTo>
                <a:lnTo>
                  <a:pt x="323516" y="934403"/>
                </a:lnTo>
                <a:lnTo>
                  <a:pt x="319391" y="931545"/>
                </a:lnTo>
                <a:lnTo>
                  <a:pt x="316219" y="928370"/>
                </a:lnTo>
                <a:lnTo>
                  <a:pt x="312729" y="924878"/>
                </a:lnTo>
                <a:lnTo>
                  <a:pt x="309874" y="921068"/>
                </a:lnTo>
                <a:lnTo>
                  <a:pt x="307653" y="916940"/>
                </a:lnTo>
                <a:lnTo>
                  <a:pt x="305432" y="912495"/>
                </a:lnTo>
                <a:lnTo>
                  <a:pt x="303846" y="908368"/>
                </a:lnTo>
                <a:lnTo>
                  <a:pt x="302577" y="903605"/>
                </a:lnTo>
                <a:lnTo>
                  <a:pt x="301943" y="898843"/>
                </a:lnTo>
                <a:lnTo>
                  <a:pt x="301625" y="893763"/>
                </a:lnTo>
                <a:lnTo>
                  <a:pt x="301943" y="888683"/>
                </a:lnTo>
                <a:lnTo>
                  <a:pt x="302577" y="883920"/>
                </a:lnTo>
                <a:lnTo>
                  <a:pt x="303846" y="879158"/>
                </a:lnTo>
                <a:lnTo>
                  <a:pt x="305432" y="874395"/>
                </a:lnTo>
                <a:lnTo>
                  <a:pt x="307336" y="869950"/>
                </a:lnTo>
                <a:lnTo>
                  <a:pt x="309874" y="865823"/>
                </a:lnTo>
                <a:lnTo>
                  <a:pt x="312729" y="862330"/>
                </a:lnTo>
                <a:lnTo>
                  <a:pt x="316219" y="858838"/>
                </a:lnTo>
                <a:lnTo>
                  <a:pt x="319391" y="855345"/>
                </a:lnTo>
                <a:lnTo>
                  <a:pt x="323516" y="852805"/>
                </a:lnTo>
                <a:lnTo>
                  <a:pt x="327323" y="850265"/>
                </a:lnTo>
                <a:lnTo>
                  <a:pt x="331764" y="848043"/>
                </a:lnTo>
                <a:lnTo>
                  <a:pt x="336206" y="846773"/>
                </a:lnTo>
                <a:lnTo>
                  <a:pt x="340965" y="845185"/>
                </a:lnTo>
                <a:lnTo>
                  <a:pt x="346041" y="844550"/>
                </a:lnTo>
                <a:close/>
                <a:moveTo>
                  <a:pt x="344144" y="590550"/>
                </a:moveTo>
                <a:lnTo>
                  <a:pt x="960782" y="590550"/>
                </a:lnTo>
                <a:lnTo>
                  <a:pt x="966812" y="591185"/>
                </a:lnTo>
                <a:lnTo>
                  <a:pt x="973159" y="592138"/>
                </a:lnTo>
                <a:lnTo>
                  <a:pt x="978871" y="593725"/>
                </a:lnTo>
                <a:lnTo>
                  <a:pt x="984584" y="595630"/>
                </a:lnTo>
                <a:lnTo>
                  <a:pt x="990296" y="598488"/>
                </a:lnTo>
                <a:lnTo>
                  <a:pt x="995374" y="601345"/>
                </a:lnTo>
                <a:lnTo>
                  <a:pt x="1000135" y="604838"/>
                </a:lnTo>
                <a:lnTo>
                  <a:pt x="1004260" y="608965"/>
                </a:lnTo>
                <a:lnTo>
                  <a:pt x="1008386" y="613410"/>
                </a:lnTo>
                <a:lnTo>
                  <a:pt x="1011560" y="617855"/>
                </a:lnTo>
                <a:lnTo>
                  <a:pt x="1015051" y="623253"/>
                </a:lnTo>
                <a:lnTo>
                  <a:pt x="1017590" y="628650"/>
                </a:lnTo>
                <a:lnTo>
                  <a:pt x="1019811" y="634048"/>
                </a:lnTo>
                <a:lnTo>
                  <a:pt x="1021081" y="639763"/>
                </a:lnTo>
                <a:lnTo>
                  <a:pt x="1021715" y="646113"/>
                </a:lnTo>
                <a:lnTo>
                  <a:pt x="1022350" y="652145"/>
                </a:lnTo>
                <a:lnTo>
                  <a:pt x="1021715" y="658813"/>
                </a:lnTo>
                <a:lnTo>
                  <a:pt x="1021081" y="664528"/>
                </a:lnTo>
                <a:lnTo>
                  <a:pt x="1019811" y="670878"/>
                </a:lnTo>
                <a:lnTo>
                  <a:pt x="1017590" y="676275"/>
                </a:lnTo>
                <a:lnTo>
                  <a:pt x="1015051" y="681673"/>
                </a:lnTo>
                <a:lnTo>
                  <a:pt x="1011560" y="686753"/>
                </a:lnTo>
                <a:lnTo>
                  <a:pt x="1008386" y="691515"/>
                </a:lnTo>
                <a:lnTo>
                  <a:pt x="1004260" y="695960"/>
                </a:lnTo>
                <a:lnTo>
                  <a:pt x="1000135" y="700088"/>
                </a:lnTo>
                <a:lnTo>
                  <a:pt x="995374" y="703580"/>
                </a:lnTo>
                <a:lnTo>
                  <a:pt x="990296" y="706438"/>
                </a:lnTo>
                <a:lnTo>
                  <a:pt x="984584" y="708978"/>
                </a:lnTo>
                <a:lnTo>
                  <a:pt x="978871" y="711200"/>
                </a:lnTo>
                <a:lnTo>
                  <a:pt x="973159" y="712788"/>
                </a:lnTo>
                <a:lnTo>
                  <a:pt x="966812" y="713740"/>
                </a:lnTo>
                <a:lnTo>
                  <a:pt x="960782" y="714375"/>
                </a:lnTo>
                <a:lnTo>
                  <a:pt x="344144" y="714375"/>
                </a:lnTo>
                <a:lnTo>
                  <a:pt x="338114" y="713740"/>
                </a:lnTo>
                <a:lnTo>
                  <a:pt x="331767" y="712788"/>
                </a:lnTo>
                <a:lnTo>
                  <a:pt x="326054" y="711200"/>
                </a:lnTo>
                <a:lnTo>
                  <a:pt x="320342" y="708978"/>
                </a:lnTo>
                <a:lnTo>
                  <a:pt x="314946" y="706438"/>
                </a:lnTo>
                <a:lnTo>
                  <a:pt x="309869" y="703580"/>
                </a:lnTo>
                <a:lnTo>
                  <a:pt x="305108" y="700088"/>
                </a:lnTo>
                <a:lnTo>
                  <a:pt x="300982" y="695960"/>
                </a:lnTo>
                <a:lnTo>
                  <a:pt x="296857" y="691515"/>
                </a:lnTo>
                <a:lnTo>
                  <a:pt x="293366" y="686753"/>
                </a:lnTo>
                <a:lnTo>
                  <a:pt x="290192" y="681673"/>
                </a:lnTo>
                <a:lnTo>
                  <a:pt x="287653" y="676275"/>
                </a:lnTo>
                <a:lnTo>
                  <a:pt x="285432" y="670878"/>
                </a:lnTo>
                <a:lnTo>
                  <a:pt x="284162" y="664528"/>
                </a:lnTo>
                <a:lnTo>
                  <a:pt x="282893" y="658813"/>
                </a:lnTo>
                <a:lnTo>
                  <a:pt x="282575" y="652145"/>
                </a:lnTo>
                <a:lnTo>
                  <a:pt x="282893" y="646113"/>
                </a:lnTo>
                <a:lnTo>
                  <a:pt x="284162" y="639763"/>
                </a:lnTo>
                <a:lnTo>
                  <a:pt x="285432" y="634048"/>
                </a:lnTo>
                <a:lnTo>
                  <a:pt x="287653" y="628650"/>
                </a:lnTo>
                <a:lnTo>
                  <a:pt x="290192" y="623253"/>
                </a:lnTo>
                <a:lnTo>
                  <a:pt x="293366" y="617855"/>
                </a:lnTo>
                <a:lnTo>
                  <a:pt x="296857" y="613410"/>
                </a:lnTo>
                <a:lnTo>
                  <a:pt x="300982" y="608965"/>
                </a:lnTo>
                <a:lnTo>
                  <a:pt x="305108" y="604838"/>
                </a:lnTo>
                <a:lnTo>
                  <a:pt x="309869" y="601345"/>
                </a:lnTo>
                <a:lnTo>
                  <a:pt x="314946" y="598488"/>
                </a:lnTo>
                <a:lnTo>
                  <a:pt x="320342" y="595630"/>
                </a:lnTo>
                <a:lnTo>
                  <a:pt x="326054" y="593725"/>
                </a:lnTo>
                <a:lnTo>
                  <a:pt x="331767" y="592138"/>
                </a:lnTo>
                <a:lnTo>
                  <a:pt x="338114" y="591185"/>
                </a:lnTo>
                <a:lnTo>
                  <a:pt x="344144" y="590550"/>
                </a:lnTo>
                <a:close/>
                <a:moveTo>
                  <a:pt x="1750865" y="411163"/>
                </a:moveTo>
                <a:lnTo>
                  <a:pt x="1754043" y="411481"/>
                </a:lnTo>
                <a:lnTo>
                  <a:pt x="1757540" y="411798"/>
                </a:lnTo>
                <a:lnTo>
                  <a:pt x="1760718" y="413068"/>
                </a:lnTo>
                <a:lnTo>
                  <a:pt x="1764214" y="414021"/>
                </a:lnTo>
                <a:lnTo>
                  <a:pt x="1767710" y="414973"/>
                </a:lnTo>
                <a:lnTo>
                  <a:pt x="1770889" y="416878"/>
                </a:lnTo>
                <a:lnTo>
                  <a:pt x="1777563" y="421006"/>
                </a:lnTo>
                <a:lnTo>
                  <a:pt x="1784555" y="425768"/>
                </a:lnTo>
                <a:lnTo>
                  <a:pt x="1790912" y="431166"/>
                </a:lnTo>
                <a:lnTo>
                  <a:pt x="1797904" y="437198"/>
                </a:lnTo>
                <a:lnTo>
                  <a:pt x="1812207" y="451486"/>
                </a:lnTo>
                <a:lnTo>
                  <a:pt x="1827145" y="466408"/>
                </a:lnTo>
                <a:lnTo>
                  <a:pt x="1836680" y="476251"/>
                </a:lnTo>
                <a:lnTo>
                  <a:pt x="1851935" y="491173"/>
                </a:lnTo>
                <a:lnTo>
                  <a:pt x="1865920" y="505461"/>
                </a:lnTo>
                <a:lnTo>
                  <a:pt x="1872277" y="512446"/>
                </a:lnTo>
                <a:lnTo>
                  <a:pt x="1877680" y="519431"/>
                </a:lnTo>
                <a:lnTo>
                  <a:pt x="1882447" y="525781"/>
                </a:lnTo>
                <a:lnTo>
                  <a:pt x="1886579" y="532766"/>
                </a:lnTo>
                <a:lnTo>
                  <a:pt x="1888486" y="536258"/>
                </a:lnTo>
                <a:lnTo>
                  <a:pt x="1889439" y="539433"/>
                </a:lnTo>
                <a:lnTo>
                  <a:pt x="1891029" y="542608"/>
                </a:lnTo>
                <a:lnTo>
                  <a:pt x="1891664" y="546101"/>
                </a:lnTo>
                <a:lnTo>
                  <a:pt x="1891982" y="549593"/>
                </a:lnTo>
                <a:lnTo>
                  <a:pt x="1892300" y="552768"/>
                </a:lnTo>
                <a:lnTo>
                  <a:pt x="1892300" y="556261"/>
                </a:lnTo>
                <a:lnTo>
                  <a:pt x="1891664" y="559753"/>
                </a:lnTo>
                <a:lnTo>
                  <a:pt x="1891029" y="562928"/>
                </a:lnTo>
                <a:lnTo>
                  <a:pt x="1889757" y="566738"/>
                </a:lnTo>
                <a:lnTo>
                  <a:pt x="1888486" y="570231"/>
                </a:lnTo>
                <a:lnTo>
                  <a:pt x="1886261" y="574041"/>
                </a:lnTo>
                <a:lnTo>
                  <a:pt x="1884036" y="577533"/>
                </a:lnTo>
                <a:lnTo>
                  <a:pt x="1881176" y="581343"/>
                </a:lnTo>
                <a:lnTo>
                  <a:pt x="1877680" y="585153"/>
                </a:lnTo>
                <a:lnTo>
                  <a:pt x="1874184" y="588963"/>
                </a:lnTo>
                <a:lnTo>
                  <a:pt x="1476895" y="985838"/>
                </a:lnTo>
                <a:lnTo>
                  <a:pt x="1472763" y="989966"/>
                </a:lnTo>
                <a:lnTo>
                  <a:pt x="1468313" y="993458"/>
                </a:lnTo>
                <a:lnTo>
                  <a:pt x="1464182" y="996633"/>
                </a:lnTo>
                <a:lnTo>
                  <a:pt x="1459732" y="999808"/>
                </a:lnTo>
                <a:lnTo>
                  <a:pt x="1455282" y="1002348"/>
                </a:lnTo>
                <a:lnTo>
                  <a:pt x="1450515" y="1004888"/>
                </a:lnTo>
                <a:lnTo>
                  <a:pt x="1446065" y="1007111"/>
                </a:lnTo>
                <a:lnTo>
                  <a:pt x="1440980" y="1009016"/>
                </a:lnTo>
                <a:lnTo>
                  <a:pt x="1436212" y="1010921"/>
                </a:lnTo>
                <a:lnTo>
                  <a:pt x="1431445" y="1012826"/>
                </a:lnTo>
                <a:lnTo>
                  <a:pt x="1426360" y="1013778"/>
                </a:lnTo>
                <a:lnTo>
                  <a:pt x="1421274" y="1015366"/>
                </a:lnTo>
                <a:lnTo>
                  <a:pt x="1416507" y="1016001"/>
                </a:lnTo>
                <a:lnTo>
                  <a:pt x="1411422" y="1016953"/>
                </a:lnTo>
                <a:lnTo>
                  <a:pt x="1406336" y="1017271"/>
                </a:lnTo>
                <a:lnTo>
                  <a:pt x="1401569" y="1017588"/>
                </a:lnTo>
                <a:lnTo>
                  <a:pt x="1396484" y="1017588"/>
                </a:lnTo>
                <a:lnTo>
                  <a:pt x="1391716" y="1017271"/>
                </a:lnTo>
                <a:lnTo>
                  <a:pt x="1386949" y="1016953"/>
                </a:lnTo>
                <a:lnTo>
                  <a:pt x="1382499" y="1015683"/>
                </a:lnTo>
                <a:lnTo>
                  <a:pt x="1377731" y="1015048"/>
                </a:lnTo>
                <a:lnTo>
                  <a:pt x="1373282" y="1013461"/>
                </a:lnTo>
                <a:lnTo>
                  <a:pt x="1368832" y="1012191"/>
                </a:lnTo>
                <a:lnTo>
                  <a:pt x="1364700" y="1010286"/>
                </a:lnTo>
                <a:lnTo>
                  <a:pt x="1360886" y="1008063"/>
                </a:lnTo>
                <a:lnTo>
                  <a:pt x="1357072" y="1005523"/>
                </a:lnTo>
                <a:lnTo>
                  <a:pt x="1353576" y="1002983"/>
                </a:lnTo>
                <a:lnTo>
                  <a:pt x="1350080" y="1000126"/>
                </a:lnTo>
                <a:lnTo>
                  <a:pt x="1347220" y="996633"/>
                </a:lnTo>
                <a:lnTo>
                  <a:pt x="1344359" y="993458"/>
                </a:lnTo>
                <a:lnTo>
                  <a:pt x="1341817" y="989331"/>
                </a:lnTo>
                <a:lnTo>
                  <a:pt x="1339274" y="985521"/>
                </a:lnTo>
                <a:lnTo>
                  <a:pt x="1337367" y="981076"/>
                </a:lnTo>
                <a:lnTo>
                  <a:pt x="1335778" y="976313"/>
                </a:lnTo>
                <a:lnTo>
                  <a:pt x="1326561" y="967106"/>
                </a:lnTo>
                <a:lnTo>
                  <a:pt x="1322111" y="965518"/>
                </a:lnTo>
                <a:lnTo>
                  <a:pt x="1317979" y="963296"/>
                </a:lnTo>
                <a:lnTo>
                  <a:pt x="1314165" y="961073"/>
                </a:lnTo>
                <a:lnTo>
                  <a:pt x="1310351" y="958851"/>
                </a:lnTo>
                <a:lnTo>
                  <a:pt x="1307173" y="956311"/>
                </a:lnTo>
                <a:lnTo>
                  <a:pt x="1303995" y="953453"/>
                </a:lnTo>
                <a:lnTo>
                  <a:pt x="1301134" y="950913"/>
                </a:lnTo>
                <a:lnTo>
                  <a:pt x="1298274" y="948056"/>
                </a:lnTo>
                <a:lnTo>
                  <a:pt x="1295731" y="944563"/>
                </a:lnTo>
                <a:lnTo>
                  <a:pt x="1293824" y="941706"/>
                </a:lnTo>
                <a:lnTo>
                  <a:pt x="1291599" y="938531"/>
                </a:lnTo>
                <a:lnTo>
                  <a:pt x="1289692" y="935038"/>
                </a:lnTo>
                <a:lnTo>
                  <a:pt x="1288103" y="931546"/>
                </a:lnTo>
                <a:lnTo>
                  <a:pt x="1286832" y="928371"/>
                </a:lnTo>
                <a:lnTo>
                  <a:pt x="1284607" y="921068"/>
                </a:lnTo>
                <a:lnTo>
                  <a:pt x="1283336" y="913448"/>
                </a:lnTo>
                <a:lnTo>
                  <a:pt x="1282700" y="905511"/>
                </a:lnTo>
                <a:lnTo>
                  <a:pt x="1283018" y="897573"/>
                </a:lnTo>
                <a:lnTo>
                  <a:pt x="1283971" y="889953"/>
                </a:lnTo>
                <a:lnTo>
                  <a:pt x="1285560" y="882016"/>
                </a:lnTo>
                <a:lnTo>
                  <a:pt x="1287785" y="874078"/>
                </a:lnTo>
                <a:lnTo>
                  <a:pt x="1290646" y="866141"/>
                </a:lnTo>
                <a:lnTo>
                  <a:pt x="1294142" y="858521"/>
                </a:lnTo>
                <a:lnTo>
                  <a:pt x="1298909" y="849948"/>
                </a:lnTo>
                <a:lnTo>
                  <a:pt x="1304313" y="841376"/>
                </a:lnTo>
                <a:lnTo>
                  <a:pt x="1310351" y="833756"/>
                </a:lnTo>
                <a:lnTo>
                  <a:pt x="1317026" y="826136"/>
                </a:lnTo>
                <a:lnTo>
                  <a:pt x="1714315" y="429261"/>
                </a:lnTo>
                <a:lnTo>
                  <a:pt x="1718446" y="425768"/>
                </a:lnTo>
                <a:lnTo>
                  <a:pt x="1721943" y="422276"/>
                </a:lnTo>
                <a:lnTo>
                  <a:pt x="1726074" y="419736"/>
                </a:lnTo>
                <a:lnTo>
                  <a:pt x="1729571" y="417196"/>
                </a:lnTo>
                <a:lnTo>
                  <a:pt x="1733384" y="415608"/>
                </a:lnTo>
                <a:lnTo>
                  <a:pt x="1736881" y="414021"/>
                </a:lnTo>
                <a:lnTo>
                  <a:pt x="1740377" y="412433"/>
                </a:lnTo>
                <a:lnTo>
                  <a:pt x="1743873" y="411798"/>
                </a:lnTo>
                <a:lnTo>
                  <a:pt x="1747051" y="411481"/>
                </a:lnTo>
                <a:lnTo>
                  <a:pt x="1750865" y="411163"/>
                </a:lnTo>
                <a:close/>
                <a:moveTo>
                  <a:pt x="198373" y="319088"/>
                </a:moveTo>
                <a:lnTo>
                  <a:pt x="1557783" y="319088"/>
                </a:lnTo>
                <a:lnTo>
                  <a:pt x="1453042" y="423822"/>
                </a:lnTo>
                <a:lnTo>
                  <a:pt x="315492" y="423822"/>
                </a:lnTo>
                <a:lnTo>
                  <a:pt x="305336" y="424140"/>
                </a:lnTo>
                <a:lnTo>
                  <a:pt x="295179" y="424774"/>
                </a:lnTo>
                <a:lnTo>
                  <a:pt x="285340" y="426361"/>
                </a:lnTo>
                <a:lnTo>
                  <a:pt x="275500" y="427631"/>
                </a:lnTo>
                <a:lnTo>
                  <a:pt x="265979" y="429852"/>
                </a:lnTo>
                <a:lnTo>
                  <a:pt x="256457" y="433026"/>
                </a:lnTo>
                <a:lnTo>
                  <a:pt x="247570" y="435882"/>
                </a:lnTo>
                <a:lnTo>
                  <a:pt x="238365" y="439374"/>
                </a:lnTo>
                <a:lnTo>
                  <a:pt x="229478" y="443499"/>
                </a:lnTo>
                <a:lnTo>
                  <a:pt x="221226" y="447943"/>
                </a:lnTo>
                <a:lnTo>
                  <a:pt x="212973" y="452703"/>
                </a:lnTo>
                <a:lnTo>
                  <a:pt x="204721" y="457781"/>
                </a:lnTo>
                <a:lnTo>
                  <a:pt x="196786" y="463494"/>
                </a:lnTo>
                <a:lnTo>
                  <a:pt x="189486" y="469207"/>
                </a:lnTo>
                <a:lnTo>
                  <a:pt x="182186" y="475554"/>
                </a:lnTo>
                <a:lnTo>
                  <a:pt x="175203" y="481902"/>
                </a:lnTo>
                <a:lnTo>
                  <a:pt x="168855" y="488884"/>
                </a:lnTo>
                <a:lnTo>
                  <a:pt x="162507" y="496184"/>
                </a:lnTo>
                <a:lnTo>
                  <a:pt x="156794" y="503483"/>
                </a:lnTo>
                <a:lnTo>
                  <a:pt x="151398" y="511100"/>
                </a:lnTo>
                <a:lnTo>
                  <a:pt x="145685" y="519670"/>
                </a:lnTo>
                <a:lnTo>
                  <a:pt x="140924" y="527604"/>
                </a:lnTo>
                <a:lnTo>
                  <a:pt x="136798" y="536490"/>
                </a:lnTo>
                <a:lnTo>
                  <a:pt x="132672" y="545060"/>
                </a:lnTo>
                <a:lnTo>
                  <a:pt x="129498" y="554263"/>
                </a:lnTo>
                <a:lnTo>
                  <a:pt x="126007" y="563150"/>
                </a:lnTo>
                <a:lnTo>
                  <a:pt x="123468" y="572671"/>
                </a:lnTo>
                <a:lnTo>
                  <a:pt x="121246" y="582193"/>
                </a:lnTo>
                <a:lnTo>
                  <a:pt x="119659" y="592031"/>
                </a:lnTo>
                <a:lnTo>
                  <a:pt x="118072" y="601870"/>
                </a:lnTo>
                <a:lnTo>
                  <a:pt x="117437" y="612026"/>
                </a:lnTo>
                <a:lnTo>
                  <a:pt x="117437" y="622182"/>
                </a:lnTo>
                <a:lnTo>
                  <a:pt x="117437" y="1633658"/>
                </a:lnTo>
                <a:lnTo>
                  <a:pt x="117437" y="1643814"/>
                </a:lnTo>
                <a:lnTo>
                  <a:pt x="118072" y="1653970"/>
                </a:lnTo>
                <a:lnTo>
                  <a:pt x="119659" y="1663808"/>
                </a:lnTo>
                <a:lnTo>
                  <a:pt x="121246" y="1673647"/>
                </a:lnTo>
                <a:lnTo>
                  <a:pt x="123468" y="1683168"/>
                </a:lnTo>
                <a:lnTo>
                  <a:pt x="126007" y="1692689"/>
                </a:lnTo>
                <a:lnTo>
                  <a:pt x="129498" y="1701576"/>
                </a:lnTo>
                <a:lnTo>
                  <a:pt x="132672" y="1710780"/>
                </a:lnTo>
                <a:lnTo>
                  <a:pt x="136798" y="1719666"/>
                </a:lnTo>
                <a:lnTo>
                  <a:pt x="140924" y="1728235"/>
                </a:lnTo>
                <a:lnTo>
                  <a:pt x="145685" y="1736170"/>
                </a:lnTo>
                <a:lnTo>
                  <a:pt x="151398" y="1744739"/>
                </a:lnTo>
                <a:lnTo>
                  <a:pt x="156794" y="1752356"/>
                </a:lnTo>
                <a:lnTo>
                  <a:pt x="162507" y="1759656"/>
                </a:lnTo>
                <a:lnTo>
                  <a:pt x="168855" y="1766955"/>
                </a:lnTo>
                <a:lnTo>
                  <a:pt x="175203" y="1773938"/>
                </a:lnTo>
                <a:lnTo>
                  <a:pt x="182186" y="1780285"/>
                </a:lnTo>
                <a:lnTo>
                  <a:pt x="189486" y="1786633"/>
                </a:lnTo>
                <a:lnTo>
                  <a:pt x="196786" y="1792345"/>
                </a:lnTo>
                <a:lnTo>
                  <a:pt x="204721" y="1798375"/>
                </a:lnTo>
                <a:lnTo>
                  <a:pt x="212973" y="1803453"/>
                </a:lnTo>
                <a:lnTo>
                  <a:pt x="221226" y="1808214"/>
                </a:lnTo>
                <a:lnTo>
                  <a:pt x="229478" y="1812340"/>
                </a:lnTo>
                <a:lnTo>
                  <a:pt x="238365" y="1816466"/>
                </a:lnTo>
                <a:lnTo>
                  <a:pt x="247570" y="1819640"/>
                </a:lnTo>
                <a:lnTo>
                  <a:pt x="256457" y="1823131"/>
                </a:lnTo>
                <a:lnTo>
                  <a:pt x="265979" y="1825670"/>
                </a:lnTo>
                <a:lnTo>
                  <a:pt x="275500" y="1827891"/>
                </a:lnTo>
                <a:lnTo>
                  <a:pt x="285340" y="1829478"/>
                </a:lnTo>
                <a:lnTo>
                  <a:pt x="295179" y="1831065"/>
                </a:lnTo>
                <a:lnTo>
                  <a:pt x="305336" y="1831700"/>
                </a:lnTo>
                <a:lnTo>
                  <a:pt x="315492" y="1831700"/>
                </a:lnTo>
                <a:lnTo>
                  <a:pt x="1632371" y="1831700"/>
                </a:lnTo>
                <a:lnTo>
                  <a:pt x="1642527" y="1831700"/>
                </a:lnTo>
                <a:lnTo>
                  <a:pt x="1652367" y="1831065"/>
                </a:lnTo>
                <a:lnTo>
                  <a:pt x="1662523" y="1829478"/>
                </a:lnTo>
                <a:lnTo>
                  <a:pt x="1672045" y="1827891"/>
                </a:lnTo>
                <a:lnTo>
                  <a:pt x="1681885" y="1825670"/>
                </a:lnTo>
                <a:lnTo>
                  <a:pt x="1691089" y="1823131"/>
                </a:lnTo>
                <a:lnTo>
                  <a:pt x="1700611" y="1819640"/>
                </a:lnTo>
                <a:lnTo>
                  <a:pt x="1709181" y="1816466"/>
                </a:lnTo>
                <a:lnTo>
                  <a:pt x="1718385" y="1812340"/>
                </a:lnTo>
                <a:lnTo>
                  <a:pt x="1726637" y="1808214"/>
                </a:lnTo>
                <a:lnTo>
                  <a:pt x="1735207" y="1803453"/>
                </a:lnTo>
                <a:lnTo>
                  <a:pt x="1743142" y="1798375"/>
                </a:lnTo>
                <a:lnTo>
                  <a:pt x="1750760" y="1792345"/>
                </a:lnTo>
                <a:lnTo>
                  <a:pt x="1758377" y="1786633"/>
                </a:lnTo>
                <a:lnTo>
                  <a:pt x="1765677" y="1780285"/>
                </a:lnTo>
                <a:lnTo>
                  <a:pt x="1772660" y="1773938"/>
                </a:lnTo>
                <a:lnTo>
                  <a:pt x="1779325" y="1766955"/>
                </a:lnTo>
                <a:lnTo>
                  <a:pt x="1785356" y="1759973"/>
                </a:lnTo>
                <a:lnTo>
                  <a:pt x="1791069" y="1752356"/>
                </a:lnTo>
                <a:lnTo>
                  <a:pt x="1796782" y="1744739"/>
                </a:lnTo>
                <a:lnTo>
                  <a:pt x="1801861" y="1736805"/>
                </a:lnTo>
                <a:lnTo>
                  <a:pt x="1806621" y="1728235"/>
                </a:lnTo>
                <a:lnTo>
                  <a:pt x="1810748" y="1719666"/>
                </a:lnTo>
                <a:lnTo>
                  <a:pt x="1814874" y="1710780"/>
                </a:lnTo>
                <a:lnTo>
                  <a:pt x="1818683" y="1702211"/>
                </a:lnTo>
                <a:lnTo>
                  <a:pt x="1821857" y="1692689"/>
                </a:lnTo>
                <a:lnTo>
                  <a:pt x="1824396" y="1683168"/>
                </a:lnTo>
                <a:lnTo>
                  <a:pt x="1826617" y="1673647"/>
                </a:lnTo>
                <a:lnTo>
                  <a:pt x="1828522" y="1663808"/>
                </a:lnTo>
                <a:lnTo>
                  <a:pt x="1829474" y="1653970"/>
                </a:lnTo>
                <a:lnTo>
                  <a:pt x="1830109" y="1643814"/>
                </a:lnTo>
                <a:lnTo>
                  <a:pt x="1830426" y="1633658"/>
                </a:lnTo>
                <a:lnTo>
                  <a:pt x="1830426" y="1113162"/>
                </a:lnTo>
                <a:lnTo>
                  <a:pt x="1830426" y="773570"/>
                </a:lnTo>
                <a:lnTo>
                  <a:pt x="1947863" y="656458"/>
                </a:lnTo>
                <a:lnTo>
                  <a:pt x="1947863" y="1738391"/>
                </a:lnTo>
                <a:lnTo>
                  <a:pt x="1947546" y="1748865"/>
                </a:lnTo>
                <a:lnTo>
                  <a:pt x="1946911" y="1758704"/>
                </a:lnTo>
                <a:lnTo>
                  <a:pt x="1945324" y="1768860"/>
                </a:lnTo>
                <a:lnTo>
                  <a:pt x="1943419" y="1778063"/>
                </a:lnTo>
                <a:lnTo>
                  <a:pt x="1941198" y="1787902"/>
                </a:lnTo>
                <a:lnTo>
                  <a:pt x="1938659" y="1797423"/>
                </a:lnTo>
                <a:lnTo>
                  <a:pt x="1935802" y="1806627"/>
                </a:lnTo>
                <a:lnTo>
                  <a:pt x="1932311" y="1815831"/>
                </a:lnTo>
                <a:lnTo>
                  <a:pt x="1928184" y="1824400"/>
                </a:lnTo>
                <a:lnTo>
                  <a:pt x="1923741" y="1832969"/>
                </a:lnTo>
                <a:lnTo>
                  <a:pt x="1918980" y="1841221"/>
                </a:lnTo>
                <a:lnTo>
                  <a:pt x="1913902" y="1849156"/>
                </a:lnTo>
                <a:lnTo>
                  <a:pt x="1908188" y="1856773"/>
                </a:lnTo>
                <a:lnTo>
                  <a:pt x="1902475" y="1864707"/>
                </a:lnTo>
                <a:lnTo>
                  <a:pt x="1896127" y="1871689"/>
                </a:lnTo>
                <a:lnTo>
                  <a:pt x="1889462" y="1878671"/>
                </a:lnTo>
                <a:lnTo>
                  <a:pt x="1882797" y="1885336"/>
                </a:lnTo>
                <a:lnTo>
                  <a:pt x="1875497" y="1891366"/>
                </a:lnTo>
                <a:lnTo>
                  <a:pt x="1868197" y="1897397"/>
                </a:lnTo>
                <a:lnTo>
                  <a:pt x="1860579" y="1902792"/>
                </a:lnTo>
                <a:lnTo>
                  <a:pt x="1852327" y="1907870"/>
                </a:lnTo>
                <a:lnTo>
                  <a:pt x="1844074" y="1912631"/>
                </a:lnTo>
                <a:lnTo>
                  <a:pt x="1835187" y="1917074"/>
                </a:lnTo>
                <a:lnTo>
                  <a:pt x="1826617" y="1920882"/>
                </a:lnTo>
                <a:lnTo>
                  <a:pt x="1817413" y="1924691"/>
                </a:lnTo>
                <a:lnTo>
                  <a:pt x="1808209" y="1927865"/>
                </a:lnTo>
                <a:lnTo>
                  <a:pt x="1799004" y="1930404"/>
                </a:lnTo>
                <a:lnTo>
                  <a:pt x="1789482" y="1932625"/>
                </a:lnTo>
                <a:lnTo>
                  <a:pt x="1779643" y="1934530"/>
                </a:lnTo>
                <a:lnTo>
                  <a:pt x="1769803" y="1935482"/>
                </a:lnTo>
                <a:lnTo>
                  <a:pt x="1759647" y="1936434"/>
                </a:lnTo>
                <a:lnTo>
                  <a:pt x="1749173" y="1936751"/>
                </a:lnTo>
                <a:lnTo>
                  <a:pt x="198373" y="1936751"/>
                </a:lnTo>
                <a:lnTo>
                  <a:pt x="188216" y="1936434"/>
                </a:lnTo>
                <a:lnTo>
                  <a:pt x="178377" y="1935482"/>
                </a:lnTo>
                <a:lnTo>
                  <a:pt x="168538" y="1934530"/>
                </a:lnTo>
                <a:lnTo>
                  <a:pt x="158699" y="1932625"/>
                </a:lnTo>
                <a:lnTo>
                  <a:pt x="148859" y="1930404"/>
                </a:lnTo>
                <a:lnTo>
                  <a:pt x="139655" y="1927865"/>
                </a:lnTo>
                <a:lnTo>
                  <a:pt x="130133" y="1924691"/>
                </a:lnTo>
                <a:lnTo>
                  <a:pt x="121246" y="1920882"/>
                </a:lnTo>
                <a:lnTo>
                  <a:pt x="112359" y="1917074"/>
                </a:lnTo>
                <a:lnTo>
                  <a:pt x="103789" y="1912631"/>
                </a:lnTo>
                <a:lnTo>
                  <a:pt x="95537" y="1907870"/>
                </a:lnTo>
                <a:lnTo>
                  <a:pt x="87602" y="1902792"/>
                </a:lnTo>
                <a:lnTo>
                  <a:pt x="79984" y="1897397"/>
                </a:lnTo>
                <a:lnTo>
                  <a:pt x="72049" y="1891366"/>
                </a:lnTo>
                <a:lnTo>
                  <a:pt x="65067" y="1885336"/>
                </a:lnTo>
                <a:lnTo>
                  <a:pt x="58084" y="1878671"/>
                </a:lnTo>
                <a:lnTo>
                  <a:pt x="51418" y="1871689"/>
                </a:lnTo>
                <a:lnTo>
                  <a:pt x="45388" y="1864707"/>
                </a:lnTo>
                <a:lnTo>
                  <a:pt x="39357" y="1856773"/>
                </a:lnTo>
                <a:lnTo>
                  <a:pt x="33962" y="1849156"/>
                </a:lnTo>
                <a:lnTo>
                  <a:pt x="28883" y="1841221"/>
                </a:lnTo>
                <a:lnTo>
                  <a:pt x="24122" y="1832969"/>
                </a:lnTo>
                <a:lnTo>
                  <a:pt x="19679" y="1824400"/>
                </a:lnTo>
                <a:lnTo>
                  <a:pt x="15870" y="1815831"/>
                </a:lnTo>
                <a:lnTo>
                  <a:pt x="12061" y="1806627"/>
                </a:lnTo>
                <a:lnTo>
                  <a:pt x="8887" y="1797423"/>
                </a:lnTo>
                <a:lnTo>
                  <a:pt x="6348" y="1787902"/>
                </a:lnTo>
                <a:lnTo>
                  <a:pt x="4126" y="1778063"/>
                </a:lnTo>
                <a:lnTo>
                  <a:pt x="2222" y="1768860"/>
                </a:lnTo>
                <a:lnTo>
                  <a:pt x="1270" y="1758704"/>
                </a:lnTo>
                <a:lnTo>
                  <a:pt x="318" y="1748865"/>
                </a:lnTo>
                <a:lnTo>
                  <a:pt x="0" y="1738391"/>
                </a:lnTo>
                <a:lnTo>
                  <a:pt x="0" y="517448"/>
                </a:lnTo>
                <a:lnTo>
                  <a:pt x="318" y="507292"/>
                </a:lnTo>
                <a:lnTo>
                  <a:pt x="1270" y="497453"/>
                </a:lnTo>
                <a:lnTo>
                  <a:pt x="2222" y="487297"/>
                </a:lnTo>
                <a:lnTo>
                  <a:pt x="4126" y="477776"/>
                </a:lnTo>
                <a:lnTo>
                  <a:pt x="6348" y="467937"/>
                </a:lnTo>
                <a:lnTo>
                  <a:pt x="8887" y="458416"/>
                </a:lnTo>
                <a:lnTo>
                  <a:pt x="12061" y="449212"/>
                </a:lnTo>
                <a:lnTo>
                  <a:pt x="15870" y="440008"/>
                </a:lnTo>
                <a:lnTo>
                  <a:pt x="19679" y="431439"/>
                </a:lnTo>
                <a:lnTo>
                  <a:pt x="24122" y="423187"/>
                </a:lnTo>
                <a:lnTo>
                  <a:pt x="28883" y="414618"/>
                </a:lnTo>
                <a:lnTo>
                  <a:pt x="33962" y="406684"/>
                </a:lnTo>
                <a:lnTo>
                  <a:pt x="39357" y="399067"/>
                </a:lnTo>
                <a:lnTo>
                  <a:pt x="45388" y="391450"/>
                </a:lnTo>
                <a:lnTo>
                  <a:pt x="51418" y="384150"/>
                </a:lnTo>
                <a:lnTo>
                  <a:pt x="58084" y="377168"/>
                </a:lnTo>
                <a:lnTo>
                  <a:pt x="65067" y="370503"/>
                </a:lnTo>
                <a:lnTo>
                  <a:pt x="72049" y="364473"/>
                </a:lnTo>
                <a:lnTo>
                  <a:pt x="79984" y="358443"/>
                </a:lnTo>
                <a:lnTo>
                  <a:pt x="87602" y="353047"/>
                </a:lnTo>
                <a:lnTo>
                  <a:pt x="95537" y="347969"/>
                </a:lnTo>
                <a:lnTo>
                  <a:pt x="103789" y="343209"/>
                </a:lnTo>
                <a:lnTo>
                  <a:pt x="112359" y="338766"/>
                </a:lnTo>
                <a:lnTo>
                  <a:pt x="121246" y="334957"/>
                </a:lnTo>
                <a:lnTo>
                  <a:pt x="130133" y="331149"/>
                </a:lnTo>
                <a:lnTo>
                  <a:pt x="139655" y="328292"/>
                </a:lnTo>
                <a:lnTo>
                  <a:pt x="148859" y="325436"/>
                </a:lnTo>
                <a:lnTo>
                  <a:pt x="158699" y="323214"/>
                </a:lnTo>
                <a:lnTo>
                  <a:pt x="168538" y="321310"/>
                </a:lnTo>
                <a:lnTo>
                  <a:pt x="178377" y="320358"/>
                </a:lnTo>
                <a:lnTo>
                  <a:pt x="188216" y="319723"/>
                </a:lnTo>
                <a:lnTo>
                  <a:pt x="198373" y="319088"/>
                </a:lnTo>
                <a:close/>
                <a:moveTo>
                  <a:pt x="2076641" y="106363"/>
                </a:moveTo>
                <a:lnTo>
                  <a:pt x="2082030" y="106363"/>
                </a:lnTo>
                <a:lnTo>
                  <a:pt x="2087102" y="106363"/>
                </a:lnTo>
                <a:lnTo>
                  <a:pt x="2092174" y="106679"/>
                </a:lnTo>
                <a:lnTo>
                  <a:pt x="2097246" y="107313"/>
                </a:lnTo>
                <a:lnTo>
                  <a:pt x="2102318" y="108263"/>
                </a:lnTo>
                <a:lnTo>
                  <a:pt x="2107390" y="109213"/>
                </a:lnTo>
                <a:lnTo>
                  <a:pt x="2112145" y="110797"/>
                </a:lnTo>
                <a:lnTo>
                  <a:pt x="2117217" y="112064"/>
                </a:lnTo>
                <a:lnTo>
                  <a:pt x="2121972" y="113965"/>
                </a:lnTo>
                <a:lnTo>
                  <a:pt x="2126727" y="116182"/>
                </a:lnTo>
                <a:lnTo>
                  <a:pt x="2131482" y="118399"/>
                </a:lnTo>
                <a:lnTo>
                  <a:pt x="2136237" y="120933"/>
                </a:lnTo>
                <a:lnTo>
                  <a:pt x="2140358" y="123784"/>
                </a:lnTo>
                <a:lnTo>
                  <a:pt x="2144796" y="126634"/>
                </a:lnTo>
                <a:lnTo>
                  <a:pt x="2148916" y="130119"/>
                </a:lnTo>
                <a:lnTo>
                  <a:pt x="2153354" y="133603"/>
                </a:lnTo>
                <a:lnTo>
                  <a:pt x="2157158" y="137087"/>
                </a:lnTo>
                <a:lnTo>
                  <a:pt x="2166351" y="146589"/>
                </a:lnTo>
                <a:lnTo>
                  <a:pt x="2169838" y="150707"/>
                </a:lnTo>
                <a:lnTo>
                  <a:pt x="2173642" y="154825"/>
                </a:lnTo>
                <a:lnTo>
                  <a:pt x="2176812" y="158626"/>
                </a:lnTo>
                <a:lnTo>
                  <a:pt x="2179665" y="163060"/>
                </a:lnTo>
                <a:lnTo>
                  <a:pt x="2182835" y="167811"/>
                </a:lnTo>
                <a:lnTo>
                  <a:pt x="2185371" y="172246"/>
                </a:lnTo>
                <a:lnTo>
                  <a:pt x="2187273" y="176997"/>
                </a:lnTo>
                <a:lnTo>
                  <a:pt x="2189492" y="181748"/>
                </a:lnTo>
                <a:lnTo>
                  <a:pt x="2191394" y="186183"/>
                </a:lnTo>
                <a:lnTo>
                  <a:pt x="2192979" y="191567"/>
                </a:lnTo>
                <a:lnTo>
                  <a:pt x="2194247" y="196002"/>
                </a:lnTo>
                <a:lnTo>
                  <a:pt x="2195515" y="201387"/>
                </a:lnTo>
                <a:lnTo>
                  <a:pt x="2196149" y="206454"/>
                </a:lnTo>
                <a:lnTo>
                  <a:pt x="2196783" y="211522"/>
                </a:lnTo>
                <a:lnTo>
                  <a:pt x="2197100" y="216590"/>
                </a:lnTo>
                <a:lnTo>
                  <a:pt x="2197100" y="221658"/>
                </a:lnTo>
                <a:lnTo>
                  <a:pt x="2197100" y="226726"/>
                </a:lnTo>
                <a:lnTo>
                  <a:pt x="2196783" y="231794"/>
                </a:lnTo>
                <a:lnTo>
                  <a:pt x="2196149" y="236862"/>
                </a:lnTo>
                <a:lnTo>
                  <a:pt x="2195515" y="241613"/>
                </a:lnTo>
                <a:lnTo>
                  <a:pt x="2194247" y="246681"/>
                </a:lnTo>
                <a:lnTo>
                  <a:pt x="2192979" y="251749"/>
                </a:lnTo>
                <a:lnTo>
                  <a:pt x="2191394" y="256500"/>
                </a:lnTo>
                <a:lnTo>
                  <a:pt x="2189492" y="261251"/>
                </a:lnTo>
                <a:lnTo>
                  <a:pt x="2187273" y="266319"/>
                </a:lnTo>
                <a:lnTo>
                  <a:pt x="2185371" y="270754"/>
                </a:lnTo>
                <a:lnTo>
                  <a:pt x="2182835" y="275505"/>
                </a:lnTo>
                <a:lnTo>
                  <a:pt x="2179665" y="279623"/>
                </a:lnTo>
                <a:lnTo>
                  <a:pt x="2176812" y="284057"/>
                </a:lnTo>
                <a:lnTo>
                  <a:pt x="2173642" y="288492"/>
                </a:lnTo>
                <a:lnTo>
                  <a:pt x="2169838" y="292609"/>
                </a:lnTo>
                <a:lnTo>
                  <a:pt x="2166351" y="296410"/>
                </a:lnTo>
                <a:lnTo>
                  <a:pt x="1970764" y="491843"/>
                </a:lnTo>
                <a:lnTo>
                  <a:pt x="1967277" y="495010"/>
                </a:lnTo>
                <a:lnTo>
                  <a:pt x="1963473" y="498178"/>
                </a:lnTo>
                <a:lnTo>
                  <a:pt x="1959986" y="500712"/>
                </a:lnTo>
                <a:lnTo>
                  <a:pt x="1956816" y="502612"/>
                </a:lnTo>
                <a:lnTo>
                  <a:pt x="1953329" y="504513"/>
                </a:lnTo>
                <a:lnTo>
                  <a:pt x="1950476" y="505463"/>
                </a:lnTo>
                <a:lnTo>
                  <a:pt x="1947623" y="505780"/>
                </a:lnTo>
                <a:lnTo>
                  <a:pt x="1944771" y="506413"/>
                </a:lnTo>
                <a:lnTo>
                  <a:pt x="1941918" y="505780"/>
                </a:lnTo>
                <a:lnTo>
                  <a:pt x="1939382" y="505463"/>
                </a:lnTo>
                <a:lnTo>
                  <a:pt x="1936846" y="504513"/>
                </a:lnTo>
                <a:lnTo>
                  <a:pt x="1933993" y="502929"/>
                </a:lnTo>
                <a:lnTo>
                  <a:pt x="1931457" y="501662"/>
                </a:lnTo>
                <a:lnTo>
                  <a:pt x="1928921" y="499445"/>
                </a:lnTo>
                <a:lnTo>
                  <a:pt x="1924166" y="494694"/>
                </a:lnTo>
                <a:lnTo>
                  <a:pt x="1919094" y="489309"/>
                </a:lnTo>
                <a:lnTo>
                  <a:pt x="1914022" y="482657"/>
                </a:lnTo>
                <a:lnTo>
                  <a:pt x="1903561" y="467770"/>
                </a:lnTo>
                <a:lnTo>
                  <a:pt x="1897855" y="459852"/>
                </a:lnTo>
                <a:lnTo>
                  <a:pt x="1891515" y="451616"/>
                </a:lnTo>
                <a:lnTo>
                  <a:pt x="1884541" y="443698"/>
                </a:lnTo>
                <a:lnTo>
                  <a:pt x="1877250" y="435779"/>
                </a:lnTo>
                <a:lnTo>
                  <a:pt x="1868057" y="426277"/>
                </a:lnTo>
                <a:lnTo>
                  <a:pt x="1859815" y="418991"/>
                </a:lnTo>
                <a:lnTo>
                  <a:pt x="1851890" y="412023"/>
                </a:lnTo>
                <a:lnTo>
                  <a:pt x="1843966" y="406005"/>
                </a:lnTo>
                <a:lnTo>
                  <a:pt x="1836041" y="399987"/>
                </a:lnTo>
                <a:lnTo>
                  <a:pt x="1820825" y="389217"/>
                </a:lnTo>
                <a:lnTo>
                  <a:pt x="1814485" y="384466"/>
                </a:lnTo>
                <a:lnTo>
                  <a:pt x="1808462" y="379398"/>
                </a:lnTo>
                <a:lnTo>
                  <a:pt x="1804024" y="374647"/>
                </a:lnTo>
                <a:lnTo>
                  <a:pt x="1802122" y="372113"/>
                </a:lnTo>
                <a:lnTo>
                  <a:pt x="1800220" y="369579"/>
                </a:lnTo>
                <a:lnTo>
                  <a:pt x="1798635" y="367045"/>
                </a:lnTo>
                <a:lnTo>
                  <a:pt x="1798001" y="364511"/>
                </a:lnTo>
                <a:lnTo>
                  <a:pt x="1797367" y="361660"/>
                </a:lnTo>
                <a:lnTo>
                  <a:pt x="1797050" y="359126"/>
                </a:lnTo>
                <a:lnTo>
                  <a:pt x="1797367" y="355959"/>
                </a:lnTo>
                <a:lnTo>
                  <a:pt x="1797684" y="353108"/>
                </a:lnTo>
                <a:lnTo>
                  <a:pt x="1798635" y="349941"/>
                </a:lnTo>
                <a:lnTo>
                  <a:pt x="1800220" y="346773"/>
                </a:lnTo>
                <a:lnTo>
                  <a:pt x="1802439" y="343289"/>
                </a:lnTo>
                <a:lnTo>
                  <a:pt x="1804975" y="340122"/>
                </a:lnTo>
                <a:lnTo>
                  <a:pt x="1807828" y="336637"/>
                </a:lnTo>
                <a:lnTo>
                  <a:pt x="1811632" y="332520"/>
                </a:lnTo>
                <a:lnTo>
                  <a:pt x="2006902" y="137087"/>
                </a:lnTo>
                <a:lnTo>
                  <a:pt x="2011023" y="133603"/>
                </a:lnTo>
                <a:lnTo>
                  <a:pt x="2014827" y="130119"/>
                </a:lnTo>
                <a:lnTo>
                  <a:pt x="2019265" y="126634"/>
                </a:lnTo>
                <a:lnTo>
                  <a:pt x="2023703" y="123784"/>
                </a:lnTo>
                <a:lnTo>
                  <a:pt x="2028141" y="120933"/>
                </a:lnTo>
                <a:lnTo>
                  <a:pt x="2032896" y="118399"/>
                </a:lnTo>
                <a:lnTo>
                  <a:pt x="2037017" y="116182"/>
                </a:lnTo>
                <a:lnTo>
                  <a:pt x="2041772" y="113965"/>
                </a:lnTo>
                <a:lnTo>
                  <a:pt x="2046843" y="112064"/>
                </a:lnTo>
                <a:lnTo>
                  <a:pt x="2051598" y="110797"/>
                </a:lnTo>
                <a:lnTo>
                  <a:pt x="2056670" y="109213"/>
                </a:lnTo>
                <a:lnTo>
                  <a:pt x="2061425" y="108263"/>
                </a:lnTo>
                <a:lnTo>
                  <a:pt x="2066497" y="107313"/>
                </a:lnTo>
                <a:lnTo>
                  <a:pt x="2071569" y="106679"/>
                </a:lnTo>
                <a:lnTo>
                  <a:pt x="2076641" y="106363"/>
                </a:lnTo>
                <a:close/>
                <a:moveTo>
                  <a:pt x="2213628" y="19050"/>
                </a:moveTo>
                <a:lnTo>
                  <a:pt x="2219371" y="19369"/>
                </a:lnTo>
                <a:lnTo>
                  <a:pt x="2225751" y="20007"/>
                </a:lnTo>
                <a:lnTo>
                  <a:pt x="2231493" y="21602"/>
                </a:lnTo>
                <a:lnTo>
                  <a:pt x="2237236" y="23516"/>
                </a:lnTo>
                <a:lnTo>
                  <a:pt x="2242978" y="26387"/>
                </a:lnTo>
                <a:lnTo>
                  <a:pt x="2248401" y="29258"/>
                </a:lnTo>
                <a:lnTo>
                  <a:pt x="2253506" y="33087"/>
                </a:lnTo>
                <a:lnTo>
                  <a:pt x="2258291" y="37234"/>
                </a:lnTo>
                <a:lnTo>
                  <a:pt x="2262757" y="42019"/>
                </a:lnTo>
                <a:lnTo>
                  <a:pt x="2266266" y="47123"/>
                </a:lnTo>
                <a:lnTo>
                  <a:pt x="2269457" y="52547"/>
                </a:lnTo>
                <a:lnTo>
                  <a:pt x="2272009" y="58608"/>
                </a:lnTo>
                <a:lnTo>
                  <a:pt x="2273923" y="64350"/>
                </a:lnTo>
                <a:lnTo>
                  <a:pt x="2275518" y="70412"/>
                </a:lnTo>
                <a:lnTo>
                  <a:pt x="2276475" y="76154"/>
                </a:lnTo>
                <a:lnTo>
                  <a:pt x="2276475" y="82216"/>
                </a:lnTo>
                <a:lnTo>
                  <a:pt x="2276475" y="88277"/>
                </a:lnTo>
                <a:lnTo>
                  <a:pt x="2275518" y="94338"/>
                </a:lnTo>
                <a:lnTo>
                  <a:pt x="2273923" y="100400"/>
                </a:lnTo>
                <a:lnTo>
                  <a:pt x="2272009" y="106142"/>
                </a:lnTo>
                <a:lnTo>
                  <a:pt x="2269457" y="111565"/>
                </a:lnTo>
                <a:lnTo>
                  <a:pt x="2266266" y="117308"/>
                </a:lnTo>
                <a:lnTo>
                  <a:pt x="2262757" y="122412"/>
                </a:lnTo>
                <a:lnTo>
                  <a:pt x="2258291" y="126878"/>
                </a:lnTo>
                <a:lnTo>
                  <a:pt x="2241064" y="144105"/>
                </a:lnTo>
                <a:lnTo>
                  <a:pt x="2236598" y="148253"/>
                </a:lnTo>
                <a:lnTo>
                  <a:pt x="2232769" y="150805"/>
                </a:lnTo>
                <a:lnTo>
                  <a:pt x="2230855" y="151443"/>
                </a:lnTo>
                <a:lnTo>
                  <a:pt x="2228941" y="152400"/>
                </a:lnTo>
                <a:lnTo>
                  <a:pt x="2227346" y="152400"/>
                </a:lnTo>
                <a:lnTo>
                  <a:pt x="2225751" y="152400"/>
                </a:lnTo>
                <a:lnTo>
                  <a:pt x="2224156" y="152081"/>
                </a:lnTo>
                <a:lnTo>
                  <a:pt x="2222880" y="151443"/>
                </a:lnTo>
                <a:lnTo>
                  <a:pt x="2220009" y="149848"/>
                </a:lnTo>
                <a:lnTo>
                  <a:pt x="2217456" y="147295"/>
                </a:lnTo>
                <a:lnTo>
                  <a:pt x="2214904" y="143786"/>
                </a:lnTo>
                <a:lnTo>
                  <a:pt x="2212352" y="140277"/>
                </a:lnTo>
                <a:lnTo>
                  <a:pt x="2209800" y="135811"/>
                </a:lnTo>
                <a:lnTo>
                  <a:pt x="2204058" y="126240"/>
                </a:lnTo>
                <a:lnTo>
                  <a:pt x="2201186" y="121455"/>
                </a:lnTo>
                <a:lnTo>
                  <a:pt x="2197358" y="116351"/>
                </a:lnTo>
                <a:lnTo>
                  <a:pt x="2193530" y="111246"/>
                </a:lnTo>
                <a:lnTo>
                  <a:pt x="2189064" y="106461"/>
                </a:lnTo>
                <a:lnTo>
                  <a:pt x="2184278" y="101995"/>
                </a:lnTo>
                <a:lnTo>
                  <a:pt x="2179493" y="98167"/>
                </a:lnTo>
                <a:lnTo>
                  <a:pt x="2174389" y="94657"/>
                </a:lnTo>
                <a:lnTo>
                  <a:pt x="2169285" y="91467"/>
                </a:lnTo>
                <a:lnTo>
                  <a:pt x="2159714" y="85725"/>
                </a:lnTo>
                <a:lnTo>
                  <a:pt x="2155248" y="83173"/>
                </a:lnTo>
                <a:lnTo>
                  <a:pt x="2151739" y="80620"/>
                </a:lnTo>
                <a:lnTo>
                  <a:pt x="2148229" y="78068"/>
                </a:lnTo>
                <a:lnTo>
                  <a:pt x="2145677" y="75516"/>
                </a:lnTo>
                <a:lnTo>
                  <a:pt x="2144082" y="72964"/>
                </a:lnTo>
                <a:lnTo>
                  <a:pt x="2143763" y="71369"/>
                </a:lnTo>
                <a:lnTo>
                  <a:pt x="2143125" y="69774"/>
                </a:lnTo>
                <a:lnTo>
                  <a:pt x="2143125" y="68179"/>
                </a:lnTo>
                <a:lnTo>
                  <a:pt x="2143763" y="66584"/>
                </a:lnTo>
                <a:lnTo>
                  <a:pt x="2144082" y="64669"/>
                </a:lnTo>
                <a:lnTo>
                  <a:pt x="2144720" y="63074"/>
                </a:lnTo>
                <a:lnTo>
                  <a:pt x="2147591" y="59246"/>
                </a:lnTo>
                <a:lnTo>
                  <a:pt x="2151419" y="54780"/>
                </a:lnTo>
                <a:lnTo>
                  <a:pt x="2168647" y="37234"/>
                </a:lnTo>
                <a:lnTo>
                  <a:pt x="2173751" y="33087"/>
                </a:lnTo>
                <a:lnTo>
                  <a:pt x="2178855" y="29258"/>
                </a:lnTo>
                <a:lnTo>
                  <a:pt x="2183959" y="26387"/>
                </a:lnTo>
                <a:lnTo>
                  <a:pt x="2189702" y="23516"/>
                </a:lnTo>
                <a:lnTo>
                  <a:pt x="2195125" y="21602"/>
                </a:lnTo>
                <a:lnTo>
                  <a:pt x="2201506" y="20007"/>
                </a:lnTo>
                <a:lnTo>
                  <a:pt x="2207248" y="19369"/>
                </a:lnTo>
                <a:lnTo>
                  <a:pt x="2213628" y="19050"/>
                </a:lnTo>
                <a:close/>
                <a:moveTo>
                  <a:pt x="1985550" y="0"/>
                </a:moveTo>
                <a:lnTo>
                  <a:pt x="1989686" y="0"/>
                </a:lnTo>
                <a:lnTo>
                  <a:pt x="1993822" y="0"/>
                </a:lnTo>
                <a:lnTo>
                  <a:pt x="1997640" y="634"/>
                </a:lnTo>
                <a:lnTo>
                  <a:pt x="2001776" y="1903"/>
                </a:lnTo>
                <a:lnTo>
                  <a:pt x="2005594" y="2855"/>
                </a:lnTo>
                <a:lnTo>
                  <a:pt x="2009411" y="4759"/>
                </a:lnTo>
                <a:lnTo>
                  <a:pt x="2012911" y="6980"/>
                </a:lnTo>
                <a:lnTo>
                  <a:pt x="2016411" y="9518"/>
                </a:lnTo>
                <a:lnTo>
                  <a:pt x="2019592" y="12374"/>
                </a:lnTo>
                <a:lnTo>
                  <a:pt x="2022456" y="15229"/>
                </a:lnTo>
                <a:lnTo>
                  <a:pt x="2025001" y="19037"/>
                </a:lnTo>
                <a:lnTo>
                  <a:pt x="2026910" y="22210"/>
                </a:lnTo>
                <a:lnTo>
                  <a:pt x="2028819" y="26334"/>
                </a:lnTo>
                <a:lnTo>
                  <a:pt x="2030091" y="29824"/>
                </a:lnTo>
                <a:lnTo>
                  <a:pt x="2031364" y="33949"/>
                </a:lnTo>
                <a:lnTo>
                  <a:pt x="2031682" y="37757"/>
                </a:lnTo>
                <a:lnTo>
                  <a:pt x="2032000" y="41881"/>
                </a:lnTo>
                <a:lnTo>
                  <a:pt x="2031682" y="46006"/>
                </a:lnTo>
                <a:lnTo>
                  <a:pt x="2031046" y="49813"/>
                </a:lnTo>
                <a:lnTo>
                  <a:pt x="2030091" y="53938"/>
                </a:lnTo>
                <a:lnTo>
                  <a:pt x="2028819" y="57745"/>
                </a:lnTo>
                <a:lnTo>
                  <a:pt x="2026910" y="61553"/>
                </a:lnTo>
                <a:lnTo>
                  <a:pt x="2025001" y="65043"/>
                </a:lnTo>
                <a:lnTo>
                  <a:pt x="2022456" y="68533"/>
                </a:lnTo>
                <a:lnTo>
                  <a:pt x="2019592" y="71706"/>
                </a:lnTo>
                <a:lnTo>
                  <a:pt x="1637177" y="453081"/>
                </a:lnTo>
                <a:lnTo>
                  <a:pt x="1633995" y="455937"/>
                </a:lnTo>
                <a:lnTo>
                  <a:pt x="1630814" y="458158"/>
                </a:lnTo>
                <a:lnTo>
                  <a:pt x="1626996" y="460379"/>
                </a:lnTo>
                <a:lnTo>
                  <a:pt x="1623496" y="462283"/>
                </a:lnTo>
                <a:lnTo>
                  <a:pt x="1619360" y="463552"/>
                </a:lnTo>
                <a:lnTo>
                  <a:pt x="1615224" y="464186"/>
                </a:lnTo>
                <a:lnTo>
                  <a:pt x="1611407" y="465138"/>
                </a:lnTo>
                <a:lnTo>
                  <a:pt x="1607271" y="465138"/>
                </a:lnTo>
                <a:lnTo>
                  <a:pt x="1603135" y="465138"/>
                </a:lnTo>
                <a:lnTo>
                  <a:pt x="1599317" y="464186"/>
                </a:lnTo>
                <a:lnTo>
                  <a:pt x="1595181" y="463552"/>
                </a:lnTo>
                <a:lnTo>
                  <a:pt x="1591681" y="462283"/>
                </a:lnTo>
                <a:lnTo>
                  <a:pt x="1587864" y="460379"/>
                </a:lnTo>
                <a:lnTo>
                  <a:pt x="1584364" y="458158"/>
                </a:lnTo>
                <a:lnTo>
                  <a:pt x="1580864" y="455937"/>
                </a:lnTo>
                <a:lnTo>
                  <a:pt x="1577683" y="453081"/>
                </a:lnTo>
                <a:lnTo>
                  <a:pt x="1574819" y="449591"/>
                </a:lnTo>
                <a:lnTo>
                  <a:pt x="1572274" y="446418"/>
                </a:lnTo>
                <a:lnTo>
                  <a:pt x="1570047" y="442928"/>
                </a:lnTo>
                <a:lnTo>
                  <a:pt x="1568138" y="439121"/>
                </a:lnTo>
                <a:lnTo>
                  <a:pt x="1567184" y="435314"/>
                </a:lnTo>
                <a:lnTo>
                  <a:pt x="1565911" y="431189"/>
                </a:lnTo>
                <a:lnTo>
                  <a:pt x="1565275" y="427381"/>
                </a:lnTo>
                <a:lnTo>
                  <a:pt x="1565275" y="423257"/>
                </a:lnTo>
                <a:lnTo>
                  <a:pt x="1565275" y="419132"/>
                </a:lnTo>
                <a:lnTo>
                  <a:pt x="1565911" y="415007"/>
                </a:lnTo>
                <a:lnTo>
                  <a:pt x="1567184" y="411517"/>
                </a:lnTo>
                <a:lnTo>
                  <a:pt x="1568138" y="407393"/>
                </a:lnTo>
                <a:lnTo>
                  <a:pt x="1570047" y="403902"/>
                </a:lnTo>
                <a:lnTo>
                  <a:pt x="1572274" y="400095"/>
                </a:lnTo>
                <a:lnTo>
                  <a:pt x="1574819" y="396922"/>
                </a:lnTo>
                <a:lnTo>
                  <a:pt x="1577683" y="393749"/>
                </a:lnTo>
                <a:lnTo>
                  <a:pt x="1960098" y="12374"/>
                </a:lnTo>
                <a:lnTo>
                  <a:pt x="1962962" y="9518"/>
                </a:lnTo>
                <a:lnTo>
                  <a:pt x="1966779" y="6980"/>
                </a:lnTo>
                <a:lnTo>
                  <a:pt x="1970279" y="4759"/>
                </a:lnTo>
                <a:lnTo>
                  <a:pt x="1974097" y="2855"/>
                </a:lnTo>
                <a:lnTo>
                  <a:pt x="1977596" y="1903"/>
                </a:lnTo>
                <a:lnTo>
                  <a:pt x="1981732" y="634"/>
                </a:lnTo>
                <a:lnTo>
                  <a:pt x="1985550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  <a:extLst/>
        </p:spPr>
        <p:txBody>
          <a:bodyPr anchor="ctr">
            <a:scene3d>
              <a:camera prst="orthographicFront"/>
              <a:lightRig dir="t" rig="threeP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altLang="en-US" lang="zh-CN">
              <a:solidFill>
                <a:srgbClr val="FFFFFF"/>
              </a:solidFill>
              <a:ea charset="-122" panose="02010600030101010101" pitchFamily="2" typeface="宋体"/>
            </a:endParaRPr>
          </a:p>
        </p:txBody>
      </p:sp>
    </p:spTree>
    <p:extLst>
      <p:ext uri="{BB962C8B-B14F-4D97-AF65-F5344CB8AC3E}">
        <p14:creationId val="883733922"/>
      </p:ext>
    </p:extLst>
  </p:cSld>
  <p:clrMapOvr>
    <a:masterClrMapping/>
  </p:clrMapOvr>
  <mc:AlternateContent>
    <mc:Choice Requires="p14">
      <p:transition advClick="0" p14:dur="1400" spd="slow">
        <p:blinds/>
      </p:transition>
    </mc:Choice>
    <mc:Fallback>
      <p:transition advClick="0" spd="slow">
        <p:blinds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4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6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7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8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1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23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5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27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9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1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3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4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5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36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8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9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40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2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3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4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6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7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8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4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51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2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53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5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6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7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9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1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id="62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64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"/>
      <p:bldP grpId="0" spid="11"/>
      <p:bldP grpId="0" spid="32"/>
      <p:bldP grpId="0" spid="37"/>
      <p:bldP grpId="0" spid="40"/>
      <p:bldP grpId="0" spid="19"/>
      <p:bldP grpId="0" spid="42"/>
      <p:bldP grpId="0" spid="43"/>
      <p:bldP grpId="0" spid="44"/>
      <p:bldP grpId="0" spid="58"/>
    </p:bldLst>
  </p:timing>
</p:sld>
</file>

<file path=ppt/slides/slide2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9"/>
          <p:cNvSpPr txBox="1"/>
          <p:nvPr/>
        </p:nvSpPr>
        <p:spPr>
          <a:xfrm>
            <a:off x="2851151" y="2944120"/>
            <a:ext cx="3441700" cy="617220"/>
          </a:xfrm>
          <a:prstGeom prst="rect">
            <a:avLst/>
          </a:prstGeom>
          <a:noFill/>
        </p:spPr>
        <p:txBody>
          <a:bodyPr bIns="34290" lIns="68580" rIns="68580" rtlCol="0" tIns="34290" wrap="square">
            <a:spAutoFit/>
          </a:bodyPr>
          <a:lstStyle/>
          <a:p>
            <a:pPr algn="ctr" lvl="1" marL="0"/>
            <a:r>
              <a:rPr altLang="en-US" b="1" lang="zh-CN" smtClean="0" spc="300" sz="36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财务与融资</a:t>
            </a:r>
          </a:p>
        </p:txBody>
      </p:sp>
      <p:sp>
        <p:nvSpPr>
          <p:cNvPr id="3" name="Freeform 5"/>
          <p:cNvSpPr/>
          <p:nvPr/>
        </p:nvSpPr>
        <p:spPr bwMode="auto">
          <a:xfrm>
            <a:off x="3901440" y="1607124"/>
            <a:ext cx="1341120" cy="1209172"/>
          </a:xfrm>
          <a:custGeom>
            <a:gdLst>
              <a:gd fmla="*/ 2151 w 2740" name="T0"/>
              <a:gd fmla="*/ 2315 h 2446" name="T1"/>
              <a:gd fmla="*/ 2055 w 2740" name="T2"/>
              <a:gd fmla="*/ 2410 h 2446" name="T3"/>
              <a:gd fmla="*/ 1918 w 2740" name="T4"/>
              <a:gd fmla="*/ 2445 h 2446" name="T5"/>
              <a:gd fmla="*/ 816 w 2740" name="T6"/>
              <a:gd fmla="*/ 2445 h 2446" name="T7"/>
              <a:gd fmla="*/ 685 w 2740" name="T8"/>
              <a:gd fmla="*/ 2410 h 2446" name="T9"/>
              <a:gd fmla="*/ 589 w 2740" name="T10"/>
              <a:gd fmla="*/ 2314 h 2446" name="T11"/>
              <a:gd fmla="*/ 36 w 2740" name="T12"/>
              <a:gd fmla="*/ 1356 h 2446" name="T13"/>
              <a:gd fmla="*/ 0 w 2740" name="T14"/>
              <a:gd fmla="*/ 1223 h 2446" name="T15"/>
              <a:gd fmla="*/ 36 w 2740" name="T16"/>
              <a:gd fmla="*/ 1089 h 2446" name="T17"/>
              <a:gd fmla="*/ 587 w 2740" name="T18"/>
              <a:gd fmla="*/ 135 h 2446" name="T19"/>
              <a:gd fmla="*/ 685 w 2740" name="T20"/>
              <a:gd fmla="*/ 37 h 2446" name="T21"/>
              <a:gd fmla="*/ 810 w 2740" name="T22"/>
              <a:gd fmla="*/ 1 h 2446" name="T23"/>
              <a:gd fmla="*/ 1916 w 2740" name="T24"/>
              <a:gd fmla="*/ 1 h 2446" name="T25"/>
              <a:gd fmla="*/ 2055 w 2740" name="T26"/>
              <a:gd fmla="*/ 37 h 2446" name="T27"/>
              <a:gd fmla="*/ 2151 w 2740" name="T28"/>
              <a:gd fmla="*/ 132 h 2446" name="T29"/>
              <a:gd fmla="*/ 2702 w 2740" name="T30"/>
              <a:gd fmla="*/ 1086 h 2446" name="T31"/>
              <a:gd fmla="*/ 2740 w 2740" name="T32"/>
              <a:gd fmla="*/ 1223 h 2446" name="T33"/>
              <a:gd fmla="*/ 2701 w 2740" name="T34"/>
              <a:gd fmla="*/ 1361 h 2446" name="T35"/>
              <a:gd fmla="*/ 2151 w 2740" name="T36"/>
              <a:gd fmla="*/ 2315 h 2446" name="T3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b="b" l="0" r="r" t="0"/>
            <a:pathLst>
              <a:path h="2446" w="2740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solidFill>
            <a:schemeClr val="accent6"/>
          </a:solidFill>
          <a:ln cap="flat" w="9525">
            <a:noFill/>
            <a:prstDash val="solid"/>
            <a:miter lim="800000"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4" name="文本框 9"/>
          <p:cNvSpPr txBox="1"/>
          <p:nvPr/>
        </p:nvSpPr>
        <p:spPr>
          <a:xfrm>
            <a:off x="4249247" y="3723878"/>
            <a:ext cx="1167799" cy="15240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pPr indent="-171450" lvl="1" marL="171450">
              <a:buFont charset="2" pitchFamily="2" typeface="Wingdings"/>
              <a:buChar char="l"/>
            </a:pPr>
            <a:r>
              <a:rPr altLang="en-US" lang="zh-CN" smtClean="0" sz="10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成本预算</a:t>
            </a:r>
          </a:p>
        </p:txBody>
      </p:sp>
      <p:sp>
        <p:nvSpPr>
          <p:cNvPr id="5" name="文本框 9"/>
          <p:cNvSpPr txBox="1"/>
          <p:nvPr/>
        </p:nvSpPr>
        <p:spPr>
          <a:xfrm>
            <a:off x="4249246" y="3948143"/>
            <a:ext cx="1167799" cy="15240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pPr indent="-171450" lvl="1" marL="171450">
              <a:buFont charset="2" pitchFamily="2" typeface="Wingdings"/>
              <a:buChar char="l"/>
            </a:pPr>
            <a:r>
              <a:rPr altLang="en-US" lang="zh-CN" smtClean="0" sz="10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资金缺口</a:t>
            </a:r>
          </a:p>
        </p:txBody>
      </p:sp>
      <p:sp>
        <p:nvSpPr>
          <p:cNvPr id="6" name="文本框 9"/>
          <p:cNvSpPr txBox="1"/>
          <p:nvPr/>
        </p:nvSpPr>
        <p:spPr>
          <a:xfrm>
            <a:off x="4249247" y="4172408"/>
            <a:ext cx="1167799" cy="15240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pPr indent="-171450" lvl="1" marL="171450">
              <a:buFont charset="2" pitchFamily="2" typeface="Wingdings"/>
              <a:buChar char="l"/>
            </a:pPr>
            <a:r>
              <a:rPr altLang="en-US" lang="zh-CN" smtClean="0" sz="10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融资计划</a:t>
            </a:r>
          </a:p>
        </p:txBody>
      </p:sp>
      <p:sp>
        <p:nvSpPr>
          <p:cNvPr id="7" name="文本框 9"/>
          <p:cNvSpPr txBox="1"/>
          <p:nvPr/>
        </p:nvSpPr>
        <p:spPr>
          <a:xfrm>
            <a:off x="4249246" y="4396674"/>
            <a:ext cx="1167799" cy="15240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pPr indent="-171450" lvl="1" marL="171450">
              <a:buFont charset="2" pitchFamily="2" typeface="Wingdings"/>
              <a:buChar char="l"/>
            </a:pPr>
            <a:r>
              <a:rPr altLang="en-US" lang="zh-CN" smtClean="0" sz="10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融资用途</a:t>
            </a:r>
          </a:p>
        </p:txBody>
      </p:sp>
      <p:sp>
        <p:nvSpPr>
          <p:cNvPr id="11" name="KSO_Shape"/>
          <p:cNvSpPr/>
          <p:nvPr/>
        </p:nvSpPr>
        <p:spPr bwMode="auto">
          <a:xfrm>
            <a:off x="4210182" y="1832534"/>
            <a:ext cx="723636" cy="694692"/>
          </a:xfrm>
          <a:custGeom>
            <a:gdLst>
              <a:gd fmla="*/ 1618108 w 3816350" name="T0"/>
              <a:gd fmla="*/ 3491708 h 3665538" name="T1"/>
              <a:gd fmla="*/ 3711914 w 3816350" name="T2"/>
              <a:gd fmla="*/ 3515947 h 3665538" name="T3"/>
              <a:gd fmla="*/ 1938033 w 3816350" name="T4"/>
              <a:gd fmla="*/ 3320852 h 3665538" name="T5"/>
              <a:gd fmla="*/ 2466975 w 3816350" name="T6"/>
              <a:gd fmla="*/ 3464378 h 3665538" name="T7"/>
              <a:gd fmla="*/ 1420823 w 3816350" name="T8"/>
              <a:gd fmla="*/ 3514907 h 3665538" name="T9"/>
              <a:gd fmla="*/ 1072366 w 3816350" name="T10"/>
              <a:gd fmla="*/ 3448171 h 3665538" name="T11"/>
              <a:gd fmla="*/ 350995 w 3816350" name="T12"/>
              <a:gd fmla="*/ 3613421 h 3665538" name="T13"/>
              <a:gd fmla="*/ 2826009 w 3816350" name="T14"/>
              <a:gd fmla="*/ 3416327 h 3665538" name="T15"/>
              <a:gd fmla="*/ 3710327 w 3816350" name="T16"/>
              <a:gd fmla="*/ 3553504 h 3665538" name="T17"/>
              <a:gd fmla="*/ 1625482 w 3816350" name="T18"/>
              <a:gd fmla="*/ 3379536 h 3665538" name="T19"/>
              <a:gd fmla="*/ 2426374 w 3816350" name="T20"/>
              <a:gd fmla="*/ 3213000 h 3665538" name="T21"/>
              <a:gd fmla="*/ 771525 w 3816350" name="T22"/>
              <a:gd fmla="*/ 3205163 h 3665538" name="T23"/>
              <a:gd fmla="*/ 1067953 w 3816350" name="T24"/>
              <a:gd fmla="*/ 3277053 h 3665538" name="T25"/>
              <a:gd fmla="*/ 784892 w 3816350" name="T26"/>
              <a:gd fmla="*/ 3451540 h 3665538" name="T27"/>
              <a:gd fmla="*/ 2490788 w 3816350" name="T28"/>
              <a:gd fmla="*/ 3116568 h 3665538" name="T29"/>
              <a:gd fmla="*/ 1449375 w 3816350" name="T30"/>
              <a:gd fmla="*/ 3307847 h 3665538" name="T31"/>
              <a:gd fmla="*/ 2434307 w 3816350" name="T32"/>
              <a:gd fmla="*/ 3163198 h 3665538" name="T33"/>
              <a:gd fmla="*/ 3783974 w 3816350" name="T34"/>
              <a:gd fmla="*/ 3278823 h 3665538" name="T35"/>
              <a:gd fmla="*/ 2635250 w 3816350" name="T36"/>
              <a:gd fmla="*/ 3206432 h 3665538" name="T37"/>
              <a:gd fmla="*/ 3815080 w 3816350" name="T38"/>
              <a:gd fmla="*/ 3040062 h 3665538" name="T39"/>
              <a:gd fmla="*/ 2866956 w 3816350" name="T40"/>
              <a:gd fmla="*/ 3006725 h 3665538" name="T41"/>
              <a:gd fmla="*/ 657993 w 3816350" name="T42"/>
              <a:gd fmla="*/ 3196983 h 3665538" name="T43"/>
              <a:gd fmla="*/ 872062 w 3816350" name="T44"/>
              <a:gd fmla="*/ 3214746 h 3665538" name="T45"/>
              <a:gd fmla="*/ 825374 w 3816350" name="T46"/>
              <a:gd fmla="*/ 2994614 h 3665538" name="T47"/>
              <a:gd fmla="*/ 1190307 w 3816350" name="T48"/>
              <a:gd fmla="*/ 3120223 h 3665538" name="T49"/>
              <a:gd fmla="*/ 273368 w 3816350" name="T50"/>
              <a:gd fmla="*/ 3120223 h 3665538" name="T51"/>
              <a:gd fmla="*/ 1472924 w 3816350" name="T52"/>
              <a:gd fmla="*/ 2958852 h 3665538" name="T53"/>
              <a:gd fmla="*/ 2445690 w 3816350" name="T54"/>
              <a:gd fmla="*/ 3096148 h 3665538" name="T55"/>
              <a:gd fmla="*/ 1403350 w 3816350" name="T56"/>
              <a:gd fmla="*/ 2909186 h 3665538" name="T57"/>
              <a:gd fmla="*/ 3767144 w 3816350" name="T58"/>
              <a:gd fmla="*/ 2880042 h 3665538" name="T59"/>
              <a:gd fmla="*/ 2660954 w 3816350" name="T60"/>
              <a:gd fmla="*/ 3062923 h 3665538" name="T61"/>
              <a:gd fmla="*/ 2077078 w 3816350" name="T62"/>
              <a:gd fmla="*/ 2755988 h 3665538" name="T63"/>
              <a:gd fmla="*/ 2064323 w 3816350" name="T64"/>
              <a:gd fmla="*/ 3023556 h 3665538" name="T65"/>
              <a:gd fmla="*/ 1553136 w 3816350" name="T66"/>
              <a:gd fmla="*/ 2926811 h 3665538" name="T67"/>
              <a:gd fmla="*/ 2489519 w 3816350" name="T68"/>
              <a:gd fmla="*/ 2707310 h 3665538" name="T69"/>
              <a:gd fmla="*/ 1846579 w 3816350" name="T70"/>
              <a:gd fmla="*/ 2621224 h 3665538" name="T71"/>
              <a:gd fmla="*/ 3411957 w 3816350" name="T72"/>
              <a:gd fmla="*/ 2738921 h 3665538" name="T73"/>
              <a:gd fmla="*/ 3080259 w 3816350" name="T74"/>
              <a:gd fmla="*/ 2936880 h 3665538" name="T75"/>
              <a:gd fmla="*/ 1829436 w 3816350" name="T76"/>
              <a:gd fmla="*/ 2582778 h 3665538" name="T77"/>
              <a:gd fmla="*/ 1856740 w 3816350" name="T78"/>
              <a:gd fmla="*/ 2801747 h 3665538" name="T79"/>
              <a:gd fmla="*/ 2088516 w 3816350" name="T80"/>
              <a:gd fmla="*/ 2619751 h 3665538" name="T81"/>
              <a:gd fmla="*/ 2403793 w 3816350" name="T82"/>
              <a:gd fmla="*/ 2645568 h 3665538" name="T83"/>
              <a:gd fmla="*/ 1545273 w 3816350" name="T84"/>
              <a:gd fmla="*/ 2758080 h 3665538" name="T85"/>
              <a:gd fmla="*/ 2737140 w 3816350" name="T86"/>
              <a:gd fmla="*/ 2576196 h 3665538" name="T87"/>
              <a:gd fmla="*/ 3655103 w 3816350" name="T88"/>
              <a:gd fmla="*/ 2636838 h 3665538" name="T89"/>
              <a:gd fmla="*/ 2771738 w 3816350" name="T90"/>
              <a:gd fmla="*/ 2448243 h 3665538" name="T91"/>
              <a:gd fmla="*/ 2989478 w 3816350" name="T92"/>
              <a:gd fmla="*/ 2307907 h 3665538" name="T93"/>
              <a:gd fmla="*/ 2867591 w 3816350" name="T94"/>
              <a:gd fmla="*/ 2234247 h 3665538" name="T95"/>
              <a:gd fmla="*/ 3696043 w 3816350" name="T96"/>
              <a:gd fmla="*/ 2367598 h 3665538" name="T97"/>
              <a:gd fmla="*/ 3314856 w 3816350" name="T98"/>
              <a:gd fmla="*/ 1892183 h 3665538" name="T99"/>
              <a:gd fmla="*/ 2974884 w 3816350" name="T100"/>
              <a:gd fmla="*/ 2068371 h 3665538" name="T101"/>
              <a:gd fmla="*/ 3799844 w 3816350" name="T102"/>
              <a:gd fmla="*/ 2062969 h 3665538" name="T103"/>
              <a:gd fmla="*/ 2637789 w 3816350" name="T104"/>
              <a:gd fmla="*/ 2027696 h 3665538" name="T105"/>
              <a:gd fmla="*/ 3189458 w 3816350" name="T106"/>
              <a:gd fmla="*/ 1697313 h 3665538" name="T107"/>
              <a:gd fmla="*/ 3015840 w 3816350" name="T108"/>
              <a:gd fmla="*/ 1948969 h 3665538" name="T109"/>
              <a:gd fmla="*/ 3354189 w 3816350" name="T110"/>
              <a:gd fmla="*/ 1860541 h 3665538" name="T111"/>
              <a:gd fmla="*/ 3468771 w 3816350" name="T112"/>
              <a:gd fmla="*/ 1695411 h 3665538" name="T113"/>
              <a:gd fmla="*/ 3173905 w 3816350" name="T114"/>
              <a:gd fmla="*/ 2035495 h 3665538" name="T115"/>
              <a:gd fmla="*/ 3074241 w 3816350" name="T116"/>
              <a:gd fmla="*/ 1681466 h 3665538" name="T117"/>
              <a:gd fmla="*/ 3386120 w 3816350" name="T118"/>
              <a:gd fmla="*/ 1131189 h 3665538" name="T119"/>
              <a:gd fmla="*/ 254975 w 3816350" name="T120"/>
              <a:gd fmla="*/ 2785759 h 3665538" name="T121"/>
              <a:gd fmla="*/ 1131353 w 3816350" name="T122"/>
              <a:gd fmla="*/ 1377803 h 3665538" name="T123"/>
              <a:gd fmla="*/ 2508155 w 3816350" name="T124"/>
              <a:gd fmla="*/ 314537 h 3665538" name="T12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b="b" l="0" r="r" t="0"/>
            <a:pathLst>
              <a:path h="3665538" w="3816350">
                <a:moveTo>
                  <a:pt x="1892592" y="3532067"/>
                </a:moveTo>
                <a:lnTo>
                  <a:pt x="1892592" y="3635348"/>
                </a:lnTo>
                <a:lnTo>
                  <a:pt x="1913877" y="3636302"/>
                </a:lnTo>
                <a:lnTo>
                  <a:pt x="1935480" y="3636302"/>
                </a:lnTo>
                <a:lnTo>
                  <a:pt x="1965343" y="3635666"/>
                </a:lnTo>
                <a:lnTo>
                  <a:pt x="1965343" y="3532385"/>
                </a:lnTo>
                <a:lnTo>
                  <a:pt x="1935480" y="3532703"/>
                </a:lnTo>
                <a:lnTo>
                  <a:pt x="1913877" y="3532703"/>
                </a:lnTo>
                <a:lnTo>
                  <a:pt x="1892592" y="3532067"/>
                </a:lnTo>
                <a:close/>
                <a:moveTo>
                  <a:pt x="665284" y="3532067"/>
                </a:moveTo>
                <a:lnTo>
                  <a:pt x="665284" y="3635348"/>
                </a:lnTo>
                <a:lnTo>
                  <a:pt x="686575" y="3636302"/>
                </a:lnTo>
                <a:lnTo>
                  <a:pt x="708185" y="3636302"/>
                </a:lnTo>
                <a:lnTo>
                  <a:pt x="738374" y="3635666"/>
                </a:lnTo>
                <a:lnTo>
                  <a:pt x="738374" y="3532385"/>
                </a:lnTo>
                <a:lnTo>
                  <a:pt x="708185" y="3532703"/>
                </a:lnTo>
                <a:lnTo>
                  <a:pt x="686575" y="3532703"/>
                </a:lnTo>
                <a:lnTo>
                  <a:pt x="665284" y="3532067"/>
                </a:lnTo>
                <a:close/>
                <a:moveTo>
                  <a:pt x="1746773" y="3519356"/>
                </a:moveTo>
                <a:lnTo>
                  <a:pt x="1746773" y="3623272"/>
                </a:lnTo>
                <a:lnTo>
                  <a:pt x="1764563" y="3625497"/>
                </a:lnTo>
                <a:lnTo>
                  <a:pt x="1782671" y="3628039"/>
                </a:lnTo>
                <a:lnTo>
                  <a:pt x="1800780" y="3629628"/>
                </a:lnTo>
                <a:lnTo>
                  <a:pt x="1819841" y="3631535"/>
                </a:lnTo>
                <a:lnTo>
                  <a:pt x="1819841" y="3527618"/>
                </a:lnTo>
                <a:lnTo>
                  <a:pt x="1800780" y="3526029"/>
                </a:lnTo>
                <a:lnTo>
                  <a:pt x="1782671" y="3524123"/>
                </a:lnTo>
                <a:lnTo>
                  <a:pt x="1764563" y="3521580"/>
                </a:lnTo>
                <a:lnTo>
                  <a:pt x="1746773" y="3519356"/>
                </a:lnTo>
                <a:close/>
                <a:moveTo>
                  <a:pt x="519421" y="3519356"/>
                </a:moveTo>
                <a:lnTo>
                  <a:pt x="519421" y="3623272"/>
                </a:lnTo>
                <a:lnTo>
                  <a:pt x="537217" y="3625497"/>
                </a:lnTo>
                <a:lnTo>
                  <a:pt x="555330" y="3628039"/>
                </a:lnTo>
                <a:lnTo>
                  <a:pt x="573762" y="3629946"/>
                </a:lnTo>
                <a:lnTo>
                  <a:pt x="592511" y="3631535"/>
                </a:lnTo>
                <a:lnTo>
                  <a:pt x="592511" y="3527618"/>
                </a:lnTo>
                <a:lnTo>
                  <a:pt x="573762" y="3526029"/>
                </a:lnTo>
                <a:lnTo>
                  <a:pt x="555330" y="3524123"/>
                </a:lnTo>
                <a:lnTo>
                  <a:pt x="537217" y="3521580"/>
                </a:lnTo>
                <a:lnTo>
                  <a:pt x="519421" y="3519356"/>
                </a:lnTo>
                <a:close/>
                <a:moveTo>
                  <a:pt x="3151360" y="3517220"/>
                </a:moveTo>
                <a:lnTo>
                  <a:pt x="3151360" y="3632118"/>
                </a:lnTo>
                <a:lnTo>
                  <a:pt x="3174848" y="3632755"/>
                </a:lnTo>
                <a:lnTo>
                  <a:pt x="3198972" y="3633073"/>
                </a:lnTo>
                <a:lnTo>
                  <a:pt x="3231983" y="3632755"/>
                </a:lnTo>
                <a:lnTo>
                  <a:pt x="3231983" y="3517539"/>
                </a:lnTo>
                <a:lnTo>
                  <a:pt x="3198972" y="3517857"/>
                </a:lnTo>
                <a:lnTo>
                  <a:pt x="3174848" y="3517539"/>
                </a:lnTo>
                <a:lnTo>
                  <a:pt x="3151360" y="3517220"/>
                </a:lnTo>
                <a:close/>
                <a:moveTo>
                  <a:pt x="2989478" y="3502580"/>
                </a:moveTo>
                <a:lnTo>
                  <a:pt x="2989478" y="3618432"/>
                </a:lnTo>
                <a:lnTo>
                  <a:pt x="3009158" y="3620979"/>
                </a:lnTo>
                <a:lnTo>
                  <a:pt x="3029472" y="3623525"/>
                </a:lnTo>
                <a:lnTo>
                  <a:pt x="3049469" y="3625753"/>
                </a:lnTo>
                <a:lnTo>
                  <a:pt x="3070419" y="3627344"/>
                </a:lnTo>
                <a:lnTo>
                  <a:pt x="3070419" y="3512446"/>
                </a:lnTo>
                <a:lnTo>
                  <a:pt x="3049469" y="3510537"/>
                </a:lnTo>
                <a:lnTo>
                  <a:pt x="3029472" y="3507990"/>
                </a:lnTo>
                <a:lnTo>
                  <a:pt x="3009158" y="3505763"/>
                </a:lnTo>
                <a:lnTo>
                  <a:pt x="2989478" y="3502580"/>
                </a:lnTo>
                <a:close/>
                <a:moveTo>
                  <a:pt x="1600953" y="3486306"/>
                </a:moveTo>
                <a:lnTo>
                  <a:pt x="1600953" y="3591494"/>
                </a:lnTo>
                <a:lnTo>
                  <a:pt x="1618744" y="3596578"/>
                </a:lnTo>
                <a:lnTo>
                  <a:pt x="1636217" y="3601345"/>
                </a:lnTo>
                <a:lnTo>
                  <a:pt x="1654960" y="3606112"/>
                </a:lnTo>
                <a:lnTo>
                  <a:pt x="1673704" y="3610243"/>
                </a:lnTo>
                <a:lnTo>
                  <a:pt x="1673704" y="3506009"/>
                </a:lnTo>
                <a:lnTo>
                  <a:pt x="1654960" y="3501242"/>
                </a:lnTo>
                <a:lnTo>
                  <a:pt x="1636217" y="3496475"/>
                </a:lnTo>
                <a:lnTo>
                  <a:pt x="1618108" y="3491708"/>
                </a:lnTo>
                <a:lnTo>
                  <a:pt x="1600953" y="3486306"/>
                </a:lnTo>
                <a:close/>
                <a:moveTo>
                  <a:pt x="373875" y="3486306"/>
                </a:moveTo>
                <a:lnTo>
                  <a:pt x="373875" y="3591494"/>
                </a:lnTo>
                <a:lnTo>
                  <a:pt x="391353" y="3596578"/>
                </a:lnTo>
                <a:lnTo>
                  <a:pt x="409149" y="3601345"/>
                </a:lnTo>
                <a:lnTo>
                  <a:pt x="427581" y="3606112"/>
                </a:lnTo>
                <a:lnTo>
                  <a:pt x="446648" y="3610243"/>
                </a:lnTo>
                <a:lnTo>
                  <a:pt x="446648" y="3506009"/>
                </a:lnTo>
                <a:lnTo>
                  <a:pt x="427581" y="3501242"/>
                </a:lnTo>
                <a:lnTo>
                  <a:pt x="409149" y="3496475"/>
                </a:lnTo>
                <a:lnTo>
                  <a:pt x="390718" y="3491708"/>
                </a:lnTo>
                <a:lnTo>
                  <a:pt x="373875" y="3486306"/>
                </a:lnTo>
                <a:close/>
                <a:moveTo>
                  <a:pt x="2827597" y="3465978"/>
                </a:moveTo>
                <a:lnTo>
                  <a:pt x="2827597" y="3583104"/>
                </a:lnTo>
                <a:lnTo>
                  <a:pt x="2846959" y="3589151"/>
                </a:lnTo>
                <a:lnTo>
                  <a:pt x="2866956" y="3594243"/>
                </a:lnTo>
                <a:lnTo>
                  <a:pt x="2887588" y="3599336"/>
                </a:lnTo>
                <a:lnTo>
                  <a:pt x="2908220" y="3604110"/>
                </a:lnTo>
                <a:lnTo>
                  <a:pt x="2908220" y="3487939"/>
                </a:lnTo>
                <a:lnTo>
                  <a:pt x="2887588" y="3482847"/>
                </a:lnTo>
                <a:lnTo>
                  <a:pt x="2866956" y="3477436"/>
                </a:lnTo>
                <a:lnTo>
                  <a:pt x="2846959" y="3472025"/>
                </a:lnTo>
                <a:lnTo>
                  <a:pt x="2827597" y="3465978"/>
                </a:lnTo>
                <a:close/>
                <a:moveTo>
                  <a:pt x="2402802" y="3447218"/>
                </a:moveTo>
                <a:lnTo>
                  <a:pt x="2397719" y="3450714"/>
                </a:lnTo>
                <a:lnTo>
                  <a:pt x="2391365" y="3453891"/>
                </a:lnTo>
                <a:lnTo>
                  <a:pt x="2383740" y="3457387"/>
                </a:lnTo>
                <a:lnTo>
                  <a:pt x="2376433" y="3460565"/>
                </a:lnTo>
                <a:lnTo>
                  <a:pt x="2347841" y="3472005"/>
                </a:lnTo>
                <a:lnTo>
                  <a:pt x="2347841" y="3562893"/>
                </a:lnTo>
                <a:lnTo>
                  <a:pt x="2355784" y="3558761"/>
                </a:lnTo>
                <a:lnTo>
                  <a:pt x="2363408" y="3554630"/>
                </a:lnTo>
                <a:lnTo>
                  <a:pt x="2371033" y="3550181"/>
                </a:lnTo>
                <a:lnTo>
                  <a:pt x="2378340" y="3545414"/>
                </a:lnTo>
                <a:lnTo>
                  <a:pt x="2385329" y="3540648"/>
                </a:lnTo>
                <a:lnTo>
                  <a:pt x="2391683" y="3535881"/>
                </a:lnTo>
                <a:lnTo>
                  <a:pt x="2397719" y="3531114"/>
                </a:lnTo>
                <a:lnTo>
                  <a:pt x="2402802" y="3526983"/>
                </a:lnTo>
                <a:lnTo>
                  <a:pt x="2402802" y="3447218"/>
                </a:lnTo>
                <a:close/>
                <a:moveTo>
                  <a:pt x="1175646" y="3447218"/>
                </a:moveTo>
                <a:lnTo>
                  <a:pt x="1170561" y="3450714"/>
                </a:lnTo>
                <a:lnTo>
                  <a:pt x="1164205" y="3453891"/>
                </a:lnTo>
                <a:lnTo>
                  <a:pt x="1156578" y="3457387"/>
                </a:lnTo>
                <a:lnTo>
                  <a:pt x="1149269" y="3460565"/>
                </a:lnTo>
                <a:lnTo>
                  <a:pt x="1120669" y="3472005"/>
                </a:lnTo>
                <a:lnTo>
                  <a:pt x="1120669" y="3562893"/>
                </a:lnTo>
                <a:lnTo>
                  <a:pt x="1128613" y="3558761"/>
                </a:lnTo>
                <a:lnTo>
                  <a:pt x="1136240" y="3554630"/>
                </a:lnTo>
                <a:lnTo>
                  <a:pt x="1144185" y="3550181"/>
                </a:lnTo>
                <a:lnTo>
                  <a:pt x="1151176" y="3545414"/>
                </a:lnTo>
                <a:lnTo>
                  <a:pt x="1158167" y="3540648"/>
                </a:lnTo>
                <a:lnTo>
                  <a:pt x="1164523" y="3535881"/>
                </a:lnTo>
                <a:lnTo>
                  <a:pt x="1170561" y="3531114"/>
                </a:lnTo>
                <a:lnTo>
                  <a:pt x="1175646" y="3526347"/>
                </a:lnTo>
                <a:lnTo>
                  <a:pt x="1175646" y="3447218"/>
                </a:lnTo>
                <a:close/>
                <a:moveTo>
                  <a:pt x="3717945" y="3422692"/>
                </a:moveTo>
                <a:lnTo>
                  <a:pt x="3711914" y="3426193"/>
                </a:lnTo>
                <a:lnTo>
                  <a:pt x="3704931" y="3430013"/>
                </a:lnTo>
                <a:lnTo>
                  <a:pt x="3696678" y="3433832"/>
                </a:lnTo>
                <a:lnTo>
                  <a:pt x="3688425" y="3437651"/>
                </a:lnTo>
                <a:lnTo>
                  <a:pt x="3671285" y="3444335"/>
                </a:lnTo>
                <a:lnTo>
                  <a:pt x="3656684" y="3450064"/>
                </a:lnTo>
                <a:lnTo>
                  <a:pt x="3656684" y="3551276"/>
                </a:lnTo>
                <a:lnTo>
                  <a:pt x="3665254" y="3546820"/>
                </a:lnTo>
                <a:lnTo>
                  <a:pt x="3674142" y="3542046"/>
                </a:lnTo>
                <a:lnTo>
                  <a:pt x="3682394" y="3537272"/>
                </a:lnTo>
                <a:lnTo>
                  <a:pt x="3690647" y="3532179"/>
                </a:lnTo>
                <a:lnTo>
                  <a:pt x="3698582" y="3526769"/>
                </a:lnTo>
                <a:lnTo>
                  <a:pt x="3705566" y="3521358"/>
                </a:lnTo>
                <a:lnTo>
                  <a:pt x="3711914" y="3515947"/>
                </a:lnTo>
                <a:lnTo>
                  <a:pt x="3717945" y="3510855"/>
                </a:lnTo>
                <a:lnTo>
                  <a:pt x="3717945" y="3422692"/>
                </a:lnTo>
                <a:close/>
                <a:moveTo>
                  <a:pt x="1455133" y="3410672"/>
                </a:moveTo>
                <a:lnTo>
                  <a:pt x="1455133" y="3516813"/>
                </a:lnTo>
                <a:lnTo>
                  <a:pt x="1457675" y="3519674"/>
                </a:lnTo>
                <a:lnTo>
                  <a:pt x="1460216" y="3522534"/>
                </a:lnTo>
                <a:lnTo>
                  <a:pt x="1466888" y="3528572"/>
                </a:lnTo>
                <a:lnTo>
                  <a:pt x="1475466" y="3534610"/>
                </a:lnTo>
                <a:lnTo>
                  <a:pt x="1484679" y="3540965"/>
                </a:lnTo>
                <a:lnTo>
                  <a:pt x="1495162" y="3547639"/>
                </a:lnTo>
                <a:lnTo>
                  <a:pt x="1505964" y="3553677"/>
                </a:lnTo>
                <a:lnTo>
                  <a:pt x="1517083" y="3559715"/>
                </a:lnTo>
                <a:lnTo>
                  <a:pt x="1528202" y="3564799"/>
                </a:lnTo>
                <a:lnTo>
                  <a:pt x="1528202" y="3457387"/>
                </a:lnTo>
                <a:lnTo>
                  <a:pt x="1517083" y="3452302"/>
                </a:lnTo>
                <a:lnTo>
                  <a:pt x="1506917" y="3446582"/>
                </a:lnTo>
                <a:lnTo>
                  <a:pt x="1497068" y="3441180"/>
                </a:lnTo>
                <a:lnTo>
                  <a:pt x="1487538" y="3435142"/>
                </a:lnTo>
                <a:lnTo>
                  <a:pt x="1478960" y="3429422"/>
                </a:lnTo>
                <a:lnTo>
                  <a:pt x="1470700" y="3423384"/>
                </a:lnTo>
                <a:lnTo>
                  <a:pt x="1462758" y="3417028"/>
                </a:lnTo>
                <a:lnTo>
                  <a:pt x="1455133" y="3410672"/>
                </a:lnTo>
                <a:close/>
                <a:moveTo>
                  <a:pt x="227694" y="3410672"/>
                </a:moveTo>
                <a:lnTo>
                  <a:pt x="227694" y="3516813"/>
                </a:lnTo>
                <a:lnTo>
                  <a:pt x="230237" y="3519674"/>
                </a:lnTo>
                <a:lnTo>
                  <a:pt x="233097" y="3522534"/>
                </a:lnTo>
                <a:lnTo>
                  <a:pt x="239770" y="3528572"/>
                </a:lnTo>
                <a:lnTo>
                  <a:pt x="248033" y="3534610"/>
                </a:lnTo>
                <a:lnTo>
                  <a:pt x="257566" y="3540965"/>
                </a:lnTo>
                <a:lnTo>
                  <a:pt x="267735" y="3547639"/>
                </a:lnTo>
                <a:lnTo>
                  <a:pt x="278858" y="3553677"/>
                </a:lnTo>
                <a:lnTo>
                  <a:pt x="289662" y="3559715"/>
                </a:lnTo>
                <a:lnTo>
                  <a:pt x="300785" y="3564799"/>
                </a:lnTo>
                <a:lnTo>
                  <a:pt x="300785" y="3457387"/>
                </a:lnTo>
                <a:lnTo>
                  <a:pt x="289662" y="3452302"/>
                </a:lnTo>
                <a:lnTo>
                  <a:pt x="279493" y="3446582"/>
                </a:lnTo>
                <a:lnTo>
                  <a:pt x="269642" y="3441180"/>
                </a:lnTo>
                <a:lnTo>
                  <a:pt x="260108" y="3435142"/>
                </a:lnTo>
                <a:lnTo>
                  <a:pt x="251528" y="3429422"/>
                </a:lnTo>
                <a:lnTo>
                  <a:pt x="243266" y="3423384"/>
                </a:lnTo>
                <a:lnTo>
                  <a:pt x="235321" y="3417028"/>
                </a:lnTo>
                <a:lnTo>
                  <a:pt x="227694" y="3410672"/>
                </a:lnTo>
                <a:close/>
                <a:moveTo>
                  <a:pt x="2665715" y="3381953"/>
                </a:moveTo>
                <a:lnTo>
                  <a:pt x="2665715" y="3500670"/>
                </a:lnTo>
                <a:lnTo>
                  <a:pt x="2668254" y="3503216"/>
                </a:lnTo>
                <a:lnTo>
                  <a:pt x="2671429" y="3506399"/>
                </a:lnTo>
                <a:lnTo>
                  <a:pt x="2678729" y="3512765"/>
                </a:lnTo>
                <a:lnTo>
                  <a:pt x="2687934" y="3519767"/>
                </a:lnTo>
                <a:lnTo>
                  <a:pt x="2698726" y="3527087"/>
                </a:lnTo>
                <a:lnTo>
                  <a:pt x="2710153" y="3534089"/>
                </a:lnTo>
                <a:lnTo>
                  <a:pt x="2722215" y="3541409"/>
                </a:lnTo>
                <a:lnTo>
                  <a:pt x="2734594" y="3547457"/>
                </a:lnTo>
                <a:lnTo>
                  <a:pt x="2746656" y="3553504"/>
                </a:lnTo>
                <a:lnTo>
                  <a:pt x="2746656" y="3434150"/>
                </a:lnTo>
                <a:lnTo>
                  <a:pt x="2734594" y="3428103"/>
                </a:lnTo>
                <a:lnTo>
                  <a:pt x="2723167" y="3422374"/>
                </a:lnTo>
                <a:lnTo>
                  <a:pt x="2712058" y="3416009"/>
                </a:lnTo>
                <a:lnTo>
                  <a:pt x="2701583" y="3409325"/>
                </a:lnTo>
                <a:lnTo>
                  <a:pt x="2691743" y="3402959"/>
                </a:lnTo>
                <a:lnTo>
                  <a:pt x="2682538" y="3396276"/>
                </a:lnTo>
                <a:lnTo>
                  <a:pt x="2673650" y="3388955"/>
                </a:lnTo>
                <a:lnTo>
                  <a:pt x="2665715" y="3381953"/>
                </a:lnTo>
                <a:close/>
                <a:moveTo>
                  <a:pt x="1916773" y="3320218"/>
                </a:moveTo>
                <a:lnTo>
                  <a:pt x="1916773" y="3423312"/>
                </a:lnTo>
                <a:lnTo>
                  <a:pt x="1938033" y="3423629"/>
                </a:lnTo>
                <a:lnTo>
                  <a:pt x="1959928" y="3424263"/>
                </a:lnTo>
                <a:lnTo>
                  <a:pt x="1989755" y="3423629"/>
                </a:lnTo>
                <a:lnTo>
                  <a:pt x="1989755" y="3320535"/>
                </a:lnTo>
                <a:lnTo>
                  <a:pt x="1959293" y="3320852"/>
                </a:lnTo>
                <a:lnTo>
                  <a:pt x="1938033" y="3320852"/>
                </a:lnTo>
                <a:lnTo>
                  <a:pt x="1916773" y="3320218"/>
                </a:lnTo>
                <a:close/>
                <a:moveTo>
                  <a:pt x="1404938" y="3314700"/>
                </a:moveTo>
                <a:lnTo>
                  <a:pt x="1408115" y="3320420"/>
                </a:lnTo>
                <a:lnTo>
                  <a:pt x="1411928" y="3325505"/>
                </a:lnTo>
                <a:lnTo>
                  <a:pt x="1415740" y="3330590"/>
                </a:lnTo>
                <a:lnTo>
                  <a:pt x="1419552" y="3335992"/>
                </a:lnTo>
                <a:lnTo>
                  <a:pt x="1424000" y="3340759"/>
                </a:lnTo>
                <a:lnTo>
                  <a:pt x="1428447" y="3346161"/>
                </a:lnTo>
                <a:lnTo>
                  <a:pt x="1438296" y="3356013"/>
                </a:lnTo>
                <a:lnTo>
                  <a:pt x="1448780" y="3365229"/>
                </a:lnTo>
                <a:lnTo>
                  <a:pt x="1460852" y="3374444"/>
                </a:lnTo>
                <a:lnTo>
                  <a:pt x="1472924" y="3383025"/>
                </a:lnTo>
                <a:lnTo>
                  <a:pt x="1486267" y="3391287"/>
                </a:lnTo>
                <a:lnTo>
                  <a:pt x="1500563" y="3399550"/>
                </a:lnTo>
                <a:lnTo>
                  <a:pt x="1515494" y="3407494"/>
                </a:lnTo>
                <a:lnTo>
                  <a:pt x="1531061" y="3415121"/>
                </a:lnTo>
                <a:lnTo>
                  <a:pt x="1547263" y="3422113"/>
                </a:lnTo>
                <a:lnTo>
                  <a:pt x="1564101" y="3428786"/>
                </a:lnTo>
                <a:lnTo>
                  <a:pt x="1581574" y="3435142"/>
                </a:lnTo>
                <a:lnTo>
                  <a:pt x="1599682" y="3441498"/>
                </a:lnTo>
                <a:lnTo>
                  <a:pt x="1618108" y="3447218"/>
                </a:lnTo>
                <a:lnTo>
                  <a:pt x="1637170" y="3452620"/>
                </a:lnTo>
                <a:lnTo>
                  <a:pt x="1656866" y="3457705"/>
                </a:lnTo>
                <a:lnTo>
                  <a:pt x="1676881" y="3462472"/>
                </a:lnTo>
                <a:lnTo>
                  <a:pt x="1697213" y="3466921"/>
                </a:lnTo>
                <a:lnTo>
                  <a:pt x="1718180" y="3471052"/>
                </a:lnTo>
                <a:lnTo>
                  <a:pt x="1738830" y="3474865"/>
                </a:lnTo>
                <a:lnTo>
                  <a:pt x="1760116" y="3478361"/>
                </a:lnTo>
                <a:lnTo>
                  <a:pt x="1782036" y="3480903"/>
                </a:lnTo>
                <a:lnTo>
                  <a:pt x="1803639" y="3483763"/>
                </a:lnTo>
                <a:lnTo>
                  <a:pt x="1825877" y="3486306"/>
                </a:lnTo>
                <a:lnTo>
                  <a:pt x="1847798" y="3488213"/>
                </a:lnTo>
                <a:lnTo>
                  <a:pt x="1870036" y="3489801"/>
                </a:lnTo>
                <a:lnTo>
                  <a:pt x="1891957" y="3490755"/>
                </a:lnTo>
                <a:lnTo>
                  <a:pt x="1914513" y="3492026"/>
                </a:lnTo>
                <a:lnTo>
                  <a:pt x="1936751" y="3492344"/>
                </a:lnTo>
                <a:lnTo>
                  <a:pt x="1959307" y="3492979"/>
                </a:lnTo>
                <a:lnTo>
                  <a:pt x="1978051" y="3492344"/>
                </a:lnTo>
                <a:lnTo>
                  <a:pt x="1996794" y="3492026"/>
                </a:lnTo>
                <a:lnTo>
                  <a:pt x="2015538" y="3491708"/>
                </a:lnTo>
                <a:lnTo>
                  <a:pt x="2034599" y="3490437"/>
                </a:lnTo>
                <a:lnTo>
                  <a:pt x="2053025" y="3489801"/>
                </a:lnTo>
                <a:lnTo>
                  <a:pt x="2071769" y="3488213"/>
                </a:lnTo>
                <a:lnTo>
                  <a:pt x="2090513" y="3486624"/>
                </a:lnTo>
                <a:lnTo>
                  <a:pt x="2108621" y="3484717"/>
                </a:lnTo>
                <a:lnTo>
                  <a:pt x="2127365" y="3482492"/>
                </a:lnTo>
                <a:lnTo>
                  <a:pt x="2145473" y="3480268"/>
                </a:lnTo>
                <a:lnTo>
                  <a:pt x="2163581" y="3477408"/>
                </a:lnTo>
                <a:lnTo>
                  <a:pt x="2181372" y="3474865"/>
                </a:lnTo>
                <a:lnTo>
                  <a:pt x="2199163" y="3471688"/>
                </a:lnTo>
                <a:lnTo>
                  <a:pt x="2216318" y="3468510"/>
                </a:lnTo>
                <a:lnTo>
                  <a:pt x="2233473" y="3464696"/>
                </a:lnTo>
                <a:lnTo>
                  <a:pt x="2250311" y="3460883"/>
                </a:lnTo>
                <a:lnTo>
                  <a:pt x="2266830" y="3457069"/>
                </a:lnTo>
                <a:lnTo>
                  <a:pt x="2283668" y="3452620"/>
                </a:lnTo>
                <a:lnTo>
                  <a:pt x="2299235" y="3448171"/>
                </a:lnTo>
                <a:lnTo>
                  <a:pt x="2315119" y="3443404"/>
                </a:lnTo>
                <a:lnTo>
                  <a:pt x="2330051" y="3438320"/>
                </a:lnTo>
                <a:lnTo>
                  <a:pt x="2344982" y="3432917"/>
                </a:lnTo>
                <a:lnTo>
                  <a:pt x="2359278" y="3427833"/>
                </a:lnTo>
                <a:lnTo>
                  <a:pt x="2373574" y="3421795"/>
                </a:lnTo>
                <a:lnTo>
                  <a:pt x="2386917" y="3415757"/>
                </a:lnTo>
                <a:lnTo>
                  <a:pt x="2399942" y="3409719"/>
                </a:lnTo>
                <a:lnTo>
                  <a:pt x="2412650" y="3403363"/>
                </a:lnTo>
                <a:lnTo>
                  <a:pt x="2424722" y="3396690"/>
                </a:lnTo>
                <a:lnTo>
                  <a:pt x="2436159" y="3389380"/>
                </a:lnTo>
                <a:lnTo>
                  <a:pt x="2446961" y="3382389"/>
                </a:lnTo>
                <a:lnTo>
                  <a:pt x="2457444" y="3375080"/>
                </a:lnTo>
                <a:lnTo>
                  <a:pt x="2466975" y="3367453"/>
                </a:lnTo>
                <a:lnTo>
                  <a:pt x="2466975" y="3464378"/>
                </a:lnTo>
                <a:lnTo>
                  <a:pt x="2466657" y="3464696"/>
                </a:lnTo>
                <a:lnTo>
                  <a:pt x="2466340" y="3472641"/>
                </a:lnTo>
                <a:lnTo>
                  <a:pt x="2466022" y="3477408"/>
                </a:lnTo>
                <a:lnTo>
                  <a:pt x="2464751" y="3482492"/>
                </a:lnTo>
                <a:lnTo>
                  <a:pt x="2463480" y="3487895"/>
                </a:lnTo>
                <a:lnTo>
                  <a:pt x="2461892" y="3492344"/>
                </a:lnTo>
                <a:lnTo>
                  <a:pt x="2459986" y="3497111"/>
                </a:lnTo>
                <a:lnTo>
                  <a:pt x="2457444" y="3501877"/>
                </a:lnTo>
                <a:lnTo>
                  <a:pt x="2455220" y="3506962"/>
                </a:lnTo>
                <a:lnTo>
                  <a:pt x="2452361" y="3511729"/>
                </a:lnTo>
                <a:lnTo>
                  <a:pt x="2449184" y="3516178"/>
                </a:lnTo>
                <a:lnTo>
                  <a:pt x="2445690" y="3520945"/>
                </a:lnTo>
                <a:lnTo>
                  <a:pt x="2441878" y="3525712"/>
                </a:lnTo>
                <a:lnTo>
                  <a:pt x="2437748" y="3529843"/>
                </a:lnTo>
                <a:lnTo>
                  <a:pt x="2429170" y="3539059"/>
                </a:lnTo>
                <a:lnTo>
                  <a:pt x="2419322" y="3547639"/>
                </a:lnTo>
                <a:lnTo>
                  <a:pt x="2408202" y="3556537"/>
                </a:lnTo>
                <a:lnTo>
                  <a:pt x="2396130" y="3564799"/>
                </a:lnTo>
                <a:lnTo>
                  <a:pt x="2383423" y="3572744"/>
                </a:lnTo>
                <a:lnTo>
                  <a:pt x="2369127" y="3580689"/>
                </a:lnTo>
                <a:lnTo>
                  <a:pt x="2354195" y="3587998"/>
                </a:lnTo>
                <a:lnTo>
                  <a:pt x="2338311" y="3595625"/>
                </a:lnTo>
                <a:lnTo>
                  <a:pt x="2321791" y="3602298"/>
                </a:lnTo>
                <a:lnTo>
                  <a:pt x="2304636" y="3608972"/>
                </a:lnTo>
                <a:lnTo>
                  <a:pt x="2285892" y="3615328"/>
                </a:lnTo>
                <a:lnTo>
                  <a:pt x="2266830" y="3621683"/>
                </a:lnTo>
                <a:lnTo>
                  <a:pt x="2247134" y="3627086"/>
                </a:lnTo>
                <a:lnTo>
                  <a:pt x="2226802" y="3632806"/>
                </a:lnTo>
                <a:lnTo>
                  <a:pt x="2205516" y="3637255"/>
                </a:lnTo>
                <a:lnTo>
                  <a:pt x="2183278" y="3642022"/>
                </a:lnTo>
                <a:lnTo>
                  <a:pt x="2160722" y="3646471"/>
                </a:lnTo>
                <a:lnTo>
                  <a:pt x="2137848" y="3649967"/>
                </a:lnTo>
                <a:lnTo>
                  <a:pt x="2114340" y="3653462"/>
                </a:lnTo>
                <a:lnTo>
                  <a:pt x="2089877" y="3656640"/>
                </a:lnTo>
                <a:lnTo>
                  <a:pt x="2065415" y="3659182"/>
                </a:lnTo>
                <a:lnTo>
                  <a:pt x="2040000" y="3661407"/>
                </a:lnTo>
                <a:lnTo>
                  <a:pt x="2014267" y="3662996"/>
                </a:lnTo>
                <a:lnTo>
                  <a:pt x="1988217" y="3664267"/>
                </a:lnTo>
                <a:lnTo>
                  <a:pt x="1962166" y="3664903"/>
                </a:lnTo>
                <a:lnTo>
                  <a:pt x="1935480" y="3665538"/>
                </a:lnTo>
                <a:lnTo>
                  <a:pt x="1908159" y="3664903"/>
                </a:lnTo>
                <a:lnTo>
                  <a:pt x="1881155" y="3664267"/>
                </a:lnTo>
                <a:lnTo>
                  <a:pt x="1854469" y="3662996"/>
                </a:lnTo>
                <a:lnTo>
                  <a:pt x="1828419" y="3661089"/>
                </a:lnTo>
                <a:lnTo>
                  <a:pt x="1803004" y="3659182"/>
                </a:lnTo>
                <a:lnTo>
                  <a:pt x="1777588" y="3656322"/>
                </a:lnTo>
                <a:lnTo>
                  <a:pt x="1752809" y="3653145"/>
                </a:lnTo>
                <a:lnTo>
                  <a:pt x="1728664" y="3649649"/>
                </a:lnTo>
                <a:lnTo>
                  <a:pt x="1705155" y="3645835"/>
                </a:lnTo>
                <a:lnTo>
                  <a:pt x="1682282" y="3641069"/>
                </a:lnTo>
                <a:lnTo>
                  <a:pt x="1660043" y="3636302"/>
                </a:lnTo>
                <a:lnTo>
                  <a:pt x="1638440" y="3631217"/>
                </a:lnTo>
                <a:lnTo>
                  <a:pt x="1617791" y="3625497"/>
                </a:lnTo>
                <a:lnTo>
                  <a:pt x="1597776" y="3619777"/>
                </a:lnTo>
                <a:lnTo>
                  <a:pt x="1578397" y="3613421"/>
                </a:lnTo>
                <a:lnTo>
                  <a:pt x="1559653" y="3606747"/>
                </a:lnTo>
                <a:lnTo>
                  <a:pt x="1542498" y="3599438"/>
                </a:lnTo>
                <a:lnTo>
                  <a:pt x="1525343" y="3592447"/>
                </a:lnTo>
                <a:lnTo>
                  <a:pt x="1509776" y="3584820"/>
                </a:lnTo>
                <a:lnTo>
                  <a:pt x="1495162" y="3576875"/>
                </a:lnTo>
                <a:lnTo>
                  <a:pt x="1481184" y="3568613"/>
                </a:lnTo>
                <a:lnTo>
                  <a:pt x="1468159" y="3560350"/>
                </a:lnTo>
                <a:lnTo>
                  <a:pt x="1456404" y="3551770"/>
                </a:lnTo>
                <a:lnTo>
                  <a:pt x="1445603" y="3542554"/>
                </a:lnTo>
                <a:lnTo>
                  <a:pt x="1440837" y="3538423"/>
                </a:lnTo>
                <a:lnTo>
                  <a:pt x="1436390" y="3533656"/>
                </a:lnTo>
                <a:lnTo>
                  <a:pt x="1431942" y="3529207"/>
                </a:lnTo>
                <a:lnTo>
                  <a:pt x="1428130" y="3524440"/>
                </a:lnTo>
                <a:lnTo>
                  <a:pt x="1424318" y="3519674"/>
                </a:lnTo>
                <a:lnTo>
                  <a:pt x="1420823" y="3514907"/>
                </a:lnTo>
                <a:lnTo>
                  <a:pt x="1417646" y="3510140"/>
                </a:lnTo>
                <a:lnTo>
                  <a:pt x="1415105" y="3505055"/>
                </a:lnTo>
                <a:lnTo>
                  <a:pt x="1412563" y="3500288"/>
                </a:lnTo>
                <a:lnTo>
                  <a:pt x="1410339" y="3495204"/>
                </a:lnTo>
                <a:lnTo>
                  <a:pt x="1408115" y="3490437"/>
                </a:lnTo>
                <a:lnTo>
                  <a:pt x="1407162" y="3485352"/>
                </a:lnTo>
                <a:lnTo>
                  <a:pt x="1405892" y="3480268"/>
                </a:lnTo>
                <a:lnTo>
                  <a:pt x="1404621" y="3475183"/>
                </a:lnTo>
                <a:lnTo>
                  <a:pt x="1404303" y="3470099"/>
                </a:lnTo>
                <a:lnTo>
                  <a:pt x="1404303" y="3464696"/>
                </a:lnTo>
                <a:lnTo>
                  <a:pt x="1403350" y="3464696"/>
                </a:lnTo>
                <a:lnTo>
                  <a:pt x="1403350" y="3333132"/>
                </a:lnTo>
                <a:lnTo>
                  <a:pt x="1403350" y="3329318"/>
                </a:lnTo>
                <a:lnTo>
                  <a:pt x="1403985" y="3322327"/>
                </a:lnTo>
                <a:lnTo>
                  <a:pt x="1404938" y="3314700"/>
                </a:lnTo>
                <a:close/>
                <a:moveTo>
                  <a:pt x="177802" y="3314700"/>
                </a:moveTo>
                <a:lnTo>
                  <a:pt x="180980" y="3320420"/>
                </a:lnTo>
                <a:lnTo>
                  <a:pt x="184476" y="3325505"/>
                </a:lnTo>
                <a:lnTo>
                  <a:pt x="188289" y="3330590"/>
                </a:lnTo>
                <a:lnTo>
                  <a:pt x="192420" y="3335992"/>
                </a:lnTo>
                <a:lnTo>
                  <a:pt x="196551" y="3340759"/>
                </a:lnTo>
                <a:lnTo>
                  <a:pt x="201000" y="3346161"/>
                </a:lnTo>
                <a:lnTo>
                  <a:pt x="210852" y="3356013"/>
                </a:lnTo>
                <a:lnTo>
                  <a:pt x="221656" y="3365229"/>
                </a:lnTo>
                <a:lnTo>
                  <a:pt x="233414" y="3374444"/>
                </a:lnTo>
                <a:lnTo>
                  <a:pt x="245490" y="3383025"/>
                </a:lnTo>
                <a:lnTo>
                  <a:pt x="259155" y="3391287"/>
                </a:lnTo>
                <a:lnTo>
                  <a:pt x="273138" y="3399550"/>
                </a:lnTo>
                <a:lnTo>
                  <a:pt x="288073" y="3407494"/>
                </a:lnTo>
                <a:lnTo>
                  <a:pt x="303645" y="3415121"/>
                </a:lnTo>
                <a:lnTo>
                  <a:pt x="319852" y="3422113"/>
                </a:lnTo>
                <a:lnTo>
                  <a:pt x="336694" y="3428786"/>
                </a:lnTo>
                <a:lnTo>
                  <a:pt x="354173" y="3435142"/>
                </a:lnTo>
                <a:lnTo>
                  <a:pt x="372286" y="3441498"/>
                </a:lnTo>
                <a:lnTo>
                  <a:pt x="390718" y="3447218"/>
                </a:lnTo>
                <a:lnTo>
                  <a:pt x="409785" y="3452620"/>
                </a:lnTo>
                <a:lnTo>
                  <a:pt x="429488" y="3457705"/>
                </a:lnTo>
                <a:lnTo>
                  <a:pt x="449826" y="3462472"/>
                </a:lnTo>
                <a:lnTo>
                  <a:pt x="469846" y="3466921"/>
                </a:lnTo>
                <a:lnTo>
                  <a:pt x="490820" y="3471052"/>
                </a:lnTo>
                <a:lnTo>
                  <a:pt x="511794" y="3474865"/>
                </a:lnTo>
                <a:lnTo>
                  <a:pt x="533085" y="3478361"/>
                </a:lnTo>
                <a:lnTo>
                  <a:pt x="554695" y="3480903"/>
                </a:lnTo>
                <a:lnTo>
                  <a:pt x="576304" y="3483763"/>
                </a:lnTo>
                <a:lnTo>
                  <a:pt x="598549" y="3486306"/>
                </a:lnTo>
                <a:lnTo>
                  <a:pt x="620476" y="3488213"/>
                </a:lnTo>
                <a:lnTo>
                  <a:pt x="642721" y="3489801"/>
                </a:lnTo>
                <a:lnTo>
                  <a:pt x="664966" y="3490755"/>
                </a:lnTo>
                <a:lnTo>
                  <a:pt x="687211" y="3492026"/>
                </a:lnTo>
                <a:lnTo>
                  <a:pt x="709456" y="3492344"/>
                </a:lnTo>
                <a:lnTo>
                  <a:pt x="732018" y="3492344"/>
                </a:lnTo>
                <a:lnTo>
                  <a:pt x="750768" y="3492344"/>
                </a:lnTo>
                <a:lnTo>
                  <a:pt x="769517" y="3492026"/>
                </a:lnTo>
                <a:lnTo>
                  <a:pt x="788266" y="3491708"/>
                </a:lnTo>
                <a:lnTo>
                  <a:pt x="807333" y="3490437"/>
                </a:lnTo>
                <a:lnTo>
                  <a:pt x="825765" y="3489801"/>
                </a:lnTo>
                <a:lnTo>
                  <a:pt x="844832" y="3488213"/>
                </a:lnTo>
                <a:lnTo>
                  <a:pt x="863263" y="3486624"/>
                </a:lnTo>
                <a:lnTo>
                  <a:pt x="881695" y="3484717"/>
                </a:lnTo>
                <a:lnTo>
                  <a:pt x="900126" y="3482492"/>
                </a:lnTo>
                <a:lnTo>
                  <a:pt x="918240" y="3480268"/>
                </a:lnTo>
                <a:lnTo>
                  <a:pt x="936354" y="3477408"/>
                </a:lnTo>
                <a:lnTo>
                  <a:pt x="954150" y="3474865"/>
                </a:lnTo>
                <a:lnTo>
                  <a:pt x="971946" y="3471688"/>
                </a:lnTo>
                <a:lnTo>
                  <a:pt x="989424" y="3468510"/>
                </a:lnTo>
                <a:lnTo>
                  <a:pt x="1006266" y="3464696"/>
                </a:lnTo>
                <a:lnTo>
                  <a:pt x="1023109" y="3460883"/>
                </a:lnTo>
                <a:lnTo>
                  <a:pt x="1039952" y="3457069"/>
                </a:lnTo>
                <a:lnTo>
                  <a:pt x="1056476" y="3452620"/>
                </a:lnTo>
                <a:lnTo>
                  <a:pt x="1072366" y="3448171"/>
                </a:lnTo>
                <a:lnTo>
                  <a:pt x="1087937" y="3443087"/>
                </a:lnTo>
                <a:lnTo>
                  <a:pt x="1102873" y="3438320"/>
                </a:lnTo>
                <a:lnTo>
                  <a:pt x="1118126" y="3432917"/>
                </a:lnTo>
                <a:lnTo>
                  <a:pt x="1132109" y="3427833"/>
                </a:lnTo>
                <a:lnTo>
                  <a:pt x="1146409" y="3421795"/>
                </a:lnTo>
                <a:lnTo>
                  <a:pt x="1159756" y="3415757"/>
                </a:lnTo>
                <a:lnTo>
                  <a:pt x="1172785" y="3409719"/>
                </a:lnTo>
                <a:lnTo>
                  <a:pt x="1185497" y="3403363"/>
                </a:lnTo>
                <a:lnTo>
                  <a:pt x="1197890" y="3396690"/>
                </a:lnTo>
                <a:lnTo>
                  <a:pt x="1209331" y="3389380"/>
                </a:lnTo>
                <a:lnTo>
                  <a:pt x="1219818" y="3382389"/>
                </a:lnTo>
                <a:lnTo>
                  <a:pt x="1230622" y="3375080"/>
                </a:lnTo>
                <a:lnTo>
                  <a:pt x="1239838" y="3367453"/>
                </a:lnTo>
                <a:lnTo>
                  <a:pt x="1239838" y="3464378"/>
                </a:lnTo>
                <a:lnTo>
                  <a:pt x="1239838" y="3464696"/>
                </a:lnTo>
                <a:lnTo>
                  <a:pt x="1239520" y="3468827"/>
                </a:lnTo>
                <a:lnTo>
                  <a:pt x="1239202" y="3472641"/>
                </a:lnTo>
                <a:lnTo>
                  <a:pt x="1238885" y="3477408"/>
                </a:lnTo>
                <a:lnTo>
                  <a:pt x="1237614" y="3482492"/>
                </a:lnTo>
                <a:lnTo>
                  <a:pt x="1236342" y="3487895"/>
                </a:lnTo>
                <a:lnTo>
                  <a:pt x="1234754" y="3492344"/>
                </a:lnTo>
                <a:lnTo>
                  <a:pt x="1232847" y="3497111"/>
                </a:lnTo>
                <a:lnTo>
                  <a:pt x="1230622" y="3501877"/>
                </a:lnTo>
                <a:lnTo>
                  <a:pt x="1228080" y="3506962"/>
                </a:lnTo>
                <a:lnTo>
                  <a:pt x="1225538" y="3511729"/>
                </a:lnTo>
                <a:lnTo>
                  <a:pt x="1222360" y="3516178"/>
                </a:lnTo>
                <a:lnTo>
                  <a:pt x="1218546" y="3520945"/>
                </a:lnTo>
                <a:lnTo>
                  <a:pt x="1214733" y="3525712"/>
                </a:lnTo>
                <a:lnTo>
                  <a:pt x="1210920" y="3529843"/>
                </a:lnTo>
                <a:lnTo>
                  <a:pt x="1202022" y="3539059"/>
                </a:lnTo>
                <a:lnTo>
                  <a:pt x="1192170" y="3547639"/>
                </a:lnTo>
                <a:lnTo>
                  <a:pt x="1181048" y="3556537"/>
                </a:lnTo>
                <a:lnTo>
                  <a:pt x="1169290" y="3564799"/>
                </a:lnTo>
                <a:lnTo>
                  <a:pt x="1156261" y="3572744"/>
                </a:lnTo>
                <a:lnTo>
                  <a:pt x="1141960" y="3580689"/>
                </a:lnTo>
                <a:lnTo>
                  <a:pt x="1127024" y="3587998"/>
                </a:lnTo>
                <a:lnTo>
                  <a:pt x="1111453" y="3595625"/>
                </a:lnTo>
                <a:lnTo>
                  <a:pt x="1094610" y="3602298"/>
                </a:lnTo>
                <a:lnTo>
                  <a:pt x="1077450" y="3608972"/>
                </a:lnTo>
                <a:lnTo>
                  <a:pt x="1058701" y="3615328"/>
                </a:lnTo>
                <a:lnTo>
                  <a:pt x="1039952" y="3621683"/>
                </a:lnTo>
                <a:lnTo>
                  <a:pt x="1020249" y="3627086"/>
                </a:lnTo>
                <a:lnTo>
                  <a:pt x="999593" y="3632806"/>
                </a:lnTo>
                <a:lnTo>
                  <a:pt x="978301" y="3637255"/>
                </a:lnTo>
                <a:lnTo>
                  <a:pt x="956056" y="3642022"/>
                </a:lnTo>
                <a:lnTo>
                  <a:pt x="933494" y="3646471"/>
                </a:lnTo>
                <a:lnTo>
                  <a:pt x="910613" y="3649967"/>
                </a:lnTo>
                <a:lnTo>
                  <a:pt x="887097" y="3653462"/>
                </a:lnTo>
                <a:lnTo>
                  <a:pt x="862946" y="3656640"/>
                </a:lnTo>
                <a:lnTo>
                  <a:pt x="838158" y="3659182"/>
                </a:lnTo>
                <a:lnTo>
                  <a:pt x="812736" y="3661407"/>
                </a:lnTo>
                <a:lnTo>
                  <a:pt x="787313" y="3662996"/>
                </a:lnTo>
                <a:lnTo>
                  <a:pt x="761572" y="3664267"/>
                </a:lnTo>
                <a:lnTo>
                  <a:pt x="735196" y="3664903"/>
                </a:lnTo>
                <a:lnTo>
                  <a:pt x="708185" y="3665538"/>
                </a:lnTo>
                <a:lnTo>
                  <a:pt x="680855" y="3664903"/>
                </a:lnTo>
                <a:lnTo>
                  <a:pt x="654161" y="3664267"/>
                </a:lnTo>
                <a:lnTo>
                  <a:pt x="627467" y="3662996"/>
                </a:lnTo>
                <a:lnTo>
                  <a:pt x="601409" y="3661089"/>
                </a:lnTo>
                <a:lnTo>
                  <a:pt x="575668" y="3659182"/>
                </a:lnTo>
                <a:lnTo>
                  <a:pt x="550246" y="3656322"/>
                </a:lnTo>
                <a:lnTo>
                  <a:pt x="525458" y="3653145"/>
                </a:lnTo>
                <a:lnTo>
                  <a:pt x="501307" y="3649649"/>
                </a:lnTo>
                <a:lnTo>
                  <a:pt x="478109" y="3645835"/>
                </a:lnTo>
                <a:lnTo>
                  <a:pt x="455228" y="3641069"/>
                </a:lnTo>
                <a:lnTo>
                  <a:pt x="432665" y="3636302"/>
                </a:lnTo>
                <a:lnTo>
                  <a:pt x="411374" y="3631217"/>
                </a:lnTo>
                <a:lnTo>
                  <a:pt x="390400" y="3625497"/>
                </a:lnTo>
                <a:lnTo>
                  <a:pt x="370380" y="3619777"/>
                </a:lnTo>
                <a:lnTo>
                  <a:pt x="350995" y="3613421"/>
                </a:lnTo>
                <a:lnTo>
                  <a:pt x="332563" y="3606747"/>
                </a:lnTo>
                <a:lnTo>
                  <a:pt x="315085" y="3599438"/>
                </a:lnTo>
                <a:lnTo>
                  <a:pt x="297925" y="3592447"/>
                </a:lnTo>
                <a:lnTo>
                  <a:pt x="282353" y="3584820"/>
                </a:lnTo>
                <a:lnTo>
                  <a:pt x="267735" y="3576875"/>
                </a:lnTo>
                <a:lnTo>
                  <a:pt x="253753" y="3568613"/>
                </a:lnTo>
                <a:lnTo>
                  <a:pt x="240724" y="3560350"/>
                </a:lnTo>
                <a:lnTo>
                  <a:pt x="229283" y="3551770"/>
                </a:lnTo>
                <a:lnTo>
                  <a:pt x="218796" y="3542872"/>
                </a:lnTo>
                <a:lnTo>
                  <a:pt x="213712" y="3538423"/>
                </a:lnTo>
                <a:lnTo>
                  <a:pt x="208945" y="3533656"/>
                </a:lnTo>
                <a:lnTo>
                  <a:pt x="204814" y="3529207"/>
                </a:lnTo>
                <a:lnTo>
                  <a:pt x="200683" y="3524440"/>
                </a:lnTo>
                <a:lnTo>
                  <a:pt x="196869" y="3519674"/>
                </a:lnTo>
                <a:lnTo>
                  <a:pt x="193374" y="3514907"/>
                </a:lnTo>
                <a:lnTo>
                  <a:pt x="190196" y="3510140"/>
                </a:lnTo>
                <a:lnTo>
                  <a:pt x="187653" y="3505055"/>
                </a:lnTo>
                <a:lnTo>
                  <a:pt x="185111" y="3500288"/>
                </a:lnTo>
                <a:lnTo>
                  <a:pt x="182887" y="3495204"/>
                </a:lnTo>
                <a:lnTo>
                  <a:pt x="181298" y="3490437"/>
                </a:lnTo>
                <a:lnTo>
                  <a:pt x="179709" y="3485352"/>
                </a:lnTo>
                <a:lnTo>
                  <a:pt x="178438" y="3480268"/>
                </a:lnTo>
                <a:lnTo>
                  <a:pt x="177802" y="3475183"/>
                </a:lnTo>
                <a:lnTo>
                  <a:pt x="176849" y="3470099"/>
                </a:lnTo>
                <a:lnTo>
                  <a:pt x="176849" y="3464696"/>
                </a:lnTo>
                <a:lnTo>
                  <a:pt x="176531" y="3464696"/>
                </a:lnTo>
                <a:lnTo>
                  <a:pt x="176531" y="3333132"/>
                </a:lnTo>
                <a:lnTo>
                  <a:pt x="176213" y="3329318"/>
                </a:lnTo>
                <a:lnTo>
                  <a:pt x="176531" y="3322327"/>
                </a:lnTo>
                <a:lnTo>
                  <a:pt x="177802" y="3314700"/>
                </a:lnTo>
                <a:close/>
                <a:moveTo>
                  <a:pt x="1771445" y="3307529"/>
                </a:moveTo>
                <a:lnTo>
                  <a:pt x="1771445" y="3411258"/>
                </a:lnTo>
                <a:lnTo>
                  <a:pt x="1789215" y="3413478"/>
                </a:lnTo>
                <a:lnTo>
                  <a:pt x="1807301" y="3415698"/>
                </a:lnTo>
                <a:lnTo>
                  <a:pt x="1825388" y="3417285"/>
                </a:lnTo>
                <a:lnTo>
                  <a:pt x="1843792" y="3419505"/>
                </a:lnTo>
                <a:lnTo>
                  <a:pt x="1843792" y="3315777"/>
                </a:lnTo>
                <a:lnTo>
                  <a:pt x="1825388" y="3314191"/>
                </a:lnTo>
                <a:lnTo>
                  <a:pt x="1807301" y="3312287"/>
                </a:lnTo>
                <a:lnTo>
                  <a:pt x="1789215" y="3309750"/>
                </a:lnTo>
                <a:lnTo>
                  <a:pt x="1771445" y="3307529"/>
                </a:lnTo>
                <a:close/>
                <a:moveTo>
                  <a:pt x="3178346" y="3281045"/>
                </a:moveTo>
                <a:lnTo>
                  <a:pt x="3178346" y="3395980"/>
                </a:lnTo>
                <a:lnTo>
                  <a:pt x="3201835" y="3396298"/>
                </a:lnTo>
                <a:lnTo>
                  <a:pt x="3225959" y="3396615"/>
                </a:lnTo>
                <a:lnTo>
                  <a:pt x="3258970" y="3396298"/>
                </a:lnTo>
                <a:lnTo>
                  <a:pt x="3258970" y="3281363"/>
                </a:lnTo>
                <a:lnTo>
                  <a:pt x="3225641" y="3281680"/>
                </a:lnTo>
                <a:lnTo>
                  <a:pt x="3201835" y="3281363"/>
                </a:lnTo>
                <a:lnTo>
                  <a:pt x="3178346" y="3281045"/>
                </a:lnTo>
                <a:close/>
                <a:moveTo>
                  <a:pt x="2609850" y="3275012"/>
                </a:moveTo>
                <a:lnTo>
                  <a:pt x="2613342" y="3281059"/>
                </a:lnTo>
                <a:lnTo>
                  <a:pt x="2617468" y="3287107"/>
                </a:lnTo>
                <a:lnTo>
                  <a:pt x="2621594" y="3292836"/>
                </a:lnTo>
                <a:lnTo>
                  <a:pt x="2626038" y="3298883"/>
                </a:lnTo>
                <a:lnTo>
                  <a:pt x="2631117" y="3304294"/>
                </a:lnTo>
                <a:lnTo>
                  <a:pt x="2635878" y="3310023"/>
                </a:lnTo>
                <a:lnTo>
                  <a:pt x="2641274" y="3315433"/>
                </a:lnTo>
                <a:lnTo>
                  <a:pt x="2646988" y="3320844"/>
                </a:lnTo>
                <a:lnTo>
                  <a:pt x="2658732" y="3331347"/>
                </a:lnTo>
                <a:lnTo>
                  <a:pt x="2671746" y="3341532"/>
                </a:lnTo>
                <a:lnTo>
                  <a:pt x="2685712" y="3351080"/>
                </a:lnTo>
                <a:lnTo>
                  <a:pt x="2700631" y="3360629"/>
                </a:lnTo>
                <a:lnTo>
                  <a:pt x="2715867" y="3369540"/>
                </a:lnTo>
                <a:lnTo>
                  <a:pt x="2732372" y="3378452"/>
                </a:lnTo>
                <a:lnTo>
                  <a:pt x="2749830" y="3386727"/>
                </a:lnTo>
                <a:lnTo>
                  <a:pt x="2767923" y="3394684"/>
                </a:lnTo>
                <a:lnTo>
                  <a:pt x="2786650" y="3402004"/>
                </a:lnTo>
                <a:lnTo>
                  <a:pt x="2805695" y="3409325"/>
                </a:lnTo>
                <a:lnTo>
                  <a:pt x="2826009" y="3416327"/>
                </a:lnTo>
                <a:lnTo>
                  <a:pt x="2846959" y="3422692"/>
                </a:lnTo>
                <a:lnTo>
                  <a:pt x="2867591" y="3428421"/>
                </a:lnTo>
                <a:lnTo>
                  <a:pt x="2889492" y="3434469"/>
                </a:lnTo>
                <a:lnTo>
                  <a:pt x="2912029" y="3439561"/>
                </a:lnTo>
                <a:lnTo>
                  <a:pt x="2934248" y="3444654"/>
                </a:lnTo>
                <a:lnTo>
                  <a:pt x="2957102" y="3449109"/>
                </a:lnTo>
                <a:lnTo>
                  <a:pt x="2980908" y="3453565"/>
                </a:lnTo>
                <a:lnTo>
                  <a:pt x="3004396" y="3457066"/>
                </a:lnTo>
                <a:lnTo>
                  <a:pt x="3028203" y="3460567"/>
                </a:lnTo>
                <a:lnTo>
                  <a:pt x="3052644" y="3463432"/>
                </a:lnTo>
                <a:lnTo>
                  <a:pt x="3077084" y="3465978"/>
                </a:lnTo>
                <a:lnTo>
                  <a:pt x="3101525" y="3468206"/>
                </a:lnTo>
                <a:lnTo>
                  <a:pt x="3125966" y="3470116"/>
                </a:lnTo>
                <a:lnTo>
                  <a:pt x="3150725" y="3471389"/>
                </a:lnTo>
                <a:lnTo>
                  <a:pt x="3175800" y="3472344"/>
                </a:lnTo>
                <a:lnTo>
                  <a:pt x="3200559" y="3472980"/>
                </a:lnTo>
                <a:lnTo>
                  <a:pt x="3225317" y="3473298"/>
                </a:lnTo>
                <a:lnTo>
                  <a:pt x="3246266" y="3473298"/>
                </a:lnTo>
                <a:lnTo>
                  <a:pt x="3267216" y="3472344"/>
                </a:lnTo>
                <a:lnTo>
                  <a:pt x="3288165" y="3472025"/>
                </a:lnTo>
                <a:lnTo>
                  <a:pt x="3308797" y="3470752"/>
                </a:lnTo>
                <a:lnTo>
                  <a:pt x="3329429" y="3469797"/>
                </a:lnTo>
                <a:lnTo>
                  <a:pt x="3350378" y="3468206"/>
                </a:lnTo>
                <a:lnTo>
                  <a:pt x="3371010" y="3466615"/>
                </a:lnTo>
                <a:lnTo>
                  <a:pt x="3391325" y="3464068"/>
                </a:lnTo>
                <a:lnTo>
                  <a:pt x="3411957" y="3462159"/>
                </a:lnTo>
                <a:lnTo>
                  <a:pt x="3431954" y="3459294"/>
                </a:lnTo>
                <a:lnTo>
                  <a:pt x="3451951" y="3456748"/>
                </a:lnTo>
                <a:lnTo>
                  <a:pt x="3471948" y="3453565"/>
                </a:lnTo>
                <a:lnTo>
                  <a:pt x="3491628" y="3450064"/>
                </a:lnTo>
                <a:lnTo>
                  <a:pt x="3510990" y="3446245"/>
                </a:lnTo>
                <a:lnTo>
                  <a:pt x="3530035" y="3442107"/>
                </a:lnTo>
                <a:lnTo>
                  <a:pt x="3548763" y="3437970"/>
                </a:lnTo>
                <a:lnTo>
                  <a:pt x="3567173" y="3433196"/>
                </a:lnTo>
                <a:lnTo>
                  <a:pt x="3585265" y="3428421"/>
                </a:lnTo>
                <a:lnTo>
                  <a:pt x="3603041" y="3423329"/>
                </a:lnTo>
                <a:lnTo>
                  <a:pt x="3620498" y="3418237"/>
                </a:lnTo>
                <a:lnTo>
                  <a:pt x="3637004" y="3412826"/>
                </a:lnTo>
                <a:lnTo>
                  <a:pt x="3653510" y="3406779"/>
                </a:lnTo>
                <a:lnTo>
                  <a:pt x="3669698" y="3400731"/>
                </a:lnTo>
                <a:lnTo>
                  <a:pt x="3685251" y="3394048"/>
                </a:lnTo>
                <a:lnTo>
                  <a:pt x="3700170" y="3387682"/>
                </a:lnTo>
                <a:lnTo>
                  <a:pt x="3714770" y="3380680"/>
                </a:lnTo>
                <a:lnTo>
                  <a:pt x="3728419" y="3373678"/>
                </a:lnTo>
                <a:lnTo>
                  <a:pt x="3741751" y="3366039"/>
                </a:lnTo>
                <a:lnTo>
                  <a:pt x="3754765" y="3358719"/>
                </a:lnTo>
                <a:lnTo>
                  <a:pt x="3767144" y="3350762"/>
                </a:lnTo>
                <a:lnTo>
                  <a:pt x="3778571" y="3342487"/>
                </a:lnTo>
                <a:lnTo>
                  <a:pt x="3789363" y="3333575"/>
                </a:lnTo>
                <a:lnTo>
                  <a:pt x="3789363" y="3441471"/>
                </a:lnTo>
                <a:lnTo>
                  <a:pt x="3788728" y="3442107"/>
                </a:lnTo>
                <a:lnTo>
                  <a:pt x="3788411" y="3451019"/>
                </a:lnTo>
                <a:lnTo>
                  <a:pt x="3787776" y="3456748"/>
                </a:lnTo>
                <a:lnTo>
                  <a:pt x="3786506" y="3462159"/>
                </a:lnTo>
                <a:lnTo>
                  <a:pt x="3785237" y="3467569"/>
                </a:lnTo>
                <a:lnTo>
                  <a:pt x="3783332" y="3472980"/>
                </a:lnTo>
                <a:lnTo>
                  <a:pt x="3781428" y="3478391"/>
                </a:lnTo>
                <a:lnTo>
                  <a:pt x="3778571" y="3483801"/>
                </a:lnTo>
                <a:lnTo>
                  <a:pt x="3775714" y="3489212"/>
                </a:lnTo>
                <a:lnTo>
                  <a:pt x="3772540" y="3494305"/>
                </a:lnTo>
                <a:lnTo>
                  <a:pt x="3769048" y="3499715"/>
                </a:lnTo>
                <a:lnTo>
                  <a:pt x="3765557" y="3504808"/>
                </a:lnTo>
                <a:lnTo>
                  <a:pt x="3761113" y="3509900"/>
                </a:lnTo>
                <a:lnTo>
                  <a:pt x="3756987" y="3514674"/>
                </a:lnTo>
                <a:lnTo>
                  <a:pt x="3752226" y="3519767"/>
                </a:lnTo>
                <a:lnTo>
                  <a:pt x="3747147" y="3525177"/>
                </a:lnTo>
                <a:lnTo>
                  <a:pt x="3741433" y="3529633"/>
                </a:lnTo>
                <a:lnTo>
                  <a:pt x="3736037" y="3534407"/>
                </a:lnTo>
                <a:lnTo>
                  <a:pt x="3723658" y="3543956"/>
                </a:lnTo>
                <a:lnTo>
                  <a:pt x="3710327" y="3553504"/>
                </a:lnTo>
                <a:lnTo>
                  <a:pt x="3696043" y="3562097"/>
                </a:lnTo>
                <a:lnTo>
                  <a:pt x="3680490" y="3571009"/>
                </a:lnTo>
                <a:lnTo>
                  <a:pt x="3663667" y="3579603"/>
                </a:lnTo>
                <a:lnTo>
                  <a:pt x="3646526" y="3587560"/>
                </a:lnTo>
                <a:lnTo>
                  <a:pt x="3627799" y="3595516"/>
                </a:lnTo>
                <a:lnTo>
                  <a:pt x="3608754" y="3602837"/>
                </a:lnTo>
                <a:lnTo>
                  <a:pt x="3588122" y="3609521"/>
                </a:lnTo>
                <a:lnTo>
                  <a:pt x="3566855" y="3616523"/>
                </a:lnTo>
                <a:lnTo>
                  <a:pt x="3544636" y="3622570"/>
                </a:lnTo>
                <a:lnTo>
                  <a:pt x="3522417" y="3628935"/>
                </a:lnTo>
                <a:lnTo>
                  <a:pt x="3498611" y="3634664"/>
                </a:lnTo>
                <a:lnTo>
                  <a:pt x="3474170" y="3639757"/>
                </a:lnTo>
                <a:lnTo>
                  <a:pt x="3449412" y="3644213"/>
                </a:lnTo>
                <a:lnTo>
                  <a:pt x="3423701" y="3648350"/>
                </a:lnTo>
                <a:lnTo>
                  <a:pt x="3397356" y="3652488"/>
                </a:lnTo>
                <a:lnTo>
                  <a:pt x="3370376" y="3655671"/>
                </a:lnTo>
                <a:lnTo>
                  <a:pt x="3343395" y="3658853"/>
                </a:lnTo>
                <a:lnTo>
                  <a:pt x="3315146" y="3661081"/>
                </a:lnTo>
                <a:lnTo>
                  <a:pt x="3286896" y="3662673"/>
                </a:lnTo>
                <a:lnTo>
                  <a:pt x="3258011" y="3664264"/>
                </a:lnTo>
                <a:lnTo>
                  <a:pt x="3228491" y="3664901"/>
                </a:lnTo>
                <a:lnTo>
                  <a:pt x="3198972" y="3665537"/>
                </a:lnTo>
                <a:lnTo>
                  <a:pt x="3168500" y="3664901"/>
                </a:lnTo>
                <a:lnTo>
                  <a:pt x="3138663" y="3664264"/>
                </a:lnTo>
                <a:lnTo>
                  <a:pt x="3109143" y="3662673"/>
                </a:lnTo>
                <a:lnTo>
                  <a:pt x="3080259" y="3660763"/>
                </a:lnTo>
                <a:lnTo>
                  <a:pt x="3051374" y="3658217"/>
                </a:lnTo>
                <a:lnTo>
                  <a:pt x="3023441" y="3655034"/>
                </a:lnTo>
                <a:lnTo>
                  <a:pt x="2996144" y="3651533"/>
                </a:lnTo>
                <a:lnTo>
                  <a:pt x="2969481" y="3647714"/>
                </a:lnTo>
                <a:lnTo>
                  <a:pt x="2943453" y="3643258"/>
                </a:lnTo>
                <a:lnTo>
                  <a:pt x="2917742" y="3638165"/>
                </a:lnTo>
                <a:lnTo>
                  <a:pt x="2892984" y="3633073"/>
                </a:lnTo>
                <a:lnTo>
                  <a:pt x="2869178" y="3627026"/>
                </a:lnTo>
                <a:lnTo>
                  <a:pt x="2846007" y="3620660"/>
                </a:lnTo>
                <a:lnTo>
                  <a:pt x="2823470" y="3614295"/>
                </a:lnTo>
                <a:lnTo>
                  <a:pt x="2802203" y="3607293"/>
                </a:lnTo>
                <a:lnTo>
                  <a:pt x="2781889" y="3599654"/>
                </a:lnTo>
                <a:lnTo>
                  <a:pt x="2762527" y="3592334"/>
                </a:lnTo>
                <a:lnTo>
                  <a:pt x="2743799" y="3584059"/>
                </a:lnTo>
                <a:lnTo>
                  <a:pt x="2726024" y="3575783"/>
                </a:lnTo>
                <a:lnTo>
                  <a:pt x="2709518" y="3566872"/>
                </a:lnTo>
                <a:lnTo>
                  <a:pt x="2694600" y="3557960"/>
                </a:lnTo>
                <a:lnTo>
                  <a:pt x="2679999" y="3548412"/>
                </a:lnTo>
                <a:lnTo>
                  <a:pt x="2666985" y="3538863"/>
                </a:lnTo>
                <a:lnTo>
                  <a:pt x="2660954" y="3533771"/>
                </a:lnTo>
                <a:lnTo>
                  <a:pt x="2655240" y="3528997"/>
                </a:lnTo>
                <a:lnTo>
                  <a:pt x="2650162" y="3523904"/>
                </a:lnTo>
                <a:lnTo>
                  <a:pt x="2645083" y="3518812"/>
                </a:lnTo>
                <a:lnTo>
                  <a:pt x="2639687" y="3513719"/>
                </a:lnTo>
                <a:lnTo>
                  <a:pt x="2635561" y="3508309"/>
                </a:lnTo>
                <a:lnTo>
                  <a:pt x="2631434" y="3503216"/>
                </a:lnTo>
                <a:lnTo>
                  <a:pt x="2627625" y="3497806"/>
                </a:lnTo>
                <a:lnTo>
                  <a:pt x="2624134" y="3492713"/>
                </a:lnTo>
                <a:lnTo>
                  <a:pt x="2620960" y="3486984"/>
                </a:lnTo>
                <a:lnTo>
                  <a:pt x="2618103" y="3481574"/>
                </a:lnTo>
                <a:lnTo>
                  <a:pt x="2615881" y="3476163"/>
                </a:lnTo>
                <a:lnTo>
                  <a:pt x="2613659" y="3470434"/>
                </a:lnTo>
                <a:lnTo>
                  <a:pt x="2612072" y="3465023"/>
                </a:lnTo>
                <a:lnTo>
                  <a:pt x="2610485" y="3459294"/>
                </a:lnTo>
                <a:lnTo>
                  <a:pt x="2609850" y="3453565"/>
                </a:lnTo>
                <a:lnTo>
                  <a:pt x="2609215" y="3447836"/>
                </a:lnTo>
                <a:lnTo>
                  <a:pt x="2609215" y="3442107"/>
                </a:lnTo>
                <a:lnTo>
                  <a:pt x="2608580" y="3442426"/>
                </a:lnTo>
                <a:lnTo>
                  <a:pt x="2608580" y="3295700"/>
                </a:lnTo>
                <a:lnTo>
                  <a:pt x="2608263" y="3291881"/>
                </a:lnTo>
                <a:lnTo>
                  <a:pt x="2608580" y="3283287"/>
                </a:lnTo>
                <a:lnTo>
                  <a:pt x="2609850" y="3275012"/>
                </a:lnTo>
                <a:close/>
                <a:moveTo>
                  <a:pt x="1625482" y="3274222"/>
                </a:moveTo>
                <a:lnTo>
                  <a:pt x="1625482" y="3379536"/>
                </a:lnTo>
                <a:lnTo>
                  <a:pt x="1642935" y="3384612"/>
                </a:lnTo>
                <a:lnTo>
                  <a:pt x="1661021" y="3389370"/>
                </a:lnTo>
                <a:lnTo>
                  <a:pt x="1679425" y="3394128"/>
                </a:lnTo>
                <a:lnTo>
                  <a:pt x="1698464" y="3398252"/>
                </a:lnTo>
                <a:lnTo>
                  <a:pt x="1698464" y="3294206"/>
                </a:lnTo>
                <a:lnTo>
                  <a:pt x="1679425" y="3289448"/>
                </a:lnTo>
                <a:lnTo>
                  <a:pt x="1661021" y="3284690"/>
                </a:lnTo>
                <a:lnTo>
                  <a:pt x="1642935" y="3279932"/>
                </a:lnTo>
                <a:lnTo>
                  <a:pt x="1625482" y="3274222"/>
                </a:lnTo>
                <a:close/>
                <a:moveTo>
                  <a:pt x="3016148" y="3266758"/>
                </a:moveTo>
                <a:lnTo>
                  <a:pt x="3016148" y="3382010"/>
                </a:lnTo>
                <a:lnTo>
                  <a:pt x="3035827" y="3384868"/>
                </a:lnTo>
                <a:lnTo>
                  <a:pt x="3056142" y="3387090"/>
                </a:lnTo>
                <a:lnTo>
                  <a:pt x="3076456" y="3389630"/>
                </a:lnTo>
                <a:lnTo>
                  <a:pt x="3097406" y="3391535"/>
                </a:lnTo>
                <a:lnTo>
                  <a:pt x="3097406" y="3276283"/>
                </a:lnTo>
                <a:lnTo>
                  <a:pt x="3076456" y="3274378"/>
                </a:lnTo>
                <a:lnTo>
                  <a:pt x="3056142" y="3271838"/>
                </a:lnTo>
                <a:lnTo>
                  <a:pt x="3035827" y="3269615"/>
                </a:lnTo>
                <a:lnTo>
                  <a:pt x="3016148" y="3266758"/>
                </a:lnTo>
                <a:close/>
                <a:moveTo>
                  <a:pt x="2854584" y="3230245"/>
                </a:moveTo>
                <a:lnTo>
                  <a:pt x="2854584" y="3347403"/>
                </a:lnTo>
                <a:lnTo>
                  <a:pt x="2873946" y="3352800"/>
                </a:lnTo>
                <a:lnTo>
                  <a:pt x="2893626" y="3357880"/>
                </a:lnTo>
                <a:lnTo>
                  <a:pt x="2914258" y="3362960"/>
                </a:lnTo>
                <a:lnTo>
                  <a:pt x="2935524" y="3367723"/>
                </a:lnTo>
                <a:lnTo>
                  <a:pt x="2935524" y="3251835"/>
                </a:lnTo>
                <a:lnTo>
                  <a:pt x="2914258" y="3246755"/>
                </a:lnTo>
                <a:lnTo>
                  <a:pt x="2893626" y="3241675"/>
                </a:lnTo>
                <a:lnTo>
                  <a:pt x="2873946" y="3235960"/>
                </a:lnTo>
                <a:lnTo>
                  <a:pt x="2854584" y="3230245"/>
                </a:lnTo>
                <a:close/>
                <a:moveTo>
                  <a:pt x="1480154" y="3217441"/>
                </a:moveTo>
                <a:lnTo>
                  <a:pt x="1480154" y="3305626"/>
                </a:lnTo>
                <a:lnTo>
                  <a:pt x="1482375" y="3307847"/>
                </a:lnTo>
                <a:lnTo>
                  <a:pt x="1484914" y="3310701"/>
                </a:lnTo>
                <a:lnTo>
                  <a:pt x="1491895" y="3316411"/>
                </a:lnTo>
                <a:lnTo>
                  <a:pt x="1500145" y="3322755"/>
                </a:lnTo>
                <a:lnTo>
                  <a:pt x="1509664" y="3329100"/>
                </a:lnTo>
                <a:lnTo>
                  <a:pt x="1519818" y="3335444"/>
                </a:lnTo>
                <a:lnTo>
                  <a:pt x="1530924" y="3341788"/>
                </a:lnTo>
                <a:lnTo>
                  <a:pt x="1542030" y="3347498"/>
                </a:lnTo>
                <a:lnTo>
                  <a:pt x="1553136" y="3352891"/>
                </a:lnTo>
                <a:lnTo>
                  <a:pt x="1553136" y="3255189"/>
                </a:lnTo>
                <a:lnTo>
                  <a:pt x="1539174" y="3249797"/>
                </a:lnTo>
                <a:lnTo>
                  <a:pt x="1527116" y="3244721"/>
                </a:lnTo>
                <a:lnTo>
                  <a:pt x="1516010" y="3239646"/>
                </a:lnTo>
                <a:lnTo>
                  <a:pt x="1506174" y="3234888"/>
                </a:lnTo>
                <a:lnTo>
                  <a:pt x="1497924" y="3230130"/>
                </a:lnTo>
                <a:lnTo>
                  <a:pt x="1490626" y="3226006"/>
                </a:lnTo>
                <a:lnTo>
                  <a:pt x="1484914" y="3221565"/>
                </a:lnTo>
                <a:lnTo>
                  <a:pt x="1480154" y="3217441"/>
                </a:lnTo>
                <a:close/>
                <a:moveTo>
                  <a:pt x="2426374" y="3213000"/>
                </a:moveTo>
                <a:lnTo>
                  <a:pt x="2420662" y="3217124"/>
                </a:lnTo>
                <a:lnTo>
                  <a:pt x="2413999" y="3221565"/>
                </a:lnTo>
                <a:lnTo>
                  <a:pt x="2406701" y="3226323"/>
                </a:lnTo>
                <a:lnTo>
                  <a:pt x="2399720" y="3230130"/>
                </a:lnTo>
                <a:lnTo>
                  <a:pt x="2392739" y="3234253"/>
                </a:lnTo>
                <a:lnTo>
                  <a:pt x="2385124" y="3237743"/>
                </a:lnTo>
                <a:lnTo>
                  <a:pt x="2378460" y="3240915"/>
                </a:lnTo>
                <a:lnTo>
                  <a:pt x="2371797" y="3243135"/>
                </a:lnTo>
                <a:lnTo>
                  <a:pt x="2371797" y="3350353"/>
                </a:lnTo>
                <a:lnTo>
                  <a:pt x="2379729" y="3346864"/>
                </a:lnTo>
                <a:lnTo>
                  <a:pt x="2387028" y="3342423"/>
                </a:lnTo>
                <a:lnTo>
                  <a:pt x="2394643" y="3338299"/>
                </a:lnTo>
                <a:lnTo>
                  <a:pt x="2401941" y="3333541"/>
                </a:lnTo>
                <a:lnTo>
                  <a:pt x="2409239" y="3328782"/>
                </a:lnTo>
                <a:lnTo>
                  <a:pt x="2415585" y="3324024"/>
                </a:lnTo>
                <a:lnTo>
                  <a:pt x="2421297" y="3319266"/>
                </a:lnTo>
                <a:lnTo>
                  <a:pt x="2426374" y="3314508"/>
                </a:lnTo>
                <a:lnTo>
                  <a:pt x="2426374" y="3213000"/>
                </a:lnTo>
                <a:close/>
                <a:moveTo>
                  <a:pt x="2692385" y="3167062"/>
                </a:moveTo>
                <a:lnTo>
                  <a:pt x="2692385" y="3264535"/>
                </a:lnTo>
                <a:lnTo>
                  <a:pt x="2695241" y="3267393"/>
                </a:lnTo>
                <a:lnTo>
                  <a:pt x="2698098" y="3270250"/>
                </a:lnTo>
                <a:lnTo>
                  <a:pt x="2705399" y="3276600"/>
                </a:lnTo>
                <a:lnTo>
                  <a:pt x="2714921" y="3283903"/>
                </a:lnTo>
                <a:lnTo>
                  <a:pt x="2725078" y="3290888"/>
                </a:lnTo>
                <a:lnTo>
                  <a:pt x="2737140" y="3297873"/>
                </a:lnTo>
                <a:lnTo>
                  <a:pt x="2748884" y="3305175"/>
                </a:lnTo>
                <a:lnTo>
                  <a:pt x="2761581" y="3311525"/>
                </a:lnTo>
                <a:lnTo>
                  <a:pt x="2773325" y="3317240"/>
                </a:lnTo>
                <a:lnTo>
                  <a:pt x="2773325" y="3208337"/>
                </a:lnTo>
                <a:lnTo>
                  <a:pt x="2758407" y="3202940"/>
                </a:lnTo>
                <a:lnTo>
                  <a:pt x="2744441" y="3196907"/>
                </a:lnTo>
                <a:lnTo>
                  <a:pt x="2732379" y="3191510"/>
                </a:lnTo>
                <a:lnTo>
                  <a:pt x="2721269" y="3186430"/>
                </a:lnTo>
                <a:lnTo>
                  <a:pt x="2712064" y="3180715"/>
                </a:lnTo>
                <a:lnTo>
                  <a:pt x="2704446" y="3176270"/>
                </a:lnTo>
                <a:lnTo>
                  <a:pt x="2697781" y="3171507"/>
                </a:lnTo>
                <a:lnTo>
                  <a:pt x="2692385" y="3167062"/>
                </a:lnTo>
                <a:close/>
                <a:moveTo>
                  <a:pt x="3744614" y="3161665"/>
                </a:moveTo>
                <a:lnTo>
                  <a:pt x="3737949" y="3166745"/>
                </a:lnTo>
                <a:lnTo>
                  <a:pt x="3730648" y="3171507"/>
                </a:lnTo>
                <a:lnTo>
                  <a:pt x="3722713" y="3176587"/>
                </a:lnTo>
                <a:lnTo>
                  <a:pt x="3715095" y="3180715"/>
                </a:lnTo>
                <a:lnTo>
                  <a:pt x="3706524" y="3185160"/>
                </a:lnTo>
                <a:lnTo>
                  <a:pt x="3698907" y="3189287"/>
                </a:lnTo>
                <a:lnTo>
                  <a:pt x="3691289" y="3192780"/>
                </a:lnTo>
                <a:lnTo>
                  <a:pt x="3683671" y="3195320"/>
                </a:lnTo>
                <a:lnTo>
                  <a:pt x="3683671" y="3315018"/>
                </a:lnTo>
                <a:lnTo>
                  <a:pt x="3692558" y="3310573"/>
                </a:lnTo>
                <a:lnTo>
                  <a:pt x="3701128" y="3305810"/>
                </a:lnTo>
                <a:lnTo>
                  <a:pt x="3709381" y="3301048"/>
                </a:lnTo>
                <a:lnTo>
                  <a:pt x="3717634" y="3295968"/>
                </a:lnTo>
                <a:lnTo>
                  <a:pt x="3725252" y="3290570"/>
                </a:lnTo>
                <a:lnTo>
                  <a:pt x="3732235" y="3285490"/>
                </a:lnTo>
                <a:lnTo>
                  <a:pt x="3738901" y="3279775"/>
                </a:lnTo>
                <a:lnTo>
                  <a:pt x="3744614" y="3275013"/>
                </a:lnTo>
                <a:lnTo>
                  <a:pt x="3744614" y="3161665"/>
                </a:lnTo>
                <a:close/>
                <a:moveTo>
                  <a:pt x="771525" y="3136900"/>
                </a:moveTo>
                <a:lnTo>
                  <a:pt x="805634" y="3143476"/>
                </a:lnTo>
                <a:lnTo>
                  <a:pt x="812009" y="3145042"/>
                </a:lnTo>
                <a:lnTo>
                  <a:pt x="818066" y="3146921"/>
                </a:lnTo>
                <a:lnTo>
                  <a:pt x="823167" y="3148486"/>
                </a:lnTo>
                <a:lnTo>
                  <a:pt x="827311" y="3150365"/>
                </a:lnTo>
                <a:lnTo>
                  <a:pt x="831455" y="3152557"/>
                </a:lnTo>
                <a:lnTo>
                  <a:pt x="835280" y="3155062"/>
                </a:lnTo>
                <a:lnTo>
                  <a:pt x="842612" y="3160072"/>
                </a:lnTo>
                <a:lnTo>
                  <a:pt x="845162" y="3162890"/>
                </a:lnTo>
                <a:lnTo>
                  <a:pt x="847075" y="3165082"/>
                </a:lnTo>
                <a:lnTo>
                  <a:pt x="848669" y="3167587"/>
                </a:lnTo>
                <a:lnTo>
                  <a:pt x="849944" y="3170092"/>
                </a:lnTo>
                <a:lnTo>
                  <a:pt x="850900" y="3172597"/>
                </a:lnTo>
                <a:lnTo>
                  <a:pt x="850900" y="3175416"/>
                </a:lnTo>
                <a:lnTo>
                  <a:pt x="850262" y="3177608"/>
                </a:lnTo>
                <a:lnTo>
                  <a:pt x="849625" y="3180426"/>
                </a:lnTo>
                <a:lnTo>
                  <a:pt x="848031" y="3182618"/>
                </a:lnTo>
                <a:lnTo>
                  <a:pt x="846437" y="3185123"/>
                </a:lnTo>
                <a:lnTo>
                  <a:pt x="844206" y="3187315"/>
                </a:lnTo>
                <a:lnTo>
                  <a:pt x="841656" y="3189820"/>
                </a:lnTo>
                <a:lnTo>
                  <a:pt x="838468" y="3191699"/>
                </a:lnTo>
                <a:lnTo>
                  <a:pt x="834961" y="3193577"/>
                </a:lnTo>
                <a:lnTo>
                  <a:pt x="831136" y="3195143"/>
                </a:lnTo>
                <a:lnTo>
                  <a:pt x="826992" y="3197022"/>
                </a:lnTo>
                <a:lnTo>
                  <a:pt x="820935" y="3198587"/>
                </a:lnTo>
                <a:lnTo>
                  <a:pt x="815197" y="3200153"/>
                </a:lnTo>
                <a:lnTo>
                  <a:pt x="808503" y="3201719"/>
                </a:lnTo>
                <a:lnTo>
                  <a:pt x="801171" y="3202971"/>
                </a:lnTo>
                <a:lnTo>
                  <a:pt x="787145" y="3204537"/>
                </a:lnTo>
                <a:lnTo>
                  <a:pt x="771525" y="3205163"/>
                </a:lnTo>
                <a:lnTo>
                  <a:pt x="771525" y="3136900"/>
                </a:lnTo>
                <a:close/>
                <a:moveTo>
                  <a:pt x="200025" y="3117850"/>
                </a:moveTo>
                <a:lnTo>
                  <a:pt x="200343" y="3123582"/>
                </a:lnTo>
                <a:lnTo>
                  <a:pt x="201296" y="3129631"/>
                </a:lnTo>
                <a:lnTo>
                  <a:pt x="202567" y="3135044"/>
                </a:lnTo>
                <a:lnTo>
                  <a:pt x="204155" y="3141094"/>
                </a:lnTo>
                <a:lnTo>
                  <a:pt x="206061" y="3146507"/>
                </a:lnTo>
                <a:lnTo>
                  <a:pt x="208285" y="3152238"/>
                </a:lnTo>
                <a:lnTo>
                  <a:pt x="211144" y="3157651"/>
                </a:lnTo>
                <a:lnTo>
                  <a:pt x="214321" y="3163064"/>
                </a:lnTo>
                <a:lnTo>
                  <a:pt x="217816" y="3168795"/>
                </a:lnTo>
                <a:lnTo>
                  <a:pt x="221310" y="3173890"/>
                </a:lnTo>
                <a:lnTo>
                  <a:pt x="225758" y="3179303"/>
                </a:lnTo>
                <a:lnTo>
                  <a:pt x="230206" y="3184715"/>
                </a:lnTo>
                <a:lnTo>
                  <a:pt x="235289" y="3189810"/>
                </a:lnTo>
                <a:lnTo>
                  <a:pt x="240372" y="3194904"/>
                </a:lnTo>
                <a:lnTo>
                  <a:pt x="245773" y="3199999"/>
                </a:lnTo>
                <a:lnTo>
                  <a:pt x="251809" y="3205093"/>
                </a:lnTo>
                <a:lnTo>
                  <a:pt x="251809" y="3304436"/>
                </a:lnTo>
                <a:lnTo>
                  <a:pt x="254032" y="3306983"/>
                </a:lnTo>
                <a:lnTo>
                  <a:pt x="256574" y="3309531"/>
                </a:lnTo>
                <a:lnTo>
                  <a:pt x="263563" y="3315580"/>
                </a:lnTo>
                <a:lnTo>
                  <a:pt x="271823" y="3321948"/>
                </a:lnTo>
                <a:lnTo>
                  <a:pt x="281354" y="3328317"/>
                </a:lnTo>
                <a:lnTo>
                  <a:pt x="291520" y="3335003"/>
                </a:lnTo>
                <a:lnTo>
                  <a:pt x="302639" y="3340734"/>
                </a:lnTo>
                <a:lnTo>
                  <a:pt x="313758" y="3346784"/>
                </a:lnTo>
                <a:lnTo>
                  <a:pt x="324877" y="3351879"/>
                </a:lnTo>
                <a:lnTo>
                  <a:pt x="324877" y="3249352"/>
                </a:lnTo>
                <a:lnTo>
                  <a:pt x="341715" y="3256994"/>
                </a:lnTo>
                <a:lnTo>
                  <a:pt x="359505" y="3263999"/>
                </a:lnTo>
                <a:lnTo>
                  <a:pt x="377931" y="3270685"/>
                </a:lnTo>
                <a:lnTo>
                  <a:pt x="397311" y="3277053"/>
                </a:lnTo>
                <a:lnTo>
                  <a:pt x="397311" y="3378943"/>
                </a:lnTo>
                <a:lnTo>
                  <a:pt x="414783" y="3384038"/>
                </a:lnTo>
                <a:lnTo>
                  <a:pt x="432892" y="3388814"/>
                </a:lnTo>
                <a:lnTo>
                  <a:pt x="451318" y="3393590"/>
                </a:lnTo>
                <a:lnTo>
                  <a:pt x="470379" y="3397729"/>
                </a:lnTo>
                <a:lnTo>
                  <a:pt x="470379" y="3296476"/>
                </a:lnTo>
                <a:lnTo>
                  <a:pt x="488170" y="3300615"/>
                </a:lnTo>
                <a:lnTo>
                  <a:pt x="506278" y="3303799"/>
                </a:lnTo>
                <a:lnTo>
                  <a:pt x="524386" y="3306983"/>
                </a:lnTo>
                <a:lnTo>
                  <a:pt x="543448" y="3309849"/>
                </a:lnTo>
                <a:lnTo>
                  <a:pt x="543448" y="3410465"/>
                </a:lnTo>
                <a:lnTo>
                  <a:pt x="561238" y="3412694"/>
                </a:lnTo>
                <a:lnTo>
                  <a:pt x="579347" y="3415241"/>
                </a:lnTo>
                <a:lnTo>
                  <a:pt x="597455" y="3417152"/>
                </a:lnTo>
                <a:lnTo>
                  <a:pt x="615881" y="3418744"/>
                </a:lnTo>
                <a:lnTo>
                  <a:pt x="615881" y="3318446"/>
                </a:lnTo>
                <a:lnTo>
                  <a:pt x="634307" y="3320038"/>
                </a:lnTo>
                <a:lnTo>
                  <a:pt x="652415" y="3320993"/>
                </a:lnTo>
                <a:lnTo>
                  <a:pt x="670524" y="3321948"/>
                </a:lnTo>
                <a:lnTo>
                  <a:pt x="688950" y="3322585"/>
                </a:lnTo>
                <a:lnTo>
                  <a:pt x="688950" y="3422883"/>
                </a:lnTo>
                <a:lnTo>
                  <a:pt x="710235" y="3423520"/>
                </a:lnTo>
                <a:lnTo>
                  <a:pt x="732155" y="3423520"/>
                </a:lnTo>
                <a:lnTo>
                  <a:pt x="762018" y="3423201"/>
                </a:lnTo>
                <a:lnTo>
                  <a:pt x="762018" y="3322904"/>
                </a:lnTo>
                <a:lnTo>
                  <a:pt x="790928" y="3321948"/>
                </a:lnTo>
                <a:lnTo>
                  <a:pt x="818884" y="3320675"/>
                </a:lnTo>
                <a:lnTo>
                  <a:pt x="846524" y="3318446"/>
                </a:lnTo>
                <a:lnTo>
                  <a:pt x="873845" y="3315899"/>
                </a:lnTo>
                <a:lnTo>
                  <a:pt x="900531" y="3312715"/>
                </a:lnTo>
                <a:lnTo>
                  <a:pt x="926581" y="3309212"/>
                </a:lnTo>
                <a:lnTo>
                  <a:pt x="951996" y="3304755"/>
                </a:lnTo>
                <a:lnTo>
                  <a:pt x="976776" y="3299978"/>
                </a:lnTo>
                <a:lnTo>
                  <a:pt x="1000921" y="3294884"/>
                </a:lnTo>
                <a:lnTo>
                  <a:pt x="1023794" y="3289471"/>
                </a:lnTo>
                <a:lnTo>
                  <a:pt x="1046350" y="3283421"/>
                </a:lnTo>
                <a:lnTo>
                  <a:pt x="1067953" y="3277053"/>
                </a:lnTo>
                <a:lnTo>
                  <a:pt x="1088285" y="3270048"/>
                </a:lnTo>
                <a:lnTo>
                  <a:pt x="1108300" y="3263043"/>
                </a:lnTo>
                <a:lnTo>
                  <a:pt x="1126726" y="3255083"/>
                </a:lnTo>
                <a:lnTo>
                  <a:pt x="1144516" y="3247123"/>
                </a:lnTo>
                <a:lnTo>
                  <a:pt x="1144516" y="3349968"/>
                </a:lnTo>
                <a:lnTo>
                  <a:pt x="1152459" y="3346147"/>
                </a:lnTo>
                <a:lnTo>
                  <a:pt x="1159766" y="3342008"/>
                </a:lnTo>
                <a:lnTo>
                  <a:pt x="1167390" y="3337232"/>
                </a:lnTo>
                <a:lnTo>
                  <a:pt x="1175015" y="3332456"/>
                </a:lnTo>
                <a:lnTo>
                  <a:pt x="1182004" y="3327680"/>
                </a:lnTo>
                <a:lnTo>
                  <a:pt x="1188358" y="3322904"/>
                </a:lnTo>
                <a:lnTo>
                  <a:pt x="1194076" y="3318446"/>
                </a:lnTo>
                <a:lnTo>
                  <a:pt x="1199477" y="3313988"/>
                </a:lnTo>
                <a:lnTo>
                  <a:pt x="1199477" y="3215601"/>
                </a:lnTo>
                <a:lnTo>
                  <a:pt x="1206784" y="3209870"/>
                </a:lnTo>
                <a:lnTo>
                  <a:pt x="1213455" y="3204457"/>
                </a:lnTo>
                <a:lnTo>
                  <a:pt x="1220126" y="3198725"/>
                </a:lnTo>
                <a:lnTo>
                  <a:pt x="1226163" y="3192994"/>
                </a:lnTo>
                <a:lnTo>
                  <a:pt x="1232199" y="3186944"/>
                </a:lnTo>
                <a:lnTo>
                  <a:pt x="1237282" y="3181531"/>
                </a:lnTo>
                <a:lnTo>
                  <a:pt x="1242047" y="3175163"/>
                </a:lnTo>
                <a:lnTo>
                  <a:pt x="1246177" y="3169114"/>
                </a:lnTo>
                <a:lnTo>
                  <a:pt x="1250307" y="3162745"/>
                </a:lnTo>
                <a:lnTo>
                  <a:pt x="1253802" y="3157014"/>
                </a:lnTo>
                <a:lnTo>
                  <a:pt x="1256661" y="3150646"/>
                </a:lnTo>
                <a:lnTo>
                  <a:pt x="1258885" y="3144278"/>
                </a:lnTo>
                <a:lnTo>
                  <a:pt x="1260791" y="3137910"/>
                </a:lnTo>
                <a:lnTo>
                  <a:pt x="1262379" y="3131223"/>
                </a:lnTo>
                <a:lnTo>
                  <a:pt x="1263332" y="3124855"/>
                </a:lnTo>
                <a:lnTo>
                  <a:pt x="1263650" y="3118169"/>
                </a:lnTo>
                <a:lnTo>
                  <a:pt x="1263650" y="3251581"/>
                </a:lnTo>
                <a:lnTo>
                  <a:pt x="1263332" y="3251899"/>
                </a:lnTo>
                <a:lnTo>
                  <a:pt x="1263332" y="3255720"/>
                </a:lnTo>
                <a:lnTo>
                  <a:pt x="1263015" y="3259859"/>
                </a:lnTo>
                <a:lnTo>
                  <a:pt x="1262379" y="3264635"/>
                </a:lnTo>
                <a:lnTo>
                  <a:pt x="1261426" y="3269730"/>
                </a:lnTo>
                <a:lnTo>
                  <a:pt x="1260155" y="3274506"/>
                </a:lnTo>
                <a:lnTo>
                  <a:pt x="1258567" y="3279600"/>
                </a:lnTo>
                <a:lnTo>
                  <a:pt x="1256661" y="3284377"/>
                </a:lnTo>
                <a:lnTo>
                  <a:pt x="1254119" y="3289153"/>
                </a:lnTo>
                <a:lnTo>
                  <a:pt x="1251896" y="3294247"/>
                </a:lnTo>
                <a:lnTo>
                  <a:pt x="1248719" y="3299023"/>
                </a:lnTo>
                <a:lnTo>
                  <a:pt x="1245542" y="3303162"/>
                </a:lnTo>
                <a:lnTo>
                  <a:pt x="1242365" y="3307939"/>
                </a:lnTo>
                <a:lnTo>
                  <a:pt x="1238552" y="3312715"/>
                </a:lnTo>
                <a:lnTo>
                  <a:pt x="1234423" y="3317172"/>
                </a:lnTo>
                <a:lnTo>
                  <a:pt x="1225845" y="3326088"/>
                </a:lnTo>
                <a:lnTo>
                  <a:pt x="1215997" y="3335003"/>
                </a:lnTo>
                <a:lnTo>
                  <a:pt x="1204877" y="3343600"/>
                </a:lnTo>
                <a:lnTo>
                  <a:pt x="1192488" y="3351879"/>
                </a:lnTo>
                <a:lnTo>
                  <a:pt x="1179462" y="3360157"/>
                </a:lnTo>
                <a:lnTo>
                  <a:pt x="1165802" y="3367799"/>
                </a:lnTo>
                <a:lnTo>
                  <a:pt x="1150870" y="3375122"/>
                </a:lnTo>
                <a:lnTo>
                  <a:pt x="1134986" y="3382764"/>
                </a:lnTo>
                <a:lnTo>
                  <a:pt x="1118466" y="3389769"/>
                </a:lnTo>
                <a:lnTo>
                  <a:pt x="1100993" y="3396137"/>
                </a:lnTo>
                <a:lnTo>
                  <a:pt x="1082567" y="3402824"/>
                </a:lnTo>
                <a:lnTo>
                  <a:pt x="1063506" y="3408873"/>
                </a:lnTo>
                <a:lnTo>
                  <a:pt x="1043491" y="3414286"/>
                </a:lnTo>
                <a:lnTo>
                  <a:pt x="1022841" y="3420017"/>
                </a:lnTo>
                <a:lnTo>
                  <a:pt x="1001874" y="3424794"/>
                </a:lnTo>
                <a:lnTo>
                  <a:pt x="979953" y="3429570"/>
                </a:lnTo>
                <a:lnTo>
                  <a:pt x="957397" y="3433709"/>
                </a:lnTo>
                <a:lnTo>
                  <a:pt x="934524" y="3437848"/>
                </a:lnTo>
                <a:lnTo>
                  <a:pt x="910697" y="3441032"/>
                </a:lnTo>
                <a:lnTo>
                  <a:pt x="886235" y="3444216"/>
                </a:lnTo>
                <a:lnTo>
                  <a:pt x="861773" y="3446764"/>
                </a:lnTo>
                <a:lnTo>
                  <a:pt x="836675" y="3448992"/>
                </a:lnTo>
                <a:lnTo>
                  <a:pt x="810942" y="3450584"/>
                </a:lnTo>
                <a:lnTo>
                  <a:pt x="784892" y="3451540"/>
                </a:lnTo>
                <a:lnTo>
                  <a:pt x="758841" y="3452495"/>
                </a:lnTo>
                <a:lnTo>
                  <a:pt x="732155" y="3452813"/>
                </a:lnTo>
                <a:lnTo>
                  <a:pt x="704834" y="3452495"/>
                </a:lnTo>
                <a:lnTo>
                  <a:pt x="677513" y="3451540"/>
                </a:lnTo>
                <a:lnTo>
                  <a:pt x="651145" y="3450584"/>
                </a:lnTo>
                <a:lnTo>
                  <a:pt x="625094" y="3448356"/>
                </a:lnTo>
                <a:lnTo>
                  <a:pt x="599361" y="3446445"/>
                </a:lnTo>
                <a:lnTo>
                  <a:pt x="574264" y="3443579"/>
                </a:lnTo>
                <a:lnTo>
                  <a:pt x="549484" y="3440395"/>
                </a:lnTo>
                <a:lnTo>
                  <a:pt x="525339" y="3436893"/>
                </a:lnTo>
                <a:lnTo>
                  <a:pt x="501513" y="3433072"/>
                </a:lnTo>
                <a:lnTo>
                  <a:pt x="478639" y="3428296"/>
                </a:lnTo>
                <a:lnTo>
                  <a:pt x="456718" y="3423520"/>
                </a:lnTo>
                <a:lnTo>
                  <a:pt x="434798" y="3418425"/>
                </a:lnTo>
                <a:lnTo>
                  <a:pt x="413830" y="3412694"/>
                </a:lnTo>
                <a:lnTo>
                  <a:pt x="394134" y="3406963"/>
                </a:lnTo>
                <a:lnTo>
                  <a:pt x="374755" y="3400595"/>
                </a:lnTo>
                <a:lnTo>
                  <a:pt x="356329" y="3393908"/>
                </a:lnTo>
                <a:lnTo>
                  <a:pt x="338538" y="3386585"/>
                </a:lnTo>
                <a:lnTo>
                  <a:pt x="322018" y="3379580"/>
                </a:lnTo>
                <a:lnTo>
                  <a:pt x="306134" y="3372257"/>
                </a:lnTo>
                <a:lnTo>
                  <a:pt x="291520" y="3364296"/>
                </a:lnTo>
                <a:lnTo>
                  <a:pt x="277542" y="3356018"/>
                </a:lnTo>
                <a:lnTo>
                  <a:pt x="264834" y="3347421"/>
                </a:lnTo>
                <a:lnTo>
                  <a:pt x="253079" y="3338824"/>
                </a:lnTo>
                <a:lnTo>
                  <a:pt x="242278" y="3330227"/>
                </a:lnTo>
                <a:lnTo>
                  <a:pt x="237513" y="3325451"/>
                </a:lnTo>
                <a:lnTo>
                  <a:pt x="232747" y="3320675"/>
                </a:lnTo>
                <a:lnTo>
                  <a:pt x="228617" y="3316217"/>
                </a:lnTo>
                <a:lnTo>
                  <a:pt x="224487" y="3311441"/>
                </a:lnTo>
                <a:lnTo>
                  <a:pt x="220993" y="3306983"/>
                </a:lnTo>
                <a:lnTo>
                  <a:pt x="217498" y="3302207"/>
                </a:lnTo>
                <a:lnTo>
                  <a:pt x="214321" y="3297431"/>
                </a:lnTo>
                <a:lnTo>
                  <a:pt x="211462" y="3292337"/>
                </a:lnTo>
                <a:lnTo>
                  <a:pt x="208921" y="3287561"/>
                </a:lnTo>
                <a:lnTo>
                  <a:pt x="206697" y="3282148"/>
                </a:lnTo>
                <a:lnTo>
                  <a:pt x="204791" y="3277690"/>
                </a:lnTo>
                <a:lnTo>
                  <a:pt x="203202" y="3272277"/>
                </a:lnTo>
                <a:lnTo>
                  <a:pt x="201931" y="3267183"/>
                </a:lnTo>
                <a:lnTo>
                  <a:pt x="201296" y="3262088"/>
                </a:lnTo>
                <a:lnTo>
                  <a:pt x="200978" y="3256994"/>
                </a:lnTo>
                <a:lnTo>
                  <a:pt x="200343" y="3251899"/>
                </a:lnTo>
                <a:lnTo>
                  <a:pt x="200025" y="3251899"/>
                </a:lnTo>
                <a:lnTo>
                  <a:pt x="200025" y="3117850"/>
                </a:lnTo>
                <a:close/>
                <a:moveTo>
                  <a:pt x="1263332" y="3111818"/>
                </a:moveTo>
                <a:lnTo>
                  <a:pt x="1263650" y="3117533"/>
                </a:lnTo>
                <a:lnTo>
                  <a:pt x="1263332" y="3119438"/>
                </a:lnTo>
                <a:lnTo>
                  <a:pt x="1263332" y="3116263"/>
                </a:lnTo>
                <a:lnTo>
                  <a:pt x="1263332" y="3111818"/>
                </a:lnTo>
                <a:close/>
                <a:moveTo>
                  <a:pt x="1263253" y="3110548"/>
                </a:moveTo>
                <a:lnTo>
                  <a:pt x="1263332" y="3111183"/>
                </a:lnTo>
                <a:lnTo>
                  <a:pt x="1263332" y="3111818"/>
                </a:lnTo>
                <a:lnTo>
                  <a:pt x="1263253" y="3110548"/>
                </a:lnTo>
                <a:close/>
                <a:moveTo>
                  <a:pt x="1892592" y="3107220"/>
                </a:moveTo>
                <a:lnTo>
                  <a:pt x="1892592" y="3210034"/>
                </a:lnTo>
                <a:lnTo>
                  <a:pt x="1913877" y="3210983"/>
                </a:lnTo>
                <a:lnTo>
                  <a:pt x="1935480" y="3210983"/>
                </a:lnTo>
                <a:lnTo>
                  <a:pt x="1965343" y="3210667"/>
                </a:lnTo>
                <a:lnTo>
                  <a:pt x="1965343" y="3107537"/>
                </a:lnTo>
                <a:lnTo>
                  <a:pt x="1935480" y="3107853"/>
                </a:lnTo>
                <a:lnTo>
                  <a:pt x="1913877" y="3107853"/>
                </a:lnTo>
                <a:lnTo>
                  <a:pt x="1892592" y="3107220"/>
                </a:lnTo>
                <a:close/>
                <a:moveTo>
                  <a:pt x="200819" y="3107046"/>
                </a:moveTo>
                <a:lnTo>
                  <a:pt x="200378" y="3110133"/>
                </a:lnTo>
                <a:lnTo>
                  <a:pt x="200025" y="3115072"/>
                </a:lnTo>
                <a:lnTo>
                  <a:pt x="200025" y="3110751"/>
                </a:lnTo>
                <a:lnTo>
                  <a:pt x="200819" y="3107046"/>
                </a:lnTo>
                <a:close/>
                <a:moveTo>
                  <a:pt x="2489519" y="3103562"/>
                </a:moveTo>
                <a:lnTo>
                  <a:pt x="2490471" y="3109906"/>
                </a:lnTo>
                <a:lnTo>
                  <a:pt x="2490788" y="3116568"/>
                </a:lnTo>
                <a:lnTo>
                  <a:pt x="2490788" y="3252652"/>
                </a:lnTo>
                <a:lnTo>
                  <a:pt x="2490471" y="3252969"/>
                </a:lnTo>
                <a:lnTo>
                  <a:pt x="2489836" y="3260899"/>
                </a:lnTo>
                <a:lnTo>
                  <a:pt x="2489519" y="3265657"/>
                </a:lnTo>
                <a:lnTo>
                  <a:pt x="2488250" y="3270733"/>
                </a:lnTo>
                <a:lnTo>
                  <a:pt x="2487298" y="3275491"/>
                </a:lnTo>
                <a:lnTo>
                  <a:pt x="2485711" y="3280566"/>
                </a:lnTo>
                <a:lnTo>
                  <a:pt x="2483490" y="3285325"/>
                </a:lnTo>
                <a:lnTo>
                  <a:pt x="2481269" y="3290083"/>
                </a:lnTo>
                <a:lnTo>
                  <a:pt x="2479048" y="3294841"/>
                </a:lnTo>
                <a:lnTo>
                  <a:pt x="2475874" y="3299599"/>
                </a:lnTo>
                <a:lnTo>
                  <a:pt x="2472701" y="3304357"/>
                </a:lnTo>
                <a:lnTo>
                  <a:pt x="2469528" y="3309115"/>
                </a:lnTo>
                <a:lnTo>
                  <a:pt x="2465403" y="3313874"/>
                </a:lnTo>
                <a:lnTo>
                  <a:pt x="2461595" y="3317997"/>
                </a:lnTo>
                <a:lnTo>
                  <a:pt x="2453028" y="3327196"/>
                </a:lnTo>
                <a:lnTo>
                  <a:pt x="2443191" y="3335761"/>
                </a:lnTo>
                <a:lnTo>
                  <a:pt x="2432086" y="3344643"/>
                </a:lnTo>
                <a:lnTo>
                  <a:pt x="2419710" y="3352891"/>
                </a:lnTo>
                <a:lnTo>
                  <a:pt x="2406701" y="3360504"/>
                </a:lnTo>
                <a:lnTo>
                  <a:pt x="2393056" y="3368434"/>
                </a:lnTo>
                <a:lnTo>
                  <a:pt x="2378143" y="3376047"/>
                </a:lnTo>
                <a:lnTo>
                  <a:pt x="2362277" y="3383660"/>
                </a:lnTo>
                <a:lnTo>
                  <a:pt x="2345777" y="3390322"/>
                </a:lnTo>
                <a:lnTo>
                  <a:pt x="2328325" y="3396983"/>
                </a:lnTo>
                <a:lnTo>
                  <a:pt x="2309921" y="3403327"/>
                </a:lnTo>
                <a:lnTo>
                  <a:pt x="2290882" y="3409671"/>
                </a:lnTo>
                <a:lnTo>
                  <a:pt x="2270892" y="3415064"/>
                </a:lnTo>
                <a:lnTo>
                  <a:pt x="2250267" y="3420139"/>
                </a:lnTo>
                <a:lnTo>
                  <a:pt x="2229324" y="3425215"/>
                </a:lnTo>
                <a:lnTo>
                  <a:pt x="2207430" y="3429973"/>
                </a:lnTo>
                <a:lnTo>
                  <a:pt x="2184901" y="3434414"/>
                </a:lnTo>
                <a:lnTo>
                  <a:pt x="2162054" y="3437903"/>
                </a:lnTo>
                <a:lnTo>
                  <a:pt x="2138256" y="3441393"/>
                </a:lnTo>
                <a:lnTo>
                  <a:pt x="2113823" y="3444565"/>
                </a:lnTo>
                <a:lnTo>
                  <a:pt x="2089390" y="3447102"/>
                </a:lnTo>
                <a:lnTo>
                  <a:pt x="2064323" y="3449006"/>
                </a:lnTo>
                <a:lnTo>
                  <a:pt x="2038621" y="3450909"/>
                </a:lnTo>
                <a:lnTo>
                  <a:pt x="2012601" y="3452178"/>
                </a:lnTo>
                <a:lnTo>
                  <a:pt x="1986582" y="3452812"/>
                </a:lnTo>
                <a:lnTo>
                  <a:pt x="1959928" y="3452812"/>
                </a:lnTo>
                <a:lnTo>
                  <a:pt x="1932639" y="3452812"/>
                </a:lnTo>
                <a:lnTo>
                  <a:pt x="1905350" y="3452178"/>
                </a:lnTo>
                <a:lnTo>
                  <a:pt x="1879014" y="3450592"/>
                </a:lnTo>
                <a:lnTo>
                  <a:pt x="1852994" y="3449006"/>
                </a:lnTo>
                <a:lnTo>
                  <a:pt x="1827292" y="3446468"/>
                </a:lnTo>
                <a:lnTo>
                  <a:pt x="1802224" y="3443930"/>
                </a:lnTo>
                <a:lnTo>
                  <a:pt x="1777157" y="3441075"/>
                </a:lnTo>
                <a:lnTo>
                  <a:pt x="1753359" y="3437269"/>
                </a:lnTo>
                <a:lnTo>
                  <a:pt x="1729560" y="3433145"/>
                </a:lnTo>
                <a:lnTo>
                  <a:pt x="1706714" y="3428704"/>
                </a:lnTo>
                <a:lnTo>
                  <a:pt x="1684502" y="3424263"/>
                </a:lnTo>
                <a:lnTo>
                  <a:pt x="1662925" y="3418871"/>
                </a:lnTo>
                <a:lnTo>
                  <a:pt x="1641983" y="3413478"/>
                </a:lnTo>
                <a:lnTo>
                  <a:pt x="1622309" y="3407134"/>
                </a:lnTo>
                <a:lnTo>
                  <a:pt x="1602953" y="3400790"/>
                </a:lnTo>
                <a:lnTo>
                  <a:pt x="1584549" y="3394445"/>
                </a:lnTo>
                <a:lnTo>
                  <a:pt x="1566780" y="3387467"/>
                </a:lnTo>
                <a:lnTo>
                  <a:pt x="1550280" y="3380488"/>
                </a:lnTo>
                <a:lnTo>
                  <a:pt x="1534414" y="3372558"/>
                </a:lnTo>
                <a:lnTo>
                  <a:pt x="1519501" y="3364945"/>
                </a:lnTo>
                <a:lnTo>
                  <a:pt x="1505539" y="3356697"/>
                </a:lnTo>
                <a:lnTo>
                  <a:pt x="1493164" y="3348450"/>
                </a:lnTo>
                <a:lnTo>
                  <a:pt x="1481106" y="3339885"/>
                </a:lnTo>
                <a:lnTo>
                  <a:pt x="1470635" y="3330686"/>
                </a:lnTo>
                <a:lnTo>
                  <a:pt x="1465875" y="3326245"/>
                </a:lnTo>
                <a:lnTo>
                  <a:pt x="1461116" y="3321487"/>
                </a:lnTo>
                <a:lnTo>
                  <a:pt x="1456673" y="3317363"/>
                </a:lnTo>
                <a:lnTo>
                  <a:pt x="1452866" y="3312605"/>
                </a:lnTo>
                <a:lnTo>
                  <a:pt x="1449375" y="3307847"/>
                </a:lnTo>
                <a:lnTo>
                  <a:pt x="1445885" y="3303088"/>
                </a:lnTo>
                <a:lnTo>
                  <a:pt x="1442712" y="3298013"/>
                </a:lnTo>
                <a:lnTo>
                  <a:pt x="1439856" y="3293255"/>
                </a:lnTo>
                <a:lnTo>
                  <a:pt x="1437000" y="3288497"/>
                </a:lnTo>
                <a:lnTo>
                  <a:pt x="1435096" y="3283421"/>
                </a:lnTo>
                <a:lnTo>
                  <a:pt x="1433192" y="3278346"/>
                </a:lnTo>
                <a:lnTo>
                  <a:pt x="1431606" y="3273588"/>
                </a:lnTo>
                <a:lnTo>
                  <a:pt x="1430337" y="3268512"/>
                </a:lnTo>
                <a:lnTo>
                  <a:pt x="1429702" y="3263437"/>
                </a:lnTo>
                <a:lnTo>
                  <a:pt x="1429385" y="3258044"/>
                </a:lnTo>
                <a:lnTo>
                  <a:pt x="1428750" y="3252969"/>
                </a:lnTo>
                <a:lnTo>
                  <a:pt x="1428750" y="3155268"/>
                </a:lnTo>
                <a:lnTo>
                  <a:pt x="1438269" y="3162881"/>
                </a:lnTo>
                <a:lnTo>
                  <a:pt x="1449058" y="3170177"/>
                </a:lnTo>
                <a:lnTo>
                  <a:pt x="1459846" y="3177473"/>
                </a:lnTo>
                <a:lnTo>
                  <a:pt x="1471270" y="3184134"/>
                </a:lnTo>
                <a:lnTo>
                  <a:pt x="1483645" y="3190795"/>
                </a:lnTo>
                <a:lnTo>
                  <a:pt x="1496337" y="3197140"/>
                </a:lnTo>
                <a:lnTo>
                  <a:pt x="1509347" y="3203484"/>
                </a:lnTo>
                <a:lnTo>
                  <a:pt x="1522674" y="3209194"/>
                </a:lnTo>
                <a:lnTo>
                  <a:pt x="1536953" y="3215221"/>
                </a:lnTo>
                <a:lnTo>
                  <a:pt x="1550915" y="3220613"/>
                </a:lnTo>
                <a:lnTo>
                  <a:pt x="1566145" y="3226006"/>
                </a:lnTo>
                <a:lnTo>
                  <a:pt x="1581376" y="3231081"/>
                </a:lnTo>
                <a:lnTo>
                  <a:pt x="1597242" y="3235839"/>
                </a:lnTo>
                <a:lnTo>
                  <a:pt x="1612790" y="3240598"/>
                </a:lnTo>
                <a:lnTo>
                  <a:pt x="1628973" y="3244721"/>
                </a:lnTo>
                <a:lnTo>
                  <a:pt x="1646108" y="3248845"/>
                </a:lnTo>
                <a:lnTo>
                  <a:pt x="1662608" y="3252652"/>
                </a:lnTo>
                <a:lnTo>
                  <a:pt x="1680060" y="3256141"/>
                </a:lnTo>
                <a:lnTo>
                  <a:pt x="1697195" y="3259313"/>
                </a:lnTo>
                <a:lnTo>
                  <a:pt x="1714964" y="3262485"/>
                </a:lnTo>
                <a:lnTo>
                  <a:pt x="1732733" y="3265657"/>
                </a:lnTo>
                <a:lnTo>
                  <a:pt x="1750820" y="3268195"/>
                </a:lnTo>
                <a:lnTo>
                  <a:pt x="1768907" y="3270416"/>
                </a:lnTo>
                <a:lnTo>
                  <a:pt x="1786993" y="3272636"/>
                </a:lnTo>
                <a:lnTo>
                  <a:pt x="1805715" y="3274857"/>
                </a:lnTo>
                <a:lnTo>
                  <a:pt x="1824119" y="3276443"/>
                </a:lnTo>
                <a:lnTo>
                  <a:pt x="1842840" y="3277394"/>
                </a:lnTo>
                <a:lnTo>
                  <a:pt x="1861561" y="3278663"/>
                </a:lnTo>
                <a:lnTo>
                  <a:pt x="1880283" y="3279615"/>
                </a:lnTo>
                <a:lnTo>
                  <a:pt x="1898687" y="3280249"/>
                </a:lnTo>
                <a:lnTo>
                  <a:pt x="1917725" y="3280566"/>
                </a:lnTo>
                <a:lnTo>
                  <a:pt x="1936129" y="3280566"/>
                </a:lnTo>
                <a:lnTo>
                  <a:pt x="1958658" y="3280566"/>
                </a:lnTo>
                <a:lnTo>
                  <a:pt x="1981187" y="3280249"/>
                </a:lnTo>
                <a:lnTo>
                  <a:pt x="2003399" y="3278980"/>
                </a:lnTo>
                <a:lnTo>
                  <a:pt x="2025928" y="3278029"/>
                </a:lnTo>
                <a:lnTo>
                  <a:pt x="2048140" y="3276443"/>
                </a:lnTo>
                <a:lnTo>
                  <a:pt x="2070034" y="3274222"/>
                </a:lnTo>
                <a:lnTo>
                  <a:pt x="2092246" y="3272002"/>
                </a:lnTo>
                <a:lnTo>
                  <a:pt x="2114458" y="3269464"/>
                </a:lnTo>
                <a:lnTo>
                  <a:pt x="2135718" y="3266609"/>
                </a:lnTo>
                <a:lnTo>
                  <a:pt x="2157295" y="3263437"/>
                </a:lnTo>
                <a:lnTo>
                  <a:pt x="2178237" y="3259313"/>
                </a:lnTo>
                <a:lnTo>
                  <a:pt x="2198545" y="3255507"/>
                </a:lnTo>
                <a:lnTo>
                  <a:pt x="2219170" y="3251066"/>
                </a:lnTo>
                <a:lnTo>
                  <a:pt x="2239161" y="3246307"/>
                </a:lnTo>
                <a:lnTo>
                  <a:pt x="2258517" y="3241232"/>
                </a:lnTo>
                <a:lnTo>
                  <a:pt x="2277555" y="3235839"/>
                </a:lnTo>
                <a:lnTo>
                  <a:pt x="2295959" y="3230130"/>
                </a:lnTo>
                <a:lnTo>
                  <a:pt x="2314046" y="3223785"/>
                </a:lnTo>
                <a:lnTo>
                  <a:pt x="2331498" y="3217441"/>
                </a:lnTo>
                <a:lnTo>
                  <a:pt x="2348316" y="3210780"/>
                </a:lnTo>
                <a:lnTo>
                  <a:pt x="2364498" y="3203801"/>
                </a:lnTo>
                <a:lnTo>
                  <a:pt x="2380047" y="3196188"/>
                </a:lnTo>
                <a:lnTo>
                  <a:pt x="2394643" y="3188575"/>
                </a:lnTo>
                <a:lnTo>
                  <a:pt x="2408605" y="3180645"/>
                </a:lnTo>
                <a:lnTo>
                  <a:pt x="2422249" y="3171763"/>
                </a:lnTo>
                <a:lnTo>
                  <a:pt x="2434307" y="3163198"/>
                </a:lnTo>
                <a:lnTo>
                  <a:pt x="2445730" y="3153999"/>
                </a:lnTo>
                <a:lnTo>
                  <a:pt x="2456518" y="3144800"/>
                </a:lnTo>
                <a:lnTo>
                  <a:pt x="2466355" y="3134966"/>
                </a:lnTo>
                <a:lnTo>
                  <a:pt x="2471115" y="3129574"/>
                </a:lnTo>
                <a:lnTo>
                  <a:pt x="2474922" y="3124498"/>
                </a:lnTo>
                <a:lnTo>
                  <a:pt x="2479365" y="3119423"/>
                </a:lnTo>
                <a:lnTo>
                  <a:pt x="2482855" y="3114347"/>
                </a:lnTo>
                <a:lnTo>
                  <a:pt x="2486346" y="3108955"/>
                </a:lnTo>
                <a:lnTo>
                  <a:pt x="2489519" y="3103562"/>
                </a:lnTo>
                <a:close/>
                <a:moveTo>
                  <a:pt x="201789" y="3100564"/>
                </a:moveTo>
                <a:lnTo>
                  <a:pt x="201084" y="3105812"/>
                </a:lnTo>
                <a:lnTo>
                  <a:pt x="200819" y="3107046"/>
                </a:lnTo>
                <a:lnTo>
                  <a:pt x="201084" y="3105194"/>
                </a:lnTo>
                <a:lnTo>
                  <a:pt x="201789" y="3100564"/>
                </a:lnTo>
                <a:close/>
                <a:moveTo>
                  <a:pt x="1260475" y="3095625"/>
                </a:moveTo>
                <a:lnTo>
                  <a:pt x="1262062" y="3101340"/>
                </a:lnTo>
                <a:lnTo>
                  <a:pt x="1263015" y="3106738"/>
                </a:lnTo>
                <a:lnTo>
                  <a:pt x="1263253" y="3110548"/>
                </a:lnTo>
                <a:lnTo>
                  <a:pt x="1262698" y="3106103"/>
                </a:lnTo>
                <a:lnTo>
                  <a:pt x="1261745" y="3100705"/>
                </a:lnTo>
                <a:lnTo>
                  <a:pt x="1260475" y="3095625"/>
                </a:lnTo>
                <a:close/>
                <a:moveTo>
                  <a:pt x="1746773" y="3094566"/>
                </a:moveTo>
                <a:lnTo>
                  <a:pt x="1746773" y="3198013"/>
                </a:lnTo>
                <a:lnTo>
                  <a:pt x="1764563" y="3200227"/>
                </a:lnTo>
                <a:lnTo>
                  <a:pt x="1782671" y="3202758"/>
                </a:lnTo>
                <a:lnTo>
                  <a:pt x="1800780" y="3204656"/>
                </a:lnTo>
                <a:lnTo>
                  <a:pt x="1819841" y="3206238"/>
                </a:lnTo>
                <a:lnTo>
                  <a:pt x="1819841" y="3102791"/>
                </a:lnTo>
                <a:lnTo>
                  <a:pt x="1800780" y="3101210"/>
                </a:lnTo>
                <a:lnTo>
                  <a:pt x="1782671" y="3099312"/>
                </a:lnTo>
                <a:lnTo>
                  <a:pt x="1764563" y="3097097"/>
                </a:lnTo>
                <a:lnTo>
                  <a:pt x="1746773" y="3094566"/>
                </a:lnTo>
                <a:close/>
                <a:moveTo>
                  <a:pt x="1600953" y="3061666"/>
                </a:moveTo>
                <a:lnTo>
                  <a:pt x="1600953" y="3166378"/>
                </a:lnTo>
                <a:lnTo>
                  <a:pt x="1618744" y="3171756"/>
                </a:lnTo>
                <a:lnTo>
                  <a:pt x="1636217" y="3176501"/>
                </a:lnTo>
                <a:lnTo>
                  <a:pt x="1654960" y="3180930"/>
                </a:lnTo>
                <a:lnTo>
                  <a:pt x="1673704" y="3185042"/>
                </a:lnTo>
                <a:lnTo>
                  <a:pt x="1673704" y="3080963"/>
                </a:lnTo>
                <a:lnTo>
                  <a:pt x="1654960" y="3076534"/>
                </a:lnTo>
                <a:lnTo>
                  <a:pt x="1636217" y="3071789"/>
                </a:lnTo>
                <a:lnTo>
                  <a:pt x="1618108" y="3066728"/>
                </a:lnTo>
                <a:lnTo>
                  <a:pt x="1600953" y="3061666"/>
                </a:lnTo>
                <a:close/>
                <a:moveTo>
                  <a:pt x="3151360" y="3046095"/>
                </a:moveTo>
                <a:lnTo>
                  <a:pt x="3151360" y="3160713"/>
                </a:lnTo>
                <a:lnTo>
                  <a:pt x="3174848" y="3161665"/>
                </a:lnTo>
                <a:lnTo>
                  <a:pt x="3198972" y="3161665"/>
                </a:lnTo>
                <a:lnTo>
                  <a:pt x="3231983" y="3161348"/>
                </a:lnTo>
                <a:lnTo>
                  <a:pt x="3231983" y="3046413"/>
                </a:lnTo>
                <a:lnTo>
                  <a:pt x="3198972" y="3046730"/>
                </a:lnTo>
                <a:lnTo>
                  <a:pt x="3174848" y="3046413"/>
                </a:lnTo>
                <a:lnTo>
                  <a:pt x="3151360" y="3046095"/>
                </a:lnTo>
                <a:close/>
                <a:moveTo>
                  <a:pt x="3815080" y="3040062"/>
                </a:moveTo>
                <a:lnTo>
                  <a:pt x="3816033" y="3047365"/>
                </a:lnTo>
                <a:lnTo>
                  <a:pt x="3816350" y="3054985"/>
                </a:lnTo>
                <a:lnTo>
                  <a:pt x="3816350" y="3206115"/>
                </a:lnTo>
                <a:lnTo>
                  <a:pt x="3816033" y="3206432"/>
                </a:lnTo>
                <a:lnTo>
                  <a:pt x="3815398" y="3214687"/>
                </a:lnTo>
                <a:lnTo>
                  <a:pt x="3814763" y="3220720"/>
                </a:lnTo>
                <a:lnTo>
                  <a:pt x="3813493" y="3226117"/>
                </a:lnTo>
                <a:lnTo>
                  <a:pt x="3811906" y="3231197"/>
                </a:lnTo>
                <a:lnTo>
                  <a:pt x="3810319" y="3236912"/>
                </a:lnTo>
                <a:lnTo>
                  <a:pt x="3808097" y="3242310"/>
                </a:lnTo>
                <a:lnTo>
                  <a:pt x="3805558" y="3248025"/>
                </a:lnTo>
                <a:lnTo>
                  <a:pt x="3803019" y="3253105"/>
                </a:lnTo>
                <a:lnTo>
                  <a:pt x="3799844" y="3258185"/>
                </a:lnTo>
                <a:lnTo>
                  <a:pt x="3796036" y="3263583"/>
                </a:lnTo>
                <a:lnTo>
                  <a:pt x="3792226" y="3268663"/>
                </a:lnTo>
                <a:lnTo>
                  <a:pt x="3788418" y="3274060"/>
                </a:lnTo>
                <a:lnTo>
                  <a:pt x="3783974" y="3278823"/>
                </a:lnTo>
                <a:lnTo>
                  <a:pt x="3779212" y="3283903"/>
                </a:lnTo>
                <a:lnTo>
                  <a:pt x="3774134" y="3288983"/>
                </a:lnTo>
                <a:lnTo>
                  <a:pt x="3768420" y="3293745"/>
                </a:lnTo>
                <a:lnTo>
                  <a:pt x="3763024" y="3298508"/>
                </a:lnTo>
                <a:lnTo>
                  <a:pt x="3750963" y="3307715"/>
                </a:lnTo>
                <a:lnTo>
                  <a:pt x="3737314" y="3317240"/>
                </a:lnTo>
                <a:lnTo>
                  <a:pt x="3722713" y="3326448"/>
                </a:lnTo>
                <a:lnTo>
                  <a:pt x="3707477" y="3335020"/>
                </a:lnTo>
                <a:lnTo>
                  <a:pt x="3690971" y="3343275"/>
                </a:lnTo>
                <a:lnTo>
                  <a:pt x="3673513" y="3351213"/>
                </a:lnTo>
                <a:lnTo>
                  <a:pt x="3655103" y="3359150"/>
                </a:lnTo>
                <a:lnTo>
                  <a:pt x="3635424" y="3366770"/>
                </a:lnTo>
                <a:lnTo>
                  <a:pt x="3615109" y="3373755"/>
                </a:lnTo>
                <a:lnTo>
                  <a:pt x="3593842" y="3380423"/>
                </a:lnTo>
                <a:lnTo>
                  <a:pt x="3571941" y="3386773"/>
                </a:lnTo>
                <a:lnTo>
                  <a:pt x="3549087" y="3392805"/>
                </a:lnTo>
                <a:lnTo>
                  <a:pt x="3525281" y="3398203"/>
                </a:lnTo>
                <a:lnTo>
                  <a:pt x="3501157" y="3403283"/>
                </a:lnTo>
                <a:lnTo>
                  <a:pt x="3476082" y="3408045"/>
                </a:lnTo>
                <a:lnTo>
                  <a:pt x="3450371" y="3411855"/>
                </a:lnTo>
                <a:lnTo>
                  <a:pt x="3424343" y="3415983"/>
                </a:lnTo>
                <a:lnTo>
                  <a:pt x="3397680" y="3419475"/>
                </a:lnTo>
                <a:lnTo>
                  <a:pt x="3370065" y="3422333"/>
                </a:lnTo>
                <a:lnTo>
                  <a:pt x="3341815" y="3424555"/>
                </a:lnTo>
                <a:lnTo>
                  <a:pt x="3313565" y="3426460"/>
                </a:lnTo>
                <a:lnTo>
                  <a:pt x="3284680" y="3427730"/>
                </a:lnTo>
                <a:lnTo>
                  <a:pt x="3255478" y="3428683"/>
                </a:lnTo>
                <a:lnTo>
                  <a:pt x="3225959" y="3429000"/>
                </a:lnTo>
                <a:lnTo>
                  <a:pt x="3195487" y="3428683"/>
                </a:lnTo>
                <a:lnTo>
                  <a:pt x="3165650" y="3427730"/>
                </a:lnTo>
                <a:lnTo>
                  <a:pt x="3136130" y="3426143"/>
                </a:lnTo>
                <a:lnTo>
                  <a:pt x="3106928" y="3424238"/>
                </a:lnTo>
                <a:lnTo>
                  <a:pt x="3078678" y="3422015"/>
                </a:lnTo>
                <a:lnTo>
                  <a:pt x="3050428" y="3418840"/>
                </a:lnTo>
                <a:lnTo>
                  <a:pt x="3022813" y="3415030"/>
                </a:lnTo>
                <a:lnTo>
                  <a:pt x="2996150" y="3411220"/>
                </a:lnTo>
                <a:lnTo>
                  <a:pt x="2970122" y="3406775"/>
                </a:lnTo>
                <a:lnTo>
                  <a:pt x="2944729" y="3402013"/>
                </a:lnTo>
                <a:lnTo>
                  <a:pt x="2919971" y="3396615"/>
                </a:lnTo>
                <a:lnTo>
                  <a:pt x="2895847" y="3390583"/>
                </a:lnTo>
                <a:lnTo>
                  <a:pt x="2872994" y="3384868"/>
                </a:lnTo>
                <a:lnTo>
                  <a:pt x="2850775" y="3378200"/>
                </a:lnTo>
                <a:lnTo>
                  <a:pt x="2829190" y="3370898"/>
                </a:lnTo>
                <a:lnTo>
                  <a:pt x="2808876" y="3363595"/>
                </a:lnTo>
                <a:lnTo>
                  <a:pt x="2789196" y="3355975"/>
                </a:lnTo>
                <a:lnTo>
                  <a:pt x="2770469" y="3347720"/>
                </a:lnTo>
                <a:lnTo>
                  <a:pt x="2753328" y="3339465"/>
                </a:lnTo>
                <a:lnTo>
                  <a:pt x="2736823" y="3330893"/>
                </a:lnTo>
                <a:lnTo>
                  <a:pt x="2721269" y="3321685"/>
                </a:lnTo>
                <a:lnTo>
                  <a:pt x="2706986" y="3312160"/>
                </a:lnTo>
                <a:lnTo>
                  <a:pt x="2693972" y="3302635"/>
                </a:lnTo>
                <a:lnTo>
                  <a:pt x="2688258" y="3297873"/>
                </a:lnTo>
                <a:lnTo>
                  <a:pt x="2682227" y="3292793"/>
                </a:lnTo>
                <a:lnTo>
                  <a:pt x="2676831" y="3287713"/>
                </a:lnTo>
                <a:lnTo>
                  <a:pt x="2671753" y="3282950"/>
                </a:lnTo>
                <a:lnTo>
                  <a:pt x="2666991" y="3277870"/>
                </a:lnTo>
                <a:lnTo>
                  <a:pt x="2662548" y="3272473"/>
                </a:lnTo>
                <a:lnTo>
                  <a:pt x="2658104" y="3267393"/>
                </a:lnTo>
                <a:lnTo>
                  <a:pt x="2654612" y="3261995"/>
                </a:lnTo>
                <a:lnTo>
                  <a:pt x="2651121" y="3256598"/>
                </a:lnTo>
                <a:lnTo>
                  <a:pt x="2647947" y="3251200"/>
                </a:lnTo>
                <a:lnTo>
                  <a:pt x="2645090" y="3245485"/>
                </a:lnTo>
                <a:lnTo>
                  <a:pt x="2642868" y="3240405"/>
                </a:lnTo>
                <a:lnTo>
                  <a:pt x="2640329" y="3234372"/>
                </a:lnTo>
                <a:lnTo>
                  <a:pt x="2638742" y="3228975"/>
                </a:lnTo>
                <a:lnTo>
                  <a:pt x="2637789" y="3223577"/>
                </a:lnTo>
                <a:lnTo>
                  <a:pt x="2636520" y="3217862"/>
                </a:lnTo>
                <a:lnTo>
                  <a:pt x="2636202" y="3212147"/>
                </a:lnTo>
                <a:lnTo>
                  <a:pt x="2635885" y="3206432"/>
                </a:lnTo>
                <a:lnTo>
                  <a:pt x="2635250" y="3206432"/>
                </a:lnTo>
                <a:lnTo>
                  <a:pt x="2635250" y="3097530"/>
                </a:lnTo>
                <a:lnTo>
                  <a:pt x="2646360" y="3105785"/>
                </a:lnTo>
                <a:lnTo>
                  <a:pt x="2657786" y="3114040"/>
                </a:lnTo>
                <a:lnTo>
                  <a:pt x="2670166" y="3121977"/>
                </a:lnTo>
                <a:lnTo>
                  <a:pt x="2683180" y="3129597"/>
                </a:lnTo>
                <a:lnTo>
                  <a:pt x="2696511" y="3136900"/>
                </a:lnTo>
                <a:lnTo>
                  <a:pt x="2710160" y="3144202"/>
                </a:lnTo>
                <a:lnTo>
                  <a:pt x="2724761" y="3151187"/>
                </a:lnTo>
                <a:lnTo>
                  <a:pt x="2740314" y="3157855"/>
                </a:lnTo>
                <a:lnTo>
                  <a:pt x="2755550" y="3164205"/>
                </a:lnTo>
                <a:lnTo>
                  <a:pt x="2771738" y="3170237"/>
                </a:lnTo>
                <a:lnTo>
                  <a:pt x="2788244" y="3176270"/>
                </a:lnTo>
                <a:lnTo>
                  <a:pt x="2805384" y="3181985"/>
                </a:lnTo>
                <a:lnTo>
                  <a:pt x="2822525" y="3187065"/>
                </a:lnTo>
                <a:lnTo>
                  <a:pt x="2840300" y="3192145"/>
                </a:lnTo>
                <a:lnTo>
                  <a:pt x="2858393" y="3196907"/>
                </a:lnTo>
                <a:lnTo>
                  <a:pt x="2877120" y="3201670"/>
                </a:lnTo>
                <a:lnTo>
                  <a:pt x="2895530" y="3205797"/>
                </a:lnTo>
                <a:lnTo>
                  <a:pt x="2914892" y="3209925"/>
                </a:lnTo>
                <a:lnTo>
                  <a:pt x="2934255" y="3213735"/>
                </a:lnTo>
                <a:lnTo>
                  <a:pt x="2953617" y="3217227"/>
                </a:lnTo>
                <a:lnTo>
                  <a:pt x="2973614" y="3220402"/>
                </a:lnTo>
                <a:lnTo>
                  <a:pt x="2993294" y="3222942"/>
                </a:lnTo>
                <a:lnTo>
                  <a:pt x="3013926" y="3225800"/>
                </a:lnTo>
                <a:lnTo>
                  <a:pt x="3033923" y="3228340"/>
                </a:lnTo>
                <a:lnTo>
                  <a:pt x="3054555" y="3230245"/>
                </a:lnTo>
                <a:lnTo>
                  <a:pt x="3074869" y="3232150"/>
                </a:lnTo>
                <a:lnTo>
                  <a:pt x="3095819" y="3233737"/>
                </a:lnTo>
                <a:lnTo>
                  <a:pt x="3116451" y="3235007"/>
                </a:lnTo>
                <a:lnTo>
                  <a:pt x="3137400" y="3235960"/>
                </a:lnTo>
                <a:lnTo>
                  <a:pt x="3158032" y="3236595"/>
                </a:lnTo>
                <a:lnTo>
                  <a:pt x="3178981" y="3237230"/>
                </a:lnTo>
                <a:lnTo>
                  <a:pt x="3199613" y="3237230"/>
                </a:lnTo>
                <a:lnTo>
                  <a:pt x="3224372" y="3236912"/>
                </a:lnTo>
                <a:lnTo>
                  <a:pt x="3249765" y="3236595"/>
                </a:lnTo>
                <a:lnTo>
                  <a:pt x="3274523" y="3235325"/>
                </a:lnTo>
                <a:lnTo>
                  <a:pt x="3299282" y="3234055"/>
                </a:lnTo>
                <a:lnTo>
                  <a:pt x="3324040" y="3232150"/>
                </a:lnTo>
                <a:lnTo>
                  <a:pt x="3348481" y="3230245"/>
                </a:lnTo>
                <a:lnTo>
                  <a:pt x="3372922" y="3227387"/>
                </a:lnTo>
                <a:lnTo>
                  <a:pt x="3397680" y="3224530"/>
                </a:lnTo>
                <a:lnTo>
                  <a:pt x="3421486" y="3221355"/>
                </a:lnTo>
                <a:lnTo>
                  <a:pt x="3445292" y="3217545"/>
                </a:lnTo>
                <a:lnTo>
                  <a:pt x="3468464" y="3213735"/>
                </a:lnTo>
                <a:lnTo>
                  <a:pt x="3491635" y="3208972"/>
                </a:lnTo>
                <a:lnTo>
                  <a:pt x="3514171" y="3204210"/>
                </a:lnTo>
                <a:lnTo>
                  <a:pt x="3536390" y="3199130"/>
                </a:lnTo>
                <a:lnTo>
                  <a:pt x="3557974" y="3193097"/>
                </a:lnTo>
                <a:lnTo>
                  <a:pt x="3579241" y="3187065"/>
                </a:lnTo>
                <a:lnTo>
                  <a:pt x="3599873" y="3180715"/>
                </a:lnTo>
                <a:lnTo>
                  <a:pt x="3619870" y="3174047"/>
                </a:lnTo>
                <a:lnTo>
                  <a:pt x="3639233" y="3167062"/>
                </a:lnTo>
                <a:lnTo>
                  <a:pt x="3657643" y="3159442"/>
                </a:lnTo>
                <a:lnTo>
                  <a:pt x="3676053" y="3151505"/>
                </a:lnTo>
                <a:lnTo>
                  <a:pt x="3692876" y="3143250"/>
                </a:lnTo>
                <a:lnTo>
                  <a:pt x="3709381" y="3134677"/>
                </a:lnTo>
                <a:lnTo>
                  <a:pt x="3724935" y="3125470"/>
                </a:lnTo>
                <a:lnTo>
                  <a:pt x="3739853" y="3116262"/>
                </a:lnTo>
                <a:lnTo>
                  <a:pt x="3753502" y="3106420"/>
                </a:lnTo>
                <a:lnTo>
                  <a:pt x="3766198" y="3096577"/>
                </a:lnTo>
                <a:lnTo>
                  <a:pt x="3772547" y="3090862"/>
                </a:lnTo>
                <a:lnTo>
                  <a:pt x="3777943" y="3085782"/>
                </a:lnTo>
                <a:lnTo>
                  <a:pt x="3783656" y="3080385"/>
                </a:lnTo>
                <a:lnTo>
                  <a:pt x="3789052" y="3074670"/>
                </a:lnTo>
                <a:lnTo>
                  <a:pt x="3793814" y="3069272"/>
                </a:lnTo>
                <a:lnTo>
                  <a:pt x="3798575" y="3063557"/>
                </a:lnTo>
                <a:lnTo>
                  <a:pt x="3803336" y="3057842"/>
                </a:lnTo>
                <a:lnTo>
                  <a:pt x="3807145" y="3051810"/>
                </a:lnTo>
                <a:lnTo>
                  <a:pt x="3811271" y="3045777"/>
                </a:lnTo>
                <a:lnTo>
                  <a:pt x="3815080" y="3040062"/>
                </a:lnTo>
                <a:close/>
                <a:moveTo>
                  <a:pt x="2989478" y="3031808"/>
                </a:moveTo>
                <a:lnTo>
                  <a:pt x="2989478" y="3147378"/>
                </a:lnTo>
                <a:lnTo>
                  <a:pt x="3009158" y="3149918"/>
                </a:lnTo>
                <a:lnTo>
                  <a:pt x="3029472" y="3152140"/>
                </a:lnTo>
                <a:lnTo>
                  <a:pt x="3049469" y="3154363"/>
                </a:lnTo>
                <a:lnTo>
                  <a:pt x="3070419" y="3155950"/>
                </a:lnTo>
                <a:lnTo>
                  <a:pt x="3070419" y="3041333"/>
                </a:lnTo>
                <a:lnTo>
                  <a:pt x="3049469" y="3039428"/>
                </a:lnTo>
                <a:lnTo>
                  <a:pt x="3029472" y="3036888"/>
                </a:lnTo>
                <a:lnTo>
                  <a:pt x="3009158" y="3034665"/>
                </a:lnTo>
                <a:lnTo>
                  <a:pt x="2989478" y="3031808"/>
                </a:lnTo>
                <a:close/>
                <a:moveTo>
                  <a:pt x="2402802" y="3022755"/>
                </a:moveTo>
                <a:lnTo>
                  <a:pt x="2397719" y="3026235"/>
                </a:lnTo>
                <a:lnTo>
                  <a:pt x="2391365" y="3029398"/>
                </a:lnTo>
                <a:lnTo>
                  <a:pt x="2383740" y="3032878"/>
                </a:lnTo>
                <a:lnTo>
                  <a:pt x="2376433" y="3036042"/>
                </a:lnTo>
                <a:lnTo>
                  <a:pt x="2360867" y="3042369"/>
                </a:lnTo>
                <a:lnTo>
                  <a:pt x="2347841" y="3047114"/>
                </a:lnTo>
                <a:lnTo>
                  <a:pt x="2347841" y="3137274"/>
                </a:lnTo>
                <a:lnTo>
                  <a:pt x="2355784" y="3133794"/>
                </a:lnTo>
                <a:lnTo>
                  <a:pt x="2363408" y="3129681"/>
                </a:lnTo>
                <a:lnTo>
                  <a:pt x="2371033" y="3125252"/>
                </a:lnTo>
                <a:lnTo>
                  <a:pt x="2378340" y="3120507"/>
                </a:lnTo>
                <a:lnTo>
                  <a:pt x="2385329" y="3115762"/>
                </a:lnTo>
                <a:lnTo>
                  <a:pt x="2391683" y="3111017"/>
                </a:lnTo>
                <a:lnTo>
                  <a:pt x="2397719" y="3106271"/>
                </a:lnTo>
                <a:lnTo>
                  <a:pt x="2402802" y="3101526"/>
                </a:lnTo>
                <a:lnTo>
                  <a:pt x="2402802" y="3022755"/>
                </a:lnTo>
                <a:close/>
                <a:moveTo>
                  <a:pt x="698500" y="3017837"/>
                </a:moveTo>
                <a:lnTo>
                  <a:pt x="698500" y="3086100"/>
                </a:lnTo>
                <a:lnTo>
                  <a:pt x="684586" y="3083595"/>
                </a:lnTo>
                <a:lnTo>
                  <a:pt x="667825" y="3079838"/>
                </a:lnTo>
                <a:lnTo>
                  <a:pt x="659920" y="3077959"/>
                </a:lnTo>
                <a:lnTo>
                  <a:pt x="652962" y="3076393"/>
                </a:lnTo>
                <a:lnTo>
                  <a:pt x="646321" y="3074201"/>
                </a:lnTo>
                <a:lnTo>
                  <a:pt x="640313" y="3071696"/>
                </a:lnTo>
                <a:lnTo>
                  <a:pt x="634305" y="3069191"/>
                </a:lnTo>
                <a:lnTo>
                  <a:pt x="629245" y="3065433"/>
                </a:lnTo>
                <a:lnTo>
                  <a:pt x="626082" y="3063555"/>
                </a:lnTo>
                <a:lnTo>
                  <a:pt x="623869" y="3061363"/>
                </a:lnTo>
                <a:lnTo>
                  <a:pt x="622288" y="3058545"/>
                </a:lnTo>
                <a:lnTo>
                  <a:pt x="620706" y="3056353"/>
                </a:lnTo>
                <a:lnTo>
                  <a:pt x="619441" y="3053534"/>
                </a:lnTo>
                <a:lnTo>
                  <a:pt x="619125" y="3051029"/>
                </a:lnTo>
                <a:lnTo>
                  <a:pt x="619125" y="3048524"/>
                </a:lnTo>
                <a:lnTo>
                  <a:pt x="619441" y="3046019"/>
                </a:lnTo>
                <a:lnTo>
                  <a:pt x="620390" y="3043514"/>
                </a:lnTo>
                <a:lnTo>
                  <a:pt x="621971" y="3041009"/>
                </a:lnTo>
                <a:lnTo>
                  <a:pt x="623553" y="3038817"/>
                </a:lnTo>
                <a:lnTo>
                  <a:pt x="625766" y="3036312"/>
                </a:lnTo>
                <a:lnTo>
                  <a:pt x="628296" y="3034433"/>
                </a:lnTo>
                <a:lnTo>
                  <a:pt x="631142" y="3032555"/>
                </a:lnTo>
                <a:lnTo>
                  <a:pt x="634937" y="3030676"/>
                </a:lnTo>
                <a:lnTo>
                  <a:pt x="638732" y="3029110"/>
                </a:lnTo>
                <a:lnTo>
                  <a:pt x="645057" y="3026605"/>
                </a:lnTo>
                <a:lnTo>
                  <a:pt x="651697" y="3024726"/>
                </a:lnTo>
                <a:lnTo>
                  <a:pt x="658655" y="3023161"/>
                </a:lnTo>
                <a:lnTo>
                  <a:pt x="666244" y="3021595"/>
                </a:lnTo>
                <a:lnTo>
                  <a:pt x="674150" y="3020342"/>
                </a:lnTo>
                <a:lnTo>
                  <a:pt x="682056" y="3019403"/>
                </a:lnTo>
                <a:lnTo>
                  <a:pt x="698500" y="3017837"/>
                </a:lnTo>
                <a:close/>
                <a:moveTo>
                  <a:pt x="2827597" y="2994977"/>
                </a:moveTo>
                <a:lnTo>
                  <a:pt x="2827597" y="3112135"/>
                </a:lnTo>
                <a:lnTo>
                  <a:pt x="2846959" y="3117850"/>
                </a:lnTo>
                <a:lnTo>
                  <a:pt x="2866956" y="3123248"/>
                </a:lnTo>
                <a:lnTo>
                  <a:pt x="2887588" y="3128010"/>
                </a:lnTo>
                <a:lnTo>
                  <a:pt x="2908220" y="3132773"/>
                </a:lnTo>
                <a:lnTo>
                  <a:pt x="2908220" y="3016885"/>
                </a:lnTo>
                <a:lnTo>
                  <a:pt x="2887588" y="3011805"/>
                </a:lnTo>
                <a:lnTo>
                  <a:pt x="2866956" y="3006725"/>
                </a:lnTo>
                <a:lnTo>
                  <a:pt x="2846959" y="3001010"/>
                </a:lnTo>
                <a:lnTo>
                  <a:pt x="2827597" y="2994977"/>
                </a:lnTo>
                <a:close/>
                <a:moveTo>
                  <a:pt x="1455133" y="2986375"/>
                </a:moveTo>
                <a:lnTo>
                  <a:pt x="1455133" y="3092352"/>
                </a:lnTo>
                <a:lnTo>
                  <a:pt x="1457675" y="3094883"/>
                </a:lnTo>
                <a:lnTo>
                  <a:pt x="1460216" y="3097730"/>
                </a:lnTo>
                <a:lnTo>
                  <a:pt x="1466888" y="3103741"/>
                </a:lnTo>
                <a:lnTo>
                  <a:pt x="1475466" y="3110068"/>
                </a:lnTo>
                <a:lnTo>
                  <a:pt x="1484679" y="3116078"/>
                </a:lnTo>
                <a:lnTo>
                  <a:pt x="1495162" y="3122405"/>
                </a:lnTo>
                <a:lnTo>
                  <a:pt x="1505964" y="3128732"/>
                </a:lnTo>
                <a:lnTo>
                  <a:pt x="1517083" y="3134743"/>
                </a:lnTo>
                <a:lnTo>
                  <a:pt x="1528202" y="3139804"/>
                </a:lnTo>
                <a:lnTo>
                  <a:pt x="1528202" y="3033195"/>
                </a:lnTo>
                <a:lnTo>
                  <a:pt x="1517083" y="3027817"/>
                </a:lnTo>
                <a:lnTo>
                  <a:pt x="1506917" y="3022122"/>
                </a:lnTo>
                <a:lnTo>
                  <a:pt x="1497068" y="3016428"/>
                </a:lnTo>
                <a:lnTo>
                  <a:pt x="1487538" y="3010734"/>
                </a:lnTo>
                <a:lnTo>
                  <a:pt x="1478960" y="3005039"/>
                </a:lnTo>
                <a:lnTo>
                  <a:pt x="1470700" y="2998712"/>
                </a:lnTo>
                <a:lnTo>
                  <a:pt x="1462758" y="2992702"/>
                </a:lnTo>
                <a:lnTo>
                  <a:pt x="1455133" y="2986375"/>
                </a:lnTo>
                <a:close/>
                <a:moveTo>
                  <a:pt x="711352" y="2965750"/>
                </a:moveTo>
                <a:lnTo>
                  <a:pt x="709129" y="2966067"/>
                </a:lnTo>
                <a:lnTo>
                  <a:pt x="706270" y="2966384"/>
                </a:lnTo>
                <a:lnTo>
                  <a:pt x="704047" y="2966702"/>
                </a:lnTo>
                <a:lnTo>
                  <a:pt x="701824" y="2967653"/>
                </a:lnTo>
                <a:lnTo>
                  <a:pt x="700236" y="2968288"/>
                </a:lnTo>
                <a:lnTo>
                  <a:pt x="699283" y="2969556"/>
                </a:lnTo>
                <a:lnTo>
                  <a:pt x="698330" y="2970191"/>
                </a:lnTo>
                <a:lnTo>
                  <a:pt x="698012" y="2971459"/>
                </a:lnTo>
                <a:lnTo>
                  <a:pt x="698012" y="2990491"/>
                </a:lnTo>
                <a:lnTo>
                  <a:pt x="683085" y="2991760"/>
                </a:lnTo>
                <a:lnTo>
                  <a:pt x="667839" y="2993346"/>
                </a:lnTo>
                <a:lnTo>
                  <a:pt x="653865" y="2995249"/>
                </a:lnTo>
                <a:lnTo>
                  <a:pt x="639890" y="2997786"/>
                </a:lnTo>
                <a:lnTo>
                  <a:pt x="626550" y="3000641"/>
                </a:lnTo>
                <a:lnTo>
                  <a:pt x="613846" y="3004130"/>
                </a:lnTo>
                <a:lnTo>
                  <a:pt x="602094" y="3007619"/>
                </a:lnTo>
                <a:lnTo>
                  <a:pt x="590978" y="3012060"/>
                </a:lnTo>
                <a:lnTo>
                  <a:pt x="583673" y="3015549"/>
                </a:lnTo>
                <a:lnTo>
                  <a:pt x="576368" y="3019355"/>
                </a:lnTo>
                <a:lnTo>
                  <a:pt x="570015" y="3023162"/>
                </a:lnTo>
                <a:lnTo>
                  <a:pt x="564616" y="3026968"/>
                </a:lnTo>
                <a:lnTo>
                  <a:pt x="559852" y="3031092"/>
                </a:lnTo>
                <a:lnTo>
                  <a:pt x="556041" y="3035215"/>
                </a:lnTo>
                <a:lnTo>
                  <a:pt x="552865" y="3039656"/>
                </a:lnTo>
                <a:lnTo>
                  <a:pt x="550324" y="3044096"/>
                </a:lnTo>
                <a:lnTo>
                  <a:pt x="548736" y="3048854"/>
                </a:lnTo>
                <a:lnTo>
                  <a:pt x="547783" y="3052978"/>
                </a:lnTo>
                <a:lnTo>
                  <a:pt x="547783" y="3057736"/>
                </a:lnTo>
                <a:lnTo>
                  <a:pt x="548736" y="3062176"/>
                </a:lnTo>
                <a:lnTo>
                  <a:pt x="550324" y="3066617"/>
                </a:lnTo>
                <a:lnTo>
                  <a:pt x="552865" y="3070741"/>
                </a:lnTo>
                <a:lnTo>
                  <a:pt x="556358" y="3075181"/>
                </a:lnTo>
                <a:lnTo>
                  <a:pt x="560805" y="3079622"/>
                </a:lnTo>
                <a:lnTo>
                  <a:pt x="564934" y="3083111"/>
                </a:lnTo>
                <a:lnTo>
                  <a:pt x="570015" y="3086917"/>
                </a:lnTo>
                <a:lnTo>
                  <a:pt x="576050" y="3090089"/>
                </a:lnTo>
                <a:lnTo>
                  <a:pt x="582720" y="3093578"/>
                </a:lnTo>
                <a:lnTo>
                  <a:pt x="589390" y="3096433"/>
                </a:lnTo>
                <a:lnTo>
                  <a:pt x="597012" y="3099288"/>
                </a:lnTo>
                <a:lnTo>
                  <a:pt x="605270" y="3101825"/>
                </a:lnTo>
                <a:lnTo>
                  <a:pt x="613528" y="3104046"/>
                </a:lnTo>
                <a:lnTo>
                  <a:pt x="645607" y="3110707"/>
                </a:lnTo>
                <a:lnTo>
                  <a:pt x="698012" y="3121808"/>
                </a:lnTo>
                <a:lnTo>
                  <a:pt x="698012" y="3203010"/>
                </a:lnTo>
                <a:lnTo>
                  <a:pt x="684673" y="3201424"/>
                </a:lnTo>
                <a:lnTo>
                  <a:pt x="672286" y="3199203"/>
                </a:lnTo>
                <a:lnTo>
                  <a:pt x="657993" y="3196983"/>
                </a:lnTo>
                <a:lnTo>
                  <a:pt x="643066" y="3193494"/>
                </a:lnTo>
                <a:lnTo>
                  <a:pt x="629409" y="3189370"/>
                </a:lnTo>
                <a:lnTo>
                  <a:pt x="617022" y="3185247"/>
                </a:lnTo>
                <a:lnTo>
                  <a:pt x="613846" y="3183978"/>
                </a:lnTo>
                <a:lnTo>
                  <a:pt x="610670" y="3182709"/>
                </a:lnTo>
                <a:lnTo>
                  <a:pt x="608129" y="3181441"/>
                </a:lnTo>
                <a:lnTo>
                  <a:pt x="608446" y="3181441"/>
                </a:lnTo>
                <a:lnTo>
                  <a:pt x="608129" y="3181123"/>
                </a:lnTo>
                <a:lnTo>
                  <a:pt x="604317" y="3179220"/>
                </a:lnTo>
                <a:lnTo>
                  <a:pt x="602412" y="3177951"/>
                </a:lnTo>
                <a:lnTo>
                  <a:pt x="600506" y="3177000"/>
                </a:lnTo>
                <a:lnTo>
                  <a:pt x="595424" y="3175731"/>
                </a:lnTo>
                <a:lnTo>
                  <a:pt x="590343" y="3174780"/>
                </a:lnTo>
                <a:lnTo>
                  <a:pt x="584308" y="3174780"/>
                </a:lnTo>
                <a:lnTo>
                  <a:pt x="578273" y="3175414"/>
                </a:lnTo>
                <a:lnTo>
                  <a:pt x="572556" y="3176048"/>
                </a:lnTo>
                <a:lnTo>
                  <a:pt x="566522" y="3177634"/>
                </a:lnTo>
                <a:lnTo>
                  <a:pt x="560805" y="3179220"/>
                </a:lnTo>
                <a:lnTo>
                  <a:pt x="555405" y="3181123"/>
                </a:lnTo>
                <a:lnTo>
                  <a:pt x="551277" y="3183661"/>
                </a:lnTo>
                <a:lnTo>
                  <a:pt x="547148" y="3185881"/>
                </a:lnTo>
                <a:lnTo>
                  <a:pt x="544607" y="3188736"/>
                </a:lnTo>
                <a:lnTo>
                  <a:pt x="543336" y="3190005"/>
                </a:lnTo>
                <a:lnTo>
                  <a:pt x="542383" y="3190956"/>
                </a:lnTo>
                <a:lnTo>
                  <a:pt x="542066" y="3192542"/>
                </a:lnTo>
                <a:lnTo>
                  <a:pt x="542066" y="3193811"/>
                </a:lnTo>
                <a:lnTo>
                  <a:pt x="542066" y="3195080"/>
                </a:lnTo>
                <a:lnTo>
                  <a:pt x="543019" y="3196031"/>
                </a:lnTo>
                <a:lnTo>
                  <a:pt x="543654" y="3197300"/>
                </a:lnTo>
                <a:lnTo>
                  <a:pt x="545242" y="3198569"/>
                </a:lnTo>
                <a:lnTo>
                  <a:pt x="550959" y="3202058"/>
                </a:lnTo>
                <a:lnTo>
                  <a:pt x="557629" y="3205547"/>
                </a:lnTo>
                <a:lnTo>
                  <a:pt x="564299" y="3208719"/>
                </a:lnTo>
                <a:lnTo>
                  <a:pt x="572239" y="3211891"/>
                </a:lnTo>
                <a:lnTo>
                  <a:pt x="580497" y="3214746"/>
                </a:lnTo>
                <a:lnTo>
                  <a:pt x="589072" y="3216966"/>
                </a:lnTo>
                <a:lnTo>
                  <a:pt x="598600" y="3219821"/>
                </a:lnTo>
                <a:lnTo>
                  <a:pt x="608446" y="3221724"/>
                </a:lnTo>
                <a:lnTo>
                  <a:pt x="618610" y="3223627"/>
                </a:lnTo>
                <a:lnTo>
                  <a:pt x="629409" y="3225847"/>
                </a:lnTo>
                <a:lnTo>
                  <a:pt x="651324" y="3229019"/>
                </a:lnTo>
                <a:lnTo>
                  <a:pt x="674192" y="3230923"/>
                </a:lnTo>
                <a:lnTo>
                  <a:pt x="698012" y="3232509"/>
                </a:lnTo>
                <a:lnTo>
                  <a:pt x="698012" y="3251223"/>
                </a:lnTo>
                <a:lnTo>
                  <a:pt x="698330" y="3252492"/>
                </a:lnTo>
                <a:lnTo>
                  <a:pt x="699283" y="3253443"/>
                </a:lnTo>
                <a:lnTo>
                  <a:pt x="700236" y="3254395"/>
                </a:lnTo>
                <a:lnTo>
                  <a:pt x="701824" y="3255346"/>
                </a:lnTo>
                <a:lnTo>
                  <a:pt x="704047" y="3255981"/>
                </a:lnTo>
                <a:lnTo>
                  <a:pt x="706270" y="3256298"/>
                </a:lnTo>
                <a:lnTo>
                  <a:pt x="709129" y="3256932"/>
                </a:lnTo>
                <a:lnTo>
                  <a:pt x="711352" y="3257249"/>
                </a:lnTo>
                <a:lnTo>
                  <a:pt x="758358" y="3257249"/>
                </a:lnTo>
                <a:lnTo>
                  <a:pt x="760581" y="3256932"/>
                </a:lnTo>
                <a:lnTo>
                  <a:pt x="763440" y="3256298"/>
                </a:lnTo>
                <a:lnTo>
                  <a:pt x="765345" y="3255981"/>
                </a:lnTo>
                <a:lnTo>
                  <a:pt x="767886" y="3255346"/>
                </a:lnTo>
                <a:lnTo>
                  <a:pt x="769474" y="3254395"/>
                </a:lnTo>
                <a:lnTo>
                  <a:pt x="770427" y="3253443"/>
                </a:lnTo>
                <a:lnTo>
                  <a:pt x="771380" y="3252492"/>
                </a:lnTo>
                <a:lnTo>
                  <a:pt x="771698" y="3251223"/>
                </a:lnTo>
                <a:lnTo>
                  <a:pt x="771698" y="3231874"/>
                </a:lnTo>
                <a:lnTo>
                  <a:pt x="786308" y="3230923"/>
                </a:lnTo>
                <a:lnTo>
                  <a:pt x="800600" y="3229654"/>
                </a:lnTo>
                <a:lnTo>
                  <a:pt x="814257" y="3228068"/>
                </a:lnTo>
                <a:lnTo>
                  <a:pt x="827279" y="3226165"/>
                </a:lnTo>
                <a:lnTo>
                  <a:pt x="839984" y="3223627"/>
                </a:lnTo>
                <a:lnTo>
                  <a:pt x="851418" y="3221090"/>
                </a:lnTo>
                <a:lnTo>
                  <a:pt x="862534" y="3217918"/>
                </a:lnTo>
                <a:lnTo>
                  <a:pt x="872062" y="3214746"/>
                </a:lnTo>
                <a:lnTo>
                  <a:pt x="880002" y="3211257"/>
                </a:lnTo>
                <a:lnTo>
                  <a:pt x="886990" y="3208085"/>
                </a:lnTo>
                <a:lnTo>
                  <a:pt x="893660" y="3204278"/>
                </a:lnTo>
                <a:lnTo>
                  <a:pt x="899694" y="3200472"/>
                </a:lnTo>
                <a:lnTo>
                  <a:pt x="904776" y="3196666"/>
                </a:lnTo>
                <a:lnTo>
                  <a:pt x="909540" y="3192542"/>
                </a:lnTo>
                <a:lnTo>
                  <a:pt x="913352" y="3188419"/>
                </a:lnTo>
                <a:lnTo>
                  <a:pt x="916528" y="3184295"/>
                </a:lnTo>
                <a:lnTo>
                  <a:pt x="919069" y="3179855"/>
                </a:lnTo>
                <a:lnTo>
                  <a:pt x="920657" y="3175414"/>
                </a:lnTo>
                <a:lnTo>
                  <a:pt x="921609" y="3170973"/>
                </a:lnTo>
                <a:lnTo>
                  <a:pt x="921927" y="3166533"/>
                </a:lnTo>
                <a:lnTo>
                  <a:pt x="921292" y="3161775"/>
                </a:lnTo>
                <a:lnTo>
                  <a:pt x="920021" y="3157651"/>
                </a:lnTo>
                <a:lnTo>
                  <a:pt x="917798" y="3153210"/>
                </a:lnTo>
                <a:lnTo>
                  <a:pt x="914622" y="3148453"/>
                </a:lnTo>
                <a:lnTo>
                  <a:pt x="912716" y="3146549"/>
                </a:lnTo>
                <a:lnTo>
                  <a:pt x="910493" y="3144012"/>
                </a:lnTo>
                <a:lnTo>
                  <a:pt x="905411" y="3139888"/>
                </a:lnTo>
                <a:lnTo>
                  <a:pt x="899059" y="3135765"/>
                </a:lnTo>
                <a:lnTo>
                  <a:pt x="892389" y="3132276"/>
                </a:lnTo>
                <a:lnTo>
                  <a:pt x="884449" y="3128787"/>
                </a:lnTo>
                <a:lnTo>
                  <a:pt x="876191" y="3125615"/>
                </a:lnTo>
                <a:lnTo>
                  <a:pt x="867298" y="3122443"/>
                </a:lnTo>
                <a:lnTo>
                  <a:pt x="857452" y="3119588"/>
                </a:lnTo>
                <a:lnTo>
                  <a:pt x="847606" y="3117051"/>
                </a:lnTo>
                <a:lnTo>
                  <a:pt x="836808" y="3114196"/>
                </a:lnTo>
                <a:lnTo>
                  <a:pt x="815528" y="3109438"/>
                </a:lnTo>
                <a:lnTo>
                  <a:pt x="793613" y="3104997"/>
                </a:lnTo>
                <a:lnTo>
                  <a:pt x="771698" y="3101191"/>
                </a:lnTo>
                <a:lnTo>
                  <a:pt x="771698" y="3019673"/>
                </a:lnTo>
                <a:lnTo>
                  <a:pt x="790754" y="3021893"/>
                </a:lnTo>
                <a:lnTo>
                  <a:pt x="797742" y="3023162"/>
                </a:lnTo>
                <a:lnTo>
                  <a:pt x="805047" y="3024748"/>
                </a:lnTo>
                <a:lnTo>
                  <a:pt x="819974" y="3028554"/>
                </a:lnTo>
                <a:lnTo>
                  <a:pt x="834584" y="3033312"/>
                </a:lnTo>
                <a:lnTo>
                  <a:pt x="846336" y="3037435"/>
                </a:lnTo>
                <a:lnTo>
                  <a:pt x="853006" y="3039973"/>
                </a:lnTo>
                <a:lnTo>
                  <a:pt x="855547" y="3041242"/>
                </a:lnTo>
                <a:lnTo>
                  <a:pt x="859358" y="3043779"/>
                </a:lnTo>
                <a:lnTo>
                  <a:pt x="861264" y="3044731"/>
                </a:lnTo>
                <a:lnTo>
                  <a:pt x="863169" y="3046000"/>
                </a:lnTo>
                <a:lnTo>
                  <a:pt x="867933" y="3047268"/>
                </a:lnTo>
                <a:lnTo>
                  <a:pt x="873650" y="3047903"/>
                </a:lnTo>
                <a:lnTo>
                  <a:pt x="879367" y="3048220"/>
                </a:lnTo>
                <a:lnTo>
                  <a:pt x="885402" y="3047586"/>
                </a:lnTo>
                <a:lnTo>
                  <a:pt x="891436" y="3046634"/>
                </a:lnTo>
                <a:lnTo>
                  <a:pt x="897153" y="3045682"/>
                </a:lnTo>
                <a:lnTo>
                  <a:pt x="902870" y="3043779"/>
                </a:lnTo>
                <a:lnTo>
                  <a:pt x="907952" y="3041559"/>
                </a:lnTo>
                <a:lnTo>
                  <a:pt x="912716" y="3039339"/>
                </a:lnTo>
                <a:lnTo>
                  <a:pt x="916528" y="3036801"/>
                </a:lnTo>
                <a:lnTo>
                  <a:pt x="919386" y="3034263"/>
                </a:lnTo>
                <a:lnTo>
                  <a:pt x="920657" y="3032995"/>
                </a:lnTo>
                <a:lnTo>
                  <a:pt x="921292" y="3031726"/>
                </a:lnTo>
                <a:lnTo>
                  <a:pt x="921609" y="3030140"/>
                </a:lnTo>
                <a:lnTo>
                  <a:pt x="921609" y="3029188"/>
                </a:lnTo>
                <a:lnTo>
                  <a:pt x="921292" y="3027920"/>
                </a:lnTo>
                <a:lnTo>
                  <a:pt x="920974" y="3026651"/>
                </a:lnTo>
                <a:lnTo>
                  <a:pt x="919704" y="3025382"/>
                </a:lnTo>
                <a:lnTo>
                  <a:pt x="918433" y="3024431"/>
                </a:lnTo>
                <a:lnTo>
                  <a:pt x="914304" y="3021576"/>
                </a:lnTo>
                <a:lnTo>
                  <a:pt x="909540" y="3018721"/>
                </a:lnTo>
                <a:lnTo>
                  <a:pt x="903823" y="3016501"/>
                </a:lnTo>
                <a:lnTo>
                  <a:pt x="898424" y="3013963"/>
                </a:lnTo>
                <a:lnTo>
                  <a:pt x="885402" y="3009205"/>
                </a:lnTo>
                <a:lnTo>
                  <a:pt x="871109" y="3005082"/>
                </a:lnTo>
                <a:lnTo>
                  <a:pt x="856182" y="3000958"/>
                </a:lnTo>
                <a:lnTo>
                  <a:pt x="840936" y="2997469"/>
                </a:lnTo>
                <a:lnTo>
                  <a:pt x="825374" y="2994614"/>
                </a:lnTo>
                <a:lnTo>
                  <a:pt x="810764" y="2992711"/>
                </a:lnTo>
                <a:lnTo>
                  <a:pt x="791389" y="2990808"/>
                </a:lnTo>
                <a:lnTo>
                  <a:pt x="771698" y="2989539"/>
                </a:lnTo>
                <a:lnTo>
                  <a:pt x="771698" y="2971459"/>
                </a:lnTo>
                <a:lnTo>
                  <a:pt x="771380" y="2970191"/>
                </a:lnTo>
                <a:lnTo>
                  <a:pt x="770427" y="2969556"/>
                </a:lnTo>
                <a:lnTo>
                  <a:pt x="769474" y="2968288"/>
                </a:lnTo>
                <a:lnTo>
                  <a:pt x="767886" y="2967653"/>
                </a:lnTo>
                <a:lnTo>
                  <a:pt x="765345" y="2966702"/>
                </a:lnTo>
                <a:lnTo>
                  <a:pt x="763440" y="2966384"/>
                </a:lnTo>
                <a:lnTo>
                  <a:pt x="760581" y="2966067"/>
                </a:lnTo>
                <a:lnTo>
                  <a:pt x="758358" y="2965750"/>
                </a:lnTo>
                <a:lnTo>
                  <a:pt x="711352" y="2965750"/>
                </a:lnTo>
                <a:close/>
                <a:moveTo>
                  <a:pt x="3717945" y="2951797"/>
                </a:moveTo>
                <a:lnTo>
                  <a:pt x="3711914" y="2955607"/>
                </a:lnTo>
                <a:lnTo>
                  <a:pt x="3704931" y="2959100"/>
                </a:lnTo>
                <a:lnTo>
                  <a:pt x="3696678" y="2963227"/>
                </a:lnTo>
                <a:lnTo>
                  <a:pt x="3688425" y="2966720"/>
                </a:lnTo>
                <a:lnTo>
                  <a:pt x="3671285" y="2973387"/>
                </a:lnTo>
                <a:lnTo>
                  <a:pt x="3656684" y="2979102"/>
                </a:lnTo>
                <a:lnTo>
                  <a:pt x="3656684" y="3080068"/>
                </a:lnTo>
                <a:lnTo>
                  <a:pt x="3665254" y="3075623"/>
                </a:lnTo>
                <a:lnTo>
                  <a:pt x="3674142" y="3070860"/>
                </a:lnTo>
                <a:lnTo>
                  <a:pt x="3682394" y="3066098"/>
                </a:lnTo>
                <a:lnTo>
                  <a:pt x="3690647" y="3061018"/>
                </a:lnTo>
                <a:lnTo>
                  <a:pt x="3698582" y="3055620"/>
                </a:lnTo>
                <a:lnTo>
                  <a:pt x="3705566" y="3050223"/>
                </a:lnTo>
                <a:lnTo>
                  <a:pt x="3711914" y="3044825"/>
                </a:lnTo>
                <a:lnTo>
                  <a:pt x="3717945" y="3040063"/>
                </a:lnTo>
                <a:lnTo>
                  <a:pt x="3717945" y="2951797"/>
                </a:lnTo>
                <a:close/>
                <a:moveTo>
                  <a:pt x="731996" y="2947987"/>
                </a:moveTo>
                <a:lnTo>
                  <a:pt x="755499" y="2948304"/>
                </a:lnTo>
                <a:lnTo>
                  <a:pt x="779003" y="2948939"/>
                </a:lnTo>
                <a:lnTo>
                  <a:pt x="801870" y="2949890"/>
                </a:lnTo>
                <a:lnTo>
                  <a:pt x="824103" y="2951476"/>
                </a:lnTo>
                <a:lnTo>
                  <a:pt x="846654" y="2953380"/>
                </a:lnTo>
                <a:lnTo>
                  <a:pt x="868569" y="2955283"/>
                </a:lnTo>
                <a:lnTo>
                  <a:pt x="889848" y="2958137"/>
                </a:lnTo>
                <a:lnTo>
                  <a:pt x="910493" y="2960992"/>
                </a:lnTo>
                <a:lnTo>
                  <a:pt x="930820" y="2964164"/>
                </a:lnTo>
                <a:lnTo>
                  <a:pt x="950512" y="2967970"/>
                </a:lnTo>
                <a:lnTo>
                  <a:pt x="969886" y="2971777"/>
                </a:lnTo>
                <a:lnTo>
                  <a:pt x="988308" y="2975900"/>
                </a:lnTo>
                <a:lnTo>
                  <a:pt x="1006411" y="2980658"/>
                </a:lnTo>
                <a:lnTo>
                  <a:pt x="1023880" y="2985416"/>
                </a:lnTo>
                <a:lnTo>
                  <a:pt x="1040396" y="2990491"/>
                </a:lnTo>
                <a:lnTo>
                  <a:pt x="1056594" y="2995883"/>
                </a:lnTo>
                <a:lnTo>
                  <a:pt x="1071521" y="3001593"/>
                </a:lnTo>
                <a:lnTo>
                  <a:pt x="1086131" y="3007302"/>
                </a:lnTo>
                <a:lnTo>
                  <a:pt x="1099471" y="3013646"/>
                </a:lnTo>
                <a:lnTo>
                  <a:pt x="1112493" y="3019990"/>
                </a:lnTo>
                <a:lnTo>
                  <a:pt x="1124562" y="3026651"/>
                </a:lnTo>
                <a:lnTo>
                  <a:pt x="1135678" y="3033629"/>
                </a:lnTo>
                <a:lnTo>
                  <a:pt x="1145842" y="3040925"/>
                </a:lnTo>
                <a:lnTo>
                  <a:pt x="1154735" y="3047903"/>
                </a:lnTo>
                <a:lnTo>
                  <a:pt x="1162993" y="3055515"/>
                </a:lnTo>
                <a:lnTo>
                  <a:pt x="1170298" y="3062811"/>
                </a:lnTo>
                <a:lnTo>
                  <a:pt x="1176650" y="3070741"/>
                </a:lnTo>
                <a:lnTo>
                  <a:pt x="1178873" y="3074864"/>
                </a:lnTo>
                <a:lnTo>
                  <a:pt x="1181732" y="3078670"/>
                </a:lnTo>
                <a:lnTo>
                  <a:pt x="1183638" y="3082794"/>
                </a:lnTo>
                <a:lnTo>
                  <a:pt x="1185543" y="3086600"/>
                </a:lnTo>
                <a:lnTo>
                  <a:pt x="1187131" y="3090406"/>
                </a:lnTo>
                <a:lnTo>
                  <a:pt x="1188402" y="3094847"/>
                </a:lnTo>
                <a:lnTo>
                  <a:pt x="1189672" y="3098653"/>
                </a:lnTo>
                <a:lnTo>
                  <a:pt x="1190307" y="3103094"/>
                </a:lnTo>
                <a:lnTo>
                  <a:pt x="1190625" y="3107535"/>
                </a:lnTo>
                <a:lnTo>
                  <a:pt x="1190625" y="3111341"/>
                </a:lnTo>
                <a:lnTo>
                  <a:pt x="1190625" y="3115782"/>
                </a:lnTo>
                <a:lnTo>
                  <a:pt x="1190307" y="3120223"/>
                </a:lnTo>
                <a:lnTo>
                  <a:pt x="1189672" y="3124029"/>
                </a:lnTo>
                <a:lnTo>
                  <a:pt x="1188402" y="3128470"/>
                </a:lnTo>
                <a:lnTo>
                  <a:pt x="1187131" y="3132276"/>
                </a:lnTo>
                <a:lnTo>
                  <a:pt x="1185543" y="3136399"/>
                </a:lnTo>
                <a:lnTo>
                  <a:pt x="1183638" y="3140523"/>
                </a:lnTo>
                <a:lnTo>
                  <a:pt x="1181732" y="3144646"/>
                </a:lnTo>
                <a:lnTo>
                  <a:pt x="1178873" y="3148453"/>
                </a:lnTo>
                <a:lnTo>
                  <a:pt x="1176650" y="3152259"/>
                </a:lnTo>
                <a:lnTo>
                  <a:pt x="1170298" y="3160189"/>
                </a:lnTo>
                <a:lnTo>
                  <a:pt x="1162993" y="3167801"/>
                </a:lnTo>
                <a:lnTo>
                  <a:pt x="1154735" y="3175414"/>
                </a:lnTo>
                <a:lnTo>
                  <a:pt x="1145842" y="3182392"/>
                </a:lnTo>
                <a:lnTo>
                  <a:pt x="1135678" y="3189370"/>
                </a:lnTo>
                <a:lnTo>
                  <a:pt x="1124562" y="3196031"/>
                </a:lnTo>
                <a:lnTo>
                  <a:pt x="1112493" y="3203010"/>
                </a:lnTo>
                <a:lnTo>
                  <a:pt x="1099471" y="3209671"/>
                </a:lnTo>
                <a:lnTo>
                  <a:pt x="1086131" y="3215380"/>
                </a:lnTo>
                <a:lnTo>
                  <a:pt x="1071521" y="3221407"/>
                </a:lnTo>
                <a:lnTo>
                  <a:pt x="1056594" y="3227433"/>
                </a:lnTo>
                <a:lnTo>
                  <a:pt x="1040396" y="3232509"/>
                </a:lnTo>
                <a:lnTo>
                  <a:pt x="1023880" y="3237584"/>
                </a:lnTo>
                <a:lnTo>
                  <a:pt x="1006411" y="3242659"/>
                </a:lnTo>
                <a:lnTo>
                  <a:pt x="988308" y="3247099"/>
                </a:lnTo>
                <a:lnTo>
                  <a:pt x="969886" y="3251223"/>
                </a:lnTo>
                <a:lnTo>
                  <a:pt x="950512" y="3255346"/>
                </a:lnTo>
                <a:lnTo>
                  <a:pt x="930820" y="3258835"/>
                </a:lnTo>
                <a:lnTo>
                  <a:pt x="910493" y="3262325"/>
                </a:lnTo>
                <a:lnTo>
                  <a:pt x="889848" y="3265179"/>
                </a:lnTo>
                <a:lnTo>
                  <a:pt x="868569" y="3268034"/>
                </a:lnTo>
                <a:lnTo>
                  <a:pt x="846654" y="3269937"/>
                </a:lnTo>
                <a:lnTo>
                  <a:pt x="824103" y="3271840"/>
                </a:lnTo>
                <a:lnTo>
                  <a:pt x="801870" y="3273426"/>
                </a:lnTo>
                <a:lnTo>
                  <a:pt x="779003" y="3274061"/>
                </a:lnTo>
                <a:lnTo>
                  <a:pt x="755499" y="3275012"/>
                </a:lnTo>
                <a:lnTo>
                  <a:pt x="731996" y="3275012"/>
                </a:lnTo>
                <a:lnTo>
                  <a:pt x="708176" y="3275012"/>
                </a:lnTo>
                <a:lnTo>
                  <a:pt x="684990" y="3274061"/>
                </a:lnTo>
                <a:lnTo>
                  <a:pt x="662122" y="3273426"/>
                </a:lnTo>
                <a:lnTo>
                  <a:pt x="639572" y="3271840"/>
                </a:lnTo>
                <a:lnTo>
                  <a:pt x="617022" y="3269937"/>
                </a:lnTo>
                <a:lnTo>
                  <a:pt x="595424" y="3268034"/>
                </a:lnTo>
                <a:lnTo>
                  <a:pt x="574144" y="3265179"/>
                </a:lnTo>
                <a:lnTo>
                  <a:pt x="553182" y="3262325"/>
                </a:lnTo>
                <a:lnTo>
                  <a:pt x="533173" y="3258835"/>
                </a:lnTo>
                <a:lnTo>
                  <a:pt x="513481" y="3255346"/>
                </a:lnTo>
                <a:lnTo>
                  <a:pt x="494107" y="3251223"/>
                </a:lnTo>
                <a:lnTo>
                  <a:pt x="475368" y="3247099"/>
                </a:lnTo>
                <a:lnTo>
                  <a:pt x="457264" y="3242659"/>
                </a:lnTo>
                <a:lnTo>
                  <a:pt x="439795" y="3237584"/>
                </a:lnTo>
                <a:lnTo>
                  <a:pt x="423280" y="3232509"/>
                </a:lnTo>
                <a:lnTo>
                  <a:pt x="407082" y="3227433"/>
                </a:lnTo>
                <a:lnTo>
                  <a:pt x="392154" y="3221407"/>
                </a:lnTo>
                <a:lnTo>
                  <a:pt x="377544" y="3215380"/>
                </a:lnTo>
                <a:lnTo>
                  <a:pt x="364204" y="3209671"/>
                </a:lnTo>
                <a:lnTo>
                  <a:pt x="351182" y="3203010"/>
                </a:lnTo>
                <a:lnTo>
                  <a:pt x="339431" y="3196031"/>
                </a:lnTo>
                <a:lnTo>
                  <a:pt x="328314" y="3189370"/>
                </a:lnTo>
                <a:lnTo>
                  <a:pt x="318151" y="3182392"/>
                </a:lnTo>
                <a:lnTo>
                  <a:pt x="308940" y="3175414"/>
                </a:lnTo>
                <a:lnTo>
                  <a:pt x="300682" y="3167801"/>
                </a:lnTo>
                <a:lnTo>
                  <a:pt x="293695" y="3160189"/>
                </a:lnTo>
                <a:lnTo>
                  <a:pt x="287343" y="3152259"/>
                </a:lnTo>
                <a:lnTo>
                  <a:pt x="284484" y="3148453"/>
                </a:lnTo>
                <a:lnTo>
                  <a:pt x="282261" y="3144646"/>
                </a:lnTo>
                <a:lnTo>
                  <a:pt x="280038" y="3140523"/>
                </a:lnTo>
                <a:lnTo>
                  <a:pt x="278132" y="3136399"/>
                </a:lnTo>
                <a:lnTo>
                  <a:pt x="276544" y="3132276"/>
                </a:lnTo>
                <a:lnTo>
                  <a:pt x="275274" y="3128470"/>
                </a:lnTo>
                <a:lnTo>
                  <a:pt x="274321" y="3124029"/>
                </a:lnTo>
                <a:lnTo>
                  <a:pt x="273368" y="3120223"/>
                </a:lnTo>
                <a:lnTo>
                  <a:pt x="273050" y="3115782"/>
                </a:lnTo>
                <a:lnTo>
                  <a:pt x="273050" y="3111341"/>
                </a:lnTo>
                <a:lnTo>
                  <a:pt x="273050" y="3107535"/>
                </a:lnTo>
                <a:lnTo>
                  <a:pt x="273368" y="3103094"/>
                </a:lnTo>
                <a:lnTo>
                  <a:pt x="274321" y="3098653"/>
                </a:lnTo>
                <a:lnTo>
                  <a:pt x="275274" y="3094847"/>
                </a:lnTo>
                <a:lnTo>
                  <a:pt x="276544" y="3090406"/>
                </a:lnTo>
                <a:lnTo>
                  <a:pt x="278132" y="3086600"/>
                </a:lnTo>
                <a:lnTo>
                  <a:pt x="280038" y="3082794"/>
                </a:lnTo>
                <a:lnTo>
                  <a:pt x="282261" y="3078670"/>
                </a:lnTo>
                <a:lnTo>
                  <a:pt x="284484" y="3074864"/>
                </a:lnTo>
                <a:lnTo>
                  <a:pt x="287343" y="3070741"/>
                </a:lnTo>
                <a:lnTo>
                  <a:pt x="293695" y="3062811"/>
                </a:lnTo>
                <a:lnTo>
                  <a:pt x="300682" y="3055515"/>
                </a:lnTo>
                <a:lnTo>
                  <a:pt x="308940" y="3047903"/>
                </a:lnTo>
                <a:lnTo>
                  <a:pt x="318151" y="3040925"/>
                </a:lnTo>
                <a:lnTo>
                  <a:pt x="328314" y="3033629"/>
                </a:lnTo>
                <a:lnTo>
                  <a:pt x="339431" y="3026651"/>
                </a:lnTo>
                <a:lnTo>
                  <a:pt x="351182" y="3019990"/>
                </a:lnTo>
                <a:lnTo>
                  <a:pt x="364204" y="3013646"/>
                </a:lnTo>
                <a:lnTo>
                  <a:pt x="377544" y="3007302"/>
                </a:lnTo>
                <a:lnTo>
                  <a:pt x="392154" y="3001593"/>
                </a:lnTo>
                <a:lnTo>
                  <a:pt x="407082" y="2995883"/>
                </a:lnTo>
                <a:lnTo>
                  <a:pt x="423280" y="2990491"/>
                </a:lnTo>
                <a:lnTo>
                  <a:pt x="439795" y="2985416"/>
                </a:lnTo>
                <a:lnTo>
                  <a:pt x="457264" y="2980658"/>
                </a:lnTo>
                <a:lnTo>
                  <a:pt x="475368" y="2975900"/>
                </a:lnTo>
                <a:lnTo>
                  <a:pt x="494107" y="2971777"/>
                </a:lnTo>
                <a:lnTo>
                  <a:pt x="513481" y="2967970"/>
                </a:lnTo>
                <a:lnTo>
                  <a:pt x="533173" y="2964164"/>
                </a:lnTo>
                <a:lnTo>
                  <a:pt x="553182" y="2960992"/>
                </a:lnTo>
                <a:lnTo>
                  <a:pt x="574144" y="2958137"/>
                </a:lnTo>
                <a:lnTo>
                  <a:pt x="595424" y="2955283"/>
                </a:lnTo>
                <a:lnTo>
                  <a:pt x="617022" y="2953380"/>
                </a:lnTo>
                <a:lnTo>
                  <a:pt x="639572" y="2951476"/>
                </a:lnTo>
                <a:lnTo>
                  <a:pt x="662122" y="2949890"/>
                </a:lnTo>
                <a:lnTo>
                  <a:pt x="684990" y="2948939"/>
                </a:lnTo>
                <a:lnTo>
                  <a:pt x="708176" y="2948304"/>
                </a:lnTo>
                <a:lnTo>
                  <a:pt x="731996" y="2947987"/>
                </a:lnTo>
                <a:close/>
                <a:moveTo>
                  <a:pt x="2665715" y="2911157"/>
                </a:moveTo>
                <a:lnTo>
                  <a:pt x="2665715" y="3029585"/>
                </a:lnTo>
                <a:lnTo>
                  <a:pt x="2668254" y="3032125"/>
                </a:lnTo>
                <a:lnTo>
                  <a:pt x="2671429" y="3035300"/>
                </a:lnTo>
                <a:lnTo>
                  <a:pt x="2678729" y="3041650"/>
                </a:lnTo>
                <a:lnTo>
                  <a:pt x="2687934" y="3048635"/>
                </a:lnTo>
                <a:lnTo>
                  <a:pt x="2698726" y="3055938"/>
                </a:lnTo>
                <a:lnTo>
                  <a:pt x="2710153" y="3063240"/>
                </a:lnTo>
                <a:lnTo>
                  <a:pt x="2722215" y="3070225"/>
                </a:lnTo>
                <a:lnTo>
                  <a:pt x="2734594" y="3076258"/>
                </a:lnTo>
                <a:lnTo>
                  <a:pt x="2746656" y="3082290"/>
                </a:lnTo>
                <a:lnTo>
                  <a:pt x="2746656" y="2963227"/>
                </a:lnTo>
                <a:lnTo>
                  <a:pt x="2734594" y="2957195"/>
                </a:lnTo>
                <a:lnTo>
                  <a:pt x="2723167" y="2951480"/>
                </a:lnTo>
                <a:lnTo>
                  <a:pt x="2712058" y="2945130"/>
                </a:lnTo>
                <a:lnTo>
                  <a:pt x="2701583" y="2938462"/>
                </a:lnTo>
                <a:lnTo>
                  <a:pt x="2691743" y="2932112"/>
                </a:lnTo>
                <a:lnTo>
                  <a:pt x="2682538" y="2925445"/>
                </a:lnTo>
                <a:lnTo>
                  <a:pt x="2673650" y="2918142"/>
                </a:lnTo>
                <a:lnTo>
                  <a:pt x="2665715" y="2911157"/>
                </a:lnTo>
                <a:close/>
                <a:moveTo>
                  <a:pt x="1404938" y="2890837"/>
                </a:moveTo>
                <a:lnTo>
                  <a:pt x="1408115" y="2896532"/>
                </a:lnTo>
                <a:lnTo>
                  <a:pt x="1411928" y="2901593"/>
                </a:lnTo>
                <a:lnTo>
                  <a:pt x="1415740" y="2906655"/>
                </a:lnTo>
                <a:lnTo>
                  <a:pt x="1419552" y="2911716"/>
                </a:lnTo>
                <a:lnTo>
                  <a:pt x="1424000" y="2916778"/>
                </a:lnTo>
                <a:lnTo>
                  <a:pt x="1428447" y="2922156"/>
                </a:lnTo>
                <a:lnTo>
                  <a:pt x="1438296" y="2931963"/>
                </a:lnTo>
                <a:lnTo>
                  <a:pt x="1448780" y="2941453"/>
                </a:lnTo>
                <a:lnTo>
                  <a:pt x="1460852" y="2950311"/>
                </a:lnTo>
                <a:lnTo>
                  <a:pt x="1472924" y="2958852"/>
                </a:lnTo>
                <a:lnTo>
                  <a:pt x="1486267" y="2967394"/>
                </a:lnTo>
                <a:lnTo>
                  <a:pt x="1500563" y="2975619"/>
                </a:lnTo>
                <a:lnTo>
                  <a:pt x="1515494" y="2983211"/>
                </a:lnTo>
                <a:lnTo>
                  <a:pt x="1531061" y="2990487"/>
                </a:lnTo>
                <a:lnTo>
                  <a:pt x="1547263" y="2997763"/>
                </a:lnTo>
                <a:lnTo>
                  <a:pt x="1564101" y="3004723"/>
                </a:lnTo>
                <a:lnTo>
                  <a:pt x="1581574" y="3010734"/>
                </a:lnTo>
                <a:lnTo>
                  <a:pt x="1599682" y="3017061"/>
                </a:lnTo>
                <a:lnTo>
                  <a:pt x="1618108" y="3022755"/>
                </a:lnTo>
                <a:lnTo>
                  <a:pt x="1637170" y="3028133"/>
                </a:lnTo>
                <a:lnTo>
                  <a:pt x="1656866" y="3033195"/>
                </a:lnTo>
                <a:lnTo>
                  <a:pt x="1676881" y="3037940"/>
                </a:lnTo>
                <a:lnTo>
                  <a:pt x="1697213" y="3042369"/>
                </a:lnTo>
                <a:lnTo>
                  <a:pt x="1718180" y="3046481"/>
                </a:lnTo>
                <a:lnTo>
                  <a:pt x="1738830" y="3050277"/>
                </a:lnTo>
                <a:lnTo>
                  <a:pt x="1760116" y="3053757"/>
                </a:lnTo>
                <a:lnTo>
                  <a:pt x="1782036" y="3056604"/>
                </a:lnTo>
                <a:lnTo>
                  <a:pt x="1803639" y="3059135"/>
                </a:lnTo>
                <a:lnTo>
                  <a:pt x="1825877" y="3061666"/>
                </a:lnTo>
                <a:lnTo>
                  <a:pt x="1847798" y="3063564"/>
                </a:lnTo>
                <a:lnTo>
                  <a:pt x="1870036" y="3065146"/>
                </a:lnTo>
                <a:lnTo>
                  <a:pt x="1891957" y="3066411"/>
                </a:lnTo>
                <a:lnTo>
                  <a:pt x="1914513" y="3067360"/>
                </a:lnTo>
                <a:lnTo>
                  <a:pt x="1936751" y="3067993"/>
                </a:lnTo>
                <a:lnTo>
                  <a:pt x="1959307" y="3067993"/>
                </a:lnTo>
                <a:lnTo>
                  <a:pt x="1978051" y="3067993"/>
                </a:lnTo>
                <a:lnTo>
                  <a:pt x="1996794" y="3067360"/>
                </a:lnTo>
                <a:lnTo>
                  <a:pt x="2015538" y="3067044"/>
                </a:lnTo>
                <a:lnTo>
                  <a:pt x="2034599" y="3065779"/>
                </a:lnTo>
                <a:lnTo>
                  <a:pt x="2053025" y="3064830"/>
                </a:lnTo>
                <a:lnTo>
                  <a:pt x="2071769" y="3063564"/>
                </a:lnTo>
                <a:lnTo>
                  <a:pt x="2090513" y="3061982"/>
                </a:lnTo>
                <a:lnTo>
                  <a:pt x="2108621" y="3060084"/>
                </a:lnTo>
                <a:lnTo>
                  <a:pt x="2127365" y="3058186"/>
                </a:lnTo>
                <a:lnTo>
                  <a:pt x="2145473" y="3055655"/>
                </a:lnTo>
                <a:lnTo>
                  <a:pt x="2163581" y="3052808"/>
                </a:lnTo>
                <a:lnTo>
                  <a:pt x="2181372" y="3050277"/>
                </a:lnTo>
                <a:lnTo>
                  <a:pt x="2199163" y="3047114"/>
                </a:lnTo>
                <a:lnTo>
                  <a:pt x="2216318" y="3043950"/>
                </a:lnTo>
                <a:lnTo>
                  <a:pt x="2233473" y="3040471"/>
                </a:lnTo>
                <a:lnTo>
                  <a:pt x="2250311" y="3036358"/>
                </a:lnTo>
                <a:lnTo>
                  <a:pt x="2266830" y="3032562"/>
                </a:lnTo>
                <a:lnTo>
                  <a:pt x="2283668" y="3028133"/>
                </a:lnTo>
                <a:lnTo>
                  <a:pt x="2299235" y="3023704"/>
                </a:lnTo>
                <a:lnTo>
                  <a:pt x="2315119" y="3018642"/>
                </a:lnTo>
                <a:lnTo>
                  <a:pt x="2330051" y="3013897"/>
                </a:lnTo>
                <a:lnTo>
                  <a:pt x="2344982" y="3008519"/>
                </a:lnTo>
                <a:lnTo>
                  <a:pt x="2359278" y="3003141"/>
                </a:lnTo>
                <a:lnTo>
                  <a:pt x="2373574" y="2997447"/>
                </a:lnTo>
                <a:lnTo>
                  <a:pt x="2386917" y="2991753"/>
                </a:lnTo>
                <a:lnTo>
                  <a:pt x="2399942" y="2985426"/>
                </a:lnTo>
                <a:lnTo>
                  <a:pt x="2412650" y="2979099"/>
                </a:lnTo>
                <a:lnTo>
                  <a:pt x="2424722" y="2972455"/>
                </a:lnTo>
                <a:lnTo>
                  <a:pt x="2436159" y="2965179"/>
                </a:lnTo>
                <a:lnTo>
                  <a:pt x="2446961" y="2958220"/>
                </a:lnTo>
                <a:lnTo>
                  <a:pt x="2457444" y="2950627"/>
                </a:lnTo>
                <a:lnTo>
                  <a:pt x="2466975" y="2943351"/>
                </a:lnTo>
                <a:lnTo>
                  <a:pt x="2466975" y="3039838"/>
                </a:lnTo>
                <a:lnTo>
                  <a:pt x="2466657" y="3040471"/>
                </a:lnTo>
                <a:lnTo>
                  <a:pt x="2466340" y="3048063"/>
                </a:lnTo>
                <a:lnTo>
                  <a:pt x="2466022" y="3052808"/>
                </a:lnTo>
                <a:lnTo>
                  <a:pt x="2464751" y="3058186"/>
                </a:lnTo>
                <a:lnTo>
                  <a:pt x="2463480" y="3062615"/>
                </a:lnTo>
                <a:lnTo>
                  <a:pt x="2461892" y="3067993"/>
                </a:lnTo>
                <a:lnTo>
                  <a:pt x="2459986" y="3072422"/>
                </a:lnTo>
                <a:lnTo>
                  <a:pt x="2457444" y="3077167"/>
                </a:lnTo>
                <a:lnTo>
                  <a:pt x="2455220" y="3081912"/>
                </a:lnTo>
                <a:lnTo>
                  <a:pt x="2452361" y="3086658"/>
                </a:lnTo>
                <a:lnTo>
                  <a:pt x="2449184" y="3091403"/>
                </a:lnTo>
                <a:lnTo>
                  <a:pt x="2445690" y="3096148"/>
                </a:lnTo>
                <a:lnTo>
                  <a:pt x="2441878" y="3100893"/>
                </a:lnTo>
                <a:lnTo>
                  <a:pt x="2437748" y="3105322"/>
                </a:lnTo>
                <a:lnTo>
                  <a:pt x="2429170" y="3114180"/>
                </a:lnTo>
                <a:lnTo>
                  <a:pt x="2419322" y="3123038"/>
                </a:lnTo>
                <a:lnTo>
                  <a:pt x="2408202" y="3131579"/>
                </a:lnTo>
                <a:lnTo>
                  <a:pt x="2396130" y="3139804"/>
                </a:lnTo>
                <a:lnTo>
                  <a:pt x="2383423" y="3147713"/>
                </a:lnTo>
                <a:lnTo>
                  <a:pt x="2369127" y="3155622"/>
                </a:lnTo>
                <a:lnTo>
                  <a:pt x="2354195" y="3162898"/>
                </a:lnTo>
                <a:lnTo>
                  <a:pt x="2338311" y="3170490"/>
                </a:lnTo>
                <a:lnTo>
                  <a:pt x="2321791" y="3177134"/>
                </a:lnTo>
                <a:lnTo>
                  <a:pt x="2304636" y="3183777"/>
                </a:lnTo>
                <a:lnTo>
                  <a:pt x="2285892" y="3190104"/>
                </a:lnTo>
                <a:lnTo>
                  <a:pt x="2266830" y="3196431"/>
                </a:lnTo>
                <a:lnTo>
                  <a:pt x="2247134" y="3201809"/>
                </a:lnTo>
                <a:lnTo>
                  <a:pt x="2226802" y="3207503"/>
                </a:lnTo>
                <a:lnTo>
                  <a:pt x="2205516" y="3212248"/>
                </a:lnTo>
                <a:lnTo>
                  <a:pt x="2183278" y="3216677"/>
                </a:lnTo>
                <a:lnTo>
                  <a:pt x="2160722" y="3221106"/>
                </a:lnTo>
                <a:lnTo>
                  <a:pt x="2137848" y="3224586"/>
                </a:lnTo>
                <a:lnTo>
                  <a:pt x="2114340" y="3228382"/>
                </a:lnTo>
                <a:lnTo>
                  <a:pt x="2089877" y="3231229"/>
                </a:lnTo>
                <a:lnTo>
                  <a:pt x="2065415" y="3233760"/>
                </a:lnTo>
                <a:lnTo>
                  <a:pt x="2040000" y="3235975"/>
                </a:lnTo>
                <a:lnTo>
                  <a:pt x="2014267" y="3237556"/>
                </a:lnTo>
                <a:lnTo>
                  <a:pt x="1988217" y="3238822"/>
                </a:lnTo>
                <a:lnTo>
                  <a:pt x="1962166" y="3239771"/>
                </a:lnTo>
                <a:lnTo>
                  <a:pt x="1935480" y="3240087"/>
                </a:lnTo>
                <a:lnTo>
                  <a:pt x="1908159" y="3239771"/>
                </a:lnTo>
                <a:lnTo>
                  <a:pt x="1881155" y="3238822"/>
                </a:lnTo>
                <a:lnTo>
                  <a:pt x="1854469" y="3237556"/>
                </a:lnTo>
                <a:lnTo>
                  <a:pt x="1828419" y="3235658"/>
                </a:lnTo>
                <a:lnTo>
                  <a:pt x="1803004" y="3233760"/>
                </a:lnTo>
                <a:lnTo>
                  <a:pt x="1777588" y="3230913"/>
                </a:lnTo>
                <a:lnTo>
                  <a:pt x="1752809" y="3227750"/>
                </a:lnTo>
                <a:lnTo>
                  <a:pt x="1728664" y="3224270"/>
                </a:lnTo>
                <a:lnTo>
                  <a:pt x="1705155" y="3220474"/>
                </a:lnTo>
                <a:lnTo>
                  <a:pt x="1682282" y="3215728"/>
                </a:lnTo>
                <a:lnTo>
                  <a:pt x="1660043" y="3210983"/>
                </a:lnTo>
                <a:lnTo>
                  <a:pt x="1638440" y="3205921"/>
                </a:lnTo>
                <a:lnTo>
                  <a:pt x="1617791" y="3200227"/>
                </a:lnTo>
                <a:lnTo>
                  <a:pt x="1597776" y="3194533"/>
                </a:lnTo>
                <a:lnTo>
                  <a:pt x="1578397" y="3188206"/>
                </a:lnTo>
                <a:lnTo>
                  <a:pt x="1559653" y="3181563"/>
                </a:lnTo>
                <a:lnTo>
                  <a:pt x="1542498" y="3174287"/>
                </a:lnTo>
                <a:lnTo>
                  <a:pt x="1525343" y="3167327"/>
                </a:lnTo>
                <a:lnTo>
                  <a:pt x="1509776" y="3159734"/>
                </a:lnTo>
                <a:lnTo>
                  <a:pt x="1495162" y="3151826"/>
                </a:lnTo>
                <a:lnTo>
                  <a:pt x="1481184" y="3143601"/>
                </a:lnTo>
                <a:lnTo>
                  <a:pt x="1468159" y="3135376"/>
                </a:lnTo>
                <a:lnTo>
                  <a:pt x="1456404" y="3126834"/>
                </a:lnTo>
                <a:lnTo>
                  <a:pt x="1445603" y="3117660"/>
                </a:lnTo>
                <a:lnTo>
                  <a:pt x="1440837" y="3113547"/>
                </a:lnTo>
                <a:lnTo>
                  <a:pt x="1436390" y="3108802"/>
                </a:lnTo>
                <a:lnTo>
                  <a:pt x="1431942" y="3104373"/>
                </a:lnTo>
                <a:lnTo>
                  <a:pt x="1428130" y="3099628"/>
                </a:lnTo>
                <a:lnTo>
                  <a:pt x="1424318" y="3094883"/>
                </a:lnTo>
                <a:lnTo>
                  <a:pt x="1420823" y="3090138"/>
                </a:lnTo>
                <a:lnTo>
                  <a:pt x="1417646" y="3085392"/>
                </a:lnTo>
                <a:lnTo>
                  <a:pt x="1415105" y="3080331"/>
                </a:lnTo>
                <a:lnTo>
                  <a:pt x="1412563" y="3075585"/>
                </a:lnTo>
                <a:lnTo>
                  <a:pt x="1410339" y="3070524"/>
                </a:lnTo>
                <a:lnTo>
                  <a:pt x="1408115" y="3065779"/>
                </a:lnTo>
                <a:lnTo>
                  <a:pt x="1407162" y="3060717"/>
                </a:lnTo>
                <a:lnTo>
                  <a:pt x="1405892" y="3055655"/>
                </a:lnTo>
                <a:lnTo>
                  <a:pt x="1404621" y="3050594"/>
                </a:lnTo>
                <a:lnTo>
                  <a:pt x="1404303" y="3045532"/>
                </a:lnTo>
                <a:lnTo>
                  <a:pt x="1404303" y="3040471"/>
                </a:lnTo>
                <a:lnTo>
                  <a:pt x="1403350" y="3040471"/>
                </a:lnTo>
                <a:lnTo>
                  <a:pt x="1403350" y="2909186"/>
                </a:lnTo>
                <a:lnTo>
                  <a:pt x="1403350" y="2905389"/>
                </a:lnTo>
                <a:lnTo>
                  <a:pt x="1403985" y="2898113"/>
                </a:lnTo>
                <a:lnTo>
                  <a:pt x="1404938" y="2890837"/>
                </a:lnTo>
                <a:close/>
                <a:moveTo>
                  <a:pt x="2609850" y="2805112"/>
                </a:moveTo>
                <a:lnTo>
                  <a:pt x="2613342" y="2810827"/>
                </a:lnTo>
                <a:lnTo>
                  <a:pt x="2617468" y="2816860"/>
                </a:lnTo>
                <a:lnTo>
                  <a:pt x="2621594" y="2822257"/>
                </a:lnTo>
                <a:lnTo>
                  <a:pt x="2626038" y="2828290"/>
                </a:lnTo>
                <a:lnTo>
                  <a:pt x="2631117" y="2833687"/>
                </a:lnTo>
                <a:lnTo>
                  <a:pt x="2635878" y="2839402"/>
                </a:lnTo>
                <a:lnTo>
                  <a:pt x="2641274" y="2844800"/>
                </a:lnTo>
                <a:lnTo>
                  <a:pt x="2646988" y="2850515"/>
                </a:lnTo>
                <a:lnTo>
                  <a:pt x="2658732" y="2860675"/>
                </a:lnTo>
                <a:lnTo>
                  <a:pt x="2671746" y="2870835"/>
                </a:lnTo>
                <a:lnTo>
                  <a:pt x="2685712" y="2880677"/>
                </a:lnTo>
                <a:lnTo>
                  <a:pt x="2700631" y="2889885"/>
                </a:lnTo>
                <a:lnTo>
                  <a:pt x="2715867" y="2898775"/>
                </a:lnTo>
                <a:lnTo>
                  <a:pt x="2732372" y="2907665"/>
                </a:lnTo>
                <a:lnTo>
                  <a:pt x="2749830" y="2915920"/>
                </a:lnTo>
                <a:lnTo>
                  <a:pt x="2767923" y="2923857"/>
                </a:lnTo>
                <a:lnTo>
                  <a:pt x="2786650" y="2931160"/>
                </a:lnTo>
                <a:lnTo>
                  <a:pt x="2805695" y="2938780"/>
                </a:lnTo>
                <a:lnTo>
                  <a:pt x="2826009" y="2945447"/>
                </a:lnTo>
                <a:lnTo>
                  <a:pt x="2846959" y="2951797"/>
                </a:lnTo>
                <a:lnTo>
                  <a:pt x="2867591" y="2957512"/>
                </a:lnTo>
                <a:lnTo>
                  <a:pt x="2889492" y="2963545"/>
                </a:lnTo>
                <a:lnTo>
                  <a:pt x="2912029" y="2968625"/>
                </a:lnTo>
                <a:lnTo>
                  <a:pt x="2934248" y="2973705"/>
                </a:lnTo>
                <a:lnTo>
                  <a:pt x="2957102" y="2978150"/>
                </a:lnTo>
                <a:lnTo>
                  <a:pt x="2980908" y="2982595"/>
                </a:lnTo>
                <a:lnTo>
                  <a:pt x="3004396" y="2986087"/>
                </a:lnTo>
                <a:lnTo>
                  <a:pt x="3028203" y="2989580"/>
                </a:lnTo>
                <a:lnTo>
                  <a:pt x="3052644" y="2992437"/>
                </a:lnTo>
                <a:lnTo>
                  <a:pt x="3077084" y="2994977"/>
                </a:lnTo>
                <a:lnTo>
                  <a:pt x="3101525" y="2997200"/>
                </a:lnTo>
                <a:lnTo>
                  <a:pt x="3125966" y="2999105"/>
                </a:lnTo>
                <a:lnTo>
                  <a:pt x="3150725" y="3000375"/>
                </a:lnTo>
                <a:lnTo>
                  <a:pt x="3175800" y="3001327"/>
                </a:lnTo>
                <a:lnTo>
                  <a:pt x="3200559" y="3001962"/>
                </a:lnTo>
                <a:lnTo>
                  <a:pt x="3225317" y="3002280"/>
                </a:lnTo>
                <a:lnTo>
                  <a:pt x="3246266" y="3002280"/>
                </a:lnTo>
                <a:lnTo>
                  <a:pt x="3267216" y="3001962"/>
                </a:lnTo>
                <a:lnTo>
                  <a:pt x="3288165" y="3001010"/>
                </a:lnTo>
                <a:lnTo>
                  <a:pt x="3308797" y="2999740"/>
                </a:lnTo>
                <a:lnTo>
                  <a:pt x="3329429" y="2998787"/>
                </a:lnTo>
                <a:lnTo>
                  <a:pt x="3350378" y="2997200"/>
                </a:lnTo>
                <a:lnTo>
                  <a:pt x="3371010" y="2995612"/>
                </a:lnTo>
                <a:lnTo>
                  <a:pt x="3391325" y="2993707"/>
                </a:lnTo>
                <a:lnTo>
                  <a:pt x="3411957" y="2991167"/>
                </a:lnTo>
                <a:lnTo>
                  <a:pt x="3431954" y="2988310"/>
                </a:lnTo>
                <a:lnTo>
                  <a:pt x="3451951" y="2985770"/>
                </a:lnTo>
                <a:lnTo>
                  <a:pt x="3471948" y="2982595"/>
                </a:lnTo>
                <a:lnTo>
                  <a:pt x="3491628" y="2979102"/>
                </a:lnTo>
                <a:lnTo>
                  <a:pt x="3510990" y="2975292"/>
                </a:lnTo>
                <a:lnTo>
                  <a:pt x="3530035" y="2971482"/>
                </a:lnTo>
                <a:lnTo>
                  <a:pt x="3548763" y="2967037"/>
                </a:lnTo>
                <a:lnTo>
                  <a:pt x="3567173" y="2962275"/>
                </a:lnTo>
                <a:lnTo>
                  <a:pt x="3585265" y="2957512"/>
                </a:lnTo>
                <a:lnTo>
                  <a:pt x="3603041" y="2953067"/>
                </a:lnTo>
                <a:lnTo>
                  <a:pt x="3620498" y="2947352"/>
                </a:lnTo>
                <a:lnTo>
                  <a:pt x="3637004" y="2941955"/>
                </a:lnTo>
                <a:lnTo>
                  <a:pt x="3653510" y="2935922"/>
                </a:lnTo>
                <a:lnTo>
                  <a:pt x="3669698" y="2929890"/>
                </a:lnTo>
                <a:lnTo>
                  <a:pt x="3685251" y="2923857"/>
                </a:lnTo>
                <a:lnTo>
                  <a:pt x="3700170" y="2916872"/>
                </a:lnTo>
                <a:lnTo>
                  <a:pt x="3714770" y="2909887"/>
                </a:lnTo>
                <a:lnTo>
                  <a:pt x="3728419" y="2902902"/>
                </a:lnTo>
                <a:lnTo>
                  <a:pt x="3741751" y="2895282"/>
                </a:lnTo>
                <a:lnTo>
                  <a:pt x="3754765" y="2887980"/>
                </a:lnTo>
                <a:lnTo>
                  <a:pt x="3767144" y="2880042"/>
                </a:lnTo>
                <a:lnTo>
                  <a:pt x="3778571" y="2871787"/>
                </a:lnTo>
                <a:lnTo>
                  <a:pt x="3789363" y="2863532"/>
                </a:lnTo>
                <a:lnTo>
                  <a:pt x="3789363" y="2971165"/>
                </a:lnTo>
                <a:lnTo>
                  <a:pt x="3788728" y="2971482"/>
                </a:lnTo>
                <a:lnTo>
                  <a:pt x="3788728" y="2975927"/>
                </a:lnTo>
                <a:lnTo>
                  <a:pt x="3788411" y="2980055"/>
                </a:lnTo>
                <a:lnTo>
                  <a:pt x="3787776" y="2985770"/>
                </a:lnTo>
                <a:lnTo>
                  <a:pt x="3786506" y="2991167"/>
                </a:lnTo>
                <a:lnTo>
                  <a:pt x="3785237" y="2996247"/>
                </a:lnTo>
                <a:lnTo>
                  <a:pt x="3783332" y="3001962"/>
                </a:lnTo>
                <a:lnTo>
                  <a:pt x="3781428" y="3007360"/>
                </a:lnTo>
                <a:lnTo>
                  <a:pt x="3778571" y="3012758"/>
                </a:lnTo>
                <a:lnTo>
                  <a:pt x="3775714" y="3018155"/>
                </a:lnTo>
                <a:lnTo>
                  <a:pt x="3772540" y="3023235"/>
                </a:lnTo>
                <a:lnTo>
                  <a:pt x="3769048" y="3028633"/>
                </a:lnTo>
                <a:lnTo>
                  <a:pt x="3765557" y="3033713"/>
                </a:lnTo>
                <a:lnTo>
                  <a:pt x="3761113" y="3038793"/>
                </a:lnTo>
                <a:lnTo>
                  <a:pt x="3756987" y="3043555"/>
                </a:lnTo>
                <a:lnTo>
                  <a:pt x="3752226" y="3048635"/>
                </a:lnTo>
                <a:lnTo>
                  <a:pt x="3747147" y="3054033"/>
                </a:lnTo>
                <a:lnTo>
                  <a:pt x="3741433" y="3058795"/>
                </a:lnTo>
                <a:lnTo>
                  <a:pt x="3736037" y="3063240"/>
                </a:lnTo>
                <a:lnTo>
                  <a:pt x="3723658" y="3072765"/>
                </a:lnTo>
                <a:lnTo>
                  <a:pt x="3710327" y="3082290"/>
                </a:lnTo>
                <a:lnTo>
                  <a:pt x="3696043" y="3090863"/>
                </a:lnTo>
                <a:lnTo>
                  <a:pt x="3680490" y="3099753"/>
                </a:lnTo>
                <a:lnTo>
                  <a:pt x="3663667" y="3108325"/>
                </a:lnTo>
                <a:lnTo>
                  <a:pt x="3646526" y="3116263"/>
                </a:lnTo>
                <a:lnTo>
                  <a:pt x="3627799" y="3124200"/>
                </a:lnTo>
                <a:lnTo>
                  <a:pt x="3608754" y="3131503"/>
                </a:lnTo>
                <a:lnTo>
                  <a:pt x="3588122" y="3138170"/>
                </a:lnTo>
                <a:lnTo>
                  <a:pt x="3566855" y="3145155"/>
                </a:lnTo>
                <a:lnTo>
                  <a:pt x="3544636" y="3151188"/>
                </a:lnTo>
                <a:lnTo>
                  <a:pt x="3522417" y="3157538"/>
                </a:lnTo>
                <a:lnTo>
                  <a:pt x="3498611" y="3163253"/>
                </a:lnTo>
                <a:lnTo>
                  <a:pt x="3474170" y="3168333"/>
                </a:lnTo>
                <a:lnTo>
                  <a:pt x="3449412" y="3172778"/>
                </a:lnTo>
                <a:lnTo>
                  <a:pt x="3423701" y="3176905"/>
                </a:lnTo>
                <a:lnTo>
                  <a:pt x="3397356" y="3181033"/>
                </a:lnTo>
                <a:lnTo>
                  <a:pt x="3370376" y="3184208"/>
                </a:lnTo>
                <a:lnTo>
                  <a:pt x="3343395" y="3187383"/>
                </a:lnTo>
                <a:lnTo>
                  <a:pt x="3315146" y="3189605"/>
                </a:lnTo>
                <a:lnTo>
                  <a:pt x="3286896" y="3191193"/>
                </a:lnTo>
                <a:lnTo>
                  <a:pt x="3258011" y="3192780"/>
                </a:lnTo>
                <a:lnTo>
                  <a:pt x="3228491" y="3193415"/>
                </a:lnTo>
                <a:lnTo>
                  <a:pt x="3198972" y="3194050"/>
                </a:lnTo>
                <a:lnTo>
                  <a:pt x="3168500" y="3193415"/>
                </a:lnTo>
                <a:lnTo>
                  <a:pt x="3138663" y="3192780"/>
                </a:lnTo>
                <a:lnTo>
                  <a:pt x="3109143" y="3191193"/>
                </a:lnTo>
                <a:lnTo>
                  <a:pt x="3080259" y="3189288"/>
                </a:lnTo>
                <a:lnTo>
                  <a:pt x="3051374" y="3186748"/>
                </a:lnTo>
                <a:lnTo>
                  <a:pt x="3023441" y="3183573"/>
                </a:lnTo>
                <a:lnTo>
                  <a:pt x="2996144" y="3180080"/>
                </a:lnTo>
                <a:lnTo>
                  <a:pt x="2969481" y="3176270"/>
                </a:lnTo>
                <a:lnTo>
                  <a:pt x="2943453" y="3171825"/>
                </a:lnTo>
                <a:lnTo>
                  <a:pt x="2917742" y="3167063"/>
                </a:lnTo>
                <a:lnTo>
                  <a:pt x="2892984" y="3161665"/>
                </a:lnTo>
                <a:lnTo>
                  <a:pt x="2869178" y="3155633"/>
                </a:lnTo>
                <a:lnTo>
                  <a:pt x="2846007" y="3149918"/>
                </a:lnTo>
                <a:lnTo>
                  <a:pt x="2823470" y="3142933"/>
                </a:lnTo>
                <a:lnTo>
                  <a:pt x="2802203" y="3135948"/>
                </a:lnTo>
                <a:lnTo>
                  <a:pt x="2781889" y="3128328"/>
                </a:lnTo>
                <a:lnTo>
                  <a:pt x="2762527" y="3121025"/>
                </a:lnTo>
                <a:lnTo>
                  <a:pt x="2743799" y="3112770"/>
                </a:lnTo>
                <a:lnTo>
                  <a:pt x="2726024" y="3104515"/>
                </a:lnTo>
                <a:lnTo>
                  <a:pt x="2709518" y="3095625"/>
                </a:lnTo>
                <a:lnTo>
                  <a:pt x="2694600" y="3086735"/>
                </a:lnTo>
                <a:lnTo>
                  <a:pt x="2679999" y="3077210"/>
                </a:lnTo>
                <a:lnTo>
                  <a:pt x="2666985" y="3067685"/>
                </a:lnTo>
                <a:lnTo>
                  <a:pt x="2660954" y="3062923"/>
                </a:lnTo>
                <a:lnTo>
                  <a:pt x="2655240" y="3057843"/>
                </a:lnTo>
                <a:lnTo>
                  <a:pt x="2650162" y="3052763"/>
                </a:lnTo>
                <a:lnTo>
                  <a:pt x="2645083" y="3048000"/>
                </a:lnTo>
                <a:lnTo>
                  <a:pt x="2639687" y="3042603"/>
                </a:lnTo>
                <a:lnTo>
                  <a:pt x="2635561" y="3037205"/>
                </a:lnTo>
                <a:lnTo>
                  <a:pt x="2631434" y="3032125"/>
                </a:lnTo>
                <a:lnTo>
                  <a:pt x="2627625" y="3027045"/>
                </a:lnTo>
                <a:lnTo>
                  <a:pt x="2624134" y="3021648"/>
                </a:lnTo>
                <a:lnTo>
                  <a:pt x="2620960" y="3015933"/>
                </a:lnTo>
                <a:lnTo>
                  <a:pt x="2618103" y="3010535"/>
                </a:lnTo>
                <a:lnTo>
                  <a:pt x="2615881" y="3005137"/>
                </a:lnTo>
                <a:lnTo>
                  <a:pt x="2613659" y="2999422"/>
                </a:lnTo>
                <a:lnTo>
                  <a:pt x="2612072" y="2994025"/>
                </a:lnTo>
                <a:lnTo>
                  <a:pt x="2610485" y="2988310"/>
                </a:lnTo>
                <a:lnTo>
                  <a:pt x="2609850" y="2982912"/>
                </a:lnTo>
                <a:lnTo>
                  <a:pt x="2609215" y="2976880"/>
                </a:lnTo>
                <a:lnTo>
                  <a:pt x="2609215" y="2971482"/>
                </a:lnTo>
                <a:lnTo>
                  <a:pt x="2608580" y="2971482"/>
                </a:lnTo>
                <a:lnTo>
                  <a:pt x="2608580" y="2825115"/>
                </a:lnTo>
                <a:lnTo>
                  <a:pt x="2608263" y="2821305"/>
                </a:lnTo>
                <a:lnTo>
                  <a:pt x="2608580" y="2812732"/>
                </a:lnTo>
                <a:lnTo>
                  <a:pt x="2609850" y="2805112"/>
                </a:lnTo>
                <a:close/>
                <a:moveTo>
                  <a:pt x="3151360" y="2793804"/>
                </a:moveTo>
                <a:lnTo>
                  <a:pt x="3151360" y="2908645"/>
                </a:lnTo>
                <a:lnTo>
                  <a:pt x="3174848" y="2908962"/>
                </a:lnTo>
                <a:lnTo>
                  <a:pt x="3198972" y="2909280"/>
                </a:lnTo>
                <a:lnTo>
                  <a:pt x="3231983" y="2908962"/>
                </a:lnTo>
                <a:lnTo>
                  <a:pt x="3231983" y="2794121"/>
                </a:lnTo>
                <a:lnTo>
                  <a:pt x="3198972" y="2794755"/>
                </a:lnTo>
                <a:lnTo>
                  <a:pt x="3174848" y="2794121"/>
                </a:lnTo>
                <a:lnTo>
                  <a:pt x="3151360" y="2793804"/>
                </a:lnTo>
                <a:close/>
                <a:moveTo>
                  <a:pt x="2989478" y="2779528"/>
                </a:moveTo>
                <a:lnTo>
                  <a:pt x="2989478" y="2894687"/>
                </a:lnTo>
                <a:lnTo>
                  <a:pt x="3009158" y="2897542"/>
                </a:lnTo>
                <a:lnTo>
                  <a:pt x="3029472" y="2899762"/>
                </a:lnTo>
                <a:lnTo>
                  <a:pt x="3049469" y="2902300"/>
                </a:lnTo>
                <a:lnTo>
                  <a:pt x="3070419" y="2903887"/>
                </a:lnTo>
                <a:lnTo>
                  <a:pt x="3070419" y="2789045"/>
                </a:lnTo>
                <a:lnTo>
                  <a:pt x="3049469" y="2787142"/>
                </a:lnTo>
                <a:lnTo>
                  <a:pt x="3029472" y="2784921"/>
                </a:lnTo>
                <a:lnTo>
                  <a:pt x="3009158" y="2782383"/>
                </a:lnTo>
                <a:lnTo>
                  <a:pt x="2989478" y="2779528"/>
                </a:lnTo>
                <a:close/>
                <a:moveTo>
                  <a:pt x="2827597" y="2743045"/>
                </a:moveTo>
                <a:lnTo>
                  <a:pt x="2827597" y="2859790"/>
                </a:lnTo>
                <a:lnTo>
                  <a:pt x="2846959" y="2865500"/>
                </a:lnTo>
                <a:lnTo>
                  <a:pt x="2866956" y="2870576"/>
                </a:lnTo>
                <a:lnTo>
                  <a:pt x="2887588" y="2875969"/>
                </a:lnTo>
                <a:lnTo>
                  <a:pt x="2908220" y="2880411"/>
                </a:lnTo>
                <a:lnTo>
                  <a:pt x="2908220" y="2764618"/>
                </a:lnTo>
                <a:lnTo>
                  <a:pt x="2887588" y="2759542"/>
                </a:lnTo>
                <a:lnTo>
                  <a:pt x="2866956" y="2754466"/>
                </a:lnTo>
                <a:lnTo>
                  <a:pt x="2846959" y="2748755"/>
                </a:lnTo>
                <a:lnTo>
                  <a:pt x="2827597" y="2743045"/>
                </a:lnTo>
                <a:close/>
                <a:moveTo>
                  <a:pt x="1998663" y="2711450"/>
                </a:moveTo>
                <a:lnTo>
                  <a:pt x="2032589" y="2718179"/>
                </a:lnTo>
                <a:lnTo>
                  <a:pt x="2039311" y="2719781"/>
                </a:lnTo>
                <a:lnTo>
                  <a:pt x="2045072" y="2721383"/>
                </a:lnTo>
                <a:lnTo>
                  <a:pt x="2050513" y="2723306"/>
                </a:lnTo>
                <a:lnTo>
                  <a:pt x="2054674" y="2725228"/>
                </a:lnTo>
                <a:lnTo>
                  <a:pt x="2058834" y="2727791"/>
                </a:lnTo>
                <a:lnTo>
                  <a:pt x="2062675" y="2730034"/>
                </a:lnTo>
                <a:lnTo>
                  <a:pt x="2069716" y="2735161"/>
                </a:lnTo>
                <a:lnTo>
                  <a:pt x="2072597" y="2738045"/>
                </a:lnTo>
                <a:lnTo>
                  <a:pt x="2074517" y="2740287"/>
                </a:lnTo>
                <a:lnTo>
                  <a:pt x="2076118" y="2742851"/>
                </a:lnTo>
                <a:lnTo>
                  <a:pt x="2077398" y="2745734"/>
                </a:lnTo>
                <a:lnTo>
                  <a:pt x="2078038" y="2747977"/>
                </a:lnTo>
                <a:lnTo>
                  <a:pt x="2078038" y="2750861"/>
                </a:lnTo>
                <a:lnTo>
                  <a:pt x="2077718" y="2753104"/>
                </a:lnTo>
                <a:lnTo>
                  <a:pt x="2077078" y="2755988"/>
                </a:lnTo>
                <a:lnTo>
                  <a:pt x="2075478" y="2758231"/>
                </a:lnTo>
                <a:lnTo>
                  <a:pt x="2073877" y="2760794"/>
                </a:lnTo>
                <a:lnTo>
                  <a:pt x="2071317" y="2763037"/>
                </a:lnTo>
                <a:lnTo>
                  <a:pt x="2068756" y="2764959"/>
                </a:lnTo>
                <a:lnTo>
                  <a:pt x="2065876" y="2767522"/>
                </a:lnTo>
                <a:lnTo>
                  <a:pt x="2062355" y="2769445"/>
                </a:lnTo>
                <a:lnTo>
                  <a:pt x="2058194" y="2771047"/>
                </a:lnTo>
                <a:lnTo>
                  <a:pt x="2054354" y="2772649"/>
                </a:lnTo>
                <a:lnTo>
                  <a:pt x="2048272" y="2774572"/>
                </a:lnTo>
                <a:lnTo>
                  <a:pt x="2041871" y="2776174"/>
                </a:lnTo>
                <a:lnTo>
                  <a:pt x="2035790" y="2777776"/>
                </a:lnTo>
                <a:lnTo>
                  <a:pt x="2028429" y="2779057"/>
                </a:lnTo>
                <a:lnTo>
                  <a:pt x="2014026" y="2780659"/>
                </a:lnTo>
                <a:lnTo>
                  <a:pt x="1998663" y="2781300"/>
                </a:lnTo>
                <a:lnTo>
                  <a:pt x="1998663" y="2711450"/>
                </a:lnTo>
                <a:close/>
                <a:moveTo>
                  <a:pt x="3717945" y="2699583"/>
                </a:moveTo>
                <a:lnTo>
                  <a:pt x="3711914" y="2703073"/>
                </a:lnTo>
                <a:lnTo>
                  <a:pt x="3704931" y="2707197"/>
                </a:lnTo>
                <a:lnTo>
                  <a:pt x="3696678" y="2710686"/>
                </a:lnTo>
                <a:lnTo>
                  <a:pt x="3688425" y="2714493"/>
                </a:lnTo>
                <a:lnTo>
                  <a:pt x="3671285" y="2721155"/>
                </a:lnTo>
                <a:lnTo>
                  <a:pt x="3656684" y="2726866"/>
                </a:lnTo>
                <a:lnTo>
                  <a:pt x="3656684" y="2827749"/>
                </a:lnTo>
                <a:lnTo>
                  <a:pt x="3665254" y="2823307"/>
                </a:lnTo>
                <a:lnTo>
                  <a:pt x="3674142" y="2818549"/>
                </a:lnTo>
                <a:lnTo>
                  <a:pt x="3682394" y="2813790"/>
                </a:lnTo>
                <a:lnTo>
                  <a:pt x="3690647" y="2808714"/>
                </a:lnTo>
                <a:lnTo>
                  <a:pt x="3698582" y="2803321"/>
                </a:lnTo>
                <a:lnTo>
                  <a:pt x="3705566" y="2798245"/>
                </a:lnTo>
                <a:lnTo>
                  <a:pt x="3711914" y="2792535"/>
                </a:lnTo>
                <a:lnTo>
                  <a:pt x="3717945" y="2787776"/>
                </a:lnTo>
                <a:lnTo>
                  <a:pt x="3717945" y="2699583"/>
                </a:lnTo>
                <a:close/>
                <a:moveTo>
                  <a:pt x="2490788" y="2694304"/>
                </a:moveTo>
                <a:lnTo>
                  <a:pt x="2490788" y="2826893"/>
                </a:lnTo>
                <a:lnTo>
                  <a:pt x="2490471" y="2827210"/>
                </a:lnTo>
                <a:lnTo>
                  <a:pt x="2489836" y="2835140"/>
                </a:lnTo>
                <a:lnTo>
                  <a:pt x="2489519" y="2839898"/>
                </a:lnTo>
                <a:lnTo>
                  <a:pt x="2488250" y="2844973"/>
                </a:lnTo>
                <a:lnTo>
                  <a:pt x="2487298" y="2849731"/>
                </a:lnTo>
                <a:lnTo>
                  <a:pt x="2485711" y="2854807"/>
                </a:lnTo>
                <a:lnTo>
                  <a:pt x="2483490" y="2859565"/>
                </a:lnTo>
                <a:lnTo>
                  <a:pt x="2481269" y="2864323"/>
                </a:lnTo>
                <a:lnTo>
                  <a:pt x="2479048" y="2869080"/>
                </a:lnTo>
                <a:lnTo>
                  <a:pt x="2475874" y="2873838"/>
                </a:lnTo>
                <a:lnTo>
                  <a:pt x="2472701" y="2878279"/>
                </a:lnTo>
                <a:lnTo>
                  <a:pt x="2469528" y="2883037"/>
                </a:lnTo>
                <a:lnTo>
                  <a:pt x="2465403" y="2887795"/>
                </a:lnTo>
                <a:lnTo>
                  <a:pt x="2461595" y="2892236"/>
                </a:lnTo>
                <a:lnTo>
                  <a:pt x="2453028" y="2901435"/>
                </a:lnTo>
                <a:lnTo>
                  <a:pt x="2443191" y="2909999"/>
                </a:lnTo>
                <a:lnTo>
                  <a:pt x="2432086" y="2918563"/>
                </a:lnTo>
                <a:lnTo>
                  <a:pt x="2419710" y="2926811"/>
                </a:lnTo>
                <a:lnTo>
                  <a:pt x="2406701" y="2934740"/>
                </a:lnTo>
                <a:lnTo>
                  <a:pt x="2393056" y="2942670"/>
                </a:lnTo>
                <a:lnTo>
                  <a:pt x="2378143" y="2950283"/>
                </a:lnTo>
                <a:lnTo>
                  <a:pt x="2362277" y="2957579"/>
                </a:lnTo>
                <a:lnTo>
                  <a:pt x="2345777" y="2964240"/>
                </a:lnTo>
                <a:lnTo>
                  <a:pt x="2328325" y="2970901"/>
                </a:lnTo>
                <a:lnTo>
                  <a:pt x="2309921" y="2977245"/>
                </a:lnTo>
                <a:lnTo>
                  <a:pt x="2290882" y="2983589"/>
                </a:lnTo>
                <a:lnTo>
                  <a:pt x="2270892" y="2989298"/>
                </a:lnTo>
                <a:lnTo>
                  <a:pt x="2250267" y="2994691"/>
                </a:lnTo>
                <a:lnTo>
                  <a:pt x="2229324" y="2999449"/>
                </a:lnTo>
                <a:lnTo>
                  <a:pt x="2207430" y="3004207"/>
                </a:lnTo>
                <a:lnTo>
                  <a:pt x="2184901" y="3008330"/>
                </a:lnTo>
                <a:lnTo>
                  <a:pt x="2162054" y="3012137"/>
                </a:lnTo>
                <a:lnTo>
                  <a:pt x="2138256" y="3015626"/>
                </a:lnTo>
                <a:lnTo>
                  <a:pt x="2113823" y="3018798"/>
                </a:lnTo>
                <a:lnTo>
                  <a:pt x="2089390" y="3021018"/>
                </a:lnTo>
                <a:lnTo>
                  <a:pt x="2064323" y="3023556"/>
                </a:lnTo>
                <a:lnTo>
                  <a:pt x="2038621" y="3025142"/>
                </a:lnTo>
                <a:lnTo>
                  <a:pt x="2012601" y="3026093"/>
                </a:lnTo>
                <a:lnTo>
                  <a:pt x="1986582" y="3027045"/>
                </a:lnTo>
                <a:lnTo>
                  <a:pt x="1959928" y="3027362"/>
                </a:lnTo>
                <a:lnTo>
                  <a:pt x="1932639" y="3027045"/>
                </a:lnTo>
                <a:lnTo>
                  <a:pt x="1905350" y="3026093"/>
                </a:lnTo>
                <a:lnTo>
                  <a:pt x="1879014" y="3025142"/>
                </a:lnTo>
                <a:lnTo>
                  <a:pt x="1852994" y="3022921"/>
                </a:lnTo>
                <a:lnTo>
                  <a:pt x="1827292" y="3021018"/>
                </a:lnTo>
                <a:lnTo>
                  <a:pt x="1802224" y="3018481"/>
                </a:lnTo>
                <a:lnTo>
                  <a:pt x="1777157" y="3015309"/>
                </a:lnTo>
                <a:lnTo>
                  <a:pt x="1753359" y="3011502"/>
                </a:lnTo>
                <a:lnTo>
                  <a:pt x="1729560" y="3007379"/>
                </a:lnTo>
                <a:lnTo>
                  <a:pt x="1706714" y="3002938"/>
                </a:lnTo>
                <a:lnTo>
                  <a:pt x="1684502" y="2998180"/>
                </a:lnTo>
                <a:lnTo>
                  <a:pt x="1662925" y="2993105"/>
                </a:lnTo>
                <a:lnTo>
                  <a:pt x="1641983" y="2987712"/>
                </a:lnTo>
                <a:lnTo>
                  <a:pt x="1622309" y="2981686"/>
                </a:lnTo>
                <a:lnTo>
                  <a:pt x="1602953" y="2975342"/>
                </a:lnTo>
                <a:lnTo>
                  <a:pt x="1584549" y="2968681"/>
                </a:lnTo>
                <a:lnTo>
                  <a:pt x="1566780" y="2961702"/>
                </a:lnTo>
                <a:lnTo>
                  <a:pt x="1550280" y="2954407"/>
                </a:lnTo>
                <a:lnTo>
                  <a:pt x="1534414" y="2947111"/>
                </a:lnTo>
                <a:lnTo>
                  <a:pt x="1519501" y="2939181"/>
                </a:lnTo>
                <a:lnTo>
                  <a:pt x="1505539" y="2930934"/>
                </a:lnTo>
                <a:lnTo>
                  <a:pt x="1493164" y="2922687"/>
                </a:lnTo>
                <a:lnTo>
                  <a:pt x="1481106" y="2913805"/>
                </a:lnTo>
                <a:lnTo>
                  <a:pt x="1470635" y="2904924"/>
                </a:lnTo>
                <a:lnTo>
                  <a:pt x="1465875" y="2900483"/>
                </a:lnTo>
                <a:lnTo>
                  <a:pt x="1461116" y="2895725"/>
                </a:lnTo>
                <a:lnTo>
                  <a:pt x="1456673" y="2891284"/>
                </a:lnTo>
                <a:lnTo>
                  <a:pt x="1452866" y="2886844"/>
                </a:lnTo>
                <a:lnTo>
                  <a:pt x="1449375" y="2882086"/>
                </a:lnTo>
                <a:lnTo>
                  <a:pt x="1445885" y="2877328"/>
                </a:lnTo>
                <a:lnTo>
                  <a:pt x="1442712" y="2872252"/>
                </a:lnTo>
                <a:lnTo>
                  <a:pt x="1439856" y="2867494"/>
                </a:lnTo>
                <a:lnTo>
                  <a:pt x="1437000" y="2862737"/>
                </a:lnTo>
                <a:lnTo>
                  <a:pt x="1435096" y="2857661"/>
                </a:lnTo>
                <a:lnTo>
                  <a:pt x="1433192" y="2852269"/>
                </a:lnTo>
                <a:lnTo>
                  <a:pt x="1431606" y="2847828"/>
                </a:lnTo>
                <a:lnTo>
                  <a:pt x="1430337" y="2842436"/>
                </a:lnTo>
                <a:lnTo>
                  <a:pt x="1429702" y="2837361"/>
                </a:lnTo>
                <a:lnTo>
                  <a:pt x="1429385" y="2832286"/>
                </a:lnTo>
                <a:lnTo>
                  <a:pt x="1428750" y="2827210"/>
                </a:lnTo>
                <a:lnTo>
                  <a:pt x="1428750" y="2700014"/>
                </a:lnTo>
                <a:lnTo>
                  <a:pt x="1429702" y="2705406"/>
                </a:lnTo>
                <a:lnTo>
                  <a:pt x="1430654" y="2711433"/>
                </a:lnTo>
                <a:lnTo>
                  <a:pt x="1432240" y="2716825"/>
                </a:lnTo>
                <a:lnTo>
                  <a:pt x="1434462" y="2722218"/>
                </a:lnTo>
                <a:lnTo>
                  <a:pt x="1436683" y="2728245"/>
                </a:lnTo>
                <a:lnTo>
                  <a:pt x="1439539" y="2733320"/>
                </a:lnTo>
                <a:lnTo>
                  <a:pt x="1442712" y="2739029"/>
                </a:lnTo>
                <a:lnTo>
                  <a:pt x="1446202" y="2744422"/>
                </a:lnTo>
                <a:lnTo>
                  <a:pt x="1449692" y="2749497"/>
                </a:lnTo>
                <a:lnTo>
                  <a:pt x="1454135" y="2755206"/>
                </a:lnTo>
                <a:lnTo>
                  <a:pt x="1458894" y="2760282"/>
                </a:lnTo>
                <a:lnTo>
                  <a:pt x="1463654" y="2765357"/>
                </a:lnTo>
                <a:lnTo>
                  <a:pt x="1468731" y="2770432"/>
                </a:lnTo>
                <a:lnTo>
                  <a:pt x="1474125" y="2775507"/>
                </a:lnTo>
                <a:lnTo>
                  <a:pt x="1480154" y="2780265"/>
                </a:lnTo>
                <a:lnTo>
                  <a:pt x="1480154" y="2879231"/>
                </a:lnTo>
                <a:lnTo>
                  <a:pt x="1482375" y="2882086"/>
                </a:lnTo>
                <a:lnTo>
                  <a:pt x="1484914" y="2884623"/>
                </a:lnTo>
                <a:lnTo>
                  <a:pt x="1491895" y="2890650"/>
                </a:lnTo>
                <a:lnTo>
                  <a:pt x="1500145" y="2896994"/>
                </a:lnTo>
                <a:lnTo>
                  <a:pt x="1509664" y="2903338"/>
                </a:lnTo>
                <a:lnTo>
                  <a:pt x="1519818" y="2909682"/>
                </a:lnTo>
                <a:lnTo>
                  <a:pt x="1530924" y="2915709"/>
                </a:lnTo>
                <a:lnTo>
                  <a:pt x="1542030" y="2921735"/>
                </a:lnTo>
                <a:lnTo>
                  <a:pt x="1553136" y="2926811"/>
                </a:lnTo>
                <a:lnTo>
                  <a:pt x="1553136" y="2824673"/>
                </a:lnTo>
                <a:lnTo>
                  <a:pt x="1569953" y="2832286"/>
                </a:lnTo>
                <a:lnTo>
                  <a:pt x="1587723" y="2839264"/>
                </a:lnTo>
                <a:lnTo>
                  <a:pt x="1606127" y="2846242"/>
                </a:lnTo>
                <a:lnTo>
                  <a:pt x="1625482" y="2852269"/>
                </a:lnTo>
                <a:lnTo>
                  <a:pt x="1625482" y="2953772"/>
                </a:lnTo>
                <a:lnTo>
                  <a:pt x="1642935" y="2958847"/>
                </a:lnTo>
                <a:lnTo>
                  <a:pt x="1661021" y="2963605"/>
                </a:lnTo>
                <a:lnTo>
                  <a:pt x="1679425" y="2968363"/>
                </a:lnTo>
                <a:lnTo>
                  <a:pt x="1698464" y="2972487"/>
                </a:lnTo>
                <a:lnTo>
                  <a:pt x="1698464" y="2871618"/>
                </a:lnTo>
                <a:lnTo>
                  <a:pt x="1716233" y="2875424"/>
                </a:lnTo>
                <a:lnTo>
                  <a:pt x="1734320" y="2878914"/>
                </a:lnTo>
                <a:lnTo>
                  <a:pt x="1752407" y="2882086"/>
                </a:lnTo>
                <a:lnTo>
                  <a:pt x="1771445" y="2885258"/>
                </a:lnTo>
                <a:lnTo>
                  <a:pt x="1771445" y="2985175"/>
                </a:lnTo>
                <a:lnTo>
                  <a:pt x="1789215" y="2987712"/>
                </a:lnTo>
                <a:lnTo>
                  <a:pt x="1807301" y="2989933"/>
                </a:lnTo>
                <a:lnTo>
                  <a:pt x="1825388" y="2991836"/>
                </a:lnTo>
                <a:lnTo>
                  <a:pt x="1843792" y="2993422"/>
                </a:lnTo>
                <a:lnTo>
                  <a:pt x="1843792" y="2893505"/>
                </a:lnTo>
                <a:lnTo>
                  <a:pt x="1861879" y="2895091"/>
                </a:lnTo>
                <a:lnTo>
                  <a:pt x="1880283" y="2896042"/>
                </a:lnTo>
                <a:lnTo>
                  <a:pt x="1898369" y="2896994"/>
                </a:lnTo>
                <a:lnTo>
                  <a:pt x="1916773" y="2897628"/>
                </a:lnTo>
                <a:lnTo>
                  <a:pt x="1916773" y="2997546"/>
                </a:lnTo>
                <a:lnTo>
                  <a:pt x="1938033" y="2997863"/>
                </a:lnTo>
                <a:lnTo>
                  <a:pt x="1959928" y="2998180"/>
                </a:lnTo>
                <a:lnTo>
                  <a:pt x="1989755" y="2997863"/>
                </a:lnTo>
                <a:lnTo>
                  <a:pt x="1989755" y="2898263"/>
                </a:lnTo>
                <a:lnTo>
                  <a:pt x="2018630" y="2896994"/>
                </a:lnTo>
                <a:lnTo>
                  <a:pt x="2046553" y="2895408"/>
                </a:lnTo>
                <a:lnTo>
                  <a:pt x="2074159" y="2893505"/>
                </a:lnTo>
                <a:lnTo>
                  <a:pt x="2101448" y="2890967"/>
                </a:lnTo>
                <a:lnTo>
                  <a:pt x="2128102" y="2887795"/>
                </a:lnTo>
                <a:lnTo>
                  <a:pt x="2154122" y="2883989"/>
                </a:lnTo>
                <a:lnTo>
                  <a:pt x="2179189" y="2879865"/>
                </a:lnTo>
                <a:lnTo>
                  <a:pt x="2204257" y="2875424"/>
                </a:lnTo>
                <a:lnTo>
                  <a:pt x="2228372" y="2870032"/>
                </a:lnTo>
                <a:lnTo>
                  <a:pt x="2251219" y="2864640"/>
                </a:lnTo>
                <a:lnTo>
                  <a:pt x="2273430" y="2858613"/>
                </a:lnTo>
                <a:lnTo>
                  <a:pt x="2294690" y="2851952"/>
                </a:lnTo>
                <a:lnTo>
                  <a:pt x="2315633" y="2845291"/>
                </a:lnTo>
                <a:lnTo>
                  <a:pt x="2335306" y="2838312"/>
                </a:lnTo>
                <a:lnTo>
                  <a:pt x="2354027" y="2830382"/>
                </a:lnTo>
                <a:lnTo>
                  <a:pt x="2371797" y="2822452"/>
                </a:lnTo>
                <a:lnTo>
                  <a:pt x="2371797" y="2924590"/>
                </a:lnTo>
                <a:lnTo>
                  <a:pt x="2379729" y="2921101"/>
                </a:lnTo>
                <a:lnTo>
                  <a:pt x="2387028" y="2916660"/>
                </a:lnTo>
                <a:lnTo>
                  <a:pt x="2394643" y="2912219"/>
                </a:lnTo>
                <a:lnTo>
                  <a:pt x="2401941" y="2907461"/>
                </a:lnTo>
                <a:lnTo>
                  <a:pt x="2409239" y="2902703"/>
                </a:lnTo>
                <a:lnTo>
                  <a:pt x="2415585" y="2898263"/>
                </a:lnTo>
                <a:lnTo>
                  <a:pt x="2421297" y="2893505"/>
                </a:lnTo>
                <a:lnTo>
                  <a:pt x="2426374" y="2889064"/>
                </a:lnTo>
                <a:lnTo>
                  <a:pt x="2426374" y="2791050"/>
                </a:lnTo>
                <a:lnTo>
                  <a:pt x="2433989" y="2785340"/>
                </a:lnTo>
                <a:lnTo>
                  <a:pt x="2440653" y="2779948"/>
                </a:lnTo>
                <a:lnTo>
                  <a:pt x="2447316" y="2774238"/>
                </a:lnTo>
                <a:lnTo>
                  <a:pt x="2453345" y="2768529"/>
                </a:lnTo>
                <a:lnTo>
                  <a:pt x="2459057" y="2762819"/>
                </a:lnTo>
                <a:lnTo>
                  <a:pt x="2464451" y="2757110"/>
                </a:lnTo>
                <a:lnTo>
                  <a:pt x="2469211" y="2751083"/>
                </a:lnTo>
                <a:lnTo>
                  <a:pt x="2473336" y="2744739"/>
                </a:lnTo>
                <a:lnTo>
                  <a:pt x="2477461" y="2739029"/>
                </a:lnTo>
                <a:lnTo>
                  <a:pt x="2480634" y="2732685"/>
                </a:lnTo>
                <a:lnTo>
                  <a:pt x="2483490" y="2726341"/>
                </a:lnTo>
                <a:lnTo>
                  <a:pt x="2486028" y="2719997"/>
                </a:lnTo>
                <a:lnTo>
                  <a:pt x="2487932" y="2713654"/>
                </a:lnTo>
                <a:lnTo>
                  <a:pt x="2489519" y="2707310"/>
                </a:lnTo>
                <a:lnTo>
                  <a:pt x="2490471" y="2700966"/>
                </a:lnTo>
                <a:lnTo>
                  <a:pt x="2490788" y="2694304"/>
                </a:lnTo>
                <a:close/>
                <a:moveTo>
                  <a:pt x="2490470" y="2686155"/>
                </a:moveTo>
                <a:lnTo>
                  <a:pt x="2490788" y="2691795"/>
                </a:lnTo>
                <a:lnTo>
                  <a:pt x="2490470" y="2693988"/>
                </a:lnTo>
                <a:lnTo>
                  <a:pt x="2490470" y="2690542"/>
                </a:lnTo>
                <a:lnTo>
                  <a:pt x="2490470" y="2686155"/>
                </a:lnTo>
                <a:close/>
                <a:moveTo>
                  <a:pt x="2490416" y="2685242"/>
                </a:moveTo>
                <a:lnTo>
                  <a:pt x="2490470" y="2685528"/>
                </a:lnTo>
                <a:lnTo>
                  <a:pt x="2490470" y="2686155"/>
                </a:lnTo>
                <a:lnTo>
                  <a:pt x="2490416" y="2685242"/>
                </a:lnTo>
                <a:close/>
                <a:moveTo>
                  <a:pt x="1427957" y="2683026"/>
                </a:moveTo>
                <a:lnTo>
                  <a:pt x="1427516" y="2686071"/>
                </a:lnTo>
                <a:lnTo>
                  <a:pt x="1427516" y="2690943"/>
                </a:lnTo>
                <a:lnTo>
                  <a:pt x="1427516" y="2693987"/>
                </a:lnTo>
                <a:lnTo>
                  <a:pt x="1427163" y="2692161"/>
                </a:lnTo>
                <a:lnTo>
                  <a:pt x="1427163" y="2686680"/>
                </a:lnTo>
                <a:lnTo>
                  <a:pt x="1427957" y="2683026"/>
                </a:lnTo>
                <a:close/>
                <a:moveTo>
                  <a:pt x="1430338" y="2671762"/>
                </a:moveTo>
                <a:lnTo>
                  <a:pt x="1428927" y="2676633"/>
                </a:lnTo>
                <a:lnTo>
                  <a:pt x="1428221" y="2681809"/>
                </a:lnTo>
                <a:lnTo>
                  <a:pt x="1427957" y="2683026"/>
                </a:lnTo>
                <a:lnTo>
                  <a:pt x="1428221" y="2681200"/>
                </a:lnTo>
                <a:lnTo>
                  <a:pt x="1428927" y="2676329"/>
                </a:lnTo>
                <a:lnTo>
                  <a:pt x="1430338" y="2671762"/>
                </a:lnTo>
                <a:close/>
                <a:moveTo>
                  <a:pt x="2487613" y="2670175"/>
                </a:moveTo>
                <a:lnTo>
                  <a:pt x="2489200" y="2675815"/>
                </a:lnTo>
                <a:lnTo>
                  <a:pt x="2490153" y="2680828"/>
                </a:lnTo>
                <a:lnTo>
                  <a:pt x="2490416" y="2685242"/>
                </a:lnTo>
                <a:lnTo>
                  <a:pt x="2489518" y="2680515"/>
                </a:lnTo>
                <a:lnTo>
                  <a:pt x="2488883" y="2675502"/>
                </a:lnTo>
                <a:lnTo>
                  <a:pt x="2487613" y="2670175"/>
                </a:lnTo>
                <a:close/>
                <a:moveTo>
                  <a:pt x="2665715" y="2659293"/>
                </a:moveTo>
                <a:lnTo>
                  <a:pt x="2665715" y="2777307"/>
                </a:lnTo>
                <a:lnTo>
                  <a:pt x="2668254" y="2780162"/>
                </a:lnTo>
                <a:lnTo>
                  <a:pt x="2671429" y="2783335"/>
                </a:lnTo>
                <a:lnTo>
                  <a:pt x="2678729" y="2789362"/>
                </a:lnTo>
                <a:lnTo>
                  <a:pt x="2687934" y="2796659"/>
                </a:lnTo>
                <a:lnTo>
                  <a:pt x="2698726" y="2803638"/>
                </a:lnTo>
                <a:lnTo>
                  <a:pt x="2710153" y="2810935"/>
                </a:lnTo>
                <a:lnTo>
                  <a:pt x="2722215" y="2817914"/>
                </a:lnTo>
                <a:lnTo>
                  <a:pt x="2734594" y="2824259"/>
                </a:lnTo>
                <a:lnTo>
                  <a:pt x="2746656" y="2829969"/>
                </a:lnTo>
                <a:lnTo>
                  <a:pt x="2746656" y="2711004"/>
                </a:lnTo>
                <a:lnTo>
                  <a:pt x="2734594" y="2705293"/>
                </a:lnTo>
                <a:lnTo>
                  <a:pt x="2723167" y="2699266"/>
                </a:lnTo>
                <a:lnTo>
                  <a:pt x="2712058" y="2692921"/>
                </a:lnTo>
                <a:lnTo>
                  <a:pt x="2701583" y="2686259"/>
                </a:lnTo>
                <a:lnTo>
                  <a:pt x="2691743" y="2679914"/>
                </a:lnTo>
                <a:lnTo>
                  <a:pt x="2682538" y="2673252"/>
                </a:lnTo>
                <a:lnTo>
                  <a:pt x="2673650" y="2666273"/>
                </a:lnTo>
                <a:lnTo>
                  <a:pt x="2665715" y="2659293"/>
                </a:lnTo>
                <a:close/>
                <a:moveTo>
                  <a:pt x="1925638" y="2592387"/>
                </a:moveTo>
                <a:lnTo>
                  <a:pt x="1925638" y="2662237"/>
                </a:lnTo>
                <a:lnTo>
                  <a:pt x="1911407" y="2659674"/>
                </a:lnTo>
                <a:lnTo>
                  <a:pt x="1894963" y="2655829"/>
                </a:lnTo>
                <a:lnTo>
                  <a:pt x="1887057" y="2653907"/>
                </a:lnTo>
                <a:lnTo>
                  <a:pt x="1880100" y="2652304"/>
                </a:lnTo>
                <a:lnTo>
                  <a:pt x="1873459" y="2650062"/>
                </a:lnTo>
                <a:lnTo>
                  <a:pt x="1867451" y="2647498"/>
                </a:lnTo>
                <a:lnTo>
                  <a:pt x="1861442" y="2644935"/>
                </a:lnTo>
                <a:lnTo>
                  <a:pt x="1856383" y="2641090"/>
                </a:lnTo>
                <a:lnTo>
                  <a:pt x="1853220" y="2639168"/>
                </a:lnTo>
                <a:lnTo>
                  <a:pt x="1851007" y="2636925"/>
                </a:lnTo>
                <a:lnTo>
                  <a:pt x="1848793" y="2634041"/>
                </a:lnTo>
                <a:lnTo>
                  <a:pt x="1847844" y="2631798"/>
                </a:lnTo>
                <a:lnTo>
                  <a:pt x="1846579" y="2628914"/>
                </a:lnTo>
                <a:lnTo>
                  <a:pt x="1846263" y="2626671"/>
                </a:lnTo>
                <a:lnTo>
                  <a:pt x="1846263" y="2623788"/>
                </a:lnTo>
                <a:lnTo>
                  <a:pt x="1846579" y="2621224"/>
                </a:lnTo>
                <a:lnTo>
                  <a:pt x="1847528" y="2618661"/>
                </a:lnTo>
                <a:lnTo>
                  <a:pt x="1848477" y="2616098"/>
                </a:lnTo>
                <a:lnTo>
                  <a:pt x="1850374" y="2613855"/>
                </a:lnTo>
                <a:lnTo>
                  <a:pt x="1852588" y="2611292"/>
                </a:lnTo>
                <a:lnTo>
                  <a:pt x="1855118" y="2609369"/>
                </a:lnTo>
                <a:lnTo>
                  <a:pt x="1858280" y="2607447"/>
                </a:lnTo>
                <a:lnTo>
                  <a:pt x="1861759" y="2605524"/>
                </a:lnTo>
                <a:lnTo>
                  <a:pt x="1865870" y="2603922"/>
                </a:lnTo>
                <a:lnTo>
                  <a:pt x="1872194" y="2601359"/>
                </a:lnTo>
                <a:lnTo>
                  <a:pt x="1878835" y="2599436"/>
                </a:lnTo>
                <a:lnTo>
                  <a:pt x="1885792" y="2597834"/>
                </a:lnTo>
                <a:lnTo>
                  <a:pt x="1893382" y="2596232"/>
                </a:lnTo>
                <a:lnTo>
                  <a:pt x="1901288" y="2594951"/>
                </a:lnTo>
                <a:lnTo>
                  <a:pt x="1909194" y="2593989"/>
                </a:lnTo>
                <a:lnTo>
                  <a:pt x="1925638" y="2592387"/>
                </a:lnTo>
                <a:close/>
                <a:moveTo>
                  <a:pt x="3178346" y="2558733"/>
                </a:moveTo>
                <a:lnTo>
                  <a:pt x="3178346" y="2673668"/>
                </a:lnTo>
                <a:lnTo>
                  <a:pt x="3201835" y="2674303"/>
                </a:lnTo>
                <a:lnTo>
                  <a:pt x="3225959" y="2674303"/>
                </a:lnTo>
                <a:lnTo>
                  <a:pt x="3258970" y="2673986"/>
                </a:lnTo>
                <a:lnTo>
                  <a:pt x="3258970" y="2559368"/>
                </a:lnTo>
                <a:lnTo>
                  <a:pt x="3225641" y="2559686"/>
                </a:lnTo>
                <a:lnTo>
                  <a:pt x="3201835" y="2559368"/>
                </a:lnTo>
                <a:lnTo>
                  <a:pt x="3178346" y="2558733"/>
                </a:lnTo>
                <a:close/>
                <a:moveTo>
                  <a:pt x="2609850" y="2552700"/>
                </a:moveTo>
                <a:lnTo>
                  <a:pt x="2613342" y="2559045"/>
                </a:lnTo>
                <a:lnTo>
                  <a:pt x="2617468" y="2564438"/>
                </a:lnTo>
                <a:lnTo>
                  <a:pt x="2621594" y="2570466"/>
                </a:lnTo>
                <a:lnTo>
                  <a:pt x="2626038" y="2576176"/>
                </a:lnTo>
                <a:lnTo>
                  <a:pt x="2631117" y="2581886"/>
                </a:lnTo>
                <a:lnTo>
                  <a:pt x="2635878" y="2587280"/>
                </a:lnTo>
                <a:lnTo>
                  <a:pt x="2641274" y="2592673"/>
                </a:lnTo>
                <a:lnTo>
                  <a:pt x="2646988" y="2598383"/>
                </a:lnTo>
                <a:lnTo>
                  <a:pt x="2658732" y="2608535"/>
                </a:lnTo>
                <a:lnTo>
                  <a:pt x="2671746" y="2618686"/>
                </a:lnTo>
                <a:lnTo>
                  <a:pt x="2685712" y="2628204"/>
                </a:lnTo>
                <a:lnTo>
                  <a:pt x="2700631" y="2637721"/>
                </a:lnTo>
                <a:lnTo>
                  <a:pt x="2715867" y="2646921"/>
                </a:lnTo>
                <a:lnTo>
                  <a:pt x="2732372" y="2655486"/>
                </a:lnTo>
                <a:lnTo>
                  <a:pt x="2749830" y="2663735"/>
                </a:lnTo>
                <a:lnTo>
                  <a:pt x="2767923" y="2671666"/>
                </a:lnTo>
                <a:lnTo>
                  <a:pt x="2786650" y="2679280"/>
                </a:lnTo>
                <a:lnTo>
                  <a:pt x="2805695" y="2686576"/>
                </a:lnTo>
                <a:lnTo>
                  <a:pt x="2826009" y="2693238"/>
                </a:lnTo>
                <a:lnTo>
                  <a:pt x="2846959" y="2699583"/>
                </a:lnTo>
                <a:lnTo>
                  <a:pt x="2867591" y="2705611"/>
                </a:lnTo>
                <a:lnTo>
                  <a:pt x="2889492" y="2711321"/>
                </a:lnTo>
                <a:lnTo>
                  <a:pt x="2912029" y="2716714"/>
                </a:lnTo>
                <a:lnTo>
                  <a:pt x="2934248" y="2721790"/>
                </a:lnTo>
                <a:lnTo>
                  <a:pt x="2957102" y="2725914"/>
                </a:lnTo>
                <a:lnTo>
                  <a:pt x="2980908" y="2730355"/>
                </a:lnTo>
                <a:lnTo>
                  <a:pt x="3004396" y="2733845"/>
                </a:lnTo>
                <a:lnTo>
                  <a:pt x="3028203" y="2737335"/>
                </a:lnTo>
                <a:lnTo>
                  <a:pt x="3052644" y="2740190"/>
                </a:lnTo>
                <a:lnTo>
                  <a:pt x="3077084" y="2743045"/>
                </a:lnTo>
                <a:lnTo>
                  <a:pt x="3101525" y="2744949"/>
                </a:lnTo>
                <a:lnTo>
                  <a:pt x="3125966" y="2746852"/>
                </a:lnTo>
                <a:lnTo>
                  <a:pt x="3150725" y="2748121"/>
                </a:lnTo>
                <a:lnTo>
                  <a:pt x="3175800" y="2749390"/>
                </a:lnTo>
                <a:lnTo>
                  <a:pt x="3200559" y="2750024"/>
                </a:lnTo>
                <a:lnTo>
                  <a:pt x="3225317" y="2750024"/>
                </a:lnTo>
                <a:lnTo>
                  <a:pt x="3246266" y="2750024"/>
                </a:lnTo>
                <a:lnTo>
                  <a:pt x="3267216" y="2749707"/>
                </a:lnTo>
                <a:lnTo>
                  <a:pt x="3288165" y="2748755"/>
                </a:lnTo>
                <a:lnTo>
                  <a:pt x="3308797" y="2747804"/>
                </a:lnTo>
                <a:lnTo>
                  <a:pt x="3329429" y="2746535"/>
                </a:lnTo>
                <a:lnTo>
                  <a:pt x="3350378" y="2744949"/>
                </a:lnTo>
                <a:lnTo>
                  <a:pt x="3371010" y="2743362"/>
                </a:lnTo>
                <a:lnTo>
                  <a:pt x="3391325" y="2741459"/>
                </a:lnTo>
                <a:lnTo>
                  <a:pt x="3411957" y="2738921"/>
                </a:lnTo>
                <a:lnTo>
                  <a:pt x="3431954" y="2736383"/>
                </a:lnTo>
                <a:lnTo>
                  <a:pt x="3451951" y="2733528"/>
                </a:lnTo>
                <a:lnTo>
                  <a:pt x="3471948" y="2730355"/>
                </a:lnTo>
                <a:lnTo>
                  <a:pt x="3491628" y="2726866"/>
                </a:lnTo>
                <a:lnTo>
                  <a:pt x="3510990" y="2723376"/>
                </a:lnTo>
                <a:lnTo>
                  <a:pt x="3530035" y="2719252"/>
                </a:lnTo>
                <a:lnTo>
                  <a:pt x="3548763" y="2715128"/>
                </a:lnTo>
                <a:lnTo>
                  <a:pt x="3567173" y="2710369"/>
                </a:lnTo>
                <a:lnTo>
                  <a:pt x="3585265" y="2705611"/>
                </a:lnTo>
                <a:lnTo>
                  <a:pt x="3603041" y="2700852"/>
                </a:lnTo>
                <a:lnTo>
                  <a:pt x="3620498" y="2695142"/>
                </a:lnTo>
                <a:lnTo>
                  <a:pt x="3637004" y="2689749"/>
                </a:lnTo>
                <a:lnTo>
                  <a:pt x="3653510" y="2683721"/>
                </a:lnTo>
                <a:lnTo>
                  <a:pt x="3669698" y="2678011"/>
                </a:lnTo>
                <a:lnTo>
                  <a:pt x="3685251" y="2671349"/>
                </a:lnTo>
                <a:lnTo>
                  <a:pt x="3700170" y="2665004"/>
                </a:lnTo>
                <a:lnTo>
                  <a:pt x="3714770" y="2657707"/>
                </a:lnTo>
                <a:lnTo>
                  <a:pt x="3728419" y="2650728"/>
                </a:lnTo>
                <a:lnTo>
                  <a:pt x="3741751" y="2643114"/>
                </a:lnTo>
                <a:lnTo>
                  <a:pt x="3754765" y="2635818"/>
                </a:lnTo>
                <a:lnTo>
                  <a:pt x="3767144" y="2627886"/>
                </a:lnTo>
                <a:lnTo>
                  <a:pt x="3778571" y="2619638"/>
                </a:lnTo>
                <a:lnTo>
                  <a:pt x="3789363" y="2611073"/>
                </a:lnTo>
                <a:lnTo>
                  <a:pt x="3789363" y="2718935"/>
                </a:lnTo>
                <a:lnTo>
                  <a:pt x="3788728" y="2718935"/>
                </a:lnTo>
                <a:lnTo>
                  <a:pt x="3788411" y="2728135"/>
                </a:lnTo>
                <a:lnTo>
                  <a:pt x="3787776" y="2733528"/>
                </a:lnTo>
                <a:lnTo>
                  <a:pt x="3786506" y="2738921"/>
                </a:lnTo>
                <a:lnTo>
                  <a:pt x="3785237" y="2744314"/>
                </a:lnTo>
                <a:lnTo>
                  <a:pt x="3783332" y="2749707"/>
                </a:lnTo>
                <a:lnTo>
                  <a:pt x="3781428" y="2755100"/>
                </a:lnTo>
                <a:lnTo>
                  <a:pt x="3778571" y="2760811"/>
                </a:lnTo>
                <a:lnTo>
                  <a:pt x="3775714" y="2765886"/>
                </a:lnTo>
                <a:lnTo>
                  <a:pt x="3772540" y="2770962"/>
                </a:lnTo>
                <a:lnTo>
                  <a:pt x="3769048" y="2776355"/>
                </a:lnTo>
                <a:lnTo>
                  <a:pt x="3765557" y="2781749"/>
                </a:lnTo>
                <a:lnTo>
                  <a:pt x="3761113" y="2786824"/>
                </a:lnTo>
                <a:lnTo>
                  <a:pt x="3756987" y="2791583"/>
                </a:lnTo>
                <a:lnTo>
                  <a:pt x="3752226" y="2796659"/>
                </a:lnTo>
                <a:lnTo>
                  <a:pt x="3747147" y="2801735"/>
                </a:lnTo>
                <a:lnTo>
                  <a:pt x="3741433" y="2806493"/>
                </a:lnTo>
                <a:lnTo>
                  <a:pt x="3736037" y="2811252"/>
                </a:lnTo>
                <a:lnTo>
                  <a:pt x="3723658" y="2820769"/>
                </a:lnTo>
                <a:lnTo>
                  <a:pt x="3710327" y="2829969"/>
                </a:lnTo>
                <a:lnTo>
                  <a:pt x="3696043" y="2838852"/>
                </a:lnTo>
                <a:lnTo>
                  <a:pt x="3680490" y="2847418"/>
                </a:lnTo>
                <a:lnTo>
                  <a:pt x="3663667" y="2855983"/>
                </a:lnTo>
                <a:lnTo>
                  <a:pt x="3646526" y="2863914"/>
                </a:lnTo>
                <a:lnTo>
                  <a:pt x="3627799" y="2871845"/>
                </a:lnTo>
                <a:lnTo>
                  <a:pt x="3608754" y="2879459"/>
                </a:lnTo>
                <a:lnTo>
                  <a:pt x="3588122" y="2886121"/>
                </a:lnTo>
                <a:lnTo>
                  <a:pt x="3566855" y="2892783"/>
                </a:lnTo>
                <a:lnTo>
                  <a:pt x="3544636" y="2899128"/>
                </a:lnTo>
                <a:lnTo>
                  <a:pt x="3522417" y="2905473"/>
                </a:lnTo>
                <a:lnTo>
                  <a:pt x="3498611" y="2910866"/>
                </a:lnTo>
                <a:lnTo>
                  <a:pt x="3474170" y="2915942"/>
                </a:lnTo>
                <a:lnTo>
                  <a:pt x="3449412" y="2920383"/>
                </a:lnTo>
                <a:lnTo>
                  <a:pt x="3423701" y="2924824"/>
                </a:lnTo>
                <a:lnTo>
                  <a:pt x="3397356" y="2928631"/>
                </a:lnTo>
                <a:lnTo>
                  <a:pt x="3370376" y="2931804"/>
                </a:lnTo>
                <a:lnTo>
                  <a:pt x="3343395" y="2934976"/>
                </a:lnTo>
                <a:lnTo>
                  <a:pt x="3315146" y="2937197"/>
                </a:lnTo>
                <a:lnTo>
                  <a:pt x="3286896" y="2938783"/>
                </a:lnTo>
                <a:lnTo>
                  <a:pt x="3258011" y="2940369"/>
                </a:lnTo>
                <a:lnTo>
                  <a:pt x="3228491" y="2941321"/>
                </a:lnTo>
                <a:lnTo>
                  <a:pt x="3198972" y="2941638"/>
                </a:lnTo>
                <a:lnTo>
                  <a:pt x="3168500" y="2941321"/>
                </a:lnTo>
                <a:lnTo>
                  <a:pt x="3138663" y="2940369"/>
                </a:lnTo>
                <a:lnTo>
                  <a:pt x="3109143" y="2938783"/>
                </a:lnTo>
                <a:lnTo>
                  <a:pt x="3080259" y="2936880"/>
                </a:lnTo>
                <a:lnTo>
                  <a:pt x="3051374" y="2934659"/>
                </a:lnTo>
                <a:lnTo>
                  <a:pt x="3023441" y="2931487"/>
                </a:lnTo>
                <a:lnTo>
                  <a:pt x="2996144" y="2927997"/>
                </a:lnTo>
                <a:lnTo>
                  <a:pt x="2969481" y="2923873"/>
                </a:lnTo>
                <a:lnTo>
                  <a:pt x="2943453" y="2919431"/>
                </a:lnTo>
                <a:lnTo>
                  <a:pt x="2917742" y="2914355"/>
                </a:lnTo>
                <a:lnTo>
                  <a:pt x="2892984" y="2909280"/>
                </a:lnTo>
                <a:lnTo>
                  <a:pt x="2869178" y="2903252"/>
                </a:lnTo>
                <a:lnTo>
                  <a:pt x="2846007" y="2897224"/>
                </a:lnTo>
                <a:lnTo>
                  <a:pt x="2823470" y="2890880"/>
                </a:lnTo>
                <a:lnTo>
                  <a:pt x="2802203" y="2883583"/>
                </a:lnTo>
                <a:lnTo>
                  <a:pt x="2781889" y="2876286"/>
                </a:lnTo>
                <a:lnTo>
                  <a:pt x="2762527" y="2868673"/>
                </a:lnTo>
                <a:lnTo>
                  <a:pt x="2743799" y="2860424"/>
                </a:lnTo>
                <a:lnTo>
                  <a:pt x="2726024" y="2852176"/>
                </a:lnTo>
                <a:lnTo>
                  <a:pt x="2709518" y="2843611"/>
                </a:lnTo>
                <a:lnTo>
                  <a:pt x="2694600" y="2834411"/>
                </a:lnTo>
                <a:lnTo>
                  <a:pt x="2679999" y="2824893"/>
                </a:lnTo>
                <a:lnTo>
                  <a:pt x="2666985" y="2815376"/>
                </a:lnTo>
                <a:lnTo>
                  <a:pt x="2660954" y="2810935"/>
                </a:lnTo>
                <a:lnTo>
                  <a:pt x="2655240" y="2805542"/>
                </a:lnTo>
                <a:lnTo>
                  <a:pt x="2650162" y="2800466"/>
                </a:lnTo>
                <a:lnTo>
                  <a:pt x="2645083" y="2795390"/>
                </a:lnTo>
                <a:lnTo>
                  <a:pt x="2639687" y="2790314"/>
                </a:lnTo>
                <a:lnTo>
                  <a:pt x="2635561" y="2785238"/>
                </a:lnTo>
                <a:lnTo>
                  <a:pt x="2631434" y="2780162"/>
                </a:lnTo>
                <a:lnTo>
                  <a:pt x="2627625" y="2774452"/>
                </a:lnTo>
                <a:lnTo>
                  <a:pt x="2624134" y="2769376"/>
                </a:lnTo>
                <a:lnTo>
                  <a:pt x="2620960" y="2763983"/>
                </a:lnTo>
                <a:lnTo>
                  <a:pt x="2618103" y="2758273"/>
                </a:lnTo>
                <a:lnTo>
                  <a:pt x="2615881" y="2752880"/>
                </a:lnTo>
                <a:lnTo>
                  <a:pt x="2613659" y="2747169"/>
                </a:lnTo>
                <a:lnTo>
                  <a:pt x="2612072" y="2741776"/>
                </a:lnTo>
                <a:lnTo>
                  <a:pt x="2610485" y="2736383"/>
                </a:lnTo>
                <a:lnTo>
                  <a:pt x="2609850" y="2730355"/>
                </a:lnTo>
                <a:lnTo>
                  <a:pt x="2609215" y="2724962"/>
                </a:lnTo>
                <a:lnTo>
                  <a:pt x="2609215" y="2718935"/>
                </a:lnTo>
                <a:lnTo>
                  <a:pt x="2608580" y="2719252"/>
                </a:lnTo>
                <a:lnTo>
                  <a:pt x="2608580" y="2573004"/>
                </a:lnTo>
                <a:lnTo>
                  <a:pt x="2608263" y="2569197"/>
                </a:lnTo>
                <a:lnTo>
                  <a:pt x="2608580" y="2560949"/>
                </a:lnTo>
                <a:lnTo>
                  <a:pt x="2609850" y="2552700"/>
                </a:lnTo>
                <a:close/>
                <a:moveTo>
                  <a:pt x="3016148" y="2544763"/>
                </a:moveTo>
                <a:lnTo>
                  <a:pt x="3016148" y="2660333"/>
                </a:lnTo>
                <a:lnTo>
                  <a:pt x="3035827" y="2662556"/>
                </a:lnTo>
                <a:lnTo>
                  <a:pt x="3056142" y="2665096"/>
                </a:lnTo>
                <a:lnTo>
                  <a:pt x="3076456" y="2667318"/>
                </a:lnTo>
                <a:lnTo>
                  <a:pt x="3097406" y="2669223"/>
                </a:lnTo>
                <a:lnTo>
                  <a:pt x="3097406" y="2553971"/>
                </a:lnTo>
                <a:lnTo>
                  <a:pt x="3076456" y="2552066"/>
                </a:lnTo>
                <a:lnTo>
                  <a:pt x="3056142" y="2549843"/>
                </a:lnTo>
                <a:lnTo>
                  <a:pt x="3035827" y="2547303"/>
                </a:lnTo>
                <a:lnTo>
                  <a:pt x="3016148" y="2544763"/>
                </a:lnTo>
                <a:close/>
                <a:moveTo>
                  <a:pt x="1938656" y="2540386"/>
                </a:moveTo>
                <a:lnTo>
                  <a:pt x="1936433" y="2540705"/>
                </a:lnTo>
                <a:lnTo>
                  <a:pt x="1933576" y="2540705"/>
                </a:lnTo>
                <a:lnTo>
                  <a:pt x="1931036" y="2541342"/>
                </a:lnTo>
                <a:lnTo>
                  <a:pt x="1929130" y="2542299"/>
                </a:lnTo>
                <a:lnTo>
                  <a:pt x="1927543" y="2542936"/>
                </a:lnTo>
                <a:lnTo>
                  <a:pt x="1926273" y="2543892"/>
                </a:lnTo>
                <a:lnTo>
                  <a:pt x="1925638" y="2545167"/>
                </a:lnTo>
                <a:lnTo>
                  <a:pt x="1925320" y="2546123"/>
                </a:lnTo>
                <a:lnTo>
                  <a:pt x="1925320" y="2565247"/>
                </a:lnTo>
                <a:lnTo>
                  <a:pt x="1910398" y="2566522"/>
                </a:lnTo>
                <a:lnTo>
                  <a:pt x="1895158" y="2568116"/>
                </a:lnTo>
                <a:lnTo>
                  <a:pt x="1881188" y="2570028"/>
                </a:lnTo>
                <a:lnTo>
                  <a:pt x="1867218" y="2572897"/>
                </a:lnTo>
                <a:lnTo>
                  <a:pt x="1853883" y="2575447"/>
                </a:lnTo>
                <a:lnTo>
                  <a:pt x="1841183" y="2578634"/>
                </a:lnTo>
                <a:lnTo>
                  <a:pt x="1829436" y="2582778"/>
                </a:lnTo>
                <a:lnTo>
                  <a:pt x="1818323" y="2586602"/>
                </a:lnTo>
                <a:lnTo>
                  <a:pt x="1810703" y="2590108"/>
                </a:lnTo>
                <a:lnTo>
                  <a:pt x="1803718" y="2594252"/>
                </a:lnTo>
                <a:lnTo>
                  <a:pt x="1797368" y="2598077"/>
                </a:lnTo>
                <a:lnTo>
                  <a:pt x="1791970" y="2601902"/>
                </a:lnTo>
                <a:lnTo>
                  <a:pt x="1787208" y="2606045"/>
                </a:lnTo>
                <a:lnTo>
                  <a:pt x="1783398" y="2610507"/>
                </a:lnTo>
                <a:lnTo>
                  <a:pt x="1780223" y="2614651"/>
                </a:lnTo>
                <a:lnTo>
                  <a:pt x="1777683" y="2619113"/>
                </a:lnTo>
                <a:lnTo>
                  <a:pt x="1776096" y="2623894"/>
                </a:lnTo>
                <a:lnTo>
                  <a:pt x="1775460" y="2628038"/>
                </a:lnTo>
                <a:lnTo>
                  <a:pt x="1775460" y="2632500"/>
                </a:lnTo>
                <a:lnTo>
                  <a:pt x="1776096" y="2637281"/>
                </a:lnTo>
                <a:lnTo>
                  <a:pt x="1777683" y="2641743"/>
                </a:lnTo>
                <a:lnTo>
                  <a:pt x="1780223" y="2645887"/>
                </a:lnTo>
                <a:lnTo>
                  <a:pt x="1783716" y="2650349"/>
                </a:lnTo>
                <a:lnTo>
                  <a:pt x="1787526" y="2654811"/>
                </a:lnTo>
                <a:lnTo>
                  <a:pt x="1792288" y="2658317"/>
                </a:lnTo>
                <a:lnTo>
                  <a:pt x="1797368" y="2661823"/>
                </a:lnTo>
                <a:lnTo>
                  <a:pt x="1803400" y="2665329"/>
                </a:lnTo>
                <a:lnTo>
                  <a:pt x="1809750" y="2668517"/>
                </a:lnTo>
                <a:lnTo>
                  <a:pt x="1816736" y="2671704"/>
                </a:lnTo>
                <a:lnTo>
                  <a:pt x="1824356" y="2674573"/>
                </a:lnTo>
                <a:lnTo>
                  <a:pt x="1832610" y="2677441"/>
                </a:lnTo>
                <a:lnTo>
                  <a:pt x="1840866" y="2679354"/>
                </a:lnTo>
                <a:lnTo>
                  <a:pt x="1872933" y="2686047"/>
                </a:lnTo>
                <a:lnTo>
                  <a:pt x="1925320" y="2696565"/>
                </a:lnTo>
                <a:lnTo>
                  <a:pt x="1925320" y="2778798"/>
                </a:lnTo>
                <a:lnTo>
                  <a:pt x="1911668" y="2777204"/>
                </a:lnTo>
                <a:lnTo>
                  <a:pt x="1899603" y="2774973"/>
                </a:lnTo>
                <a:lnTo>
                  <a:pt x="1885316" y="2772742"/>
                </a:lnTo>
                <a:lnTo>
                  <a:pt x="1870393" y="2769236"/>
                </a:lnTo>
                <a:lnTo>
                  <a:pt x="1856740" y="2765093"/>
                </a:lnTo>
                <a:lnTo>
                  <a:pt x="1844676" y="2760949"/>
                </a:lnTo>
                <a:lnTo>
                  <a:pt x="1841183" y="2759674"/>
                </a:lnTo>
                <a:lnTo>
                  <a:pt x="1838008" y="2758399"/>
                </a:lnTo>
                <a:lnTo>
                  <a:pt x="1835786" y="2757443"/>
                </a:lnTo>
                <a:lnTo>
                  <a:pt x="1835150" y="2756805"/>
                </a:lnTo>
                <a:lnTo>
                  <a:pt x="1831658" y="2754893"/>
                </a:lnTo>
                <a:lnTo>
                  <a:pt x="1829753" y="2753618"/>
                </a:lnTo>
                <a:lnTo>
                  <a:pt x="1827848" y="2752662"/>
                </a:lnTo>
                <a:lnTo>
                  <a:pt x="1822768" y="2751387"/>
                </a:lnTo>
                <a:lnTo>
                  <a:pt x="1817688" y="2750431"/>
                </a:lnTo>
                <a:lnTo>
                  <a:pt x="1811656" y="2750112"/>
                </a:lnTo>
                <a:lnTo>
                  <a:pt x="1805623" y="2751068"/>
                </a:lnTo>
                <a:lnTo>
                  <a:pt x="1799908" y="2751706"/>
                </a:lnTo>
                <a:lnTo>
                  <a:pt x="1793876" y="2752981"/>
                </a:lnTo>
                <a:lnTo>
                  <a:pt x="1787843" y="2754893"/>
                </a:lnTo>
                <a:lnTo>
                  <a:pt x="1782763" y="2756805"/>
                </a:lnTo>
                <a:lnTo>
                  <a:pt x="1778636" y="2759355"/>
                </a:lnTo>
                <a:lnTo>
                  <a:pt x="1774508" y="2761586"/>
                </a:lnTo>
                <a:lnTo>
                  <a:pt x="1771650" y="2764455"/>
                </a:lnTo>
                <a:lnTo>
                  <a:pt x="1770698" y="2765730"/>
                </a:lnTo>
                <a:lnTo>
                  <a:pt x="1769746" y="2766686"/>
                </a:lnTo>
                <a:lnTo>
                  <a:pt x="1769428" y="2767961"/>
                </a:lnTo>
                <a:lnTo>
                  <a:pt x="1769428" y="2769555"/>
                </a:lnTo>
                <a:lnTo>
                  <a:pt x="1769428" y="2770830"/>
                </a:lnTo>
                <a:lnTo>
                  <a:pt x="1770380" y="2772105"/>
                </a:lnTo>
                <a:lnTo>
                  <a:pt x="1771016" y="2773061"/>
                </a:lnTo>
                <a:lnTo>
                  <a:pt x="1772603" y="2774336"/>
                </a:lnTo>
                <a:lnTo>
                  <a:pt x="1778000" y="2777842"/>
                </a:lnTo>
                <a:lnTo>
                  <a:pt x="1784668" y="2781348"/>
                </a:lnTo>
                <a:lnTo>
                  <a:pt x="1791970" y="2784535"/>
                </a:lnTo>
                <a:lnTo>
                  <a:pt x="1799273" y="2787723"/>
                </a:lnTo>
                <a:lnTo>
                  <a:pt x="1807846" y="2790591"/>
                </a:lnTo>
                <a:lnTo>
                  <a:pt x="1816418" y="2792822"/>
                </a:lnTo>
                <a:lnTo>
                  <a:pt x="1825943" y="2795691"/>
                </a:lnTo>
                <a:lnTo>
                  <a:pt x="1835786" y="2797603"/>
                </a:lnTo>
                <a:lnTo>
                  <a:pt x="1845946" y="2799516"/>
                </a:lnTo>
                <a:lnTo>
                  <a:pt x="1856740" y="2801747"/>
                </a:lnTo>
                <a:lnTo>
                  <a:pt x="1878648" y="2804934"/>
                </a:lnTo>
                <a:lnTo>
                  <a:pt x="1901508" y="2806846"/>
                </a:lnTo>
                <a:lnTo>
                  <a:pt x="1925320" y="2808440"/>
                </a:lnTo>
                <a:lnTo>
                  <a:pt x="1925320" y="2827245"/>
                </a:lnTo>
                <a:lnTo>
                  <a:pt x="1925638" y="2828520"/>
                </a:lnTo>
                <a:lnTo>
                  <a:pt x="1926273" y="2829476"/>
                </a:lnTo>
                <a:lnTo>
                  <a:pt x="1927543" y="2830433"/>
                </a:lnTo>
                <a:lnTo>
                  <a:pt x="1929130" y="2831389"/>
                </a:lnTo>
                <a:lnTo>
                  <a:pt x="1931036" y="2832026"/>
                </a:lnTo>
                <a:lnTo>
                  <a:pt x="1933576" y="2832664"/>
                </a:lnTo>
                <a:lnTo>
                  <a:pt x="1938656" y="2832982"/>
                </a:lnTo>
                <a:lnTo>
                  <a:pt x="1985328" y="2832982"/>
                </a:lnTo>
                <a:lnTo>
                  <a:pt x="1990726" y="2832664"/>
                </a:lnTo>
                <a:lnTo>
                  <a:pt x="1992630" y="2832026"/>
                </a:lnTo>
                <a:lnTo>
                  <a:pt x="1995170" y="2831389"/>
                </a:lnTo>
                <a:lnTo>
                  <a:pt x="1996758" y="2830433"/>
                </a:lnTo>
                <a:lnTo>
                  <a:pt x="1997710" y="2829476"/>
                </a:lnTo>
                <a:lnTo>
                  <a:pt x="1998663" y="2828520"/>
                </a:lnTo>
                <a:lnTo>
                  <a:pt x="1998980" y="2827245"/>
                </a:lnTo>
                <a:lnTo>
                  <a:pt x="1998980" y="2808121"/>
                </a:lnTo>
                <a:lnTo>
                  <a:pt x="2013586" y="2806846"/>
                </a:lnTo>
                <a:lnTo>
                  <a:pt x="2027873" y="2805572"/>
                </a:lnTo>
                <a:lnTo>
                  <a:pt x="2041526" y="2803978"/>
                </a:lnTo>
                <a:lnTo>
                  <a:pt x="2054543" y="2801747"/>
                </a:lnTo>
                <a:lnTo>
                  <a:pt x="2067243" y="2799197"/>
                </a:lnTo>
                <a:lnTo>
                  <a:pt x="2078673" y="2796966"/>
                </a:lnTo>
                <a:lnTo>
                  <a:pt x="2089786" y="2793778"/>
                </a:lnTo>
                <a:lnTo>
                  <a:pt x="2099310" y="2790272"/>
                </a:lnTo>
                <a:lnTo>
                  <a:pt x="2106930" y="2787085"/>
                </a:lnTo>
                <a:lnTo>
                  <a:pt x="2114233" y="2783898"/>
                </a:lnTo>
                <a:lnTo>
                  <a:pt x="2120900" y="2779754"/>
                </a:lnTo>
                <a:lnTo>
                  <a:pt x="2126933" y="2776248"/>
                </a:lnTo>
                <a:lnTo>
                  <a:pt x="2132013" y="2772423"/>
                </a:lnTo>
                <a:lnTo>
                  <a:pt x="2136776" y="2768280"/>
                </a:lnTo>
                <a:lnTo>
                  <a:pt x="2140586" y="2764136"/>
                </a:lnTo>
                <a:lnTo>
                  <a:pt x="2143760" y="2759674"/>
                </a:lnTo>
                <a:lnTo>
                  <a:pt x="2145983" y="2755212"/>
                </a:lnTo>
                <a:lnTo>
                  <a:pt x="2147570" y="2751068"/>
                </a:lnTo>
                <a:lnTo>
                  <a:pt x="2148840" y="2746606"/>
                </a:lnTo>
                <a:lnTo>
                  <a:pt x="2149158" y="2742144"/>
                </a:lnTo>
                <a:lnTo>
                  <a:pt x="2148523" y="2737363"/>
                </a:lnTo>
                <a:lnTo>
                  <a:pt x="2147253" y="2733219"/>
                </a:lnTo>
                <a:lnTo>
                  <a:pt x="2145030" y="2728757"/>
                </a:lnTo>
                <a:lnTo>
                  <a:pt x="2141856" y="2723976"/>
                </a:lnTo>
                <a:lnTo>
                  <a:pt x="2140268" y="2721745"/>
                </a:lnTo>
                <a:lnTo>
                  <a:pt x="2137728" y="2719833"/>
                </a:lnTo>
                <a:lnTo>
                  <a:pt x="2132648" y="2715370"/>
                </a:lnTo>
                <a:lnTo>
                  <a:pt x="2126298" y="2711227"/>
                </a:lnTo>
                <a:lnTo>
                  <a:pt x="2119630" y="2707721"/>
                </a:lnTo>
                <a:lnTo>
                  <a:pt x="2111693" y="2704215"/>
                </a:lnTo>
                <a:lnTo>
                  <a:pt x="2103438" y="2701027"/>
                </a:lnTo>
                <a:lnTo>
                  <a:pt x="2094548" y="2697840"/>
                </a:lnTo>
                <a:lnTo>
                  <a:pt x="2084706" y="2694653"/>
                </a:lnTo>
                <a:lnTo>
                  <a:pt x="2074863" y="2692103"/>
                </a:lnTo>
                <a:lnTo>
                  <a:pt x="2064068" y="2689553"/>
                </a:lnTo>
                <a:lnTo>
                  <a:pt x="2042796" y="2684772"/>
                </a:lnTo>
                <a:lnTo>
                  <a:pt x="2020570" y="2680310"/>
                </a:lnTo>
                <a:lnTo>
                  <a:pt x="1998980" y="2676485"/>
                </a:lnTo>
                <a:lnTo>
                  <a:pt x="1998980" y="2594571"/>
                </a:lnTo>
                <a:lnTo>
                  <a:pt x="2018030" y="2596802"/>
                </a:lnTo>
                <a:lnTo>
                  <a:pt x="2025016" y="2598077"/>
                </a:lnTo>
                <a:lnTo>
                  <a:pt x="2032000" y="2599670"/>
                </a:lnTo>
                <a:lnTo>
                  <a:pt x="2047240" y="2603495"/>
                </a:lnTo>
                <a:lnTo>
                  <a:pt x="2061846" y="2607958"/>
                </a:lnTo>
                <a:lnTo>
                  <a:pt x="2073593" y="2612420"/>
                </a:lnTo>
                <a:lnTo>
                  <a:pt x="2080260" y="2614970"/>
                </a:lnTo>
                <a:lnTo>
                  <a:pt x="2082483" y="2616245"/>
                </a:lnTo>
                <a:lnTo>
                  <a:pt x="2083118" y="2616245"/>
                </a:lnTo>
                <a:lnTo>
                  <a:pt x="2086610" y="2618794"/>
                </a:lnTo>
                <a:lnTo>
                  <a:pt x="2088516" y="2619751"/>
                </a:lnTo>
                <a:lnTo>
                  <a:pt x="2090420" y="2621026"/>
                </a:lnTo>
                <a:lnTo>
                  <a:pt x="2095183" y="2622300"/>
                </a:lnTo>
                <a:lnTo>
                  <a:pt x="2100898" y="2622938"/>
                </a:lnTo>
                <a:lnTo>
                  <a:pt x="2106613" y="2622938"/>
                </a:lnTo>
                <a:lnTo>
                  <a:pt x="2112646" y="2622619"/>
                </a:lnTo>
                <a:lnTo>
                  <a:pt x="2118360" y="2621982"/>
                </a:lnTo>
                <a:lnTo>
                  <a:pt x="2124393" y="2620388"/>
                </a:lnTo>
                <a:lnTo>
                  <a:pt x="2129790" y="2618794"/>
                </a:lnTo>
                <a:lnTo>
                  <a:pt x="2135188" y="2616563"/>
                </a:lnTo>
                <a:lnTo>
                  <a:pt x="2139633" y="2614332"/>
                </a:lnTo>
                <a:lnTo>
                  <a:pt x="2143760" y="2612101"/>
                </a:lnTo>
                <a:lnTo>
                  <a:pt x="2146618" y="2609232"/>
                </a:lnTo>
                <a:lnTo>
                  <a:pt x="2147570" y="2607958"/>
                </a:lnTo>
                <a:lnTo>
                  <a:pt x="2148523" y="2606683"/>
                </a:lnTo>
                <a:lnTo>
                  <a:pt x="2148840" y="2605089"/>
                </a:lnTo>
                <a:lnTo>
                  <a:pt x="2148840" y="2604133"/>
                </a:lnTo>
                <a:lnTo>
                  <a:pt x="2148523" y="2602858"/>
                </a:lnTo>
                <a:lnTo>
                  <a:pt x="2148206" y="2601583"/>
                </a:lnTo>
                <a:lnTo>
                  <a:pt x="2146936" y="2600627"/>
                </a:lnTo>
                <a:lnTo>
                  <a:pt x="2145666" y="2599352"/>
                </a:lnTo>
                <a:lnTo>
                  <a:pt x="2141220" y="2596483"/>
                </a:lnTo>
                <a:lnTo>
                  <a:pt x="2136776" y="2593615"/>
                </a:lnTo>
                <a:lnTo>
                  <a:pt x="2131060" y="2591383"/>
                </a:lnTo>
                <a:lnTo>
                  <a:pt x="2125663" y="2588515"/>
                </a:lnTo>
                <a:lnTo>
                  <a:pt x="2112646" y="2583734"/>
                </a:lnTo>
                <a:lnTo>
                  <a:pt x="2098358" y="2579590"/>
                </a:lnTo>
                <a:lnTo>
                  <a:pt x="2083436" y="2575766"/>
                </a:lnTo>
                <a:lnTo>
                  <a:pt x="2067878" y="2572259"/>
                </a:lnTo>
                <a:lnTo>
                  <a:pt x="2052638" y="2569710"/>
                </a:lnTo>
                <a:lnTo>
                  <a:pt x="2038033" y="2567479"/>
                </a:lnTo>
                <a:lnTo>
                  <a:pt x="2018666" y="2565566"/>
                </a:lnTo>
                <a:lnTo>
                  <a:pt x="1998980" y="2564291"/>
                </a:lnTo>
                <a:lnTo>
                  <a:pt x="1998980" y="2546123"/>
                </a:lnTo>
                <a:lnTo>
                  <a:pt x="1998663" y="2545167"/>
                </a:lnTo>
                <a:lnTo>
                  <a:pt x="1997710" y="2543892"/>
                </a:lnTo>
                <a:lnTo>
                  <a:pt x="1996758" y="2542936"/>
                </a:lnTo>
                <a:lnTo>
                  <a:pt x="1995170" y="2542299"/>
                </a:lnTo>
                <a:lnTo>
                  <a:pt x="1992630" y="2541342"/>
                </a:lnTo>
                <a:lnTo>
                  <a:pt x="1990726" y="2540705"/>
                </a:lnTo>
                <a:lnTo>
                  <a:pt x="1987868" y="2540705"/>
                </a:lnTo>
                <a:lnTo>
                  <a:pt x="1985328" y="2540386"/>
                </a:lnTo>
                <a:lnTo>
                  <a:pt x="1938656" y="2540386"/>
                </a:lnTo>
                <a:close/>
                <a:moveTo>
                  <a:pt x="1959293" y="2522537"/>
                </a:moveTo>
                <a:lnTo>
                  <a:pt x="1982788" y="2522856"/>
                </a:lnTo>
                <a:lnTo>
                  <a:pt x="2005966" y="2523493"/>
                </a:lnTo>
                <a:lnTo>
                  <a:pt x="2028826" y="2524450"/>
                </a:lnTo>
                <a:lnTo>
                  <a:pt x="2051368" y="2526043"/>
                </a:lnTo>
                <a:lnTo>
                  <a:pt x="2073910" y="2527637"/>
                </a:lnTo>
                <a:lnTo>
                  <a:pt x="2095500" y="2529868"/>
                </a:lnTo>
                <a:lnTo>
                  <a:pt x="2116773" y="2532737"/>
                </a:lnTo>
                <a:lnTo>
                  <a:pt x="2137728" y="2535605"/>
                </a:lnTo>
                <a:lnTo>
                  <a:pt x="2158048" y="2538793"/>
                </a:lnTo>
                <a:lnTo>
                  <a:pt x="2177733" y="2542299"/>
                </a:lnTo>
                <a:lnTo>
                  <a:pt x="2197100" y="2546123"/>
                </a:lnTo>
                <a:lnTo>
                  <a:pt x="2215516" y="2550586"/>
                </a:lnTo>
                <a:lnTo>
                  <a:pt x="2233613" y="2555367"/>
                </a:lnTo>
                <a:lnTo>
                  <a:pt x="2251076" y="2560148"/>
                </a:lnTo>
                <a:lnTo>
                  <a:pt x="2267586" y="2565247"/>
                </a:lnTo>
                <a:lnTo>
                  <a:pt x="2283778" y="2570666"/>
                </a:lnTo>
                <a:lnTo>
                  <a:pt x="2298700" y="2576403"/>
                </a:lnTo>
                <a:lnTo>
                  <a:pt x="2313306" y="2582140"/>
                </a:lnTo>
                <a:lnTo>
                  <a:pt x="2326640" y="2588515"/>
                </a:lnTo>
                <a:lnTo>
                  <a:pt x="2339658" y="2594889"/>
                </a:lnTo>
                <a:lnTo>
                  <a:pt x="2351723" y="2601583"/>
                </a:lnTo>
                <a:lnTo>
                  <a:pt x="2362518" y="2608914"/>
                </a:lnTo>
                <a:lnTo>
                  <a:pt x="2372996" y="2615607"/>
                </a:lnTo>
                <a:lnTo>
                  <a:pt x="2381886" y="2622938"/>
                </a:lnTo>
                <a:lnTo>
                  <a:pt x="2390140" y="2630587"/>
                </a:lnTo>
                <a:lnTo>
                  <a:pt x="2397443" y="2638237"/>
                </a:lnTo>
                <a:lnTo>
                  <a:pt x="2403793" y="2645568"/>
                </a:lnTo>
                <a:lnTo>
                  <a:pt x="2406016" y="2649711"/>
                </a:lnTo>
                <a:lnTo>
                  <a:pt x="2408873" y="2653855"/>
                </a:lnTo>
                <a:lnTo>
                  <a:pt x="2410778" y="2657998"/>
                </a:lnTo>
                <a:lnTo>
                  <a:pt x="2412683" y="2661823"/>
                </a:lnTo>
                <a:lnTo>
                  <a:pt x="2414270" y="2665967"/>
                </a:lnTo>
                <a:lnTo>
                  <a:pt x="2415540" y="2670110"/>
                </a:lnTo>
                <a:lnTo>
                  <a:pt x="2416810" y="2674254"/>
                </a:lnTo>
                <a:lnTo>
                  <a:pt x="2417446" y="2678397"/>
                </a:lnTo>
                <a:lnTo>
                  <a:pt x="2417763" y="2682541"/>
                </a:lnTo>
                <a:lnTo>
                  <a:pt x="2417763" y="2686684"/>
                </a:lnTo>
                <a:lnTo>
                  <a:pt x="2417763" y="2691147"/>
                </a:lnTo>
                <a:lnTo>
                  <a:pt x="2417446" y="2694971"/>
                </a:lnTo>
                <a:lnTo>
                  <a:pt x="2416810" y="2699434"/>
                </a:lnTo>
                <a:lnTo>
                  <a:pt x="2415540" y="2703896"/>
                </a:lnTo>
                <a:lnTo>
                  <a:pt x="2414270" y="2707721"/>
                </a:lnTo>
                <a:lnTo>
                  <a:pt x="2412683" y="2711864"/>
                </a:lnTo>
                <a:lnTo>
                  <a:pt x="2410778" y="2716008"/>
                </a:lnTo>
                <a:lnTo>
                  <a:pt x="2408873" y="2720151"/>
                </a:lnTo>
                <a:lnTo>
                  <a:pt x="2406016" y="2723976"/>
                </a:lnTo>
                <a:lnTo>
                  <a:pt x="2403793" y="2728120"/>
                </a:lnTo>
                <a:lnTo>
                  <a:pt x="2397443" y="2735769"/>
                </a:lnTo>
                <a:lnTo>
                  <a:pt x="2390140" y="2743419"/>
                </a:lnTo>
                <a:lnTo>
                  <a:pt x="2381886" y="2751068"/>
                </a:lnTo>
                <a:lnTo>
                  <a:pt x="2372996" y="2758080"/>
                </a:lnTo>
                <a:lnTo>
                  <a:pt x="2362518" y="2765093"/>
                </a:lnTo>
                <a:lnTo>
                  <a:pt x="2351723" y="2772105"/>
                </a:lnTo>
                <a:lnTo>
                  <a:pt x="2339658" y="2778798"/>
                </a:lnTo>
                <a:lnTo>
                  <a:pt x="2326640" y="2785173"/>
                </a:lnTo>
                <a:lnTo>
                  <a:pt x="2313306" y="2791229"/>
                </a:lnTo>
                <a:lnTo>
                  <a:pt x="2298700" y="2797284"/>
                </a:lnTo>
                <a:lnTo>
                  <a:pt x="2283778" y="2803340"/>
                </a:lnTo>
                <a:lnTo>
                  <a:pt x="2267586" y="2808440"/>
                </a:lnTo>
                <a:lnTo>
                  <a:pt x="2251076" y="2813540"/>
                </a:lnTo>
                <a:lnTo>
                  <a:pt x="2233613" y="2818640"/>
                </a:lnTo>
                <a:lnTo>
                  <a:pt x="2215516" y="2823102"/>
                </a:lnTo>
                <a:lnTo>
                  <a:pt x="2197100" y="2827245"/>
                </a:lnTo>
                <a:lnTo>
                  <a:pt x="2177733" y="2831389"/>
                </a:lnTo>
                <a:lnTo>
                  <a:pt x="2158048" y="2834895"/>
                </a:lnTo>
                <a:lnTo>
                  <a:pt x="2137728" y="2838401"/>
                </a:lnTo>
                <a:lnTo>
                  <a:pt x="2116773" y="2841270"/>
                </a:lnTo>
                <a:lnTo>
                  <a:pt x="2095500" y="2844138"/>
                </a:lnTo>
                <a:lnTo>
                  <a:pt x="2073910" y="2846051"/>
                </a:lnTo>
                <a:lnTo>
                  <a:pt x="2051368" y="2847963"/>
                </a:lnTo>
                <a:lnTo>
                  <a:pt x="2028826" y="2849238"/>
                </a:lnTo>
                <a:lnTo>
                  <a:pt x="2005966" y="2850513"/>
                </a:lnTo>
                <a:lnTo>
                  <a:pt x="1982788" y="2851150"/>
                </a:lnTo>
                <a:lnTo>
                  <a:pt x="1959293" y="2851150"/>
                </a:lnTo>
                <a:lnTo>
                  <a:pt x="1935480" y="2851150"/>
                </a:lnTo>
                <a:lnTo>
                  <a:pt x="1912303" y="2850513"/>
                </a:lnTo>
                <a:lnTo>
                  <a:pt x="1889443" y="2849238"/>
                </a:lnTo>
                <a:lnTo>
                  <a:pt x="1866900" y="2847963"/>
                </a:lnTo>
                <a:lnTo>
                  <a:pt x="1844358" y="2846051"/>
                </a:lnTo>
                <a:lnTo>
                  <a:pt x="1822768" y="2844138"/>
                </a:lnTo>
                <a:lnTo>
                  <a:pt x="1801496" y="2841270"/>
                </a:lnTo>
                <a:lnTo>
                  <a:pt x="1780540" y="2838401"/>
                </a:lnTo>
                <a:lnTo>
                  <a:pt x="1760220" y="2834895"/>
                </a:lnTo>
                <a:lnTo>
                  <a:pt x="1740536" y="2831389"/>
                </a:lnTo>
                <a:lnTo>
                  <a:pt x="1721168" y="2827245"/>
                </a:lnTo>
                <a:lnTo>
                  <a:pt x="1702753" y="2823102"/>
                </a:lnTo>
                <a:lnTo>
                  <a:pt x="1684656" y="2818640"/>
                </a:lnTo>
                <a:lnTo>
                  <a:pt x="1667193" y="2813540"/>
                </a:lnTo>
                <a:lnTo>
                  <a:pt x="1650683" y="2808440"/>
                </a:lnTo>
                <a:lnTo>
                  <a:pt x="1634490" y="2803340"/>
                </a:lnTo>
                <a:lnTo>
                  <a:pt x="1619568" y="2797284"/>
                </a:lnTo>
                <a:lnTo>
                  <a:pt x="1604963" y="2791229"/>
                </a:lnTo>
                <a:lnTo>
                  <a:pt x="1591628" y="2785173"/>
                </a:lnTo>
                <a:lnTo>
                  <a:pt x="1578610" y="2778798"/>
                </a:lnTo>
                <a:lnTo>
                  <a:pt x="1566863" y="2772105"/>
                </a:lnTo>
                <a:lnTo>
                  <a:pt x="1555750" y="2765093"/>
                </a:lnTo>
                <a:lnTo>
                  <a:pt x="1545273" y="2758080"/>
                </a:lnTo>
                <a:lnTo>
                  <a:pt x="1536383" y="2751068"/>
                </a:lnTo>
                <a:lnTo>
                  <a:pt x="1528128" y="2743419"/>
                </a:lnTo>
                <a:lnTo>
                  <a:pt x="1520826" y="2735769"/>
                </a:lnTo>
                <a:lnTo>
                  <a:pt x="1514793" y="2728120"/>
                </a:lnTo>
                <a:lnTo>
                  <a:pt x="1511936" y="2723976"/>
                </a:lnTo>
                <a:lnTo>
                  <a:pt x="1509396" y="2720151"/>
                </a:lnTo>
                <a:lnTo>
                  <a:pt x="1507490" y="2716008"/>
                </a:lnTo>
                <a:lnTo>
                  <a:pt x="1505586" y="2711864"/>
                </a:lnTo>
                <a:lnTo>
                  <a:pt x="1503998" y="2707721"/>
                </a:lnTo>
                <a:lnTo>
                  <a:pt x="1502410" y="2703896"/>
                </a:lnTo>
                <a:lnTo>
                  <a:pt x="1501776" y="2699434"/>
                </a:lnTo>
                <a:lnTo>
                  <a:pt x="1500823" y="2694971"/>
                </a:lnTo>
                <a:lnTo>
                  <a:pt x="1500506" y="2691147"/>
                </a:lnTo>
                <a:lnTo>
                  <a:pt x="1500188" y="2686684"/>
                </a:lnTo>
                <a:lnTo>
                  <a:pt x="1500506" y="2682541"/>
                </a:lnTo>
                <a:lnTo>
                  <a:pt x="1500823" y="2678397"/>
                </a:lnTo>
                <a:lnTo>
                  <a:pt x="1501776" y="2674254"/>
                </a:lnTo>
                <a:lnTo>
                  <a:pt x="1502410" y="2670110"/>
                </a:lnTo>
                <a:lnTo>
                  <a:pt x="1503998" y="2665967"/>
                </a:lnTo>
                <a:lnTo>
                  <a:pt x="1505586" y="2661823"/>
                </a:lnTo>
                <a:lnTo>
                  <a:pt x="1507490" y="2657998"/>
                </a:lnTo>
                <a:lnTo>
                  <a:pt x="1509396" y="2653855"/>
                </a:lnTo>
                <a:lnTo>
                  <a:pt x="1511936" y="2649711"/>
                </a:lnTo>
                <a:lnTo>
                  <a:pt x="1514793" y="2645568"/>
                </a:lnTo>
                <a:lnTo>
                  <a:pt x="1520826" y="2638237"/>
                </a:lnTo>
                <a:lnTo>
                  <a:pt x="1528128" y="2630587"/>
                </a:lnTo>
                <a:lnTo>
                  <a:pt x="1536383" y="2622938"/>
                </a:lnTo>
                <a:lnTo>
                  <a:pt x="1545273" y="2615607"/>
                </a:lnTo>
                <a:lnTo>
                  <a:pt x="1555750" y="2608914"/>
                </a:lnTo>
                <a:lnTo>
                  <a:pt x="1566863" y="2601583"/>
                </a:lnTo>
                <a:lnTo>
                  <a:pt x="1578610" y="2594889"/>
                </a:lnTo>
                <a:lnTo>
                  <a:pt x="1591628" y="2588515"/>
                </a:lnTo>
                <a:lnTo>
                  <a:pt x="1604963" y="2582140"/>
                </a:lnTo>
                <a:lnTo>
                  <a:pt x="1619568" y="2576403"/>
                </a:lnTo>
                <a:lnTo>
                  <a:pt x="1634490" y="2570666"/>
                </a:lnTo>
                <a:lnTo>
                  <a:pt x="1650683" y="2565247"/>
                </a:lnTo>
                <a:lnTo>
                  <a:pt x="1667193" y="2560148"/>
                </a:lnTo>
                <a:lnTo>
                  <a:pt x="1684656" y="2555367"/>
                </a:lnTo>
                <a:lnTo>
                  <a:pt x="1702753" y="2550586"/>
                </a:lnTo>
                <a:lnTo>
                  <a:pt x="1721168" y="2546123"/>
                </a:lnTo>
                <a:lnTo>
                  <a:pt x="1740536" y="2542299"/>
                </a:lnTo>
                <a:lnTo>
                  <a:pt x="1760220" y="2538793"/>
                </a:lnTo>
                <a:lnTo>
                  <a:pt x="1780540" y="2535605"/>
                </a:lnTo>
                <a:lnTo>
                  <a:pt x="1801496" y="2532737"/>
                </a:lnTo>
                <a:lnTo>
                  <a:pt x="1822768" y="2529868"/>
                </a:lnTo>
                <a:lnTo>
                  <a:pt x="1844358" y="2527637"/>
                </a:lnTo>
                <a:lnTo>
                  <a:pt x="1866900" y="2526043"/>
                </a:lnTo>
                <a:lnTo>
                  <a:pt x="1889443" y="2524450"/>
                </a:lnTo>
                <a:lnTo>
                  <a:pt x="1912303" y="2523493"/>
                </a:lnTo>
                <a:lnTo>
                  <a:pt x="1935480" y="2522856"/>
                </a:lnTo>
                <a:lnTo>
                  <a:pt x="1959293" y="2522537"/>
                </a:lnTo>
                <a:close/>
                <a:moveTo>
                  <a:pt x="2854584" y="2507933"/>
                </a:moveTo>
                <a:lnTo>
                  <a:pt x="2854584" y="2625091"/>
                </a:lnTo>
                <a:lnTo>
                  <a:pt x="2873946" y="2630488"/>
                </a:lnTo>
                <a:lnTo>
                  <a:pt x="2893626" y="2636203"/>
                </a:lnTo>
                <a:lnTo>
                  <a:pt x="2914258" y="2640966"/>
                </a:lnTo>
                <a:lnTo>
                  <a:pt x="2935524" y="2645728"/>
                </a:lnTo>
                <a:lnTo>
                  <a:pt x="2935524" y="2529523"/>
                </a:lnTo>
                <a:lnTo>
                  <a:pt x="2914258" y="2524761"/>
                </a:lnTo>
                <a:lnTo>
                  <a:pt x="2893626" y="2519363"/>
                </a:lnTo>
                <a:lnTo>
                  <a:pt x="2873946" y="2513965"/>
                </a:lnTo>
                <a:lnTo>
                  <a:pt x="2854584" y="2507933"/>
                </a:lnTo>
                <a:close/>
                <a:moveTo>
                  <a:pt x="2692385" y="2444750"/>
                </a:moveTo>
                <a:lnTo>
                  <a:pt x="2692385" y="2542223"/>
                </a:lnTo>
                <a:lnTo>
                  <a:pt x="2695241" y="2545081"/>
                </a:lnTo>
                <a:lnTo>
                  <a:pt x="2698098" y="2548256"/>
                </a:lnTo>
                <a:lnTo>
                  <a:pt x="2705399" y="2554923"/>
                </a:lnTo>
                <a:lnTo>
                  <a:pt x="2714921" y="2561591"/>
                </a:lnTo>
                <a:lnTo>
                  <a:pt x="2725078" y="2568576"/>
                </a:lnTo>
                <a:lnTo>
                  <a:pt x="2737140" y="2576196"/>
                </a:lnTo>
                <a:lnTo>
                  <a:pt x="2748884" y="2582863"/>
                </a:lnTo>
                <a:lnTo>
                  <a:pt x="2761581" y="2589213"/>
                </a:lnTo>
                <a:lnTo>
                  <a:pt x="2773325" y="2595246"/>
                </a:lnTo>
                <a:lnTo>
                  <a:pt x="2773325" y="2486343"/>
                </a:lnTo>
                <a:lnTo>
                  <a:pt x="2758407" y="2480628"/>
                </a:lnTo>
                <a:lnTo>
                  <a:pt x="2744441" y="2475230"/>
                </a:lnTo>
                <a:lnTo>
                  <a:pt x="2732379" y="2469198"/>
                </a:lnTo>
                <a:lnTo>
                  <a:pt x="2721269" y="2464118"/>
                </a:lnTo>
                <a:lnTo>
                  <a:pt x="2712064" y="2458720"/>
                </a:lnTo>
                <a:lnTo>
                  <a:pt x="2704446" y="2453958"/>
                </a:lnTo>
                <a:lnTo>
                  <a:pt x="2697781" y="2449195"/>
                </a:lnTo>
                <a:lnTo>
                  <a:pt x="2692385" y="2444750"/>
                </a:lnTo>
                <a:close/>
                <a:moveTo>
                  <a:pt x="3744614" y="2439353"/>
                </a:moveTo>
                <a:lnTo>
                  <a:pt x="3737949" y="2444433"/>
                </a:lnTo>
                <a:lnTo>
                  <a:pt x="3730648" y="2449195"/>
                </a:lnTo>
                <a:lnTo>
                  <a:pt x="3722713" y="2454275"/>
                </a:lnTo>
                <a:lnTo>
                  <a:pt x="3715095" y="2459038"/>
                </a:lnTo>
                <a:lnTo>
                  <a:pt x="3706524" y="2462848"/>
                </a:lnTo>
                <a:lnTo>
                  <a:pt x="3698907" y="2466975"/>
                </a:lnTo>
                <a:lnTo>
                  <a:pt x="3691289" y="2470468"/>
                </a:lnTo>
                <a:lnTo>
                  <a:pt x="3683671" y="2473325"/>
                </a:lnTo>
                <a:lnTo>
                  <a:pt x="3683671" y="2592706"/>
                </a:lnTo>
                <a:lnTo>
                  <a:pt x="3692558" y="2588578"/>
                </a:lnTo>
                <a:lnTo>
                  <a:pt x="3701128" y="2583816"/>
                </a:lnTo>
                <a:lnTo>
                  <a:pt x="3709381" y="2579053"/>
                </a:lnTo>
                <a:lnTo>
                  <a:pt x="3717634" y="2573973"/>
                </a:lnTo>
                <a:lnTo>
                  <a:pt x="3725252" y="2568258"/>
                </a:lnTo>
                <a:lnTo>
                  <a:pt x="3732235" y="2563178"/>
                </a:lnTo>
                <a:lnTo>
                  <a:pt x="3738901" y="2557781"/>
                </a:lnTo>
                <a:lnTo>
                  <a:pt x="3744614" y="2553018"/>
                </a:lnTo>
                <a:lnTo>
                  <a:pt x="3744614" y="2439353"/>
                </a:lnTo>
                <a:close/>
                <a:moveTo>
                  <a:pt x="3151360" y="2322195"/>
                </a:moveTo>
                <a:lnTo>
                  <a:pt x="3151360" y="2437130"/>
                </a:lnTo>
                <a:lnTo>
                  <a:pt x="3174848" y="2437765"/>
                </a:lnTo>
                <a:lnTo>
                  <a:pt x="3198972" y="2437765"/>
                </a:lnTo>
                <a:lnTo>
                  <a:pt x="3215477" y="2437765"/>
                </a:lnTo>
                <a:lnTo>
                  <a:pt x="3231983" y="2437448"/>
                </a:lnTo>
                <a:lnTo>
                  <a:pt x="3231983" y="2322512"/>
                </a:lnTo>
                <a:lnTo>
                  <a:pt x="3198972" y="2323147"/>
                </a:lnTo>
                <a:lnTo>
                  <a:pt x="3174848" y="2323147"/>
                </a:lnTo>
                <a:lnTo>
                  <a:pt x="3151360" y="2322195"/>
                </a:lnTo>
                <a:close/>
                <a:moveTo>
                  <a:pt x="3815080" y="2317750"/>
                </a:moveTo>
                <a:lnTo>
                  <a:pt x="3816033" y="2325370"/>
                </a:lnTo>
                <a:lnTo>
                  <a:pt x="3816350" y="2332673"/>
                </a:lnTo>
                <a:lnTo>
                  <a:pt x="3816350" y="2483803"/>
                </a:lnTo>
                <a:lnTo>
                  <a:pt x="3816033" y="2484438"/>
                </a:lnTo>
                <a:lnTo>
                  <a:pt x="3815398" y="2493010"/>
                </a:lnTo>
                <a:lnTo>
                  <a:pt x="3814763" y="2498408"/>
                </a:lnTo>
                <a:lnTo>
                  <a:pt x="3813493" y="2504123"/>
                </a:lnTo>
                <a:lnTo>
                  <a:pt x="3811906" y="2509520"/>
                </a:lnTo>
                <a:lnTo>
                  <a:pt x="3810319" y="2514600"/>
                </a:lnTo>
                <a:lnTo>
                  <a:pt x="3808097" y="2520316"/>
                </a:lnTo>
                <a:lnTo>
                  <a:pt x="3805558" y="2525713"/>
                </a:lnTo>
                <a:lnTo>
                  <a:pt x="3803019" y="2530793"/>
                </a:lnTo>
                <a:lnTo>
                  <a:pt x="3799844" y="2536508"/>
                </a:lnTo>
                <a:lnTo>
                  <a:pt x="3796036" y="2541588"/>
                </a:lnTo>
                <a:lnTo>
                  <a:pt x="3792226" y="2546668"/>
                </a:lnTo>
                <a:lnTo>
                  <a:pt x="3788418" y="2551748"/>
                </a:lnTo>
                <a:lnTo>
                  <a:pt x="3783974" y="2556828"/>
                </a:lnTo>
                <a:lnTo>
                  <a:pt x="3779212" y="2561591"/>
                </a:lnTo>
                <a:lnTo>
                  <a:pt x="3774134" y="2566671"/>
                </a:lnTo>
                <a:lnTo>
                  <a:pt x="3768420" y="2571433"/>
                </a:lnTo>
                <a:lnTo>
                  <a:pt x="3763024" y="2576513"/>
                </a:lnTo>
                <a:lnTo>
                  <a:pt x="3750963" y="2586038"/>
                </a:lnTo>
                <a:lnTo>
                  <a:pt x="3737314" y="2595246"/>
                </a:lnTo>
                <a:lnTo>
                  <a:pt x="3722713" y="2604136"/>
                </a:lnTo>
                <a:lnTo>
                  <a:pt x="3707477" y="2613026"/>
                </a:lnTo>
                <a:lnTo>
                  <a:pt x="3690971" y="2621281"/>
                </a:lnTo>
                <a:lnTo>
                  <a:pt x="3673513" y="2628901"/>
                </a:lnTo>
                <a:lnTo>
                  <a:pt x="3655103" y="2636838"/>
                </a:lnTo>
                <a:lnTo>
                  <a:pt x="3635424" y="2644458"/>
                </a:lnTo>
                <a:lnTo>
                  <a:pt x="3615109" y="2651443"/>
                </a:lnTo>
                <a:lnTo>
                  <a:pt x="3593842" y="2658111"/>
                </a:lnTo>
                <a:lnTo>
                  <a:pt x="3571941" y="2664461"/>
                </a:lnTo>
                <a:lnTo>
                  <a:pt x="3549087" y="2670493"/>
                </a:lnTo>
                <a:lnTo>
                  <a:pt x="3525281" y="2675891"/>
                </a:lnTo>
                <a:lnTo>
                  <a:pt x="3501157" y="2680971"/>
                </a:lnTo>
                <a:lnTo>
                  <a:pt x="3476082" y="2685733"/>
                </a:lnTo>
                <a:lnTo>
                  <a:pt x="3450371" y="2689861"/>
                </a:lnTo>
                <a:lnTo>
                  <a:pt x="3424343" y="2693671"/>
                </a:lnTo>
                <a:lnTo>
                  <a:pt x="3397680" y="2697163"/>
                </a:lnTo>
                <a:lnTo>
                  <a:pt x="3370065" y="2700021"/>
                </a:lnTo>
                <a:lnTo>
                  <a:pt x="3341815" y="2702561"/>
                </a:lnTo>
                <a:lnTo>
                  <a:pt x="3313565" y="2704466"/>
                </a:lnTo>
                <a:lnTo>
                  <a:pt x="3284680" y="2705736"/>
                </a:lnTo>
                <a:lnTo>
                  <a:pt x="3255478" y="2706371"/>
                </a:lnTo>
                <a:lnTo>
                  <a:pt x="3225959" y="2706688"/>
                </a:lnTo>
                <a:lnTo>
                  <a:pt x="3195487" y="2706371"/>
                </a:lnTo>
                <a:lnTo>
                  <a:pt x="3165650" y="2705736"/>
                </a:lnTo>
                <a:lnTo>
                  <a:pt x="3136130" y="2704148"/>
                </a:lnTo>
                <a:lnTo>
                  <a:pt x="3106928" y="2701926"/>
                </a:lnTo>
                <a:lnTo>
                  <a:pt x="3078678" y="2699703"/>
                </a:lnTo>
                <a:lnTo>
                  <a:pt x="3050428" y="2696528"/>
                </a:lnTo>
                <a:lnTo>
                  <a:pt x="3022813" y="2693353"/>
                </a:lnTo>
                <a:lnTo>
                  <a:pt x="2996150" y="2688908"/>
                </a:lnTo>
                <a:lnTo>
                  <a:pt x="2970122" y="2684781"/>
                </a:lnTo>
                <a:lnTo>
                  <a:pt x="2944729" y="2680018"/>
                </a:lnTo>
                <a:lnTo>
                  <a:pt x="2919971" y="2674303"/>
                </a:lnTo>
                <a:lnTo>
                  <a:pt x="2895847" y="2668588"/>
                </a:lnTo>
                <a:lnTo>
                  <a:pt x="2872994" y="2662556"/>
                </a:lnTo>
                <a:lnTo>
                  <a:pt x="2850775" y="2655888"/>
                </a:lnTo>
                <a:lnTo>
                  <a:pt x="2829190" y="2648903"/>
                </a:lnTo>
                <a:lnTo>
                  <a:pt x="2808876" y="2641601"/>
                </a:lnTo>
                <a:lnTo>
                  <a:pt x="2789196" y="2633663"/>
                </a:lnTo>
                <a:lnTo>
                  <a:pt x="2770469" y="2625408"/>
                </a:lnTo>
                <a:lnTo>
                  <a:pt x="2753328" y="2617153"/>
                </a:lnTo>
                <a:lnTo>
                  <a:pt x="2736823" y="2608581"/>
                </a:lnTo>
                <a:lnTo>
                  <a:pt x="2721269" y="2599373"/>
                </a:lnTo>
                <a:lnTo>
                  <a:pt x="2706986" y="2590483"/>
                </a:lnTo>
                <a:lnTo>
                  <a:pt x="2693972" y="2580641"/>
                </a:lnTo>
                <a:lnTo>
                  <a:pt x="2688258" y="2575878"/>
                </a:lnTo>
                <a:lnTo>
                  <a:pt x="2682227" y="2570798"/>
                </a:lnTo>
                <a:lnTo>
                  <a:pt x="2676831" y="2566036"/>
                </a:lnTo>
                <a:lnTo>
                  <a:pt x="2671753" y="2560956"/>
                </a:lnTo>
                <a:lnTo>
                  <a:pt x="2666991" y="2555558"/>
                </a:lnTo>
                <a:lnTo>
                  <a:pt x="2662548" y="2550161"/>
                </a:lnTo>
                <a:lnTo>
                  <a:pt x="2658104" y="2545081"/>
                </a:lnTo>
                <a:lnTo>
                  <a:pt x="2654612" y="2540001"/>
                </a:lnTo>
                <a:lnTo>
                  <a:pt x="2651121" y="2534286"/>
                </a:lnTo>
                <a:lnTo>
                  <a:pt x="2647947" y="2528888"/>
                </a:lnTo>
                <a:lnTo>
                  <a:pt x="2645090" y="2523808"/>
                </a:lnTo>
                <a:lnTo>
                  <a:pt x="2642868" y="2518093"/>
                </a:lnTo>
                <a:lnTo>
                  <a:pt x="2640329" y="2512695"/>
                </a:lnTo>
                <a:lnTo>
                  <a:pt x="2638742" y="2506663"/>
                </a:lnTo>
                <a:lnTo>
                  <a:pt x="2637789" y="2501265"/>
                </a:lnTo>
                <a:lnTo>
                  <a:pt x="2636520" y="2495868"/>
                </a:lnTo>
                <a:lnTo>
                  <a:pt x="2636202" y="2489835"/>
                </a:lnTo>
                <a:lnTo>
                  <a:pt x="2635885" y="2484438"/>
                </a:lnTo>
                <a:lnTo>
                  <a:pt x="2635250" y="2484438"/>
                </a:lnTo>
                <a:lnTo>
                  <a:pt x="2635250" y="2375535"/>
                </a:lnTo>
                <a:lnTo>
                  <a:pt x="2646360" y="2383790"/>
                </a:lnTo>
                <a:lnTo>
                  <a:pt x="2657786" y="2392045"/>
                </a:lnTo>
                <a:lnTo>
                  <a:pt x="2670166" y="2399983"/>
                </a:lnTo>
                <a:lnTo>
                  <a:pt x="2683180" y="2407285"/>
                </a:lnTo>
                <a:lnTo>
                  <a:pt x="2696511" y="2414905"/>
                </a:lnTo>
                <a:lnTo>
                  <a:pt x="2710160" y="2421890"/>
                </a:lnTo>
                <a:lnTo>
                  <a:pt x="2724761" y="2429193"/>
                </a:lnTo>
                <a:lnTo>
                  <a:pt x="2740314" y="2435860"/>
                </a:lnTo>
                <a:lnTo>
                  <a:pt x="2755550" y="2442210"/>
                </a:lnTo>
                <a:lnTo>
                  <a:pt x="2771738" y="2448243"/>
                </a:lnTo>
                <a:lnTo>
                  <a:pt x="2788244" y="2453958"/>
                </a:lnTo>
                <a:lnTo>
                  <a:pt x="2805384" y="2459673"/>
                </a:lnTo>
                <a:lnTo>
                  <a:pt x="2822525" y="2465070"/>
                </a:lnTo>
                <a:lnTo>
                  <a:pt x="2840300" y="2470150"/>
                </a:lnTo>
                <a:lnTo>
                  <a:pt x="2858393" y="2474913"/>
                </a:lnTo>
                <a:lnTo>
                  <a:pt x="2877120" y="2479675"/>
                </a:lnTo>
                <a:lnTo>
                  <a:pt x="2895530" y="2483803"/>
                </a:lnTo>
                <a:lnTo>
                  <a:pt x="2914892" y="2487930"/>
                </a:lnTo>
                <a:lnTo>
                  <a:pt x="2934255" y="2491423"/>
                </a:lnTo>
                <a:lnTo>
                  <a:pt x="2953617" y="2494915"/>
                </a:lnTo>
                <a:lnTo>
                  <a:pt x="2973614" y="2498090"/>
                </a:lnTo>
                <a:lnTo>
                  <a:pt x="2993294" y="2501265"/>
                </a:lnTo>
                <a:lnTo>
                  <a:pt x="3013926" y="2503488"/>
                </a:lnTo>
                <a:lnTo>
                  <a:pt x="3033923" y="2506028"/>
                </a:lnTo>
                <a:lnTo>
                  <a:pt x="3054555" y="2508250"/>
                </a:lnTo>
                <a:lnTo>
                  <a:pt x="3074869" y="2509838"/>
                </a:lnTo>
                <a:lnTo>
                  <a:pt x="3095819" y="2511425"/>
                </a:lnTo>
                <a:lnTo>
                  <a:pt x="3116451" y="2512695"/>
                </a:lnTo>
                <a:lnTo>
                  <a:pt x="3137400" y="2513965"/>
                </a:lnTo>
                <a:lnTo>
                  <a:pt x="3158032" y="2514600"/>
                </a:lnTo>
                <a:lnTo>
                  <a:pt x="3178981" y="2514918"/>
                </a:lnTo>
                <a:lnTo>
                  <a:pt x="3199613" y="2514918"/>
                </a:lnTo>
                <a:lnTo>
                  <a:pt x="3224372" y="2514918"/>
                </a:lnTo>
                <a:lnTo>
                  <a:pt x="3249765" y="2514283"/>
                </a:lnTo>
                <a:lnTo>
                  <a:pt x="3274523" y="2513330"/>
                </a:lnTo>
                <a:lnTo>
                  <a:pt x="3299282" y="2511743"/>
                </a:lnTo>
                <a:lnTo>
                  <a:pt x="3324040" y="2510473"/>
                </a:lnTo>
                <a:lnTo>
                  <a:pt x="3348481" y="2507933"/>
                </a:lnTo>
                <a:lnTo>
                  <a:pt x="3372922" y="2505710"/>
                </a:lnTo>
                <a:lnTo>
                  <a:pt x="3397680" y="2502535"/>
                </a:lnTo>
                <a:lnTo>
                  <a:pt x="3421486" y="2499360"/>
                </a:lnTo>
                <a:lnTo>
                  <a:pt x="3445292" y="2495233"/>
                </a:lnTo>
                <a:lnTo>
                  <a:pt x="3468464" y="2491423"/>
                </a:lnTo>
                <a:lnTo>
                  <a:pt x="3491635" y="2486978"/>
                </a:lnTo>
                <a:lnTo>
                  <a:pt x="3514171" y="2481898"/>
                </a:lnTo>
                <a:lnTo>
                  <a:pt x="3536390" y="2476818"/>
                </a:lnTo>
                <a:lnTo>
                  <a:pt x="3557974" y="2471420"/>
                </a:lnTo>
                <a:lnTo>
                  <a:pt x="3579241" y="2465070"/>
                </a:lnTo>
                <a:lnTo>
                  <a:pt x="3599873" y="2458720"/>
                </a:lnTo>
                <a:lnTo>
                  <a:pt x="3619870" y="2452053"/>
                </a:lnTo>
                <a:lnTo>
                  <a:pt x="3639233" y="2444750"/>
                </a:lnTo>
                <a:lnTo>
                  <a:pt x="3657643" y="2437448"/>
                </a:lnTo>
                <a:lnTo>
                  <a:pt x="3676053" y="2429510"/>
                </a:lnTo>
                <a:lnTo>
                  <a:pt x="3692876" y="2421255"/>
                </a:lnTo>
                <a:lnTo>
                  <a:pt x="3709381" y="2412365"/>
                </a:lnTo>
                <a:lnTo>
                  <a:pt x="3724935" y="2403475"/>
                </a:lnTo>
                <a:lnTo>
                  <a:pt x="3739853" y="2393950"/>
                </a:lnTo>
                <a:lnTo>
                  <a:pt x="3753502" y="2384108"/>
                </a:lnTo>
                <a:lnTo>
                  <a:pt x="3766198" y="2374265"/>
                </a:lnTo>
                <a:lnTo>
                  <a:pt x="3772547" y="2368550"/>
                </a:lnTo>
                <a:lnTo>
                  <a:pt x="3777943" y="2363470"/>
                </a:lnTo>
                <a:lnTo>
                  <a:pt x="3783656" y="2358073"/>
                </a:lnTo>
                <a:lnTo>
                  <a:pt x="3789052" y="2352675"/>
                </a:lnTo>
                <a:lnTo>
                  <a:pt x="3793814" y="2346960"/>
                </a:lnTo>
                <a:lnTo>
                  <a:pt x="3798575" y="2341563"/>
                </a:lnTo>
                <a:lnTo>
                  <a:pt x="3803336" y="2335530"/>
                </a:lnTo>
                <a:lnTo>
                  <a:pt x="3807145" y="2329498"/>
                </a:lnTo>
                <a:lnTo>
                  <a:pt x="3811271" y="2323783"/>
                </a:lnTo>
                <a:lnTo>
                  <a:pt x="3815080" y="2317750"/>
                </a:lnTo>
                <a:close/>
                <a:moveTo>
                  <a:pt x="2989478" y="2307907"/>
                </a:moveTo>
                <a:lnTo>
                  <a:pt x="2989478" y="2423478"/>
                </a:lnTo>
                <a:lnTo>
                  <a:pt x="3009158" y="2426018"/>
                </a:lnTo>
                <a:lnTo>
                  <a:pt x="3029472" y="2428240"/>
                </a:lnTo>
                <a:lnTo>
                  <a:pt x="3049469" y="2430780"/>
                </a:lnTo>
                <a:lnTo>
                  <a:pt x="3070419" y="2432685"/>
                </a:lnTo>
                <a:lnTo>
                  <a:pt x="3070419" y="2317432"/>
                </a:lnTo>
                <a:lnTo>
                  <a:pt x="3049469" y="2315527"/>
                </a:lnTo>
                <a:lnTo>
                  <a:pt x="3029472" y="2313305"/>
                </a:lnTo>
                <a:lnTo>
                  <a:pt x="3009158" y="2310765"/>
                </a:lnTo>
                <a:lnTo>
                  <a:pt x="2989478" y="2307907"/>
                </a:lnTo>
                <a:close/>
                <a:moveTo>
                  <a:pt x="2827597" y="2271395"/>
                </a:moveTo>
                <a:lnTo>
                  <a:pt x="2827597" y="2388553"/>
                </a:lnTo>
                <a:lnTo>
                  <a:pt x="2846959" y="2393950"/>
                </a:lnTo>
                <a:lnTo>
                  <a:pt x="2866956" y="2399665"/>
                </a:lnTo>
                <a:lnTo>
                  <a:pt x="2887588" y="2404428"/>
                </a:lnTo>
                <a:lnTo>
                  <a:pt x="2908220" y="2408873"/>
                </a:lnTo>
                <a:lnTo>
                  <a:pt x="2908220" y="2292985"/>
                </a:lnTo>
                <a:lnTo>
                  <a:pt x="2887588" y="2288222"/>
                </a:lnTo>
                <a:lnTo>
                  <a:pt x="2866956" y="2282825"/>
                </a:lnTo>
                <a:lnTo>
                  <a:pt x="2846959" y="2277110"/>
                </a:lnTo>
                <a:lnTo>
                  <a:pt x="2827597" y="2271395"/>
                </a:lnTo>
                <a:close/>
                <a:moveTo>
                  <a:pt x="3717945" y="2227897"/>
                </a:moveTo>
                <a:lnTo>
                  <a:pt x="3711914" y="2232025"/>
                </a:lnTo>
                <a:lnTo>
                  <a:pt x="3704931" y="2235517"/>
                </a:lnTo>
                <a:lnTo>
                  <a:pt x="3696678" y="2239327"/>
                </a:lnTo>
                <a:lnTo>
                  <a:pt x="3688425" y="2242820"/>
                </a:lnTo>
                <a:lnTo>
                  <a:pt x="3671285" y="2249487"/>
                </a:lnTo>
                <a:lnTo>
                  <a:pt x="3656684" y="2255202"/>
                </a:lnTo>
                <a:lnTo>
                  <a:pt x="3656684" y="2356167"/>
                </a:lnTo>
                <a:lnTo>
                  <a:pt x="3665254" y="2351722"/>
                </a:lnTo>
                <a:lnTo>
                  <a:pt x="3674142" y="2347595"/>
                </a:lnTo>
                <a:lnTo>
                  <a:pt x="3682394" y="2342197"/>
                </a:lnTo>
                <a:lnTo>
                  <a:pt x="3690647" y="2337117"/>
                </a:lnTo>
                <a:lnTo>
                  <a:pt x="3698582" y="2331720"/>
                </a:lnTo>
                <a:lnTo>
                  <a:pt x="3705566" y="2326640"/>
                </a:lnTo>
                <a:lnTo>
                  <a:pt x="3711914" y="2321560"/>
                </a:lnTo>
                <a:lnTo>
                  <a:pt x="3717945" y="2316162"/>
                </a:lnTo>
                <a:lnTo>
                  <a:pt x="3717945" y="2227897"/>
                </a:lnTo>
                <a:close/>
                <a:moveTo>
                  <a:pt x="2665715" y="2187575"/>
                </a:moveTo>
                <a:lnTo>
                  <a:pt x="2665715" y="2305685"/>
                </a:lnTo>
                <a:lnTo>
                  <a:pt x="2668254" y="2308542"/>
                </a:lnTo>
                <a:lnTo>
                  <a:pt x="2671429" y="2311717"/>
                </a:lnTo>
                <a:lnTo>
                  <a:pt x="2678729" y="2318385"/>
                </a:lnTo>
                <a:lnTo>
                  <a:pt x="2687934" y="2325052"/>
                </a:lnTo>
                <a:lnTo>
                  <a:pt x="2698726" y="2332037"/>
                </a:lnTo>
                <a:lnTo>
                  <a:pt x="2710153" y="2339657"/>
                </a:lnTo>
                <a:lnTo>
                  <a:pt x="2722215" y="2346325"/>
                </a:lnTo>
                <a:lnTo>
                  <a:pt x="2734594" y="2352675"/>
                </a:lnTo>
                <a:lnTo>
                  <a:pt x="2746656" y="2358390"/>
                </a:lnTo>
                <a:lnTo>
                  <a:pt x="2746656" y="2239327"/>
                </a:lnTo>
                <a:lnTo>
                  <a:pt x="2734594" y="2233612"/>
                </a:lnTo>
                <a:lnTo>
                  <a:pt x="2723167" y="2227580"/>
                </a:lnTo>
                <a:lnTo>
                  <a:pt x="2712058" y="2221230"/>
                </a:lnTo>
                <a:lnTo>
                  <a:pt x="2701583" y="2214562"/>
                </a:lnTo>
                <a:lnTo>
                  <a:pt x="2691743" y="2208212"/>
                </a:lnTo>
                <a:lnTo>
                  <a:pt x="2682538" y="2201545"/>
                </a:lnTo>
                <a:lnTo>
                  <a:pt x="2673650" y="2194560"/>
                </a:lnTo>
                <a:lnTo>
                  <a:pt x="2665715" y="2187575"/>
                </a:lnTo>
                <a:close/>
                <a:moveTo>
                  <a:pt x="2609850" y="2081212"/>
                </a:moveTo>
                <a:lnTo>
                  <a:pt x="2613342" y="2087245"/>
                </a:lnTo>
                <a:lnTo>
                  <a:pt x="2617468" y="2092960"/>
                </a:lnTo>
                <a:lnTo>
                  <a:pt x="2621594" y="2098675"/>
                </a:lnTo>
                <a:lnTo>
                  <a:pt x="2626038" y="2104390"/>
                </a:lnTo>
                <a:lnTo>
                  <a:pt x="2631117" y="2110105"/>
                </a:lnTo>
                <a:lnTo>
                  <a:pt x="2635878" y="2115502"/>
                </a:lnTo>
                <a:lnTo>
                  <a:pt x="2641274" y="2120900"/>
                </a:lnTo>
                <a:lnTo>
                  <a:pt x="2646988" y="2126615"/>
                </a:lnTo>
                <a:lnTo>
                  <a:pt x="2658732" y="2136775"/>
                </a:lnTo>
                <a:lnTo>
                  <a:pt x="2671746" y="2146935"/>
                </a:lnTo>
                <a:lnTo>
                  <a:pt x="2685712" y="2157095"/>
                </a:lnTo>
                <a:lnTo>
                  <a:pt x="2700631" y="2165985"/>
                </a:lnTo>
                <a:lnTo>
                  <a:pt x="2715867" y="2175192"/>
                </a:lnTo>
                <a:lnTo>
                  <a:pt x="2732372" y="2183765"/>
                </a:lnTo>
                <a:lnTo>
                  <a:pt x="2749830" y="2192020"/>
                </a:lnTo>
                <a:lnTo>
                  <a:pt x="2767923" y="2199957"/>
                </a:lnTo>
                <a:lnTo>
                  <a:pt x="2786650" y="2207895"/>
                </a:lnTo>
                <a:lnTo>
                  <a:pt x="2805695" y="2214880"/>
                </a:lnTo>
                <a:lnTo>
                  <a:pt x="2826009" y="2221547"/>
                </a:lnTo>
                <a:lnTo>
                  <a:pt x="2846959" y="2227897"/>
                </a:lnTo>
                <a:lnTo>
                  <a:pt x="2867591" y="2234247"/>
                </a:lnTo>
                <a:lnTo>
                  <a:pt x="2889492" y="2239645"/>
                </a:lnTo>
                <a:lnTo>
                  <a:pt x="2912029" y="2245042"/>
                </a:lnTo>
                <a:lnTo>
                  <a:pt x="2934248" y="2250122"/>
                </a:lnTo>
                <a:lnTo>
                  <a:pt x="2957102" y="2254250"/>
                </a:lnTo>
                <a:lnTo>
                  <a:pt x="2980908" y="2258695"/>
                </a:lnTo>
                <a:lnTo>
                  <a:pt x="3004396" y="2262187"/>
                </a:lnTo>
                <a:lnTo>
                  <a:pt x="3028203" y="2265680"/>
                </a:lnTo>
                <a:lnTo>
                  <a:pt x="3052644" y="2268537"/>
                </a:lnTo>
                <a:lnTo>
                  <a:pt x="3077084" y="2271395"/>
                </a:lnTo>
                <a:lnTo>
                  <a:pt x="3101525" y="2273300"/>
                </a:lnTo>
                <a:lnTo>
                  <a:pt x="3125966" y="2275205"/>
                </a:lnTo>
                <a:lnTo>
                  <a:pt x="3150725" y="2276792"/>
                </a:lnTo>
                <a:lnTo>
                  <a:pt x="3175800" y="2277745"/>
                </a:lnTo>
                <a:lnTo>
                  <a:pt x="3200559" y="2278380"/>
                </a:lnTo>
                <a:lnTo>
                  <a:pt x="3225317" y="2278380"/>
                </a:lnTo>
                <a:lnTo>
                  <a:pt x="3246266" y="2278380"/>
                </a:lnTo>
                <a:lnTo>
                  <a:pt x="3267216" y="2278062"/>
                </a:lnTo>
                <a:lnTo>
                  <a:pt x="3288165" y="2277110"/>
                </a:lnTo>
                <a:lnTo>
                  <a:pt x="3308797" y="2276157"/>
                </a:lnTo>
                <a:lnTo>
                  <a:pt x="3329429" y="2274887"/>
                </a:lnTo>
                <a:lnTo>
                  <a:pt x="3350378" y="2273300"/>
                </a:lnTo>
                <a:lnTo>
                  <a:pt x="3371010" y="2271712"/>
                </a:lnTo>
                <a:lnTo>
                  <a:pt x="3391325" y="2269807"/>
                </a:lnTo>
                <a:lnTo>
                  <a:pt x="3411957" y="2267267"/>
                </a:lnTo>
                <a:lnTo>
                  <a:pt x="3431954" y="2264727"/>
                </a:lnTo>
                <a:lnTo>
                  <a:pt x="3451951" y="2261870"/>
                </a:lnTo>
                <a:lnTo>
                  <a:pt x="3471948" y="2258695"/>
                </a:lnTo>
                <a:lnTo>
                  <a:pt x="3491628" y="2255202"/>
                </a:lnTo>
                <a:lnTo>
                  <a:pt x="3510990" y="2251710"/>
                </a:lnTo>
                <a:lnTo>
                  <a:pt x="3530035" y="2247582"/>
                </a:lnTo>
                <a:lnTo>
                  <a:pt x="3548763" y="2243455"/>
                </a:lnTo>
                <a:lnTo>
                  <a:pt x="3567173" y="2239010"/>
                </a:lnTo>
                <a:lnTo>
                  <a:pt x="3585265" y="2233930"/>
                </a:lnTo>
                <a:lnTo>
                  <a:pt x="3603041" y="2229167"/>
                </a:lnTo>
                <a:lnTo>
                  <a:pt x="3620498" y="2223452"/>
                </a:lnTo>
                <a:lnTo>
                  <a:pt x="3637004" y="2218055"/>
                </a:lnTo>
                <a:lnTo>
                  <a:pt x="3653510" y="2212022"/>
                </a:lnTo>
                <a:lnTo>
                  <a:pt x="3669698" y="2206307"/>
                </a:lnTo>
                <a:lnTo>
                  <a:pt x="3685251" y="2199957"/>
                </a:lnTo>
                <a:lnTo>
                  <a:pt x="3700170" y="2193290"/>
                </a:lnTo>
                <a:lnTo>
                  <a:pt x="3714770" y="2185987"/>
                </a:lnTo>
                <a:lnTo>
                  <a:pt x="3728419" y="2179002"/>
                </a:lnTo>
                <a:lnTo>
                  <a:pt x="3741751" y="2171382"/>
                </a:lnTo>
                <a:lnTo>
                  <a:pt x="3754765" y="2164080"/>
                </a:lnTo>
                <a:lnTo>
                  <a:pt x="3767144" y="2156142"/>
                </a:lnTo>
                <a:lnTo>
                  <a:pt x="3778571" y="2147887"/>
                </a:lnTo>
                <a:lnTo>
                  <a:pt x="3789363" y="2139632"/>
                </a:lnTo>
                <a:lnTo>
                  <a:pt x="3789363" y="2247265"/>
                </a:lnTo>
                <a:lnTo>
                  <a:pt x="3788728" y="2247582"/>
                </a:lnTo>
                <a:lnTo>
                  <a:pt x="3788728" y="2252027"/>
                </a:lnTo>
                <a:lnTo>
                  <a:pt x="3788411" y="2256472"/>
                </a:lnTo>
                <a:lnTo>
                  <a:pt x="3787776" y="2261870"/>
                </a:lnTo>
                <a:lnTo>
                  <a:pt x="3786506" y="2267267"/>
                </a:lnTo>
                <a:lnTo>
                  <a:pt x="3785237" y="2272982"/>
                </a:lnTo>
                <a:lnTo>
                  <a:pt x="3783332" y="2278062"/>
                </a:lnTo>
                <a:lnTo>
                  <a:pt x="3781428" y="2283460"/>
                </a:lnTo>
                <a:lnTo>
                  <a:pt x="3778571" y="2289175"/>
                </a:lnTo>
                <a:lnTo>
                  <a:pt x="3775714" y="2294255"/>
                </a:lnTo>
                <a:lnTo>
                  <a:pt x="3772540" y="2299335"/>
                </a:lnTo>
                <a:lnTo>
                  <a:pt x="3769048" y="2304732"/>
                </a:lnTo>
                <a:lnTo>
                  <a:pt x="3765557" y="2310130"/>
                </a:lnTo>
                <a:lnTo>
                  <a:pt x="3761113" y="2315210"/>
                </a:lnTo>
                <a:lnTo>
                  <a:pt x="3756987" y="2320290"/>
                </a:lnTo>
                <a:lnTo>
                  <a:pt x="3752226" y="2325052"/>
                </a:lnTo>
                <a:lnTo>
                  <a:pt x="3747147" y="2330132"/>
                </a:lnTo>
                <a:lnTo>
                  <a:pt x="3741433" y="2334895"/>
                </a:lnTo>
                <a:lnTo>
                  <a:pt x="3736037" y="2339975"/>
                </a:lnTo>
                <a:lnTo>
                  <a:pt x="3723658" y="2349500"/>
                </a:lnTo>
                <a:lnTo>
                  <a:pt x="3710327" y="2358390"/>
                </a:lnTo>
                <a:lnTo>
                  <a:pt x="3696043" y="2367598"/>
                </a:lnTo>
                <a:lnTo>
                  <a:pt x="3680490" y="2376170"/>
                </a:lnTo>
                <a:lnTo>
                  <a:pt x="3663667" y="2384425"/>
                </a:lnTo>
                <a:lnTo>
                  <a:pt x="3646526" y="2392363"/>
                </a:lnTo>
                <a:lnTo>
                  <a:pt x="3627799" y="2400300"/>
                </a:lnTo>
                <a:lnTo>
                  <a:pt x="3608754" y="2407920"/>
                </a:lnTo>
                <a:lnTo>
                  <a:pt x="3588122" y="2414905"/>
                </a:lnTo>
                <a:lnTo>
                  <a:pt x="3566855" y="2421573"/>
                </a:lnTo>
                <a:lnTo>
                  <a:pt x="3544636" y="2427923"/>
                </a:lnTo>
                <a:lnTo>
                  <a:pt x="3522417" y="2433955"/>
                </a:lnTo>
                <a:lnTo>
                  <a:pt x="3498611" y="2439353"/>
                </a:lnTo>
                <a:lnTo>
                  <a:pt x="3474170" y="2444433"/>
                </a:lnTo>
                <a:lnTo>
                  <a:pt x="3449412" y="2449195"/>
                </a:lnTo>
                <a:lnTo>
                  <a:pt x="3423701" y="2453323"/>
                </a:lnTo>
                <a:lnTo>
                  <a:pt x="3397356" y="2457133"/>
                </a:lnTo>
                <a:lnTo>
                  <a:pt x="3370376" y="2460625"/>
                </a:lnTo>
                <a:lnTo>
                  <a:pt x="3343395" y="2463483"/>
                </a:lnTo>
                <a:lnTo>
                  <a:pt x="3315146" y="2465705"/>
                </a:lnTo>
                <a:lnTo>
                  <a:pt x="3286896" y="2467928"/>
                </a:lnTo>
                <a:lnTo>
                  <a:pt x="3258011" y="2468880"/>
                </a:lnTo>
                <a:lnTo>
                  <a:pt x="3228491" y="2469833"/>
                </a:lnTo>
                <a:lnTo>
                  <a:pt x="3198972" y="2470150"/>
                </a:lnTo>
                <a:lnTo>
                  <a:pt x="3168500" y="2469833"/>
                </a:lnTo>
                <a:lnTo>
                  <a:pt x="3138663" y="2468880"/>
                </a:lnTo>
                <a:lnTo>
                  <a:pt x="3109143" y="2467293"/>
                </a:lnTo>
                <a:lnTo>
                  <a:pt x="3080259" y="2465388"/>
                </a:lnTo>
                <a:lnTo>
                  <a:pt x="3051374" y="2463165"/>
                </a:lnTo>
                <a:lnTo>
                  <a:pt x="3023441" y="2459990"/>
                </a:lnTo>
                <a:lnTo>
                  <a:pt x="2996144" y="2456815"/>
                </a:lnTo>
                <a:lnTo>
                  <a:pt x="2969481" y="2452370"/>
                </a:lnTo>
                <a:lnTo>
                  <a:pt x="2943453" y="2447925"/>
                </a:lnTo>
                <a:lnTo>
                  <a:pt x="2917742" y="2443480"/>
                </a:lnTo>
                <a:lnTo>
                  <a:pt x="2892984" y="2437765"/>
                </a:lnTo>
                <a:lnTo>
                  <a:pt x="2869178" y="2432050"/>
                </a:lnTo>
                <a:lnTo>
                  <a:pt x="2846007" y="2426018"/>
                </a:lnTo>
                <a:lnTo>
                  <a:pt x="2823470" y="2419350"/>
                </a:lnTo>
                <a:lnTo>
                  <a:pt x="2802203" y="2412048"/>
                </a:lnTo>
                <a:lnTo>
                  <a:pt x="2781889" y="2405063"/>
                </a:lnTo>
                <a:lnTo>
                  <a:pt x="2762527" y="2397125"/>
                </a:lnTo>
                <a:lnTo>
                  <a:pt x="2743799" y="2389188"/>
                </a:lnTo>
                <a:lnTo>
                  <a:pt x="2726024" y="2380615"/>
                </a:lnTo>
                <a:lnTo>
                  <a:pt x="2709518" y="2372043"/>
                </a:lnTo>
                <a:lnTo>
                  <a:pt x="2694600" y="2362835"/>
                </a:lnTo>
                <a:lnTo>
                  <a:pt x="2679999" y="2353945"/>
                </a:lnTo>
                <a:lnTo>
                  <a:pt x="2666985" y="2343785"/>
                </a:lnTo>
                <a:lnTo>
                  <a:pt x="2660954" y="2339340"/>
                </a:lnTo>
                <a:lnTo>
                  <a:pt x="2655240" y="2333942"/>
                </a:lnTo>
                <a:lnTo>
                  <a:pt x="2650162" y="2328862"/>
                </a:lnTo>
                <a:lnTo>
                  <a:pt x="2645083" y="2324100"/>
                </a:lnTo>
                <a:lnTo>
                  <a:pt x="2639687" y="2319020"/>
                </a:lnTo>
                <a:lnTo>
                  <a:pt x="2635561" y="2313622"/>
                </a:lnTo>
                <a:lnTo>
                  <a:pt x="2631434" y="2308542"/>
                </a:lnTo>
                <a:lnTo>
                  <a:pt x="2627625" y="2303145"/>
                </a:lnTo>
                <a:lnTo>
                  <a:pt x="2624134" y="2297747"/>
                </a:lnTo>
                <a:lnTo>
                  <a:pt x="2620960" y="2292350"/>
                </a:lnTo>
                <a:lnTo>
                  <a:pt x="2618103" y="2286635"/>
                </a:lnTo>
                <a:lnTo>
                  <a:pt x="2615881" y="2281555"/>
                </a:lnTo>
                <a:lnTo>
                  <a:pt x="2613659" y="2275840"/>
                </a:lnTo>
                <a:lnTo>
                  <a:pt x="2612072" y="2270125"/>
                </a:lnTo>
                <a:lnTo>
                  <a:pt x="2610485" y="2264727"/>
                </a:lnTo>
                <a:lnTo>
                  <a:pt x="2609850" y="2259012"/>
                </a:lnTo>
                <a:lnTo>
                  <a:pt x="2609215" y="2253297"/>
                </a:lnTo>
                <a:lnTo>
                  <a:pt x="2609215" y="2247582"/>
                </a:lnTo>
                <a:lnTo>
                  <a:pt x="2608580" y="2247582"/>
                </a:lnTo>
                <a:lnTo>
                  <a:pt x="2608580" y="2101215"/>
                </a:lnTo>
                <a:lnTo>
                  <a:pt x="2608263" y="2097405"/>
                </a:lnTo>
                <a:lnTo>
                  <a:pt x="2608580" y="2089150"/>
                </a:lnTo>
                <a:lnTo>
                  <a:pt x="2609850" y="2081212"/>
                </a:lnTo>
                <a:close/>
                <a:moveTo>
                  <a:pt x="3270250" y="1882775"/>
                </a:moveTo>
                <a:lnTo>
                  <a:pt x="3307579" y="1890615"/>
                </a:lnTo>
                <a:lnTo>
                  <a:pt x="3314856" y="1892183"/>
                </a:lnTo>
                <a:lnTo>
                  <a:pt x="3321499" y="1894064"/>
                </a:lnTo>
                <a:lnTo>
                  <a:pt x="3326877" y="1895945"/>
                </a:lnTo>
                <a:lnTo>
                  <a:pt x="3331622" y="1898141"/>
                </a:lnTo>
                <a:lnTo>
                  <a:pt x="3336367" y="1900649"/>
                </a:lnTo>
                <a:lnTo>
                  <a:pt x="3340164" y="1902844"/>
                </a:lnTo>
                <a:lnTo>
                  <a:pt x="3348389" y="1908802"/>
                </a:lnTo>
                <a:lnTo>
                  <a:pt x="3351236" y="1911625"/>
                </a:lnTo>
                <a:lnTo>
                  <a:pt x="3353767" y="1914133"/>
                </a:lnTo>
                <a:lnTo>
                  <a:pt x="3355665" y="1916955"/>
                </a:lnTo>
                <a:lnTo>
                  <a:pt x="3356930" y="1919778"/>
                </a:lnTo>
                <a:lnTo>
                  <a:pt x="3357563" y="1922913"/>
                </a:lnTo>
                <a:lnTo>
                  <a:pt x="3357563" y="1925422"/>
                </a:lnTo>
                <a:lnTo>
                  <a:pt x="3357247" y="1928244"/>
                </a:lnTo>
                <a:lnTo>
                  <a:pt x="3355981" y="1931066"/>
                </a:lnTo>
                <a:lnTo>
                  <a:pt x="3354716" y="1933889"/>
                </a:lnTo>
                <a:lnTo>
                  <a:pt x="3352818" y="1936397"/>
                </a:lnTo>
                <a:lnTo>
                  <a:pt x="3350603" y="1939220"/>
                </a:lnTo>
                <a:lnTo>
                  <a:pt x="3347440" y="1941415"/>
                </a:lnTo>
                <a:lnTo>
                  <a:pt x="3344276" y="1943923"/>
                </a:lnTo>
                <a:lnTo>
                  <a:pt x="3340164" y="1945805"/>
                </a:lnTo>
                <a:lnTo>
                  <a:pt x="3336051" y="1947686"/>
                </a:lnTo>
                <a:lnTo>
                  <a:pt x="3331306" y="1949568"/>
                </a:lnTo>
                <a:lnTo>
                  <a:pt x="3324979" y="1951763"/>
                </a:lnTo>
                <a:lnTo>
                  <a:pt x="3318335" y="1953644"/>
                </a:lnTo>
                <a:lnTo>
                  <a:pt x="3310743" y="1955212"/>
                </a:lnTo>
                <a:lnTo>
                  <a:pt x="3303467" y="1956466"/>
                </a:lnTo>
                <a:lnTo>
                  <a:pt x="3295558" y="1957094"/>
                </a:lnTo>
                <a:lnTo>
                  <a:pt x="3287333" y="1958034"/>
                </a:lnTo>
                <a:lnTo>
                  <a:pt x="3270250" y="1958975"/>
                </a:lnTo>
                <a:lnTo>
                  <a:pt x="3270250" y="1882775"/>
                </a:lnTo>
                <a:close/>
                <a:moveTo>
                  <a:pt x="2635250" y="1862137"/>
                </a:moveTo>
                <a:lnTo>
                  <a:pt x="2635885" y="1868810"/>
                </a:lnTo>
                <a:lnTo>
                  <a:pt x="2636520" y="1875166"/>
                </a:lnTo>
                <a:lnTo>
                  <a:pt x="2637789" y="1881521"/>
                </a:lnTo>
                <a:lnTo>
                  <a:pt x="2639694" y="1887559"/>
                </a:lnTo>
                <a:lnTo>
                  <a:pt x="2641598" y="1893914"/>
                </a:lnTo>
                <a:lnTo>
                  <a:pt x="2644455" y="1900270"/>
                </a:lnTo>
                <a:lnTo>
                  <a:pt x="2647629" y="1906307"/>
                </a:lnTo>
                <a:lnTo>
                  <a:pt x="2650803" y="1912663"/>
                </a:lnTo>
                <a:lnTo>
                  <a:pt x="2654612" y="1918383"/>
                </a:lnTo>
                <a:lnTo>
                  <a:pt x="2659056" y="1924420"/>
                </a:lnTo>
                <a:lnTo>
                  <a:pt x="2663817" y="1930458"/>
                </a:lnTo>
                <a:lnTo>
                  <a:pt x="2668896" y="1936178"/>
                </a:lnTo>
                <a:lnTo>
                  <a:pt x="2673975" y="1941898"/>
                </a:lnTo>
                <a:lnTo>
                  <a:pt x="2680005" y="1947618"/>
                </a:lnTo>
                <a:lnTo>
                  <a:pt x="2686354" y="1953338"/>
                </a:lnTo>
                <a:lnTo>
                  <a:pt x="2692385" y="1958740"/>
                </a:lnTo>
                <a:lnTo>
                  <a:pt x="2692385" y="2069006"/>
                </a:lnTo>
                <a:lnTo>
                  <a:pt x="2695241" y="2071549"/>
                </a:lnTo>
                <a:lnTo>
                  <a:pt x="2698098" y="2074726"/>
                </a:lnTo>
                <a:lnTo>
                  <a:pt x="2705399" y="2081400"/>
                </a:lnTo>
                <a:lnTo>
                  <a:pt x="2714921" y="2088391"/>
                </a:lnTo>
                <a:lnTo>
                  <a:pt x="2725078" y="2095699"/>
                </a:lnTo>
                <a:lnTo>
                  <a:pt x="2737140" y="2103008"/>
                </a:lnTo>
                <a:lnTo>
                  <a:pt x="2748884" y="2109681"/>
                </a:lnTo>
                <a:lnTo>
                  <a:pt x="2761581" y="2116354"/>
                </a:lnTo>
                <a:lnTo>
                  <a:pt x="2773325" y="2121757"/>
                </a:lnTo>
                <a:lnTo>
                  <a:pt x="2773325" y="2007994"/>
                </a:lnTo>
                <a:lnTo>
                  <a:pt x="2792370" y="2016256"/>
                </a:lnTo>
                <a:lnTo>
                  <a:pt x="2812050" y="2024201"/>
                </a:lnTo>
                <a:lnTo>
                  <a:pt x="2832999" y="2031827"/>
                </a:lnTo>
                <a:lnTo>
                  <a:pt x="2854584" y="2038818"/>
                </a:lnTo>
                <a:lnTo>
                  <a:pt x="2854584" y="2151945"/>
                </a:lnTo>
                <a:lnTo>
                  <a:pt x="2873946" y="2157347"/>
                </a:lnTo>
                <a:lnTo>
                  <a:pt x="2893626" y="2162749"/>
                </a:lnTo>
                <a:lnTo>
                  <a:pt x="2914258" y="2167516"/>
                </a:lnTo>
                <a:lnTo>
                  <a:pt x="2935524" y="2172282"/>
                </a:lnTo>
                <a:lnTo>
                  <a:pt x="2935524" y="2060744"/>
                </a:lnTo>
                <a:lnTo>
                  <a:pt x="2955204" y="2064558"/>
                </a:lnTo>
                <a:lnTo>
                  <a:pt x="2974884" y="2068371"/>
                </a:lnTo>
                <a:lnTo>
                  <a:pt x="2995198" y="2071549"/>
                </a:lnTo>
                <a:lnTo>
                  <a:pt x="3016148" y="2075362"/>
                </a:lnTo>
                <a:lnTo>
                  <a:pt x="3016148" y="2186900"/>
                </a:lnTo>
                <a:lnTo>
                  <a:pt x="3035827" y="2189442"/>
                </a:lnTo>
                <a:lnTo>
                  <a:pt x="3056142" y="2191666"/>
                </a:lnTo>
                <a:lnTo>
                  <a:pt x="3076456" y="2194208"/>
                </a:lnTo>
                <a:lnTo>
                  <a:pt x="3097406" y="2196115"/>
                </a:lnTo>
                <a:lnTo>
                  <a:pt x="3097406" y="2084577"/>
                </a:lnTo>
                <a:lnTo>
                  <a:pt x="3117085" y="2086166"/>
                </a:lnTo>
                <a:lnTo>
                  <a:pt x="3137400" y="2087437"/>
                </a:lnTo>
                <a:lnTo>
                  <a:pt x="3157715" y="2088708"/>
                </a:lnTo>
                <a:lnTo>
                  <a:pt x="3178346" y="2089344"/>
                </a:lnTo>
                <a:lnTo>
                  <a:pt x="3178346" y="2200246"/>
                </a:lnTo>
                <a:lnTo>
                  <a:pt x="3201835" y="2201199"/>
                </a:lnTo>
                <a:lnTo>
                  <a:pt x="3225959" y="2201199"/>
                </a:lnTo>
                <a:lnTo>
                  <a:pt x="3258970" y="2200882"/>
                </a:lnTo>
                <a:lnTo>
                  <a:pt x="3258970" y="2089344"/>
                </a:lnTo>
                <a:lnTo>
                  <a:pt x="3291029" y="2088708"/>
                </a:lnTo>
                <a:lnTo>
                  <a:pt x="3322135" y="2087119"/>
                </a:lnTo>
                <a:lnTo>
                  <a:pt x="3352925" y="2084577"/>
                </a:lnTo>
                <a:lnTo>
                  <a:pt x="3383396" y="2082035"/>
                </a:lnTo>
                <a:lnTo>
                  <a:pt x="3412916" y="2078540"/>
                </a:lnTo>
                <a:lnTo>
                  <a:pt x="3441801" y="2074091"/>
                </a:lnTo>
                <a:lnTo>
                  <a:pt x="3470051" y="2069642"/>
                </a:lnTo>
                <a:lnTo>
                  <a:pt x="3497348" y="2064558"/>
                </a:lnTo>
                <a:lnTo>
                  <a:pt x="3524011" y="2058520"/>
                </a:lnTo>
                <a:lnTo>
                  <a:pt x="3549722" y="2052482"/>
                </a:lnTo>
                <a:lnTo>
                  <a:pt x="3574480" y="2046127"/>
                </a:lnTo>
                <a:lnTo>
                  <a:pt x="3598604" y="2038500"/>
                </a:lnTo>
                <a:lnTo>
                  <a:pt x="3621457" y="2030874"/>
                </a:lnTo>
                <a:lnTo>
                  <a:pt x="3643042" y="2023247"/>
                </a:lnTo>
                <a:lnTo>
                  <a:pt x="3663991" y="2014350"/>
                </a:lnTo>
                <a:lnTo>
                  <a:pt x="3683671" y="2005770"/>
                </a:lnTo>
                <a:lnTo>
                  <a:pt x="3683671" y="2119532"/>
                </a:lnTo>
                <a:lnTo>
                  <a:pt x="3692558" y="2115083"/>
                </a:lnTo>
                <a:lnTo>
                  <a:pt x="3701128" y="2110635"/>
                </a:lnTo>
                <a:lnTo>
                  <a:pt x="3709381" y="2105550"/>
                </a:lnTo>
                <a:lnTo>
                  <a:pt x="3717634" y="2100466"/>
                </a:lnTo>
                <a:lnTo>
                  <a:pt x="3725252" y="2095064"/>
                </a:lnTo>
                <a:lnTo>
                  <a:pt x="3732235" y="2089979"/>
                </a:lnTo>
                <a:lnTo>
                  <a:pt x="3738901" y="2084577"/>
                </a:lnTo>
                <a:lnTo>
                  <a:pt x="3744614" y="2079493"/>
                </a:lnTo>
                <a:lnTo>
                  <a:pt x="3744614" y="1970179"/>
                </a:lnTo>
                <a:lnTo>
                  <a:pt x="3752867" y="1964142"/>
                </a:lnTo>
                <a:lnTo>
                  <a:pt x="3760802" y="1958104"/>
                </a:lnTo>
                <a:lnTo>
                  <a:pt x="3767786" y="1951749"/>
                </a:lnTo>
                <a:lnTo>
                  <a:pt x="3774769" y="1945393"/>
                </a:lnTo>
                <a:lnTo>
                  <a:pt x="3781117" y="1939038"/>
                </a:lnTo>
                <a:lnTo>
                  <a:pt x="3786830" y="1932365"/>
                </a:lnTo>
                <a:lnTo>
                  <a:pt x="3792226" y="1925691"/>
                </a:lnTo>
                <a:lnTo>
                  <a:pt x="3796988" y="1919018"/>
                </a:lnTo>
                <a:lnTo>
                  <a:pt x="3801432" y="1912027"/>
                </a:lnTo>
                <a:lnTo>
                  <a:pt x="3805240" y="1905354"/>
                </a:lnTo>
                <a:lnTo>
                  <a:pt x="3808415" y="1898363"/>
                </a:lnTo>
                <a:lnTo>
                  <a:pt x="3811271" y="1891372"/>
                </a:lnTo>
                <a:lnTo>
                  <a:pt x="3813176" y="1884063"/>
                </a:lnTo>
                <a:lnTo>
                  <a:pt x="3814763" y="1877072"/>
                </a:lnTo>
                <a:lnTo>
                  <a:pt x="3816033" y="1869446"/>
                </a:lnTo>
                <a:lnTo>
                  <a:pt x="3816350" y="1862455"/>
                </a:lnTo>
                <a:lnTo>
                  <a:pt x="3816350" y="2010536"/>
                </a:lnTo>
                <a:lnTo>
                  <a:pt x="3816033" y="2010854"/>
                </a:lnTo>
                <a:lnTo>
                  <a:pt x="3815398" y="2019434"/>
                </a:lnTo>
                <a:lnTo>
                  <a:pt x="3814763" y="2025154"/>
                </a:lnTo>
                <a:lnTo>
                  <a:pt x="3813493" y="2030556"/>
                </a:lnTo>
                <a:lnTo>
                  <a:pt x="3811906" y="2036276"/>
                </a:lnTo>
                <a:lnTo>
                  <a:pt x="3810319" y="2041678"/>
                </a:lnTo>
                <a:lnTo>
                  <a:pt x="3808097" y="2046762"/>
                </a:lnTo>
                <a:lnTo>
                  <a:pt x="3805558" y="2052482"/>
                </a:lnTo>
                <a:lnTo>
                  <a:pt x="3803019" y="2057567"/>
                </a:lnTo>
                <a:lnTo>
                  <a:pt x="3799844" y="2062969"/>
                </a:lnTo>
                <a:lnTo>
                  <a:pt x="3796036" y="2068053"/>
                </a:lnTo>
                <a:lnTo>
                  <a:pt x="3792226" y="2073137"/>
                </a:lnTo>
                <a:lnTo>
                  <a:pt x="3788418" y="2078540"/>
                </a:lnTo>
                <a:lnTo>
                  <a:pt x="3783974" y="2083624"/>
                </a:lnTo>
                <a:lnTo>
                  <a:pt x="3779212" y="2088391"/>
                </a:lnTo>
                <a:lnTo>
                  <a:pt x="3774134" y="2093475"/>
                </a:lnTo>
                <a:lnTo>
                  <a:pt x="3768420" y="2098241"/>
                </a:lnTo>
                <a:lnTo>
                  <a:pt x="3763024" y="2103326"/>
                </a:lnTo>
                <a:lnTo>
                  <a:pt x="3750963" y="2112859"/>
                </a:lnTo>
                <a:lnTo>
                  <a:pt x="3737314" y="2121757"/>
                </a:lnTo>
                <a:lnTo>
                  <a:pt x="3722713" y="2130972"/>
                </a:lnTo>
                <a:lnTo>
                  <a:pt x="3707477" y="2139552"/>
                </a:lnTo>
                <a:lnTo>
                  <a:pt x="3690971" y="2147814"/>
                </a:lnTo>
                <a:lnTo>
                  <a:pt x="3673513" y="2156076"/>
                </a:lnTo>
                <a:lnTo>
                  <a:pt x="3655103" y="2163702"/>
                </a:lnTo>
                <a:lnTo>
                  <a:pt x="3635424" y="2171011"/>
                </a:lnTo>
                <a:lnTo>
                  <a:pt x="3615109" y="2178320"/>
                </a:lnTo>
                <a:lnTo>
                  <a:pt x="3593842" y="2184993"/>
                </a:lnTo>
                <a:lnTo>
                  <a:pt x="3571941" y="2191349"/>
                </a:lnTo>
                <a:lnTo>
                  <a:pt x="3549087" y="2197068"/>
                </a:lnTo>
                <a:lnTo>
                  <a:pt x="3525281" y="2202788"/>
                </a:lnTo>
                <a:lnTo>
                  <a:pt x="3501157" y="2207873"/>
                </a:lnTo>
                <a:lnTo>
                  <a:pt x="3476082" y="2212639"/>
                </a:lnTo>
                <a:lnTo>
                  <a:pt x="3450371" y="2217088"/>
                </a:lnTo>
                <a:lnTo>
                  <a:pt x="3424343" y="2220584"/>
                </a:lnTo>
                <a:lnTo>
                  <a:pt x="3397680" y="2224079"/>
                </a:lnTo>
                <a:lnTo>
                  <a:pt x="3370065" y="2226939"/>
                </a:lnTo>
                <a:lnTo>
                  <a:pt x="3341815" y="2229163"/>
                </a:lnTo>
                <a:lnTo>
                  <a:pt x="3313565" y="2231070"/>
                </a:lnTo>
                <a:lnTo>
                  <a:pt x="3284680" y="2232341"/>
                </a:lnTo>
                <a:lnTo>
                  <a:pt x="3255478" y="2233294"/>
                </a:lnTo>
                <a:lnTo>
                  <a:pt x="3225959" y="2233612"/>
                </a:lnTo>
                <a:lnTo>
                  <a:pt x="3195487" y="2233294"/>
                </a:lnTo>
                <a:lnTo>
                  <a:pt x="3165650" y="2232341"/>
                </a:lnTo>
                <a:lnTo>
                  <a:pt x="3136130" y="2231070"/>
                </a:lnTo>
                <a:lnTo>
                  <a:pt x="3106928" y="2229163"/>
                </a:lnTo>
                <a:lnTo>
                  <a:pt x="3078678" y="2226303"/>
                </a:lnTo>
                <a:lnTo>
                  <a:pt x="3050428" y="2223761"/>
                </a:lnTo>
                <a:lnTo>
                  <a:pt x="3022813" y="2220266"/>
                </a:lnTo>
                <a:lnTo>
                  <a:pt x="2996150" y="2216135"/>
                </a:lnTo>
                <a:lnTo>
                  <a:pt x="2970122" y="2211368"/>
                </a:lnTo>
                <a:lnTo>
                  <a:pt x="2944729" y="2206602"/>
                </a:lnTo>
                <a:lnTo>
                  <a:pt x="2919971" y="2201199"/>
                </a:lnTo>
                <a:lnTo>
                  <a:pt x="2895847" y="2195797"/>
                </a:lnTo>
                <a:lnTo>
                  <a:pt x="2872994" y="2189442"/>
                </a:lnTo>
                <a:lnTo>
                  <a:pt x="2850775" y="2182769"/>
                </a:lnTo>
                <a:lnTo>
                  <a:pt x="2829190" y="2175460"/>
                </a:lnTo>
                <a:lnTo>
                  <a:pt x="2808876" y="2168469"/>
                </a:lnTo>
                <a:lnTo>
                  <a:pt x="2789196" y="2160525"/>
                </a:lnTo>
                <a:lnTo>
                  <a:pt x="2770469" y="2152580"/>
                </a:lnTo>
                <a:lnTo>
                  <a:pt x="2753328" y="2144001"/>
                </a:lnTo>
                <a:lnTo>
                  <a:pt x="2736823" y="2135103"/>
                </a:lnTo>
                <a:lnTo>
                  <a:pt x="2721269" y="2126205"/>
                </a:lnTo>
                <a:lnTo>
                  <a:pt x="2706986" y="2116990"/>
                </a:lnTo>
                <a:lnTo>
                  <a:pt x="2693972" y="2107139"/>
                </a:lnTo>
                <a:lnTo>
                  <a:pt x="2688258" y="2102372"/>
                </a:lnTo>
                <a:lnTo>
                  <a:pt x="2682227" y="2097288"/>
                </a:lnTo>
                <a:lnTo>
                  <a:pt x="2676831" y="2092522"/>
                </a:lnTo>
                <a:lnTo>
                  <a:pt x="2671753" y="2087437"/>
                </a:lnTo>
                <a:lnTo>
                  <a:pt x="2666991" y="2082353"/>
                </a:lnTo>
                <a:lnTo>
                  <a:pt x="2662548" y="2076951"/>
                </a:lnTo>
                <a:lnTo>
                  <a:pt x="2658104" y="2071549"/>
                </a:lnTo>
                <a:lnTo>
                  <a:pt x="2654612" y="2066464"/>
                </a:lnTo>
                <a:lnTo>
                  <a:pt x="2651121" y="2061062"/>
                </a:lnTo>
                <a:lnTo>
                  <a:pt x="2647947" y="2055342"/>
                </a:lnTo>
                <a:lnTo>
                  <a:pt x="2645090" y="2050258"/>
                </a:lnTo>
                <a:lnTo>
                  <a:pt x="2642868" y="2044856"/>
                </a:lnTo>
                <a:lnTo>
                  <a:pt x="2640329" y="2039454"/>
                </a:lnTo>
                <a:lnTo>
                  <a:pt x="2638742" y="2033416"/>
                </a:lnTo>
                <a:lnTo>
                  <a:pt x="2637789" y="2027696"/>
                </a:lnTo>
                <a:lnTo>
                  <a:pt x="2636520" y="2022294"/>
                </a:lnTo>
                <a:lnTo>
                  <a:pt x="2636202" y="2016256"/>
                </a:lnTo>
                <a:lnTo>
                  <a:pt x="2635885" y="2010854"/>
                </a:lnTo>
                <a:lnTo>
                  <a:pt x="2635250" y="2010854"/>
                </a:lnTo>
                <a:lnTo>
                  <a:pt x="2635250" y="1862137"/>
                </a:lnTo>
                <a:close/>
                <a:moveTo>
                  <a:pt x="3815353" y="1849331"/>
                </a:moveTo>
                <a:lnTo>
                  <a:pt x="3816061" y="1854393"/>
                </a:lnTo>
                <a:lnTo>
                  <a:pt x="3816350" y="1860279"/>
                </a:lnTo>
                <a:lnTo>
                  <a:pt x="3816061" y="1862137"/>
                </a:lnTo>
                <a:lnTo>
                  <a:pt x="3816061" y="1859040"/>
                </a:lnTo>
                <a:lnTo>
                  <a:pt x="3815773" y="1853154"/>
                </a:lnTo>
                <a:lnTo>
                  <a:pt x="3815353" y="1849331"/>
                </a:lnTo>
                <a:close/>
                <a:moveTo>
                  <a:pt x="2636143" y="1848861"/>
                </a:moveTo>
                <a:lnTo>
                  <a:pt x="2635885" y="1853247"/>
                </a:lnTo>
                <a:lnTo>
                  <a:pt x="2635250" y="1859280"/>
                </a:lnTo>
                <a:lnTo>
                  <a:pt x="2635250" y="1854517"/>
                </a:lnTo>
                <a:lnTo>
                  <a:pt x="2636143" y="1848861"/>
                </a:lnTo>
                <a:close/>
                <a:moveTo>
                  <a:pt x="3814618" y="1842622"/>
                </a:moveTo>
                <a:lnTo>
                  <a:pt x="3815195" y="1847888"/>
                </a:lnTo>
                <a:lnTo>
                  <a:pt x="3815353" y="1849331"/>
                </a:lnTo>
                <a:lnTo>
                  <a:pt x="3815195" y="1848198"/>
                </a:lnTo>
                <a:lnTo>
                  <a:pt x="3814618" y="1842622"/>
                </a:lnTo>
                <a:close/>
                <a:moveTo>
                  <a:pt x="2638425" y="1836737"/>
                </a:moveTo>
                <a:lnTo>
                  <a:pt x="2636838" y="1842770"/>
                </a:lnTo>
                <a:lnTo>
                  <a:pt x="2636202" y="1848485"/>
                </a:lnTo>
                <a:lnTo>
                  <a:pt x="2636143" y="1848861"/>
                </a:lnTo>
                <a:lnTo>
                  <a:pt x="2636202" y="1847850"/>
                </a:lnTo>
                <a:lnTo>
                  <a:pt x="2636838" y="1842452"/>
                </a:lnTo>
                <a:lnTo>
                  <a:pt x="2638425" y="1836737"/>
                </a:lnTo>
                <a:close/>
                <a:moveTo>
                  <a:pt x="3187700" y="1751012"/>
                </a:moveTo>
                <a:lnTo>
                  <a:pt x="3187700" y="1827212"/>
                </a:lnTo>
                <a:lnTo>
                  <a:pt x="3172031" y="1824063"/>
                </a:lnTo>
                <a:lnTo>
                  <a:pt x="3153163" y="1820285"/>
                </a:lnTo>
                <a:lnTo>
                  <a:pt x="3144209" y="1818396"/>
                </a:lnTo>
                <a:lnTo>
                  <a:pt x="3136535" y="1816191"/>
                </a:lnTo>
                <a:lnTo>
                  <a:pt x="3129179" y="1813987"/>
                </a:lnTo>
                <a:lnTo>
                  <a:pt x="3122144" y="1811153"/>
                </a:lnTo>
                <a:lnTo>
                  <a:pt x="3115749" y="1808005"/>
                </a:lnTo>
                <a:lnTo>
                  <a:pt x="3109673" y="1804541"/>
                </a:lnTo>
                <a:lnTo>
                  <a:pt x="3106475" y="1801707"/>
                </a:lnTo>
                <a:lnTo>
                  <a:pt x="3103917" y="1799503"/>
                </a:lnTo>
                <a:lnTo>
                  <a:pt x="3101998" y="1796669"/>
                </a:lnTo>
                <a:lnTo>
                  <a:pt x="3100399" y="1793835"/>
                </a:lnTo>
                <a:lnTo>
                  <a:pt x="3099120" y="1791001"/>
                </a:lnTo>
                <a:lnTo>
                  <a:pt x="3098800" y="1788167"/>
                </a:lnTo>
                <a:lnTo>
                  <a:pt x="3098800" y="1785334"/>
                </a:lnTo>
                <a:lnTo>
                  <a:pt x="3099120" y="1782500"/>
                </a:lnTo>
                <a:lnTo>
                  <a:pt x="3099759" y="1779351"/>
                </a:lnTo>
                <a:lnTo>
                  <a:pt x="3101358" y="1777147"/>
                </a:lnTo>
                <a:lnTo>
                  <a:pt x="3103597" y="1774313"/>
                </a:lnTo>
                <a:lnTo>
                  <a:pt x="3105835" y="1771794"/>
                </a:lnTo>
                <a:lnTo>
                  <a:pt x="3108713" y="1769275"/>
                </a:lnTo>
                <a:lnTo>
                  <a:pt x="3112231" y="1767386"/>
                </a:lnTo>
                <a:lnTo>
                  <a:pt x="3116068" y="1765182"/>
                </a:lnTo>
                <a:lnTo>
                  <a:pt x="3120545" y="1763607"/>
                </a:lnTo>
                <a:lnTo>
                  <a:pt x="3127581" y="1760773"/>
                </a:lnTo>
                <a:lnTo>
                  <a:pt x="3135255" y="1758884"/>
                </a:lnTo>
                <a:lnTo>
                  <a:pt x="3143250" y="1756680"/>
                </a:lnTo>
                <a:lnTo>
                  <a:pt x="3151564" y="1755106"/>
                </a:lnTo>
                <a:lnTo>
                  <a:pt x="3160199" y="1753531"/>
                </a:lnTo>
                <a:lnTo>
                  <a:pt x="3169472" y="1752587"/>
                </a:lnTo>
                <a:lnTo>
                  <a:pt x="3178426" y="1751642"/>
                </a:lnTo>
                <a:lnTo>
                  <a:pt x="3187700" y="1751012"/>
                </a:lnTo>
                <a:close/>
                <a:moveTo>
                  <a:pt x="3203106" y="1692876"/>
                </a:moveTo>
                <a:lnTo>
                  <a:pt x="3200250" y="1693193"/>
                </a:lnTo>
                <a:lnTo>
                  <a:pt x="3197710" y="1693827"/>
                </a:lnTo>
                <a:lnTo>
                  <a:pt x="3194854" y="1694144"/>
                </a:lnTo>
                <a:lnTo>
                  <a:pt x="3192949" y="1694778"/>
                </a:lnTo>
                <a:lnTo>
                  <a:pt x="3191045" y="1696045"/>
                </a:lnTo>
                <a:lnTo>
                  <a:pt x="3189458" y="1697313"/>
                </a:lnTo>
                <a:lnTo>
                  <a:pt x="3188506" y="1698581"/>
                </a:lnTo>
                <a:lnTo>
                  <a:pt x="3188188" y="1699532"/>
                </a:lnTo>
                <a:lnTo>
                  <a:pt x="3188188" y="1720450"/>
                </a:lnTo>
                <a:lnTo>
                  <a:pt x="3171684" y="1721718"/>
                </a:lnTo>
                <a:lnTo>
                  <a:pt x="3155179" y="1723620"/>
                </a:lnTo>
                <a:lnTo>
                  <a:pt x="3139309" y="1726155"/>
                </a:lnTo>
                <a:lnTo>
                  <a:pt x="3123756" y="1728691"/>
                </a:lnTo>
                <a:lnTo>
                  <a:pt x="3108838" y="1731860"/>
                </a:lnTo>
                <a:lnTo>
                  <a:pt x="3095190" y="1735347"/>
                </a:lnTo>
                <a:lnTo>
                  <a:pt x="3081542" y="1739784"/>
                </a:lnTo>
                <a:lnTo>
                  <a:pt x="3069480" y="1744538"/>
                </a:lnTo>
                <a:lnTo>
                  <a:pt x="3061228" y="1748342"/>
                </a:lnTo>
                <a:lnTo>
                  <a:pt x="3053293" y="1752462"/>
                </a:lnTo>
                <a:lnTo>
                  <a:pt x="3046310" y="1756582"/>
                </a:lnTo>
                <a:lnTo>
                  <a:pt x="3040280" y="1761019"/>
                </a:lnTo>
                <a:lnTo>
                  <a:pt x="3034884" y="1765774"/>
                </a:lnTo>
                <a:lnTo>
                  <a:pt x="3030440" y="1770528"/>
                </a:lnTo>
                <a:lnTo>
                  <a:pt x="3026949" y="1775282"/>
                </a:lnTo>
                <a:lnTo>
                  <a:pt x="3024092" y="1780353"/>
                </a:lnTo>
                <a:lnTo>
                  <a:pt x="3022505" y="1785107"/>
                </a:lnTo>
                <a:lnTo>
                  <a:pt x="3021235" y="1790179"/>
                </a:lnTo>
                <a:lnTo>
                  <a:pt x="3021235" y="1794933"/>
                </a:lnTo>
                <a:lnTo>
                  <a:pt x="3022505" y="1800004"/>
                </a:lnTo>
                <a:lnTo>
                  <a:pt x="3024092" y="1805075"/>
                </a:lnTo>
                <a:lnTo>
                  <a:pt x="3026949" y="1809829"/>
                </a:lnTo>
                <a:lnTo>
                  <a:pt x="3030758" y="1814583"/>
                </a:lnTo>
                <a:lnTo>
                  <a:pt x="3035519" y="1819338"/>
                </a:lnTo>
                <a:lnTo>
                  <a:pt x="3040597" y="1823775"/>
                </a:lnTo>
                <a:lnTo>
                  <a:pt x="3046310" y="1827578"/>
                </a:lnTo>
                <a:lnTo>
                  <a:pt x="3052976" y="1831065"/>
                </a:lnTo>
                <a:lnTo>
                  <a:pt x="3059958" y="1835185"/>
                </a:lnTo>
                <a:lnTo>
                  <a:pt x="3067893" y="1838354"/>
                </a:lnTo>
                <a:lnTo>
                  <a:pt x="3076146" y="1841524"/>
                </a:lnTo>
                <a:lnTo>
                  <a:pt x="3084716" y="1844059"/>
                </a:lnTo>
                <a:lnTo>
                  <a:pt x="3094555" y="1846595"/>
                </a:lnTo>
                <a:lnTo>
                  <a:pt x="3130104" y="1853885"/>
                </a:lnTo>
                <a:lnTo>
                  <a:pt x="3188188" y="1865929"/>
                </a:lnTo>
                <a:lnTo>
                  <a:pt x="3188188" y="1956259"/>
                </a:lnTo>
                <a:lnTo>
                  <a:pt x="3173588" y="1954357"/>
                </a:lnTo>
                <a:lnTo>
                  <a:pt x="3159305" y="1952455"/>
                </a:lnTo>
                <a:lnTo>
                  <a:pt x="3152005" y="1951187"/>
                </a:lnTo>
                <a:lnTo>
                  <a:pt x="3144070" y="1949603"/>
                </a:lnTo>
                <a:lnTo>
                  <a:pt x="3127565" y="1945799"/>
                </a:lnTo>
                <a:lnTo>
                  <a:pt x="3111695" y="1941362"/>
                </a:lnTo>
                <a:lnTo>
                  <a:pt x="3098681" y="1936608"/>
                </a:lnTo>
                <a:lnTo>
                  <a:pt x="3095190" y="1935657"/>
                </a:lnTo>
                <a:lnTo>
                  <a:pt x="3091699" y="1934072"/>
                </a:lnTo>
                <a:lnTo>
                  <a:pt x="3088842" y="1932805"/>
                </a:lnTo>
                <a:lnTo>
                  <a:pt x="3088524" y="1932488"/>
                </a:lnTo>
                <a:lnTo>
                  <a:pt x="3084398" y="1929952"/>
                </a:lnTo>
                <a:lnTo>
                  <a:pt x="3082176" y="1928684"/>
                </a:lnTo>
                <a:lnTo>
                  <a:pt x="3079637" y="1927733"/>
                </a:lnTo>
                <a:lnTo>
                  <a:pt x="3077415" y="1926783"/>
                </a:lnTo>
                <a:lnTo>
                  <a:pt x="3074559" y="1926149"/>
                </a:lnTo>
                <a:lnTo>
                  <a:pt x="3068211" y="1925198"/>
                </a:lnTo>
                <a:lnTo>
                  <a:pt x="3061863" y="1924881"/>
                </a:lnTo>
                <a:lnTo>
                  <a:pt x="3055197" y="1925515"/>
                </a:lnTo>
                <a:lnTo>
                  <a:pt x="3048532" y="1926466"/>
                </a:lnTo>
                <a:lnTo>
                  <a:pt x="3042184" y="1928050"/>
                </a:lnTo>
                <a:lnTo>
                  <a:pt x="3035836" y="1929952"/>
                </a:lnTo>
                <a:lnTo>
                  <a:pt x="3030123" y="1932488"/>
                </a:lnTo>
                <a:lnTo>
                  <a:pt x="3025044" y="1934706"/>
                </a:lnTo>
                <a:lnTo>
                  <a:pt x="3020918" y="1937559"/>
                </a:lnTo>
                <a:lnTo>
                  <a:pt x="3017427" y="1940728"/>
                </a:lnTo>
                <a:lnTo>
                  <a:pt x="3016157" y="1941679"/>
                </a:lnTo>
                <a:lnTo>
                  <a:pt x="3015522" y="1943264"/>
                </a:lnTo>
                <a:lnTo>
                  <a:pt x="3015205" y="1944849"/>
                </a:lnTo>
                <a:lnTo>
                  <a:pt x="3015205" y="1946116"/>
                </a:lnTo>
                <a:lnTo>
                  <a:pt x="3015205" y="1947701"/>
                </a:lnTo>
                <a:lnTo>
                  <a:pt x="3015840" y="1948969"/>
                </a:lnTo>
                <a:lnTo>
                  <a:pt x="3017109" y="1950554"/>
                </a:lnTo>
                <a:lnTo>
                  <a:pt x="3018696" y="1951504"/>
                </a:lnTo>
                <a:lnTo>
                  <a:pt x="3025044" y="1955625"/>
                </a:lnTo>
                <a:lnTo>
                  <a:pt x="3032027" y="1959428"/>
                </a:lnTo>
                <a:lnTo>
                  <a:pt x="3039962" y="1962915"/>
                </a:lnTo>
                <a:lnTo>
                  <a:pt x="3048532" y="1966084"/>
                </a:lnTo>
                <a:lnTo>
                  <a:pt x="3057737" y="1969253"/>
                </a:lnTo>
                <a:lnTo>
                  <a:pt x="3067576" y="1972106"/>
                </a:lnTo>
                <a:lnTo>
                  <a:pt x="3077733" y="1974959"/>
                </a:lnTo>
                <a:lnTo>
                  <a:pt x="3088842" y="1977177"/>
                </a:lnTo>
                <a:lnTo>
                  <a:pt x="3100268" y="1979713"/>
                </a:lnTo>
                <a:lnTo>
                  <a:pt x="3111695" y="1981614"/>
                </a:lnTo>
                <a:lnTo>
                  <a:pt x="3123756" y="1983516"/>
                </a:lnTo>
                <a:lnTo>
                  <a:pt x="3136452" y="1985101"/>
                </a:lnTo>
                <a:lnTo>
                  <a:pt x="3149148" y="1986369"/>
                </a:lnTo>
                <a:lnTo>
                  <a:pt x="3162162" y="1987636"/>
                </a:lnTo>
                <a:lnTo>
                  <a:pt x="3188188" y="1989538"/>
                </a:lnTo>
                <a:lnTo>
                  <a:pt x="3188188" y="2009823"/>
                </a:lnTo>
                <a:lnTo>
                  <a:pt x="3188506" y="2011407"/>
                </a:lnTo>
                <a:lnTo>
                  <a:pt x="3189458" y="2012675"/>
                </a:lnTo>
                <a:lnTo>
                  <a:pt x="3191045" y="2013626"/>
                </a:lnTo>
                <a:lnTo>
                  <a:pt x="3192949" y="2014577"/>
                </a:lnTo>
                <a:lnTo>
                  <a:pt x="3194854" y="2015528"/>
                </a:lnTo>
                <a:lnTo>
                  <a:pt x="3197710" y="2015845"/>
                </a:lnTo>
                <a:lnTo>
                  <a:pt x="3200250" y="2016162"/>
                </a:lnTo>
                <a:lnTo>
                  <a:pt x="3203106" y="2016479"/>
                </a:lnTo>
                <a:lnTo>
                  <a:pt x="3254843" y="2016479"/>
                </a:lnTo>
                <a:lnTo>
                  <a:pt x="3258017" y="2016162"/>
                </a:lnTo>
                <a:lnTo>
                  <a:pt x="3260556" y="2015845"/>
                </a:lnTo>
                <a:lnTo>
                  <a:pt x="3263413" y="2015528"/>
                </a:lnTo>
                <a:lnTo>
                  <a:pt x="3265317" y="2014577"/>
                </a:lnTo>
                <a:lnTo>
                  <a:pt x="3267539" y="2013626"/>
                </a:lnTo>
                <a:lnTo>
                  <a:pt x="3269126" y="2012675"/>
                </a:lnTo>
                <a:lnTo>
                  <a:pt x="3269761" y="2011407"/>
                </a:lnTo>
                <a:lnTo>
                  <a:pt x="3270078" y="2009823"/>
                </a:lnTo>
                <a:lnTo>
                  <a:pt x="3270078" y="1988587"/>
                </a:lnTo>
                <a:lnTo>
                  <a:pt x="3286265" y="1987636"/>
                </a:lnTo>
                <a:lnTo>
                  <a:pt x="3302136" y="1986369"/>
                </a:lnTo>
                <a:lnTo>
                  <a:pt x="3317371" y="1984467"/>
                </a:lnTo>
                <a:lnTo>
                  <a:pt x="3331971" y="1981931"/>
                </a:lnTo>
                <a:lnTo>
                  <a:pt x="3345937" y="1979079"/>
                </a:lnTo>
                <a:lnTo>
                  <a:pt x="3358950" y="1976543"/>
                </a:lnTo>
                <a:lnTo>
                  <a:pt x="3370694" y="1973057"/>
                </a:lnTo>
                <a:lnTo>
                  <a:pt x="3381486" y="1968937"/>
                </a:lnTo>
                <a:lnTo>
                  <a:pt x="3390056" y="1965450"/>
                </a:lnTo>
                <a:lnTo>
                  <a:pt x="3398308" y="1961964"/>
                </a:lnTo>
                <a:lnTo>
                  <a:pt x="3405291" y="1957843"/>
                </a:lnTo>
                <a:lnTo>
                  <a:pt x="3411956" y="1953723"/>
                </a:lnTo>
                <a:lnTo>
                  <a:pt x="3417670" y="1949286"/>
                </a:lnTo>
                <a:lnTo>
                  <a:pt x="3422748" y="1944849"/>
                </a:lnTo>
                <a:lnTo>
                  <a:pt x="3427192" y="1940094"/>
                </a:lnTo>
                <a:lnTo>
                  <a:pt x="3430683" y="1935657"/>
                </a:lnTo>
                <a:lnTo>
                  <a:pt x="3433540" y="1930903"/>
                </a:lnTo>
                <a:lnTo>
                  <a:pt x="3435444" y="1926149"/>
                </a:lnTo>
                <a:lnTo>
                  <a:pt x="3436396" y="1921078"/>
                </a:lnTo>
                <a:lnTo>
                  <a:pt x="3437031" y="1916323"/>
                </a:lnTo>
                <a:lnTo>
                  <a:pt x="3436079" y="1910935"/>
                </a:lnTo>
                <a:lnTo>
                  <a:pt x="3434492" y="1905864"/>
                </a:lnTo>
                <a:lnTo>
                  <a:pt x="3432270" y="1901110"/>
                </a:lnTo>
                <a:lnTo>
                  <a:pt x="3429096" y="1896039"/>
                </a:lnTo>
                <a:lnTo>
                  <a:pt x="3426557" y="1893820"/>
                </a:lnTo>
                <a:lnTo>
                  <a:pt x="3424335" y="1890968"/>
                </a:lnTo>
                <a:lnTo>
                  <a:pt x="3418304" y="1886530"/>
                </a:lnTo>
                <a:lnTo>
                  <a:pt x="3411639" y="1882093"/>
                </a:lnTo>
                <a:lnTo>
                  <a:pt x="3404339" y="1877973"/>
                </a:lnTo>
                <a:lnTo>
                  <a:pt x="3395451" y="1874169"/>
                </a:lnTo>
                <a:lnTo>
                  <a:pt x="3385929" y="1870683"/>
                </a:lnTo>
                <a:lnTo>
                  <a:pt x="3375772" y="1866880"/>
                </a:lnTo>
                <a:lnTo>
                  <a:pt x="3365298" y="1863710"/>
                </a:lnTo>
                <a:lnTo>
                  <a:pt x="3354189" y="1860541"/>
                </a:lnTo>
                <a:lnTo>
                  <a:pt x="3342763" y="1858005"/>
                </a:lnTo>
                <a:lnTo>
                  <a:pt x="3318640" y="1852300"/>
                </a:lnTo>
                <a:lnTo>
                  <a:pt x="3294200" y="1847546"/>
                </a:lnTo>
                <a:lnTo>
                  <a:pt x="3270078" y="1843426"/>
                </a:lnTo>
                <a:lnTo>
                  <a:pt x="3270078" y="1752779"/>
                </a:lnTo>
                <a:lnTo>
                  <a:pt x="3291026" y="1755631"/>
                </a:lnTo>
                <a:lnTo>
                  <a:pt x="3298961" y="1756582"/>
                </a:lnTo>
                <a:lnTo>
                  <a:pt x="3306896" y="1758801"/>
                </a:lnTo>
                <a:lnTo>
                  <a:pt x="3323719" y="1762921"/>
                </a:lnTo>
                <a:lnTo>
                  <a:pt x="3339589" y="1767992"/>
                </a:lnTo>
                <a:lnTo>
                  <a:pt x="3352920" y="1772746"/>
                </a:lnTo>
                <a:lnTo>
                  <a:pt x="3360537" y="1775599"/>
                </a:lnTo>
                <a:lnTo>
                  <a:pt x="3363076" y="1777184"/>
                </a:lnTo>
                <a:lnTo>
                  <a:pt x="3367203" y="1779402"/>
                </a:lnTo>
                <a:lnTo>
                  <a:pt x="3369424" y="1780670"/>
                </a:lnTo>
                <a:lnTo>
                  <a:pt x="3371964" y="1781938"/>
                </a:lnTo>
                <a:lnTo>
                  <a:pt x="3374186" y="1783206"/>
                </a:lnTo>
                <a:lnTo>
                  <a:pt x="3377042" y="1783523"/>
                </a:lnTo>
                <a:lnTo>
                  <a:pt x="3383390" y="1784157"/>
                </a:lnTo>
                <a:lnTo>
                  <a:pt x="3389738" y="1784790"/>
                </a:lnTo>
                <a:lnTo>
                  <a:pt x="3396404" y="1784157"/>
                </a:lnTo>
                <a:lnTo>
                  <a:pt x="3403069" y="1783206"/>
                </a:lnTo>
                <a:lnTo>
                  <a:pt x="3409417" y="1781621"/>
                </a:lnTo>
                <a:lnTo>
                  <a:pt x="3415765" y="1779402"/>
                </a:lnTo>
                <a:lnTo>
                  <a:pt x="3421478" y="1777184"/>
                </a:lnTo>
                <a:lnTo>
                  <a:pt x="3426557" y="1774965"/>
                </a:lnTo>
                <a:lnTo>
                  <a:pt x="3430683" y="1772113"/>
                </a:lnTo>
                <a:lnTo>
                  <a:pt x="3434174" y="1769260"/>
                </a:lnTo>
                <a:lnTo>
                  <a:pt x="3435127" y="1767675"/>
                </a:lnTo>
                <a:lnTo>
                  <a:pt x="3436079" y="1766091"/>
                </a:lnTo>
                <a:lnTo>
                  <a:pt x="3436396" y="1765140"/>
                </a:lnTo>
                <a:lnTo>
                  <a:pt x="3436396" y="1763555"/>
                </a:lnTo>
                <a:lnTo>
                  <a:pt x="3436079" y="1761970"/>
                </a:lnTo>
                <a:lnTo>
                  <a:pt x="3435761" y="1760702"/>
                </a:lnTo>
                <a:lnTo>
                  <a:pt x="3434492" y="1759118"/>
                </a:lnTo>
                <a:lnTo>
                  <a:pt x="3432905" y="1757850"/>
                </a:lnTo>
                <a:lnTo>
                  <a:pt x="3428144" y="1754997"/>
                </a:lnTo>
                <a:lnTo>
                  <a:pt x="3423065" y="1752145"/>
                </a:lnTo>
                <a:lnTo>
                  <a:pt x="3417352" y="1749292"/>
                </a:lnTo>
                <a:lnTo>
                  <a:pt x="3410369" y="1746440"/>
                </a:lnTo>
                <a:lnTo>
                  <a:pt x="3403386" y="1743587"/>
                </a:lnTo>
                <a:lnTo>
                  <a:pt x="3396404" y="1741369"/>
                </a:lnTo>
                <a:lnTo>
                  <a:pt x="3380534" y="1736614"/>
                </a:lnTo>
                <a:lnTo>
                  <a:pt x="3363711" y="1732177"/>
                </a:lnTo>
                <a:lnTo>
                  <a:pt x="3346572" y="1728374"/>
                </a:lnTo>
                <a:lnTo>
                  <a:pt x="3329749" y="1725204"/>
                </a:lnTo>
                <a:lnTo>
                  <a:pt x="3313562" y="1723303"/>
                </a:lnTo>
                <a:lnTo>
                  <a:pt x="3292296" y="1720767"/>
                </a:lnTo>
                <a:lnTo>
                  <a:pt x="3270078" y="1719182"/>
                </a:lnTo>
                <a:lnTo>
                  <a:pt x="3270078" y="1699532"/>
                </a:lnTo>
                <a:lnTo>
                  <a:pt x="3269761" y="1698581"/>
                </a:lnTo>
                <a:lnTo>
                  <a:pt x="3269126" y="1697313"/>
                </a:lnTo>
                <a:lnTo>
                  <a:pt x="3267539" y="1696045"/>
                </a:lnTo>
                <a:lnTo>
                  <a:pt x="3265317" y="1694778"/>
                </a:lnTo>
                <a:lnTo>
                  <a:pt x="3263413" y="1694144"/>
                </a:lnTo>
                <a:lnTo>
                  <a:pt x="3260556" y="1693827"/>
                </a:lnTo>
                <a:lnTo>
                  <a:pt x="3258017" y="1693193"/>
                </a:lnTo>
                <a:lnTo>
                  <a:pt x="3254843" y="1692876"/>
                </a:lnTo>
                <a:lnTo>
                  <a:pt x="3203106" y="1692876"/>
                </a:lnTo>
                <a:close/>
                <a:moveTo>
                  <a:pt x="3225959" y="1673225"/>
                </a:moveTo>
                <a:lnTo>
                  <a:pt x="3251986" y="1673542"/>
                </a:lnTo>
                <a:lnTo>
                  <a:pt x="3278013" y="1674493"/>
                </a:lnTo>
                <a:lnTo>
                  <a:pt x="3303722" y="1675444"/>
                </a:lnTo>
                <a:lnTo>
                  <a:pt x="3328480" y="1677028"/>
                </a:lnTo>
                <a:lnTo>
                  <a:pt x="3353237" y="1679247"/>
                </a:lnTo>
                <a:lnTo>
                  <a:pt x="3377360" y="1681466"/>
                </a:lnTo>
                <a:lnTo>
                  <a:pt x="3401165" y="1684318"/>
                </a:lnTo>
                <a:lnTo>
                  <a:pt x="3424335" y="1687805"/>
                </a:lnTo>
                <a:lnTo>
                  <a:pt x="3446870" y="1691291"/>
                </a:lnTo>
                <a:lnTo>
                  <a:pt x="3468771" y="1695411"/>
                </a:lnTo>
                <a:lnTo>
                  <a:pt x="3490037" y="1699532"/>
                </a:lnTo>
                <a:lnTo>
                  <a:pt x="3510668" y="1704286"/>
                </a:lnTo>
                <a:lnTo>
                  <a:pt x="3530664" y="1709357"/>
                </a:lnTo>
                <a:lnTo>
                  <a:pt x="3550026" y="1715062"/>
                </a:lnTo>
                <a:lnTo>
                  <a:pt x="3568752" y="1720450"/>
                </a:lnTo>
                <a:lnTo>
                  <a:pt x="3586527" y="1726789"/>
                </a:lnTo>
                <a:lnTo>
                  <a:pt x="3603349" y="1733128"/>
                </a:lnTo>
                <a:lnTo>
                  <a:pt x="3619219" y="1739467"/>
                </a:lnTo>
                <a:lnTo>
                  <a:pt x="3634454" y="1746440"/>
                </a:lnTo>
                <a:lnTo>
                  <a:pt x="3648738" y="1753413"/>
                </a:lnTo>
                <a:lnTo>
                  <a:pt x="3661751" y="1760702"/>
                </a:lnTo>
                <a:lnTo>
                  <a:pt x="3673812" y="1768626"/>
                </a:lnTo>
                <a:lnTo>
                  <a:pt x="3685239" y="1776550"/>
                </a:lnTo>
                <a:lnTo>
                  <a:pt x="3695713" y="1784157"/>
                </a:lnTo>
                <a:lnTo>
                  <a:pt x="3704600" y="1792397"/>
                </a:lnTo>
                <a:lnTo>
                  <a:pt x="3708726" y="1796834"/>
                </a:lnTo>
                <a:lnTo>
                  <a:pt x="3712535" y="1800955"/>
                </a:lnTo>
                <a:lnTo>
                  <a:pt x="3716027" y="1805075"/>
                </a:lnTo>
                <a:lnTo>
                  <a:pt x="3719518" y="1809512"/>
                </a:lnTo>
                <a:lnTo>
                  <a:pt x="3722375" y="1813950"/>
                </a:lnTo>
                <a:lnTo>
                  <a:pt x="3725231" y="1818704"/>
                </a:lnTo>
                <a:lnTo>
                  <a:pt x="3727453" y="1822824"/>
                </a:lnTo>
                <a:lnTo>
                  <a:pt x="3729357" y="1827261"/>
                </a:lnTo>
                <a:lnTo>
                  <a:pt x="3731579" y="1832015"/>
                </a:lnTo>
                <a:lnTo>
                  <a:pt x="3733166" y="1836136"/>
                </a:lnTo>
                <a:lnTo>
                  <a:pt x="3733801" y="1840890"/>
                </a:lnTo>
                <a:lnTo>
                  <a:pt x="3735071" y="1845644"/>
                </a:lnTo>
                <a:lnTo>
                  <a:pt x="3735388" y="1850081"/>
                </a:lnTo>
                <a:lnTo>
                  <a:pt x="3735388" y="1854836"/>
                </a:lnTo>
                <a:lnTo>
                  <a:pt x="3735388" y="1859590"/>
                </a:lnTo>
                <a:lnTo>
                  <a:pt x="3735071" y="1864344"/>
                </a:lnTo>
                <a:lnTo>
                  <a:pt x="3733801" y="1869098"/>
                </a:lnTo>
                <a:lnTo>
                  <a:pt x="3733166" y="1873219"/>
                </a:lnTo>
                <a:lnTo>
                  <a:pt x="3731579" y="1877973"/>
                </a:lnTo>
                <a:lnTo>
                  <a:pt x="3729357" y="1882727"/>
                </a:lnTo>
                <a:lnTo>
                  <a:pt x="3727453" y="1887164"/>
                </a:lnTo>
                <a:lnTo>
                  <a:pt x="3725231" y="1891285"/>
                </a:lnTo>
                <a:lnTo>
                  <a:pt x="3722375" y="1895722"/>
                </a:lnTo>
                <a:lnTo>
                  <a:pt x="3719518" y="1900476"/>
                </a:lnTo>
                <a:lnTo>
                  <a:pt x="3716027" y="1904913"/>
                </a:lnTo>
                <a:lnTo>
                  <a:pt x="3712535" y="1908717"/>
                </a:lnTo>
                <a:lnTo>
                  <a:pt x="3708726" y="1913154"/>
                </a:lnTo>
                <a:lnTo>
                  <a:pt x="3704600" y="1917274"/>
                </a:lnTo>
                <a:lnTo>
                  <a:pt x="3695713" y="1925515"/>
                </a:lnTo>
                <a:lnTo>
                  <a:pt x="3685239" y="1933438"/>
                </a:lnTo>
                <a:lnTo>
                  <a:pt x="3673812" y="1941362"/>
                </a:lnTo>
                <a:lnTo>
                  <a:pt x="3661751" y="1948969"/>
                </a:lnTo>
                <a:lnTo>
                  <a:pt x="3648738" y="1956259"/>
                </a:lnTo>
                <a:lnTo>
                  <a:pt x="3634454" y="1963548"/>
                </a:lnTo>
                <a:lnTo>
                  <a:pt x="3619219" y="1970521"/>
                </a:lnTo>
                <a:lnTo>
                  <a:pt x="3603349" y="1976860"/>
                </a:lnTo>
                <a:lnTo>
                  <a:pt x="3586527" y="1983199"/>
                </a:lnTo>
                <a:lnTo>
                  <a:pt x="3568752" y="1989538"/>
                </a:lnTo>
                <a:lnTo>
                  <a:pt x="3550026" y="1994926"/>
                </a:lnTo>
                <a:lnTo>
                  <a:pt x="3530664" y="2000631"/>
                </a:lnTo>
                <a:lnTo>
                  <a:pt x="3510668" y="2005702"/>
                </a:lnTo>
                <a:lnTo>
                  <a:pt x="3490037" y="2010457"/>
                </a:lnTo>
                <a:lnTo>
                  <a:pt x="3468771" y="2014577"/>
                </a:lnTo>
                <a:lnTo>
                  <a:pt x="3446870" y="2018697"/>
                </a:lnTo>
                <a:lnTo>
                  <a:pt x="3424335" y="2022184"/>
                </a:lnTo>
                <a:lnTo>
                  <a:pt x="3401165" y="2025670"/>
                </a:lnTo>
                <a:lnTo>
                  <a:pt x="3377360" y="2028523"/>
                </a:lnTo>
                <a:lnTo>
                  <a:pt x="3353237" y="2030741"/>
                </a:lnTo>
                <a:lnTo>
                  <a:pt x="3328480" y="2032643"/>
                </a:lnTo>
                <a:lnTo>
                  <a:pt x="3303722" y="2034228"/>
                </a:lnTo>
                <a:lnTo>
                  <a:pt x="3278013" y="2035495"/>
                </a:lnTo>
                <a:lnTo>
                  <a:pt x="3251986" y="2036446"/>
                </a:lnTo>
                <a:lnTo>
                  <a:pt x="3225959" y="2036763"/>
                </a:lnTo>
                <a:lnTo>
                  <a:pt x="3199615" y="2036446"/>
                </a:lnTo>
                <a:lnTo>
                  <a:pt x="3173905" y="2035495"/>
                </a:lnTo>
                <a:lnTo>
                  <a:pt x="3148196" y="2034228"/>
                </a:lnTo>
                <a:lnTo>
                  <a:pt x="3123121" y="2032643"/>
                </a:lnTo>
                <a:lnTo>
                  <a:pt x="3098681" y="2030741"/>
                </a:lnTo>
                <a:lnTo>
                  <a:pt x="3074241" y="2028523"/>
                </a:lnTo>
                <a:lnTo>
                  <a:pt x="3050436" y="2025670"/>
                </a:lnTo>
                <a:lnTo>
                  <a:pt x="3027584" y="2022184"/>
                </a:lnTo>
                <a:lnTo>
                  <a:pt x="3004731" y="2018697"/>
                </a:lnTo>
                <a:lnTo>
                  <a:pt x="2983147" y="2014577"/>
                </a:lnTo>
                <a:lnTo>
                  <a:pt x="2961564" y="2010457"/>
                </a:lnTo>
                <a:lnTo>
                  <a:pt x="2940933" y="2005702"/>
                </a:lnTo>
                <a:lnTo>
                  <a:pt x="2920937" y="2000631"/>
                </a:lnTo>
                <a:lnTo>
                  <a:pt x="2901575" y="1994926"/>
                </a:lnTo>
                <a:lnTo>
                  <a:pt x="2883483" y="1989538"/>
                </a:lnTo>
                <a:lnTo>
                  <a:pt x="2865709" y="1983199"/>
                </a:lnTo>
                <a:lnTo>
                  <a:pt x="2848569" y="1976860"/>
                </a:lnTo>
                <a:lnTo>
                  <a:pt x="2832382" y="1970521"/>
                </a:lnTo>
                <a:lnTo>
                  <a:pt x="2817464" y="1963548"/>
                </a:lnTo>
                <a:lnTo>
                  <a:pt x="2803181" y="1956259"/>
                </a:lnTo>
                <a:lnTo>
                  <a:pt x="2789850" y="1948969"/>
                </a:lnTo>
                <a:lnTo>
                  <a:pt x="2777789" y="1941362"/>
                </a:lnTo>
                <a:lnTo>
                  <a:pt x="2766362" y="1933438"/>
                </a:lnTo>
                <a:lnTo>
                  <a:pt x="2755888" y="1925515"/>
                </a:lnTo>
                <a:lnTo>
                  <a:pt x="2747001" y="1917274"/>
                </a:lnTo>
                <a:lnTo>
                  <a:pt x="2742875" y="1913154"/>
                </a:lnTo>
                <a:lnTo>
                  <a:pt x="2739066" y="1908717"/>
                </a:lnTo>
                <a:lnTo>
                  <a:pt x="2735574" y="1904913"/>
                </a:lnTo>
                <a:lnTo>
                  <a:pt x="2732400" y="1900476"/>
                </a:lnTo>
                <a:lnTo>
                  <a:pt x="2729226" y="1895722"/>
                </a:lnTo>
                <a:lnTo>
                  <a:pt x="2726370" y="1891285"/>
                </a:lnTo>
                <a:lnTo>
                  <a:pt x="2724148" y="1887164"/>
                </a:lnTo>
                <a:lnTo>
                  <a:pt x="2722244" y="1882727"/>
                </a:lnTo>
                <a:lnTo>
                  <a:pt x="2720022" y="1877973"/>
                </a:lnTo>
                <a:lnTo>
                  <a:pt x="2718435" y="1873219"/>
                </a:lnTo>
                <a:lnTo>
                  <a:pt x="2717800" y="1869098"/>
                </a:lnTo>
                <a:lnTo>
                  <a:pt x="2716530" y="1864344"/>
                </a:lnTo>
                <a:lnTo>
                  <a:pt x="2716213" y="1859590"/>
                </a:lnTo>
                <a:lnTo>
                  <a:pt x="2716213" y="1854836"/>
                </a:lnTo>
                <a:lnTo>
                  <a:pt x="2716213" y="1850081"/>
                </a:lnTo>
                <a:lnTo>
                  <a:pt x="2716530" y="1845644"/>
                </a:lnTo>
                <a:lnTo>
                  <a:pt x="2717800" y="1840890"/>
                </a:lnTo>
                <a:lnTo>
                  <a:pt x="2718435" y="1836136"/>
                </a:lnTo>
                <a:lnTo>
                  <a:pt x="2720022" y="1832015"/>
                </a:lnTo>
                <a:lnTo>
                  <a:pt x="2722244" y="1827261"/>
                </a:lnTo>
                <a:lnTo>
                  <a:pt x="2724148" y="1822824"/>
                </a:lnTo>
                <a:lnTo>
                  <a:pt x="2726370" y="1818704"/>
                </a:lnTo>
                <a:lnTo>
                  <a:pt x="2729226" y="1813950"/>
                </a:lnTo>
                <a:lnTo>
                  <a:pt x="2732400" y="1809512"/>
                </a:lnTo>
                <a:lnTo>
                  <a:pt x="2735574" y="1805075"/>
                </a:lnTo>
                <a:lnTo>
                  <a:pt x="2739066" y="1800955"/>
                </a:lnTo>
                <a:lnTo>
                  <a:pt x="2742875" y="1796834"/>
                </a:lnTo>
                <a:lnTo>
                  <a:pt x="2747001" y="1792397"/>
                </a:lnTo>
                <a:lnTo>
                  <a:pt x="2755888" y="1784157"/>
                </a:lnTo>
                <a:lnTo>
                  <a:pt x="2766362" y="1776550"/>
                </a:lnTo>
                <a:lnTo>
                  <a:pt x="2777789" y="1768626"/>
                </a:lnTo>
                <a:lnTo>
                  <a:pt x="2789850" y="1760702"/>
                </a:lnTo>
                <a:lnTo>
                  <a:pt x="2803181" y="1753413"/>
                </a:lnTo>
                <a:lnTo>
                  <a:pt x="2817464" y="1746440"/>
                </a:lnTo>
                <a:lnTo>
                  <a:pt x="2832382" y="1739467"/>
                </a:lnTo>
                <a:lnTo>
                  <a:pt x="2848569" y="1733128"/>
                </a:lnTo>
                <a:lnTo>
                  <a:pt x="2865709" y="1726789"/>
                </a:lnTo>
                <a:lnTo>
                  <a:pt x="2883483" y="1720450"/>
                </a:lnTo>
                <a:lnTo>
                  <a:pt x="2901575" y="1715062"/>
                </a:lnTo>
                <a:lnTo>
                  <a:pt x="2920937" y="1709357"/>
                </a:lnTo>
                <a:lnTo>
                  <a:pt x="2940933" y="1704286"/>
                </a:lnTo>
                <a:lnTo>
                  <a:pt x="2961564" y="1699532"/>
                </a:lnTo>
                <a:lnTo>
                  <a:pt x="2983147" y="1695411"/>
                </a:lnTo>
                <a:lnTo>
                  <a:pt x="3004731" y="1691291"/>
                </a:lnTo>
                <a:lnTo>
                  <a:pt x="3027584" y="1687805"/>
                </a:lnTo>
                <a:lnTo>
                  <a:pt x="3050436" y="1684318"/>
                </a:lnTo>
                <a:lnTo>
                  <a:pt x="3074241" y="1681466"/>
                </a:lnTo>
                <a:lnTo>
                  <a:pt x="3098681" y="1679247"/>
                </a:lnTo>
                <a:lnTo>
                  <a:pt x="3123121" y="1677028"/>
                </a:lnTo>
                <a:lnTo>
                  <a:pt x="3148196" y="1675444"/>
                </a:lnTo>
                <a:lnTo>
                  <a:pt x="3173905" y="1674493"/>
                </a:lnTo>
                <a:lnTo>
                  <a:pt x="3199615" y="1673542"/>
                </a:lnTo>
                <a:lnTo>
                  <a:pt x="3225959" y="1673225"/>
                </a:lnTo>
                <a:close/>
                <a:moveTo>
                  <a:pt x="3454389" y="0"/>
                </a:moveTo>
                <a:lnTo>
                  <a:pt x="3461374" y="0"/>
                </a:lnTo>
                <a:lnTo>
                  <a:pt x="3468995" y="635"/>
                </a:lnTo>
                <a:lnTo>
                  <a:pt x="3475981" y="1587"/>
                </a:lnTo>
                <a:lnTo>
                  <a:pt x="3482966" y="3174"/>
                </a:lnTo>
                <a:lnTo>
                  <a:pt x="3490270" y="5079"/>
                </a:lnTo>
                <a:lnTo>
                  <a:pt x="3497255" y="7300"/>
                </a:lnTo>
                <a:lnTo>
                  <a:pt x="3503923" y="9839"/>
                </a:lnTo>
                <a:lnTo>
                  <a:pt x="3510591" y="13013"/>
                </a:lnTo>
                <a:lnTo>
                  <a:pt x="3517259" y="16505"/>
                </a:lnTo>
                <a:lnTo>
                  <a:pt x="3523610" y="20314"/>
                </a:lnTo>
                <a:lnTo>
                  <a:pt x="3529643" y="24757"/>
                </a:lnTo>
                <a:lnTo>
                  <a:pt x="3535676" y="29518"/>
                </a:lnTo>
                <a:lnTo>
                  <a:pt x="3541074" y="34596"/>
                </a:lnTo>
                <a:lnTo>
                  <a:pt x="3546472" y="39992"/>
                </a:lnTo>
                <a:lnTo>
                  <a:pt x="3551235" y="45705"/>
                </a:lnTo>
                <a:lnTo>
                  <a:pt x="3555998" y="51418"/>
                </a:lnTo>
                <a:lnTo>
                  <a:pt x="3560443" y="57766"/>
                </a:lnTo>
                <a:lnTo>
                  <a:pt x="3564254" y="64113"/>
                </a:lnTo>
                <a:lnTo>
                  <a:pt x="3567746" y="70779"/>
                </a:lnTo>
                <a:lnTo>
                  <a:pt x="3570922" y="77444"/>
                </a:lnTo>
                <a:lnTo>
                  <a:pt x="3573462" y="84109"/>
                </a:lnTo>
                <a:lnTo>
                  <a:pt x="3575684" y="91410"/>
                </a:lnTo>
                <a:lnTo>
                  <a:pt x="3577590" y="98709"/>
                </a:lnTo>
                <a:lnTo>
                  <a:pt x="3579177" y="106009"/>
                </a:lnTo>
                <a:lnTo>
                  <a:pt x="3580448" y="113309"/>
                </a:lnTo>
                <a:lnTo>
                  <a:pt x="3580765" y="120927"/>
                </a:lnTo>
                <a:lnTo>
                  <a:pt x="3581400" y="128544"/>
                </a:lnTo>
                <a:lnTo>
                  <a:pt x="3580765" y="136162"/>
                </a:lnTo>
                <a:lnTo>
                  <a:pt x="3530913" y="1012801"/>
                </a:lnTo>
                <a:lnTo>
                  <a:pt x="3529960" y="1019149"/>
                </a:lnTo>
                <a:lnTo>
                  <a:pt x="3529326" y="1025814"/>
                </a:lnTo>
                <a:lnTo>
                  <a:pt x="3528055" y="1032162"/>
                </a:lnTo>
                <a:lnTo>
                  <a:pt x="3526785" y="1038510"/>
                </a:lnTo>
                <a:lnTo>
                  <a:pt x="3524880" y="1044541"/>
                </a:lnTo>
                <a:lnTo>
                  <a:pt x="3522975" y="1050254"/>
                </a:lnTo>
                <a:lnTo>
                  <a:pt x="3520434" y="1056284"/>
                </a:lnTo>
                <a:lnTo>
                  <a:pt x="3518212" y="1062315"/>
                </a:lnTo>
                <a:lnTo>
                  <a:pt x="3515354" y="1067710"/>
                </a:lnTo>
                <a:lnTo>
                  <a:pt x="3512179" y="1072789"/>
                </a:lnTo>
                <a:lnTo>
                  <a:pt x="3508686" y="1077867"/>
                </a:lnTo>
                <a:lnTo>
                  <a:pt x="3505193" y="1083263"/>
                </a:lnTo>
                <a:lnTo>
                  <a:pt x="3501700" y="1087706"/>
                </a:lnTo>
                <a:lnTo>
                  <a:pt x="3497572" y="1092467"/>
                </a:lnTo>
                <a:lnTo>
                  <a:pt x="3493445" y="1096910"/>
                </a:lnTo>
                <a:lnTo>
                  <a:pt x="3488999" y="1101354"/>
                </a:lnTo>
                <a:lnTo>
                  <a:pt x="3484554" y="1105163"/>
                </a:lnTo>
                <a:lnTo>
                  <a:pt x="3479791" y="1108654"/>
                </a:lnTo>
                <a:lnTo>
                  <a:pt x="3474710" y="1112463"/>
                </a:lnTo>
                <a:lnTo>
                  <a:pt x="3469630" y="1115319"/>
                </a:lnTo>
                <a:lnTo>
                  <a:pt x="3464550" y="1118493"/>
                </a:lnTo>
                <a:lnTo>
                  <a:pt x="3459152" y="1121350"/>
                </a:lnTo>
                <a:lnTo>
                  <a:pt x="3453436" y="1123889"/>
                </a:lnTo>
                <a:lnTo>
                  <a:pt x="3448038" y="1126111"/>
                </a:lnTo>
                <a:lnTo>
                  <a:pt x="3442005" y="1128015"/>
                </a:lnTo>
                <a:lnTo>
                  <a:pt x="3435972" y="1129602"/>
                </a:lnTo>
                <a:lnTo>
                  <a:pt x="3430256" y="1130871"/>
                </a:lnTo>
                <a:lnTo>
                  <a:pt x="3423906" y="1132141"/>
                </a:lnTo>
                <a:lnTo>
                  <a:pt x="3417873" y="1132776"/>
                </a:lnTo>
                <a:lnTo>
                  <a:pt x="3411522" y="1133093"/>
                </a:lnTo>
                <a:lnTo>
                  <a:pt x="3405490" y="1133093"/>
                </a:lnTo>
                <a:lnTo>
                  <a:pt x="3398504" y="1132776"/>
                </a:lnTo>
                <a:lnTo>
                  <a:pt x="3392471" y="1132458"/>
                </a:lnTo>
                <a:lnTo>
                  <a:pt x="3386120" y="1131189"/>
                </a:lnTo>
                <a:lnTo>
                  <a:pt x="3379770" y="1129919"/>
                </a:lnTo>
                <a:lnTo>
                  <a:pt x="3373736" y="1128332"/>
                </a:lnTo>
                <a:lnTo>
                  <a:pt x="3368021" y="1126745"/>
                </a:lnTo>
                <a:lnTo>
                  <a:pt x="3361988" y="1124524"/>
                </a:lnTo>
                <a:lnTo>
                  <a:pt x="3356590" y="1122302"/>
                </a:lnTo>
                <a:lnTo>
                  <a:pt x="3350874" y="1119763"/>
                </a:lnTo>
                <a:lnTo>
                  <a:pt x="3345476" y="1116589"/>
                </a:lnTo>
                <a:lnTo>
                  <a:pt x="3340396" y="1113415"/>
                </a:lnTo>
                <a:lnTo>
                  <a:pt x="3334998" y="1109924"/>
                </a:lnTo>
                <a:lnTo>
                  <a:pt x="3330553" y="1106432"/>
                </a:lnTo>
                <a:lnTo>
                  <a:pt x="3325790" y="1102306"/>
                </a:lnTo>
                <a:lnTo>
                  <a:pt x="3321344" y="1098497"/>
                </a:lnTo>
                <a:lnTo>
                  <a:pt x="3316899" y="1094054"/>
                </a:lnTo>
                <a:lnTo>
                  <a:pt x="3312771" y="1089293"/>
                </a:lnTo>
                <a:lnTo>
                  <a:pt x="3308961" y="1084849"/>
                </a:lnTo>
                <a:lnTo>
                  <a:pt x="3305150" y="1080089"/>
                </a:lnTo>
                <a:lnTo>
                  <a:pt x="3301975" y="1074693"/>
                </a:lnTo>
                <a:lnTo>
                  <a:pt x="3298482" y="1069615"/>
                </a:lnTo>
                <a:lnTo>
                  <a:pt x="3295625" y="1064219"/>
                </a:lnTo>
                <a:lnTo>
                  <a:pt x="3293084" y="1058823"/>
                </a:lnTo>
                <a:lnTo>
                  <a:pt x="3290544" y="1053110"/>
                </a:lnTo>
                <a:lnTo>
                  <a:pt x="3288639" y="1047397"/>
                </a:lnTo>
                <a:lnTo>
                  <a:pt x="3286734" y="1041367"/>
                </a:lnTo>
                <a:lnTo>
                  <a:pt x="3285146" y="1035019"/>
                </a:lnTo>
                <a:lnTo>
                  <a:pt x="3283558" y="1028988"/>
                </a:lnTo>
                <a:lnTo>
                  <a:pt x="3282606" y="1022640"/>
                </a:lnTo>
                <a:lnTo>
                  <a:pt x="3281971" y="1015975"/>
                </a:lnTo>
                <a:lnTo>
                  <a:pt x="3281654" y="1009627"/>
                </a:lnTo>
                <a:lnTo>
                  <a:pt x="3281018" y="1003597"/>
                </a:lnTo>
                <a:lnTo>
                  <a:pt x="3281654" y="996614"/>
                </a:lnTo>
                <a:lnTo>
                  <a:pt x="3306103" y="573529"/>
                </a:lnTo>
                <a:lnTo>
                  <a:pt x="3299118" y="568768"/>
                </a:lnTo>
                <a:lnTo>
                  <a:pt x="2057582" y="2162081"/>
                </a:lnTo>
                <a:lnTo>
                  <a:pt x="2052502" y="2168112"/>
                </a:lnTo>
                <a:lnTo>
                  <a:pt x="2047422" y="2173825"/>
                </a:lnTo>
                <a:lnTo>
                  <a:pt x="2042024" y="2178903"/>
                </a:lnTo>
                <a:lnTo>
                  <a:pt x="2036626" y="2183981"/>
                </a:lnTo>
                <a:lnTo>
                  <a:pt x="2030592" y="2188742"/>
                </a:lnTo>
                <a:lnTo>
                  <a:pt x="2024877" y="2193186"/>
                </a:lnTo>
                <a:lnTo>
                  <a:pt x="2018844" y="2197629"/>
                </a:lnTo>
                <a:lnTo>
                  <a:pt x="2012493" y="2201121"/>
                </a:lnTo>
                <a:lnTo>
                  <a:pt x="2006143" y="2204612"/>
                </a:lnTo>
                <a:lnTo>
                  <a:pt x="1999475" y="2207786"/>
                </a:lnTo>
                <a:lnTo>
                  <a:pt x="1992807" y="2210642"/>
                </a:lnTo>
                <a:lnTo>
                  <a:pt x="1986139" y="2213182"/>
                </a:lnTo>
                <a:lnTo>
                  <a:pt x="1979470" y="2215403"/>
                </a:lnTo>
                <a:lnTo>
                  <a:pt x="1972485" y="2217308"/>
                </a:lnTo>
                <a:lnTo>
                  <a:pt x="1965499" y="2218577"/>
                </a:lnTo>
                <a:lnTo>
                  <a:pt x="1958514" y="2219529"/>
                </a:lnTo>
                <a:lnTo>
                  <a:pt x="1951528" y="2220482"/>
                </a:lnTo>
                <a:lnTo>
                  <a:pt x="1944225" y="2221116"/>
                </a:lnTo>
                <a:lnTo>
                  <a:pt x="1937239" y="2221116"/>
                </a:lnTo>
                <a:lnTo>
                  <a:pt x="1929619" y="2221116"/>
                </a:lnTo>
                <a:lnTo>
                  <a:pt x="1922633" y="2220482"/>
                </a:lnTo>
                <a:lnTo>
                  <a:pt x="1915647" y="2219529"/>
                </a:lnTo>
                <a:lnTo>
                  <a:pt x="1908344" y="2218577"/>
                </a:lnTo>
                <a:lnTo>
                  <a:pt x="1901358" y="2216990"/>
                </a:lnTo>
                <a:lnTo>
                  <a:pt x="1894690" y="2214769"/>
                </a:lnTo>
                <a:lnTo>
                  <a:pt x="1887387" y="2212547"/>
                </a:lnTo>
                <a:lnTo>
                  <a:pt x="1880402" y="2210008"/>
                </a:lnTo>
                <a:lnTo>
                  <a:pt x="1873734" y="2207151"/>
                </a:lnTo>
                <a:lnTo>
                  <a:pt x="1867066" y="2203977"/>
                </a:lnTo>
                <a:lnTo>
                  <a:pt x="1860715" y="2199851"/>
                </a:lnTo>
                <a:lnTo>
                  <a:pt x="1854047" y="2196042"/>
                </a:lnTo>
                <a:lnTo>
                  <a:pt x="1847696" y="2191599"/>
                </a:lnTo>
                <a:lnTo>
                  <a:pt x="1229469" y="1731062"/>
                </a:lnTo>
                <a:lnTo>
                  <a:pt x="271487" y="2768937"/>
                </a:lnTo>
                <a:lnTo>
                  <a:pt x="266406" y="2774967"/>
                </a:lnTo>
                <a:lnTo>
                  <a:pt x="260691" y="2780680"/>
                </a:lnTo>
                <a:lnTo>
                  <a:pt x="254975" y="2785759"/>
                </a:lnTo>
                <a:lnTo>
                  <a:pt x="248942" y="2791154"/>
                </a:lnTo>
                <a:lnTo>
                  <a:pt x="242592" y="2795915"/>
                </a:lnTo>
                <a:lnTo>
                  <a:pt x="236241" y="2800041"/>
                </a:lnTo>
                <a:lnTo>
                  <a:pt x="230208" y="2804167"/>
                </a:lnTo>
                <a:lnTo>
                  <a:pt x="223223" y="2807659"/>
                </a:lnTo>
                <a:lnTo>
                  <a:pt x="216554" y="2810833"/>
                </a:lnTo>
                <a:lnTo>
                  <a:pt x="209886" y="2814007"/>
                </a:lnTo>
                <a:lnTo>
                  <a:pt x="202901" y="2816228"/>
                </a:lnTo>
                <a:lnTo>
                  <a:pt x="195915" y="2818767"/>
                </a:lnTo>
                <a:lnTo>
                  <a:pt x="188612" y="2820354"/>
                </a:lnTo>
                <a:lnTo>
                  <a:pt x="181309" y="2821941"/>
                </a:lnTo>
                <a:lnTo>
                  <a:pt x="174006" y="2822894"/>
                </a:lnTo>
                <a:lnTo>
                  <a:pt x="166703" y="2823846"/>
                </a:lnTo>
                <a:lnTo>
                  <a:pt x="159082" y="2824163"/>
                </a:lnTo>
                <a:lnTo>
                  <a:pt x="152096" y="2824163"/>
                </a:lnTo>
                <a:lnTo>
                  <a:pt x="144476" y="2823846"/>
                </a:lnTo>
                <a:lnTo>
                  <a:pt x="136855" y="2823528"/>
                </a:lnTo>
                <a:lnTo>
                  <a:pt x="129552" y="2822259"/>
                </a:lnTo>
                <a:lnTo>
                  <a:pt x="122249" y="2820672"/>
                </a:lnTo>
                <a:lnTo>
                  <a:pt x="114945" y="2819085"/>
                </a:lnTo>
                <a:lnTo>
                  <a:pt x="107642" y="2816546"/>
                </a:lnTo>
                <a:lnTo>
                  <a:pt x="100657" y="2814324"/>
                </a:lnTo>
                <a:lnTo>
                  <a:pt x="93671" y="2811467"/>
                </a:lnTo>
                <a:lnTo>
                  <a:pt x="87003" y="2807976"/>
                </a:lnTo>
                <a:lnTo>
                  <a:pt x="80335" y="2804485"/>
                </a:lnTo>
                <a:lnTo>
                  <a:pt x="73349" y="2800359"/>
                </a:lnTo>
                <a:lnTo>
                  <a:pt x="66681" y="2796233"/>
                </a:lnTo>
                <a:lnTo>
                  <a:pt x="60331" y="2791472"/>
                </a:lnTo>
                <a:lnTo>
                  <a:pt x="54298" y="2785759"/>
                </a:lnTo>
                <a:lnTo>
                  <a:pt x="48265" y="2780680"/>
                </a:lnTo>
                <a:lnTo>
                  <a:pt x="42867" y="2774967"/>
                </a:lnTo>
                <a:lnTo>
                  <a:pt x="37469" y="2768937"/>
                </a:lnTo>
                <a:lnTo>
                  <a:pt x="32388" y="2762906"/>
                </a:lnTo>
                <a:lnTo>
                  <a:pt x="28260" y="2756876"/>
                </a:lnTo>
                <a:lnTo>
                  <a:pt x="23815" y="2749893"/>
                </a:lnTo>
                <a:lnTo>
                  <a:pt x="19687" y="2743228"/>
                </a:lnTo>
                <a:lnTo>
                  <a:pt x="16194" y="2736563"/>
                </a:lnTo>
                <a:lnTo>
                  <a:pt x="13019" y="2729580"/>
                </a:lnTo>
                <a:lnTo>
                  <a:pt x="10479" y="2722280"/>
                </a:lnTo>
                <a:lnTo>
                  <a:pt x="7938" y="2715297"/>
                </a:lnTo>
                <a:lnTo>
                  <a:pt x="5716" y="2708315"/>
                </a:lnTo>
                <a:lnTo>
                  <a:pt x="3811" y="2700697"/>
                </a:lnTo>
                <a:lnTo>
                  <a:pt x="2540" y="2693080"/>
                </a:lnTo>
                <a:lnTo>
                  <a:pt x="1270" y="2685780"/>
                </a:lnTo>
                <a:lnTo>
                  <a:pt x="635" y="2678162"/>
                </a:lnTo>
                <a:lnTo>
                  <a:pt x="0" y="2670228"/>
                </a:lnTo>
                <a:lnTo>
                  <a:pt x="0" y="2662927"/>
                </a:lnTo>
                <a:lnTo>
                  <a:pt x="0" y="2655310"/>
                </a:lnTo>
                <a:lnTo>
                  <a:pt x="953" y="2648010"/>
                </a:lnTo>
                <a:lnTo>
                  <a:pt x="1588" y="2640075"/>
                </a:lnTo>
                <a:lnTo>
                  <a:pt x="3176" y="2632458"/>
                </a:lnTo>
                <a:lnTo>
                  <a:pt x="4763" y="2625158"/>
                </a:lnTo>
                <a:lnTo>
                  <a:pt x="6668" y="2617858"/>
                </a:lnTo>
                <a:lnTo>
                  <a:pt x="9526" y="2610558"/>
                </a:lnTo>
                <a:lnTo>
                  <a:pt x="12384" y="2603258"/>
                </a:lnTo>
                <a:lnTo>
                  <a:pt x="15559" y="2596275"/>
                </a:lnTo>
                <a:lnTo>
                  <a:pt x="19052" y="2588975"/>
                </a:lnTo>
                <a:lnTo>
                  <a:pt x="22545" y="2582310"/>
                </a:lnTo>
                <a:lnTo>
                  <a:pt x="26990" y="2575644"/>
                </a:lnTo>
                <a:lnTo>
                  <a:pt x="31753" y="2569297"/>
                </a:lnTo>
                <a:lnTo>
                  <a:pt x="36516" y="2562631"/>
                </a:lnTo>
                <a:lnTo>
                  <a:pt x="1086264" y="1414621"/>
                </a:lnTo>
                <a:lnTo>
                  <a:pt x="1091027" y="1408908"/>
                </a:lnTo>
                <a:lnTo>
                  <a:pt x="1096742" y="1403829"/>
                </a:lnTo>
                <a:lnTo>
                  <a:pt x="1101823" y="1398751"/>
                </a:lnTo>
                <a:lnTo>
                  <a:pt x="1107221" y="1393990"/>
                </a:lnTo>
                <a:lnTo>
                  <a:pt x="1113254" y="1389229"/>
                </a:lnTo>
                <a:lnTo>
                  <a:pt x="1119287" y="1385103"/>
                </a:lnTo>
                <a:lnTo>
                  <a:pt x="1125002" y="1381295"/>
                </a:lnTo>
                <a:lnTo>
                  <a:pt x="1131353" y="1377803"/>
                </a:lnTo>
                <a:lnTo>
                  <a:pt x="1137703" y="1374629"/>
                </a:lnTo>
                <a:lnTo>
                  <a:pt x="1144054" y="1371455"/>
                </a:lnTo>
                <a:lnTo>
                  <a:pt x="1150722" y="1368599"/>
                </a:lnTo>
                <a:lnTo>
                  <a:pt x="1157390" y="1366694"/>
                </a:lnTo>
                <a:lnTo>
                  <a:pt x="1164058" y="1364790"/>
                </a:lnTo>
                <a:lnTo>
                  <a:pt x="1170726" y="1362568"/>
                </a:lnTo>
                <a:lnTo>
                  <a:pt x="1177394" y="1361616"/>
                </a:lnTo>
                <a:lnTo>
                  <a:pt x="1184698" y="1360347"/>
                </a:lnTo>
                <a:lnTo>
                  <a:pt x="1191683" y="1360029"/>
                </a:lnTo>
                <a:lnTo>
                  <a:pt x="1198351" y="1359712"/>
                </a:lnTo>
                <a:lnTo>
                  <a:pt x="1205654" y="1359077"/>
                </a:lnTo>
                <a:lnTo>
                  <a:pt x="1212640" y="1359712"/>
                </a:lnTo>
                <a:lnTo>
                  <a:pt x="1219626" y="1360347"/>
                </a:lnTo>
                <a:lnTo>
                  <a:pt x="1226294" y="1361299"/>
                </a:lnTo>
                <a:lnTo>
                  <a:pt x="1233597" y="1362251"/>
                </a:lnTo>
                <a:lnTo>
                  <a:pt x="1240582" y="1363838"/>
                </a:lnTo>
                <a:lnTo>
                  <a:pt x="1247251" y="1365742"/>
                </a:lnTo>
                <a:lnTo>
                  <a:pt x="1253919" y="1368281"/>
                </a:lnTo>
                <a:lnTo>
                  <a:pt x="1260904" y="1371138"/>
                </a:lnTo>
                <a:lnTo>
                  <a:pt x="1267572" y="1373677"/>
                </a:lnTo>
                <a:lnTo>
                  <a:pt x="1274240" y="1376851"/>
                </a:lnTo>
                <a:lnTo>
                  <a:pt x="1280591" y="1380977"/>
                </a:lnTo>
                <a:lnTo>
                  <a:pt x="1286942" y="1384786"/>
                </a:lnTo>
                <a:lnTo>
                  <a:pt x="1292975" y="1389229"/>
                </a:lnTo>
                <a:lnTo>
                  <a:pt x="1907709" y="1846910"/>
                </a:lnTo>
                <a:lnTo>
                  <a:pt x="3043507" y="389124"/>
                </a:lnTo>
                <a:lnTo>
                  <a:pt x="3023186" y="374841"/>
                </a:lnTo>
                <a:lnTo>
                  <a:pt x="2660568" y="470377"/>
                </a:lnTo>
                <a:lnTo>
                  <a:pt x="2654853" y="471646"/>
                </a:lnTo>
                <a:lnTo>
                  <a:pt x="2648502" y="472598"/>
                </a:lnTo>
                <a:lnTo>
                  <a:pt x="2642152" y="473551"/>
                </a:lnTo>
                <a:lnTo>
                  <a:pt x="2635801" y="473868"/>
                </a:lnTo>
                <a:lnTo>
                  <a:pt x="2629450" y="474185"/>
                </a:lnTo>
                <a:lnTo>
                  <a:pt x="2623418" y="473868"/>
                </a:lnTo>
                <a:lnTo>
                  <a:pt x="2617384" y="473551"/>
                </a:lnTo>
                <a:lnTo>
                  <a:pt x="2611352" y="472598"/>
                </a:lnTo>
                <a:lnTo>
                  <a:pt x="2605318" y="471964"/>
                </a:lnTo>
                <a:lnTo>
                  <a:pt x="2599603" y="470377"/>
                </a:lnTo>
                <a:lnTo>
                  <a:pt x="2593570" y="468790"/>
                </a:lnTo>
                <a:lnTo>
                  <a:pt x="2587537" y="466885"/>
                </a:lnTo>
                <a:lnTo>
                  <a:pt x="2582139" y="464346"/>
                </a:lnTo>
                <a:lnTo>
                  <a:pt x="2576741" y="462124"/>
                </a:lnTo>
                <a:lnTo>
                  <a:pt x="2571660" y="459268"/>
                </a:lnTo>
                <a:lnTo>
                  <a:pt x="2565945" y="456094"/>
                </a:lnTo>
                <a:lnTo>
                  <a:pt x="2560864" y="452920"/>
                </a:lnTo>
                <a:lnTo>
                  <a:pt x="2556102" y="449429"/>
                </a:lnTo>
                <a:lnTo>
                  <a:pt x="2551339" y="445937"/>
                </a:lnTo>
                <a:lnTo>
                  <a:pt x="2546576" y="441811"/>
                </a:lnTo>
                <a:lnTo>
                  <a:pt x="2542448" y="437685"/>
                </a:lnTo>
                <a:lnTo>
                  <a:pt x="2538002" y="433242"/>
                </a:lnTo>
                <a:lnTo>
                  <a:pt x="2533875" y="428481"/>
                </a:lnTo>
                <a:lnTo>
                  <a:pt x="2530064" y="423402"/>
                </a:lnTo>
                <a:lnTo>
                  <a:pt x="2526572" y="418324"/>
                </a:lnTo>
                <a:lnTo>
                  <a:pt x="2523396" y="413246"/>
                </a:lnTo>
                <a:lnTo>
                  <a:pt x="2520221" y="407533"/>
                </a:lnTo>
                <a:lnTo>
                  <a:pt x="2517363" y="402137"/>
                </a:lnTo>
                <a:lnTo>
                  <a:pt x="2514823" y="396107"/>
                </a:lnTo>
                <a:lnTo>
                  <a:pt x="2512283" y="390394"/>
                </a:lnTo>
                <a:lnTo>
                  <a:pt x="2510378" y="384046"/>
                </a:lnTo>
                <a:lnTo>
                  <a:pt x="2508472" y="377698"/>
                </a:lnTo>
                <a:lnTo>
                  <a:pt x="2507202" y="371350"/>
                </a:lnTo>
                <a:lnTo>
                  <a:pt x="2505932" y="364685"/>
                </a:lnTo>
                <a:lnTo>
                  <a:pt x="2505297" y="358337"/>
                </a:lnTo>
                <a:lnTo>
                  <a:pt x="2504980" y="351989"/>
                </a:lnTo>
                <a:lnTo>
                  <a:pt x="2504344" y="345641"/>
                </a:lnTo>
                <a:lnTo>
                  <a:pt x="2504344" y="339293"/>
                </a:lnTo>
                <a:lnTo>
                  <a:pt x="2505297" y="332946"/>
                </a:lnTo>
                <a:lnTo>
                  <a:pt x="2505615" y="326915"/>
                </a:lnTo>
                <a:lnTo>
                  <a:pt x="2506885" y="320567"/>
                </a:lnTo>
                <a:lnTo>
                  <a:pt x="2508155" y="314537"/>
                </a:lnTo>
                <a:lnTo>
                  <a:pt x="2509425" y="308506"/>
                </a:lnTo>
                <a:lnTo>
                  <a:pt x="2511648" y="302793"/>
                </a:lnTo>
                <a:lnTo>
                  <a:pt x="2513870" y="296763"/>
                </a:lnTo>
                <a:lnTo>
                  <a:pt x="2516410" y="291367"/>
                </a:lnTo>
                <a:lnTo>
                  <a:pt x="2518633" y="285654"/>
                </a:lnTo>
                <a:lnTo>
                  <a:pt x="2521808" y="280576"/>
                </a:lnTo>
                <a:lnTo>
                  <a:pt x="2524984" y="275180"/>
                </a:lnTo>
                <a:lnTo>
                  <a:pt x="2528159" y="270102"/>
                </a:lnTo>
                <a:lnTo>
                  <a:pt x="2531970" y="265341"/>
                </a:lnTo>
                <a:lnTo>
                  <a:pt x="2535462" y="260580"/>
                </a:lnTo>
                <a:lnTo>
                  <a:pt x="2539908" y="256136"/>
                </a:lnTo>
                <a:lnTo>
                  <a:pt x="2544353" y="251693"/>
                </a:lnTo>
                <a:lnTo>
                  <a:pt x="2548481" y="247567"/>
                </a:lnTo>
                <a:lnTo>
                  <a:pt x="2553244" y="243441"/>
                </a:lnTo>
                <a:lnTo>
                  <a:pt x="2558642" y="239949"/>
                </a:lnTo>
                <a:lnTo>
                  <a:pt x="2563722" y="236458"/>
                </a:lnTo>
                <a:lnTo>
                  <a:pt x="2568803" y="233284"/>
                </a:lnTo>
                <a:lnTo>
                  <a:pt x="2574201" y="230428"/>
                </a:lnTo>
                <a:lnTo>
                  <a:pt x="2579916" y="227889"/>
                </a:lnTo>
                <a:lnTo>
                  <a:pt x="2585632" y="225349"/>
                </a:lnTo>
                <a:lnTo>
                  <a:pt x="2591982" y="223445"/>
                </a:lnTo>
                <a:lnTo>
                  <a:pt x="2598015" y="221541"/>
                </a:lnTo>
                <a:lnTo>
                  <a:pt x="3425176" y="4126"/>
                </a:lnTo>
                <a:lnTo>
                  <a:pt x="3432162" y="2222"/>
                </a:lnTo>
                <a:lnTo>
                  <a:pt x="3439782" y="952"/>
                </a:lnTo>
                <a:lnTo>
                  <a:pt x="3446768" y="318"/>
                </a:lnTo>
                <a:lnTo>
                  <a:pt x="345438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anchor="ctr">
            <a:scene3d>
              <a:camera prst="orthographicFront"/>
              <a:lightRig dir="t" rig="threeP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altLang="en-US" lang="zh-CN">
              <a:solidFill>
                <a:srgbClr val="FFFFFF"/>
              </a:solidFill>
              <a:ea charset="-122" panose="02010600030101010101" pitchFamily="2" typeface="宋体"/>
            </a:endParaRPr>
          </a:p>
        </p:txBody>
      </p:sp>
    </p:spTree>
    <p:extLst>
      <p:ext uri="{BB962C8B-B14F-4D97-AF65-F5344CB8AC3E}">
        <p14:creationId val="84054174"/>
      </p:ext>
    </p:extLst>
  </p:cSld>
  <p:clrMapOvr>
    <a:masterClrMapping/>
  </p:clrMapOvr>
  <mc:AlternateContent>
    <mc:Choice Requires="p14">
      <p:transition advClick="0" p14:dur="1600" spd="slow">
        <p14:prism dir="u" isInverted="1"/>
      </p:transition>
    </mc:Choice>
    <mc:Fallback>
      <p:transition advClick="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53" presetSubtype="0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1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2" nodeType="withEffect" presetClass="entr" presetID="53" presetSubtype="0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5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6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" nodeType="afterGroup">
                            <p:stCondLst>
                              <p:cond delay="1100"/>
                            </p:stCondLst>
                            <p:childTnLst>
                              <p:par>
                                <p:cTn fill="hold" grpId="0" id="20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22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3" nodeType="afterGroup">
                            <p:stCondLst>
                              <p:cond delay="1600"/>
                            </p:stCondLst>
                            <p:childTnLst>
                              <p:par>
                                <p:cTn fill="hold" grpId="0" id="24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6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7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8" nodeType="withEffect" presetClass="entr" presetID="2" presetSubtype="4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1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2" nodeType="withEffect" presetClass="entr" presetID="2" presetSubtype="4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4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5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6" nodeType="withEffect" presetClass="entr" presetID="2" presetSubtype="4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8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9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0" spid="3"/>
      <p:bldP grpId="0" spid="4"/>
      <p:bldP grpId="0" spid="5"/>
      <p:bldP grpId="0" spid="6"/>
      <p:bldP grpId="0" spid="7"/>
      <p:bldP grpId="0" spid="11"/>
    </p:bldLst>
  </p:timing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784" y="0"/>
            <a:ext cx="9144000" cy="5143500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</p:pic>
      <p:sp>
        <p:nvSpPr>
          <p:cNvPr id="6" name="矩形 5"/>
          <p:cNvSpPr/>
          <p:nvPr/>
        </p:nvSpPr>
        <p:spPr>
          <a:xfrm>
            <a:off x="784" y="2211710"/>
            <a:ext cx="9144000" cy="2931790"/>
          </a:xfrm>
          <a:custGeom>
            <a:rect b="b" l="l" r="r" t="t"/>
            <a:pathLst>
              <a:path h="2931790" w="9144000">
                <a:moveTo>
                  <a:pt x="0" y="0"/>
                </a:moveTo>
                <a:lnTo>
                  <a:pt x="3824456" y="0"/>
                </a:lnTo>
                <a:cubicBezTo>
                  <a:pt x="3824456" y="26976"/>
                  <a:pt x="3831542" y="51749"/>
                  <a:pt x="3844079" y="73220"/>
                </a:cubicBezTo>
                <a:lnTo>
                  <a:pt x="4145508" y="600620"/>
                </a:lnTo>
                <a:cubicBezTo>
                  <a:pt x="4157500" y="622091"/>
                  <a:pt x="4175488" y="640258"/>
                  <a:pt x="4197836" y="653470"/>
                </a:cubicBezTo>
                <a:cubicBezTo>
                  <a:pt x="4220185" y="666683"/>
                  <a:pt x="4245258" y="672739"/>
                  <a:pt x="4269242" y="672739"/>
                </a:cubicBezTo>
                <a:lnTo>
                  <a:pt x="4869920" y="672739"/>
                </a:lnTo>
                <a:cubicBezTo>
                  <a:pt x="4895539" y="673289"/>
                  <a:pt x="4921158" y="667233"/>
                  <a:pt x="4944596" y="653470"/>
                </a:cubicBezTo>
                <a:cubicBezTo>
                  <a:pt x="4966945" y="640258"/>
                  <a:pt x="4984387" y="622091"/>
                  <a:pt x="4996924" y="601171"/>
                </a:cubicBezTo>
                <a:lnTo>
                  <a:pt x="5296718" y="75972"/>
                </a:lnTo>
                <a:cubicBezTo>
                  <a:pt x="5310345" y="53951"/>
                  <a:pt x="5317976" y="28077"/>
                  <a:pt x="5317976" y="0"/>
                </a:cubicBezTo>
                <a:lnTo>
                  <a:pt x="9144000" y="0"/>
                </a:lnTo>
                <a:lnTo>
                  <a:pt x="9144000" y="2931790"/>
                </a:lnTo>
                <a:lnTo>
                  <a:pt x="0" y="2931790"/>
                </a:lnTo>
                <a:close/>
              </a:path>
            </a:pathLst>
          </a:custGeom>
          <a:solidFill>
            <a:schemeClr val="accent1"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2" name="文本框 9"/>
          <p:cNvSpPr txBox="1"/>
          <p:nvPr/>
        </p:nvSpPr>
        <p:spPr>
          <a:xfrm>
            <a:off x="3427068" y="2944120"/>
            <a:ext cx="2289865" cy="617220"/>
          </a:xfrm>
          <a:prstGeom prst="rect">
            <a:avLst/>
          </a:prstGeom>
          <a:noFill/>
        </p:spPr>
        <p:txBody>
          <a:bodyPr bIns="34290" lIns="68580" rIns="68580" rtlCol="0" tIns="34290" wrap="square">
            <a:spAutoFit/>
          </a:bodyPr>
          <a:lstStyle/>
          <a:p>
            <a:pPr algn="ctr" lvl="1" marL="0"/>
            <a:r>
              <a:rPr altLang="en-US" b="1" lang="zh-CN" smtClean="0" spc="300" sz="36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我们是谁</a:t>
            </a:r>
          </a:p>
        </p:txBody>
      </p:sp>
      <p:sp>
        <p:nvSpPr>
          <p:cNvPr id="13" name="Freeform 5"/>
          <p:cNvSpPr/>
          <p:nvPr/>
        </p:nvSpPr>
        <p:spPr bwMode="auto">
          <a:xfrm>
            <a:off x="3901440" y="1607124"/>
            <a:ext cx="1341120" cy="1209172"/>
          </a:xfrm>
          <a:custGeom>
            <a:gdLst>
              <a:gd fmla="*/ 2151 w 2740" name="T0"/>
              <a:gd fmla="*/ 2315 h 2446" name="T1"/>
              <a:gd fmla="*/ 2055 w 2740" name="T2"/>
              <a:gd fmla="*/ 2410 h 2446" name="T3"/>
              <a:gd fmla="*/ 1918 w 2740" name="T4"/>
              <a:gd fmla="*/ 2445 h 2446" name="T5"/>
              <a:gd fmla="*/ 816 w 2740" name="T6"/>
              <a:gd fmla="*/ 2445 h 2446" name="T7"/>
              <a:gd fmla="*/ 685 w 2740" name="T8"/>
              <a:gd fmla="*/ 2410 h 2446" name="T9"/>
              <a:gd fmla="*/ 589 w 2740" name="T10"/>
              <a:gd fmla="*/ 2314 h 2446" name="T11"/>
              <a:gd fmla="*/ 36 w 2740" name="T12"/>
              <a:gd fmla="*/ 1356 h 2446" name="T13"/>
              <a:gd fmla="*/ 0 w 2740" name="T14"/>
              <a:gd fmla="*/ 1223 h 2446" name="T15"/>
              <a:gd fmla="*/ 36 w 2740" name="T16"/>
              <a:gd fmla="*/ 1089 h 2446" name="T17"/>
              <a:gd fmla="*/ 587 w 2740" name="T18"/>
              <a:gd fmla="*/ 135 h 2446" name="T19"/>
              <a:gd fmla="*/ 685 w 2740" name="T20"/>
              <a:gd fmla="*/ 37 h 2446" name="T21"/>
              <a:gd fmla="*/ 810 w 2740" name="T22"/>
              <a:gd fmla="*/ 1 h 2446" name="T23"/>
              <a:gd fmla="*/ 1916 w 2740" name="T24"/>
              <a:gd fmla="*/ 1 h 2446" name="T25"/>
              <a:gd fmla="*/ 2055 w 2740" name="T26"/>
              <a:gd fmla="*/ 37 h 2446" name="T27"/>
              <a:gd fmla="*/ 2151 w 2740" name="T28"/>
              <a:gd fmla="*/ 132 h 2446" name="T29"/>
              <a:gd fmla="*/ 2702 w 2740" name="T30"/>
              <a:gd fmla="*/ 1086 h 2446" name="T31"/>
              <a:gd fmla="*/ 2740 w 2740" name="T32"/>
              <a:gd fmla="*/ 1223 h 2446" name="T33"/>
              <a:gd fmla="*/ 2701 w 2740" name="T34"/>
              <a:gd fmla="*/ 1361 h 2446" name="T35"/>
              <a:gd fmla="*/ 2151 w 2740" name="T36"/>
              <a:gd fmla="*/ 2315 h 2446" name="T3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b="b" l="0" r="r" t="0"/>
            <a:pathLst>
              <a:path h="2446" w="2740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solidFill>
            <a:schemeClr val="accent6"/>
          </a:solidFill>
          <a:ln cap="flat" w="9525">
            <a:noFill/>
            <a:prstDash val="solid"/>
            <a:miter lim="800000"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4" name="KSO_Shape"/>
          <p:cNvSpPr/>
          <p:nvPr/>
        </p:nvSpPr>
        <p:spPr bwMode="auto">
          <a:xfrm>
            <a:off x="4140337" y="1915302"/>
            <a:ext cx="863324" cy="592814"/>
          </a:xfrm>
          <a:custGeom>
            <a:gdLst>
              <a:gd fmla="*/ 2147483646 w 112" name="T0"/>
              <a:gd fmla="*/ 2147483646 h 77" name="T1"/>
              <a:gd fmla="*/ 2147483646 w 112" name="T2"/>
              <a:gd fmla="*/ 2147483646 h 77" name="T3"/>
              <a:gd fmla="*/ 2147483646 w 112" name="T4"/>
              <a:gd fmla="*/ 2147483646 h 77" name="T5"/>
              <a:gd fmla="*/ 2147483646 w 112" name="T6"/>
              <a:gd fmla="*/ 2147483646 h 77" name="T7"/>
              <a:gd fmla="*/ 2147483646 w 112" name="T8"/>
              <a:gd fmla="*/ 2147483646 h 77" name="T9"/>
              <a:gd fmla="*/ 0 w 112" name="T10"/>
              <a:gd fmla="*/ 2147483646 h 77" name="T11"/>
              <a:gd fmla="*/ 2147483646 w 112" name="T12"/>
              <a:gd fmla="*/ 2147483646 h 77" name="T13"/>
              <a:gd fmla="*/ 2147483646 w 112" name="T14"/>
              <a:gd fmla="*/ 2147483646 h 77" name="T15"/>
              <a:gd fmla="*/ 2147483646 w 112" name="T16"/>
              <a:gd fmla="*/ 2147483646 h 77" name="T17"/>
              <a:gd fmla="*/ 2147483646 w 112" name="T18"/>
              <a:gd fmla="*/ 2147483646 h 77" name="T19"/>
              <a:gd fmla="*/ 2147483646 w 112" name="T20"/>
              <a:gd fmla="*/ 2147483646 h 77" name="T21"/>
              <a:gd fmla="*/ 2147483646 w 112" name="T22"/>
              <a:gd fmla="*/ 2147483646 h 77" name="T23"/>
              <a:gd fmla="*/ 2147483646 w 112" name="T24"/>
              <a:gd fmla="*/ 2147483646 h 77" name="T25"/>
              <a:gd fmla="*/ 2147483646 w 112" name="T26"/>
              <a:gd fmla="*/ 2147483646 h 77" name="T27"/>
              <a:gd fmla="*/ 2147483646 w 112" name="T28"/>
              <a:gd fmla="*/ 2147483646 h 77" name="T29"/>
              <a:gd fmla="*/ 2147483646 w 112" name="T30"/>
              <a:gd fmla="*/ 2147483646 h 77" name="T31"/>
              <a:gd fmla="*/ 2147483646 w 112" name="T32"/>
              <a:gd fmla="*/ 2147483646 h 77" name="T33"/>
              <a:gd fmla="*/ 2147483646 w 112" name="T34"/>
              <a:gd fmla="*/ 2147483646 h 77" name="T35"/>
              <a:gd fmla="*/ 2147483646 w 112" name="T36"/>
              <a:gd fmla="*/ 2147483646 h 77" name="T37"/>
              <a:gd fmla="*/ 2147483646 w 112" name="T38"/>
              <a:gd fmla="*/ 2147483646 h 77" name="T39"/>
              <a:gd fmla="*/ 2147483646 w 112" name="T40"/>
              <a:gd fmla="*/ 2147483646 h 77" name="T41"/>
              <a:gd fmla="*/ 2147483646 w 112" name="T42"/>
              <a:gd fmla="*/ 2147483646 h 77" name="T43"/>
              <a:gd fmla="*/ 2147483646 w 112" name="T44"/>
              <a:gd fmla="*/ 2147483646 h 77" name="T45"/>
              <a:gd fmla="*/ 2147483646 w 112" name="T46"/>
              <a:gd fmla="*/ 2147483646 h 77" name="T47"/>
              <a:gd fmla="*/ 2147483646 w 112" name="T48"/>
              <a:gd fmla="*/ 2147483646 h 77" name="T49"/>
              <a:gd fmla="*/ 2147483646 w 112" name="T50"/>
              <a:gd fmla="*/ 2147483646 h 77" name="T51"/>
              <a:gd fmla="*/ 2147483646 w 112" name="T52"/>
              <a:gd fmla="*/ 2147483646 h 77" name="T53"/>
              <a:gd fmla="*/ 2147483646 w 112" name="T54"/>
              <a:gd fmla="*/ 2147483646 h 77" name="T55"/>
              <a:gd fmla="*/ 2147483646 w 112" name="T56"/>
              <a:gd fmla="*/ 2147483646 h 77" name="T57"/>
              <a:gd fmla="*/ 2147483646 w 112" name="T58"/>
              <a:gd fmla="*/ 2147483646 h 77" name="T59"/>
              <a:gd fmla="*/ 2147483646 w 112" name="T60"/>
              <a:gd fmla="*/ 2147483646 h 77" name="T61"/>
              <a:gd fmla="*/ 2147483646 w 112" name="T62"/>
              <a:gd fmla="*/ 2147483646 h 77" name="T63"/>
              <a:gd fmla="*/ 2147483646 w 112" name="T64"/>
              <a:gd fmla="*/ 2147483646 h 77" name="T65"/>
              <a:gd fmla="*/ 2147483646 w 112" name="T66"/>
              <a:gd fmla="*/ 2147483646 h 77" name="T67"/>
              <a:gd fmla="*/ 2147483646 w 112" name="T68"/>
              <a:gd fmla="*/ 2147483646 h 77" name="T69"/>
              <a:gd fmla="*/ 2147483646 w 112" name="T70"/>
              <a:gd fmla="*/ 2147483646 h 77" name="T71"/>
              <a:gd fmla="*/ 2147483646 w 112" name="T72"/>
              <a:gd fmla="*/ 2147483646 h 77" name="T73"/>
              <a:gd fmla="*/ 2147483646 w 112" name="T74"/>
              <a:gd fmla="*/ 2147483646 h 77" name="T75"/>
              <a:gd fmla="*/ 2147483646 w 112" name="T76"/>
              <a:gd fmla="*/ 2147483646 h 77" name="T77"/>
              <a:gd fmla="*/ 2147483646 w 112" name="T78"/>
              <a:gd fmla="*/ 2147483646 h 77" name="T79"/>
              <a:gd fmla="*/ 2147483646 w 112" name="T80"/>
              <a:gd fmla="*/ 2147483646 h 77" name="T81"/>
              <a:gd fmla="*/ 2147483646 w 112" name="T82"/>
              <a:gd fmla="*/ 2147483646 h 77" name="T83"/>
              <a:gd fmla="*/ 2147483646 w 112" name="T84"/>
              <a:gd fmla="*/ 2147483646 h 77" name="T85"/>
              <a:gd fmla="*/ 2147483646 w 112" name="T86"/>
              <a:gd fmla="*/ 2147483646 h 77" name="T87"/>
              <a:gd fmla="*/ 0 60000 65536" name="T88"/>
              <a:gd fmla="*/ 0 60000 65536" name="T89"/>
              <a:gd fmla="*/ 0 60000 65536" name="T90"/>
              <a:gd fmla="*/ 0 60000 65536" name="T91"/>
              <a:gd fmla="*/ 0 60000 65536" name="T92"/>
              <a:gd fmla="*/ 0 60000 65536" name="T93"/>
              <a:gd fmla="*/ 0 60000 65536" name="T94"/>
              <a:gd fmla="*/ 0 60000 65536" name="T95"/>
              <a:gd fmla="*/ 0 60000 65536" name="T96"/>
              <a:gd fmla="*/ 0 60000 65536" name="T97"/>
              <a:gd fmla="*/ 0 60000 65536" name="T98"/>
              <a:gd fmla="*/ 0 60000 65536" name="T99"/>
              <a:gd fmla="*/ 0 60000 65536" name="T100"/>
              <a:gd fmla="*/ 0 60000 65536" name="T101"/>
              <a:gd fmla="*/ 0 60000 65536" name="T102"/>
              <a:gd fmla="*/ 0 60000 65536" name="T103"/>
              <a:gd fmla="*/ 0 60000 65536" name="T104"/>
              <a:gd fmla="*/ 0 60000 65536" name="T105"/>
              <a:gd fmla="*/ 0 60000 65536" name="T106"/>
              <a:gd fmla="*/ 0 60000 65536" name="T107"/>
              <a:gd fmla="*/ 0 60000 65536" name="T108"/>
              <a:gd fmla="*/ 0 60000 65536" name="T109"/>
              <a:gd fmla="*/ 0 60000 65536" name="T110"/>
              <a:gd fmla="*/ 0 60000 65536" name="T111"/>
              <a:gd fmla="*/ 0 60000 65536" name="T112"/>
              <a:gd fmla="*/ 0 60000 65536" name="T113"/>
              <a:gd fmla="*/ 0 60000 65536" name="T114"/>
              <a:gd fmla="*/ 0 60000 65536" name="T115"/>
              <a:gd fmla="*/ 0 60000 65536" name="T116"/>
              <a:gd fmla="*/ 0 60000 65536" name="T117"/>
              <a:gd fmla="*/ 0 60000 65536" name="T118"/>
              <a:gd fmla="*/ 0 60000 65536" name="T119"/>
              <a:gd fmla="*/ 0 60000 65536" name="T120"/>
              <a:gd fmla="*/ 0 60000 65536" name="T121"/>
              <a:gd fmla="*/ 0 60000 65536" name="T122"/>
              <a:gd fmla="*/ 0 60000 6553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</a:gdLst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b="b" l="0" r="r" t="0"/>
            <a:pathLst>
              <a:path h="77" w="112">
                <a:moveTo>
                  <a:pt x="56" y="0"/>
                </a:moveTo>
                <a:cubicBezTo>
                  <a:pt x="62" y="0"/>
                  <a:pt x="66" y="4"/>
                  <a:pt x="66" y="10"/>
                </a:cubicBezTo>
                <a:cubicBezTo>
                  <a:pt x="66" y="15"/>
                  <a:pt x="62" y="20"/>
                  <a:pt x="56" y="20"/>
                </a:cubicBezTo>
                <a:cubicBezTo>
                  <a:pt x="51" y="20"/>
                  <a:pt x="46" y="15"/>
                  <a:pt x="46" y="10"/>
                </a:cubicBezTo>
                <a:cubicBezTo>
                  <a:pt x="46" y="4"/>
                  <a:pt x="51" y="0"/>
                  <a:pt x="56" y="0"/>
                </a:cubicBezTo>
                <a:close/>
                <a:moveTo>
                  <a:pt x="15" y="49"/>
                </a:moveTo>
                <a:cubicBezTo>
                  <a:pt x="15" y="66"/>
                  <a:pt x="15" y="66"/>
                  <a:pt x="15" y="66"/>
                </a:cubicBezTo>
                <a:cubicBezTo>
                  <a:pt x="10" y="66"/>
                  <a:pt x="10" y="66"/>
                  <a:pt x="10" y="66"/>
                </a:cubicBezTo>
                <a:cubicBezTo>
                  <a:pt x="10" y="52"/>
                  <a:pt x="10" y="52"/>
                  <a:pt x="10" y="52"/>
                </a:cubicBezTo>
                <a:cubicBezTo>
                  <a:pt x="9" y="52"/>
                  <a:pt x="9" y="52"/>
                  <a:pt x="9" y="52"/>
                </a:cubicBezTo>
                <a:cubicBezTo>
                  <a:pt x="9" y="66"/>
                  <a:pt x="9" y="66"/>
                  <a:pt x="9" y="66"/>
                </a:cubicBezTo>
                <a:cubicBezTo>
                  <a:pt x="4" y="66"/>
                  <a:pt x="4" y="66"/>
                  <a:pt x="4" y="66"/>
                </a:cubicBezTo>
                <a:cubicBezTo>
                  <a:pt x="4" y="49"/>
                  <a:pt x="4" y="49"/>
                  <a:pt x="4" y="49"/>
                </a:cubicBezTo>
                <a:cubicBezTo>
                  <a:pt x="4" y="46"/>
                  <a:pt x="4" y="46"/>
                  <a:pt x="4" y="46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46"/>
                  <a:pt x="4" y="46"/>
                  <a:pt x="4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33"/>
                  <a:pt x="0" y="33"/>
                  <a:pt x="0" y="33"/>
                </a:cubicBezTo>
                <a:cubicBezTo>
                  <a:pt x="0" y="31"/>
                  <a:pt x="1" y="29"/>
                  <a:pt x="4" y="29"/>
                </a:cubicBezTo>
                <a:cubicBezTo>
                  <a:pt x="13" y="29"/>
                  <a:pt x="13" y="29"/>
                  <a:pt x="13" y="29"/>
                </a:cubicBezTo>
                <a:cubicBezTo>
                  <a:pt x="13" y="30"/>
                  <a:pt x="13" y="30"/>
                  <a:pt x="13" y="31"/>
                </a:cubicBezTo>
                <a:cubicBezTo>
                  <a:pt x="13" y="49"/>
                  <a:pt x="13" y="49"/>
                  <a:pt x="13" y="49"/>
                </a:cubicBezTo>
                <a:cubicBezTo>
                  <a:pt x="15" y="49"/>
                  <a:pt x="15" y="49"/>
                  <a:pt x="15" y="49"/>
                </a:cubicBezTo>
                <a:close/>
                <a:moveTo>
                  <a:pt x="10" y="15"/>
                </a:moveTo>
                <a:cubicBezTo>
                  <a:pt x="13" y="15"/>
                  <a:pt x="16" y="18"/>
                  <a:pt x="16" y="22"/>
                </a:cubicBezTo>
                <a:cubicBezTo>
                  <a:pt x="16" y="23"/>
                  <a:pt x="16" y="24"/>
                  <a:pt x="15" y="25"/>
                </a:cubicBezTo>
                <a:cubicBezTo>
                  <a:pt x="15" y="26"/>
                  <a:pt x="15" y="26"/>
                  <a:pt x="14" y="26"/>
                </a:cubicBezTo>
                <a:cubicBezTo>
                  <a:pt x="13" y="27"/>
                  <a:pt x="12" y="28"/>
                  <a:pt x="10" y="28"/>
                </a:cubicBezTo>
                <a:cubicBezTo>
                  <a:pt x="6" y="28"/>
                  <a:pt x="3" y="25"/>
                  <a:pt x="3" y="22"/>
                </a:cubicBezTo>
                <a:cubicBezTo>
                  <a:pt x="3" y="18"/>
                  <a:pt x="6" y="15"/>
                  <a:pt x="10" y="15"/>
                </a:cubicBezTo>
                <a:close/>
                <a:moveTo>
                  <a:pt x="96" y="49"/>
                </a:moveTo>
                <a:cubicBezTo>
                  <a:pt x="96" y="66"/>
                  <a:pt x="96" y="66"/>
                  <a:pt x="96" y="66"/>
                </a:cubicBezTo>
                <a:cubicBezTo>
                  <a:pt x="101" y="66"/>
                  <a:pt x="101" y="66"/>
                  <a:pt x="101" y="66"/>
                </a:cubicBezTo>
                <a:cubicBezTo>
                  <a:pt x="101" y="52"/>
                  <a:pt x="101" y="52"/>
                  <a:pt x="101" y="52"/>
                </a:cubicBezTo>
                <a:cubicBezTo>
                  <a:pt x="102" y="52"/>
                  <a:pt x="102" y="52"/>
                  <a:pt x="102" y="52"/>
                </a:cubicBezTo>
                <a:cubicBezTo>
                  <a:pt x="102" y="66"/>
                  <a:pt x="102" y="66"/>
                  <a:pt x="102" y="66"/>
                </a:cubicBezTo>
                <a:cubicBezTo>
                  <a:pt x="107" y="66"/>
                  <a:pt x="107" y="66"/>
                  <a:pt x="107" y="66"/>
                </a:cubicBezTo>
                <a:cubicBezTo>
                  <a:pt x="107" y="49"/>
                  <a:pt x="107" y="49"/>
                  <a:pt x="107" y="49"/>
                </a:cubicBezTo>
                <a:cubicBezTo>
                  <a:pt x="107" y="46"/>
                  <a:pt x="107" y="46"/>
                  <a:pt x="107" y="46"/>
                </a:cubicBezTo>
                <a:cubicBezTo>
                  <a:pt x="107" y="37"/>
                  <a:pt x="107" y="37"/>
                  <a:pt x="107" y="37"/>
                </a:cubicBezTo>
                <a:cubicBezTo>
                  <a:pt x="107" y="37"/>
                  <a:pt x="107" y="37"/>
                  <a:pt x="107" y="37"/>
                </a:cubicBezTo>
                <a:cubicBezTo>
                  <a:pt x="107" y="46"/>
                  <a:pt x="107" y="46"/>
                  <a:pt x="107" y="46"/>
                </a:cubicBezTo>
                <a:cubicBezTo>
                  <a:pt x="112" y="46"/>
                  <a:pt x="112" y="46"/>
                  <a:pt x="112" y="46"/>
                </a:cubicBezTo>
                <a:cubicBezTo>
                  <a:pt x="112" y="33"/>
                  <a:pt x="112" y="33"/>
                  <a:pt x="112" y="33"/>
                </a:cubicBezTo>
                <a:cubicBezTo>
                  <a:pt x="112" y="31"/>
                  <a:pt x="110" y="29"/>
                  <a:pt x="107" y="29"/>
                </a:cubicBezTo>
                <a:cubicBezTo>
                  <a:pt x="98" y="29"/>
                  <a:pt x="98" y="29"/>
                  <a:pt x="98" y="29"/>
                </a:cubicBezTo>
                <a:cubicBezTo>
                  <a:pt x="98" y="30"/>
                  <a:pt x="98" y="30"/>
                  <a:pt x="98" y="31"/>
                </a:cubicBezTo>
                <a:cubicBezTo>
                  <a:pt x="98" y="49"/>
                  <a:pt x="98" y="49"/>
                  <a:pt x="98" y="49"/>
                </a:cubicBezTo>
                <a:cubicBezTo>
                  <a:pt x="96" y="49"/>
                  <a:pt x="96" y="49"/>
                  <a:pt x="96" y="49"/>
                </a:cubicBezTo>
                <a:close/>
                <a:moveTo>
                  <a:pt x="101" y="15"/>
                </a:moveTo>
                <a:cubicBezTo>
                  <a:pt x="98" y="15"/>
                  <a:pt x="95" y="18"/>
                  <a:pt x="95" y="22"/>
                </a:cubicBezTo>
                <a:cubicBezTo>
                  <a:pt x="95" y="23"/>
                  <a:pt x="95" y="24"/>
                  <a:pt x="96" y="25"/>
                </a:cubicBezTo>
                <a:cubicBezTo>
                  <a:pt x="96" y="26"/>
                  <a:pt x="97" y="26"/>
                  <a:pt x="97" y="26"/>
                </a:cubicBezTo>
                <a:cubicBezTo>
                  <a:pt x="98" y="27"/>
                  <a:pt x="100" y="28"/>
                  <a:pt x="101" y="28"/>
                </a:cubicBezTo>
                <a:cubicBezTo>
                  <a:pt x="105" y="28"/>
                  <a:pt x="108" y="25"/>
                  <a:pt x="108" y="22"/>
                </a:cubicBezTo>
                <a:cubicBezTo>
                  <a:pt x="108" y="18"/>
                  <a:pt x="105" y="15"/>
                  <a:pt x="101" y="15"/>
                </a:cubicBezTo>
                <a:close/>
                <a:moveTo>
                  <a:pt x="75" y="51"/>
                </a:moveTo>
                <a:cubicBezTo>
                  <a:pt x="75" y="72"/>
                  <a:pt x="75" y="72"/>
                  <a:pt x="75" y="72"/>
                </a:cubicBezTo>
                <a:cubicBezTo>
                  <a:pt x="80" y="72"/>
                  <a:pt x="80" y="72"/>
                  <a:pt x="80" y="72"/>
                </a:cubicBezTo>
                <a:cubicBezTo>
                  <a:pt x="80" y="54"/>
                  <a:pt x="80" y="54"/>
                  <a:pt x="80" y="54"/>
                </a:cubicBezTo>
                <a:cubicBezTo>
                  <a:pt x="82" y="54"/>
                  <a:pt x="82" y="54"/>
                  <a:pt x="82" y="54"/>
                </a:cubicBezTo>
                <a:cubicBezTo>
                  <a:pt x="82" y="72"/>
                  <a:pt x="82" y="72"/>
                  <a:pt x="82" y="72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51"/>
                  <a:pt x="87" y="51"/>
                  <a:pt x="87" y="51"/>
                </a:cubicBezTo>
                <a:cubicBezTo>
                  <a:pt x="87" y="47"/>
                  <a:pt x="87" y="47"/>
                  <a:pt x="87" y="47"/>
                </a:cubicBezTo>
                <a:cubicBezTo>
                  <a:pt x="87" y="36"/>
                  <a:pt x="87" y="36"/>
                  <a:pt x="87" y="36"/>
                </a:cubicBezTo>
                <a:cubicBezTo>
                  <a:pt x="88" y="36"/>
                  <a:pt x="88" y="36"/>
                  <a:pt x="88" y="36"/>
                </a:cubicBezTo>
                <a:cubicBezTo>
                  <a:pt x="88" y="47"/>
                  <a:pt x="88" y="47"/>
                  <a:pt x="88" y="47"/>
                </a:cubicBezTo>
                <a:cubicBezTo>
                  <a:pt x="94" y="47"/>
                  <a:pt x="94" y="47"/>
                  <a:pt x="94" y="47"/>
                </a:cubicBezTo>
                <a:cubicBezTo>
                  <a:pt x="94" y="31"/>
                  <a:pt x="94" y="31"/>
                  <a:pt x="94" y="31"/>
                </a:cubicBezTo>
                <a:cubicBezTo>
                  <a:pt x="94" y="28"/>
                  <a:pt x="91" y="26"/>
                  <a:pt x="88" y="26"/>
                </a:cubicBezTo>
                <a:cubicBezTo>
                  <a:pt x="77" y="26"/>
                  <a:pt x="77" y="26"/>
                  <a:pt x="77" y="26"/>
                </a:cubicBezTo>
                <a:cubicBezTo>
                  <a:pt x="77" y="27"/>
                  <a:pt x="77" y="28"/>
                  <a:pt x="77" y="28"/>
                </a:cubicBezTo>
                <a:cubicBezTo>
                  <a:pt x="77" y="51"/>
                  <a:pt x="77" y="51"/>
                  <a:pt x="77" y="51"/>
                </a:cubicBezTo>
                <a:cubicBezTo>
                  <a:pt x="75" y="51"/>
                  <a:pt x="75" y="51"/>
                  <a:pt x="75" y="51"/>
                </a:cubicBezTo>
                <a:close/>
                <a:moveTo>
                  <a:pt x="65" y="47"/>
                </a:moveTo>
                <a:cubicBezTo>
                  <a:pt x="65" y="32"/>
                  <a:pt x="65" y="32"/>
                  <a:pt x="65" y="32"/>
                </a:cubicBezTo>
                <a:cubicBezTo>
                  <a:pt x="64" y="32"/>
                  <a:pt x="64" y="32"/>
                  <a:pt x="64" y="32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50"/>
                  <a:pt x="64" y="50"/>
                  <a:pt x="64" y="50"/>
                </a:cubicBezTo>
                <a:cubicBezTo>
                  <a:pt x="64" y="77"/>
                  <a:pt x="64" y="77"/>
                  <a:pt x="64" y="77"/>
                </a:cubicBezTo>
                <a:cubicBezTo>
                  <a:pt x="57" y="77"/>
                  <a:pt x="57" y="77"/>
                  <a:pt x="57" y="77"/>
                </a:cubicBezTo>
                <a:cubicBezTo>
                  <a:pt x="57" y="55"/>
                  <a:pt x="57" y="55"/>
                  <a:pt x="57" y="55"/>
                </a:cubicBezTo>
                <a:cubicBezTo>
                  <a:pt x="55" y="55"/>
                  <a:pt x="55" y="55"/>
                  <a:pt x="55" y="55"/>
                </a:cubicBezTo>
                <a:cubicBezTo>
                  <a:pt x="55" y="77"/>
                  <a:pt x="55" y="77"/>
                  <a:pt x="55" y="77"/>
                </a:cubicBezTo>
                <a:cubicBezTo>
                  <a:pt x="48" y="77"/>
                  <a:pt x="48" y="77"/>
                  <a:pt x="48" y="77"/>
                </a:cubicBezTo>
                <a:cubicBezTo>
                  <a:pt x="48" y="50"/>
                  <a:pt x="48" y="50"/>
                  <a:pt x="48" y="50"/>
                </a:cubicBezTo>
                <a:cubicBezTo>
                  <a:pt x="48" y="47"/>
                  <a:pt x="48" y="47"/>
                  <a:pt x="48" y="47"/>
                </a:cubicBezTo>
                <a:cubicBezTo>
                  <a:pt x="48" y="32"/>
                  <a:pt x="48" y="32"/>
                  <a:pt x="48" y="32"/>
                </a:cubicBezTo>
                <a:cubicBezTo>
                  <a:pt x="47" y="32"/>
                  <a:pt x="47" y="32"/>
                  <a:pt x="47" y="32"/>
                </a:cubicBezTo>
                <a:cubicBezTo>
                  <a:pt x="47" y="47"/>
                  <a:pt x="47" y="47"/>
                  <a:pt x="47" y="47"/>
                </a:cubicBezTo>
                <a:cubicBezTo>
                  <a:pt x="41" y="47"/>
                  <a:pt x="41" y="47"/>
                  <a:pt x="41" y="47"/>
                </a:cubicBezTo>
                <a:cubicBezTo>
                  <a:pt x="41" y="27"/>
                  <a:pt x="41" y="27"/>
                  <a:pt x="41" y="27"/>
                </a:cubicBezTo>
                <a:cubicBezTo>
                  <a:pt x="41" y="24"/>
                  <a:pt x="44" y="21"/>
                  <a:pt x="47" y="21"/>
                </a:cubicBezTo>
                <a:cubicBezTo>
                  <a:pt x="66" y="21"/>
                  <a:pt x="46" y="21"/>
                  <a:pt x="65" y="21"/>
                </a:cubicBezTo>
                <a:cubicBezTo>
                  <a:pt x="69" y="21"/>
                  <a:pt x="71" y="24"/>
                  <a:pt x="71" y="27"/>
                </a:cubicBezTo>
                <a:cubicBezTo>
                  <a:pt x="71" y="47"/>
                  <a:pt x="71" y="47"/>
                  <a:pt x="71" y="47"/>
                </a:cubicBezTo>
                <a:cubicBezTo>
                  <a:pt x="70" y="47"/>
                  <a:pt x="68" y="47"/>
                  <a:pt x="65" y="47"/>
                </a:cubicBezTo>
                <a:close/>
                <a:moveTo>
                  <a:pt x="37" y="51"/>
                </a:moveTo>
                <a:cubicBezTo>
                  <a:pt x="37" y="72"/>
                  <a:pt x="37" y="72"/>
                  <a:pt x="37" y="72"/>
                </a:cubicBezTo>
                <a:cubicBezTo>
                  <a:pt x="31" y="72"/>
                  <a:pt x="31" y="72"/>
                  <a:pt x="31" y="72"/>
                </a:cubicBezTo>
                <a:cubicBezTo>
                  <a:pt x="31" y="54"/>
                  <a:pt x="31" y="54"/>
                  <a:pt x="31" y="54"/>
                </a:cubicBezTo>
                <a:cubicBezTo>
                  <a:pt x="30" y="54"/>
                  <a:pt x="30" y="54"/>
                  <a:pt x="30" y="54"/>
                </a:cubicBezTo>
                <a:cubicBezTo>
                  <a:pt x="30" y="72"/>
                  <a:pt x="30" y="72"/>
                  <a:pt x="30" y="72"/>
                </a:cubicBezTo>
                <a:cubicBezTo>
                  <a:pt x="24" y="72"/>
                  <a:pt x="24" y="72"/>
                  <a:pt x="24" y="72"/>
                </a:cubicBezTo>
                <a:cubicBezTo>
                  <a:pt x="24" y="51"/>
                  <a:pt x="24" y="51"/>
                  <a:pt x="24" y="51"/>
                </a:cubicBezTo>
                <a:cubicBezTo>
                  <a:pt x="24" y="47"/>
                  <a:pt x="24" y="47"/>
                  <a:pt x="24" y="47"/>
                </a:cubicBezTo>
                <a:cubicBezTo>
                  <a:pt x="24" y="36"/>
                  <a:pt x="24" y="36"/>
                  <a:pt x="24" y="36"/>
                </a:cubicBezTo>
                <a:cubicBezTo>
                  <a:pt x="23" y="36"/>
                  <a:pt x="23" y="36"/>
                  <a:pt x="23" y="36"/>
                </a:cubicBezTo>
                <a:cubicBezTo>
                  <a:pt x="23" y="47"/>
                  <a:pt x="23" y="47"/>
                  <a:pt x="23" y="47"/>
                </a:cubicBezTo>
                <a:cubicBezTo>
                  <a:pt x="18" y="47"/>
                  <a:pt x="18" y="47"/>
                  <a:pt x="18" y="47"/>
                </a:cubicBezTo>
                <a:cubicBezTo>
                  <a:pt x="18" y="31"/>
                  <a:pt x="18" y="31"/>
                  <a:pt x="18" y="31"/>
                </a:cubicBezTo>
                <a:cubicBezTo>
                  <a:pt x="18" y="28"/>
                  <a:pt x="20" y="26"/>
                  <a:pt x="23" y="26"/>
                </a:cubicBezTo>
                <a:cubicBezTo>
                  <a:pt x="35" y="26"/>
                  <a:pt x="35" y="26"/>
                  <a:pt x="35" y="26"/>
                </a:cubicBezTo>
                <a:cubicBezTo>
                  <a:pt x="35" y="27"/>
                  <a:pt x="35" y="28"/>
                  <a:pt x="35" y="28"/>
                </a:cubicBezTo>
                <a:cubicBezTo>
                  <a:pt x="35" y="51"/>
                  <a:pt x="35" y="51"/>
                  <a:pt x="35" y="51"/>
                </a:cubicBezTo>
                <a:cubicBezTo>
                  <a:pt x="37" y="51"/>
                  <a:pt x="37" y="51"/>
                  <a:pt x="37" y="51"/>
                </a:cubicBezTo>
                <a:close/>
                <a:moveTo>
                  <a:pt x="31" y="9"/>
                </a:moveTo>
                <a:cubicBezTo>
                  <a:pt x="35" y="9"/>
                  <a:pt x="39" y="12"/>
                  <a:pt x="39" y="17"/>
                </a:cubicBezTo>
                <a:cubicBezTo>
                  <a:pt x="39" y="19"/>
                  <a:pt x="38" y="20"/>
                  <a:pt x="37" y="22"/>
                </a:cubicBezTo>
                <a:cubicBezTo>
                  <a:pt x="37" y="22"/>
                  <a:pt x="37" y="22"/>
                  <a:pt x="37" y="23"/>
                </a:cubicBezTo>
                <a:cubicBezTo>
                  <a:pt x="35" y="24"/>
                  <a:pt x="33" y="25"/>
                  <a:pt x="31" y="25"/>
                </a:cubicBezTo>
                <a:cubicBezTo>
                  <a:pt x="26" y="25"/>
                  <a:pt x="22" y="21"/>
                  <a:pt x="22" y="17"/>
                </a:cubicBezTo>
                <a:cubicBezTo>
                  <a:pt x="22" y="12"/>
                  <a:pt x="26" y="9"/>
                  <a:pt x="31" y="9"/>
                </a:cubicBezTo>
                <a:close/>
                <a:moveTo>
                  <a:pt x="81" y="9"/>
                </a:moveTo>
                <a:cubicBezTo>
                  <a:pt x="76" y="9"/>
                  <a:pt x="73" y="12"/>
                  <a:pt x="73" y="17"/>
                </a:cubicBezTo>
                <a:cubicBezTo>
                  <a:pt x="73" y="19"/>
                  <a:pt x="73" y="20"/>
                  <a:pt x="74" y="22"/>
                </a:cubicBezTo>
                <a:cubicBezTo>
                  <a:pt x="75" y="22"/>
                  <a:pt x="75" y="22"/>
                  <a:pt x="75" y="23"/>
                </a:cubicBezTo>
                <a:cubicBezTo>
                  <a:pt x="77" y="24"/>
                  <a:pt x="79" y="25"/>
                  <a:pt x="81" y="25"/>
                </a:cubicBezTo>
                <a:cubicBezTo>
                  <a:pt x="85" y="25"/>
                  <a:pt x="89" y="21"/>
                  <a:pt x="89" y="17"/>
                </a:cubicBezTo>
                <a:cubicBezTo>
                  <a:pt x="89" y="12"/>
                  <a:pt x="85" y="9"/>
                  <a:pt x="81" y="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anchor="ctr">
            <a:scene3d>
              <a:camera prst="orthographicFront"/>
              <a:lightRig dir="t" rig="threeP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altLang="en-US" lang="zh-CN">
              <a:solidFill>
                <a:srgbClr val="FFFFFF"/>
              </a:solidFill>
              <a:ea charset="-122" panose="02010600030101010101" pitchFamily="2" typeface="宋体"/>
            </a:endParaRPr>
          </a:p>
        </p:txBody>
      </p:sp>
      <p:sp>
        <p:nvSpPr>
          <p:cNvPr id="15" name="文本框 9"/>
          <p:cNvSpPr txBox="1"/>
          <p:nvPr/>
        </p:nvSpPr>
        <p:spPr>
          <a:xfrm>
            <a:off x="4184787" y="3761290"/>
            <a:ext cx="1167799" cy="15240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pPr indent="-171450" lvl="1" marL="171450">
              <a:buFont charset="2" pitchFamily="2" typeface="Wingdings"/>
              <a:buChar char="l"/>
            </a:pPr>
            <a:r>
              <a:rPr altLang="en-US" lang="zh-CN" smtClean="0" sz="10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公司简介</a:t>
            </a:r>
          </a:p>
        </p:txBody>
      </p:sp>
      <p:sp>
        <p:nvSpPr>
          <p:cNvPr id="18" name="TextBox 7"/>
          <p:cNvSpPr>
            <a:spLocks noChangeArrowheads="1"/>
          </p:cNvSpPr>
          <p:nvPr/>
        </p:nvSpPr>
        <p:spPr bwMode="auto">
          <a:xfrm>
            <a:off x="2491740" y="607789"/>
            <a:ext cx="416052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 wrap="square">
            <a:spAutoFit/>
          </a:bodyPr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r>
              <a:rPr altLang="zh-CN" lang="en-US" smtClean="0" sz="2000">
                <a:solidFill>
                  <a:schemeClr val="accent1">
                    <a:lumMod val="20000"/>
                    <a:lumOff val="80000"/>
                  </a:schemeClr>
                </a:solidFill>
                <a:latin charset="0" pitchFamily="34" typeface="Swis721 Th BT"/>
                <a:ea charset="-122" pitchFamily="34" typeface="微软雅黑"/>
                <a:cs charset="-34" pitchFamily="34" typeface="LilyUPC"/>
                <a:sym charset="-122" pitchFamily="34" typeface="微软雅黑"/>
              </a:rPr>
              <a:t>THE BUSENESS PLAN</a:t>
            </a:r>
          </a:p>
        </p:txBody>
      </p:sp>
      <p:sp>
        <p:nvSpPr>
          <p:cNvPr id="20" name="文本框 9"/>
          <p:cNvSpPr txBox="1"/>
          <p:nvPr/>
        </p:nvSpPr>
        <p:spPr>
          <a:xfrm>
            <a:off x="4184786" y="3985555"/>
            <a:ext cx="1167799" cy="15240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pPr indent="-171450" lvl="1" marL="171450">
              <a:buFont charset="2" pitchFamily="2" typeface="Wingdings"/>
              <a:buChar char="l"/>
            </a:pPr>
            <a:r>
              <a:rPr altLang="en-US" lang="zh-CN" smtClean="0" sz="10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团队介绍</a:t>
            </a:r>
          </a:p>
        </p:txBody>
      </p:sp>
      <p:sp>
        <p:nvSpPr>
          <p:cNvPr id="22" name="文本框 9"/>
          <p:cNvSpPr txBox="1"/>
          <p:nvPr/>
        </p:nvSpPr>
        <p:spPr>
          <a:xfrm>
            <a:off x="4184787" y="4209820"/>
            <a:ext cx="1167799" cy="15240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pPr indent="-171450" lvl="1" marL="171450">
              <a:buFont charset="2" pitchFamily="2" typeface="Wingdings"/>
              <a:buChar char="l"/>
            </a:pPr>
            <a:r>
              <a:rPr altLang="en-US" lang="zh-CN" smtClean="0" sz="10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核心成员介绍</a:t>
            </a:r>
          </a:p>
        </p:txBody>
      </p:sp>
      <p:sp>
        <p:nvSpPr>
          <p:cNvPr id="23" name="文本框 9"/>
          <p:cNvSpPr txBox="1"/>
          <p:nvPr/>
        </p:nvSpPr>
        <p:spPr>
          <a:xfrm>
            <a:off x="4184786" y="4434086"/>
            <a:ext cx="1167799" cy="15240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pPr indent="-171450" lvl="1" marL="171450">
              <a:buFont charset="2" pitchFamily="2" typeface="Wingdings"/>
              <a:buChar char="l"/>
            </a:pPr>
            <a:r>
              <a:rPr altLang="en-US" lang="zh-CN" smtClean="0" sz="10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组织结构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140337" y="123478"/>
            <a:ext cx="693737" cy="365760"/>
          </a:xfrm>
          <a:prstGeom prst="rect">
            <a:avLst/>
          </a:prstGeom>
          <a:noFill/>
        </p:spPr>
        <p:txBody>
          <a:bodyPr bIns="0" lIns="0" rIns="0" rtlCol="0" tIns="0" wrap="none">
            <a:spAutoFit/>
          </a:bodyPr>
          <a:lstStyle/>
          <a:p>
            <a:r>
              <a:rPr altLang="zh-CN" b="1" lang="en-US" smtClean="0" sz="24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logo</a:t>
            </a:r>
          </a:p>
        </p:txBody>
      </p:sp>
    </p:spTree>
    <p:extLst>
      <p:ext uri="{BB962C8B-B14F-4D97-AF65-F5344CB8AC3E}">
        <p14:creationId val="2160579628"/>
      </p:ext>
    </p:extLst>
  </p:cSld>
  <p:clrMapOvr>
    <a:masterClrMapping/>
  </p:clrMapOvr>
  <mc:AlternateContent>
    <mc:Choice Requires="p14">
      <p:transition advClick="0" p14:dur="1600" spd="slow">
        <p14:prism dir="u" isInverted="1"/>
      </p:transition>
    </mc:Choice>
    <mc:Fallback>
      <p:transition advClick="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53" presetSubtype="0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1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2" nodeType="withEffect" presetClass="entr" presetID="53" presetSubtype="0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5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6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" nodeType="afterGroup">
                            <p:stCondLst>
                              <p:cond delay="1100"/>
                            </p:stCondLst>
                            <p:childTnLst>
                              <p:par>
                                <p:cTn fill="hold" grpId="0" id="20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22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3" nodeType="afterGroup">
                            <p:stCondLst>
                              <p:cond delay="1600"/>
                            </p:stCondLst>
                            <p:childTnLst>
                              <p:par>
                                <p:cTn fill="hold" grpId="0" id="24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6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7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8" nodeType="withEffect" presetClass="entr" presetID="2" presetSubtype="4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1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2" nodeType="withEffect" presetClass="entr" presetID="2" presetSubtype="4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4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5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6" nodeType="withEffect" presetClass="entr" presetID="2" presetSubtype="4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8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9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2"/>
      <p:bldP grpId="0" spid="13"/>
      <p:bldP grpId="0" spid="14"/>
      <p:bldP grpId="0" spid="15"/>
      <p:bldP grpId="0" spid="20"/>
      <p:bldP grpId="0" spid="22"/>
      <p:bldP grpId="0" spid="23"/>
    </p:bldLst>
  </p:timing>
</p:sld>
</file>

<file path=ppt/slides/slide3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en-US" lang="zh-CN"/>
              <a:t>单击此处添加标题文本</a:t>
            </a:r>
          </a:p>
        </p:txBody>
      </p:sp>
      <p:grpSp>
        <p:nvGrpSpPr>
          <p:cNvPr id="44" name="组合 43"/>
          <p:cNvGrpSpPr/>
          <p:nvPr/>
        </p:nvGrpSpPr>
        <p:grpSpPr>
          <a:xfrm>
            <a:off x="1512925" y="1542228"/>
            <a:ext cx="2027143" cy="2020491"/>
            <a:chOff x="1440917" y="1548121"/>
            <a:chExt cx="2027143" cy="2020491"/>
          </a:xfrm>
        </p:grpSpPr>
        <p:sp>
          <p:nvSpPr>
            <p:cNvPr id="24" name="Freeform 6"/>
            <p:cNvSpPr/>
            <p:nvPr/>
          </p:nvSpPr>
          <p:spPr bwMode="auto">
            <a:xfrm rot="2700000">
              <a:off x="1444243" y="1544795"/>
              <a:ext cx="2020491" cy="2027143"/>
            </a:xfrm>
            <a:custGeom>
              <a:gdLst>
                <a:gd fmla="*/ 1039 w 5610" name="T0"/>
                <a:gd fmla="*/ 4570 h 5609" name="T1"/>
                <a:gd fmla="*/ 4802 w 5610" name="T2"/>
                <a:gd fmla="*/ 4570 h 5609" name="T3"/>
                <a:gd fmla="*/ 5579 w 5610" name="T4"/>
                <a:gd fmla="*/ 2575 h 5609" name="T5"/>
                <a:gd fmla="*/ 5579 w 5610" name="T6"/>
                <a:gd fmla="*/ 30 h 5609" name="T7"/>
                <a:gd fmla="*/ 3035 w 5610" name="T8"/>
                <a:gd fmla="*/ 30 h 5609" name="T9"/>
                <a:gd fmla="*/ 1039 w 5610" name="T10"/>
                <a:gd fmla="*/ 807 h 5609" name="T11"/>
                <a:gd fmla="*/ 1039 w 5610" name="T12"/>
                <a:gd fmla="*/ 4570 h 5609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5609" w="5610">
                  <a:moveTo>
                    <a:pt x="1039" y="4570"/>
                  </a:moveTo>
                  <a:cubicBezTo>
                    <a:pt x="2078" y="5609"/>
                    <a:pt x="3763" y="5609"/>
                    <a:pt x="4802" y="4570"/>
                  </a:cubicBezTo>
                  <a:cubicBezTo>
                    <a:pt x="5351" y="4022"/>
                    <a:pt x="5610" y="3293"/>
                    <a:pt x="5579" y="2575"/>
                  </a:cubicBezTo>
                  <a:lnTo>
                    <a:pt x="5579" y="30"/>
                  </a:lnTo>
                  <a:lnTo>
                    <a:pt x="3035" y="30"/>
                  </a:lnTo>
                  <a:cubicBezTo>
                    <a:pt x="2316" y="0"/>
                    <a:pt x="1588" y="258"/>
                    <a:pt x="1039" y="807"/>
                  </a:cubicBezTo>
                  <a:cubicBezTo>
                    <a:pt x="0" y="1846"/>
                    <a:pt x="0" y="3531"/>
                    <a:pt x="1039" y="45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889683" y="2173729"/>
              <a:ext cx="1304283" cy="304800"/>
            </a:xfrm>
            <a:prstGeom prst="rect">
              <a:avLst/>
            </a:prstGeom>
            <a:noFill/>
          </p:spPr>
          <p:txBody>
            <a:bodyPr bIns="0" lIns="0" rIns="0" rtlCol="0" tIns="0" wrap="square">
              <a:spAutoFit/>
            </a:bodyPr>
            <a:lstStyle/>
            <a:p>
              <a:pPr algn="ctr"/>
              <a:r>
                <a:rPr altLang="en-US" b="1" lang="zh-CN" smtClean="0" sz="2000">
                  <a:solidFill>
                    <a:schemeClr val="bg1"/>
                  </a:solidFill>
                  <a:latin charset="-122" pitchFamily="34" typeface="微软雅黑"/>
                  <a:ea charset="-122" pitchFamily="34" typeface="微软雅黑"/>
                </a:rPr>
                <a:t>管理成本</a:t>
              </a:r>
            </a:p>
          </p:txBody>
        </p:sp>
        <p:sp>
          <p:nvSpPr>
            <p:cNvPr id="29" name="TextBox 9"/>
            <p:cNvSpPr txBox="1">
              <a:spLocks noChangeArrowheads="1"/>
            </p:cNvSpPr>
            <p:nvPr/>
          </p:nvSpPr>
          <p:spPr bwMode="auto">
            <a:xfrm>
              <a:off x="1970406" y="2491031"/>
              <a:ext cx="1062355" cy="579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itchFamily="34" typeface="Calibri"/>
                  <a:ea charset="-12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itchFamily="34" typeface="Calibri"/>
                  <a:ea charset="-12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itchFamily="34" typeface="Calibri"/>
                  <a:ea charset="-12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itchFamily="34" typeface="Calibri"/>
                  <a:ea charset="-12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itchFamily="34" typeface="Calibri"/>
                  <a:ea charset="-122" typeface="宋体"/>
                </a:defRPr>
              </a:lvl5pPr>
              <a:lvl6pPr fontAlgn="base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itchFamily="34" typeface="Calibri"/>
                  <a:ea charset="-122" typeface="宋体"/>
                </a:defRPr>
              </a:lvl6pPr>
              <a:lvl7pPr fontAlgn="base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itchFamily="34" typeface="Calibri"/>
                  <a:ea charset="-122" typeface="宋体"/>
                </a:defRPr>
              </a:lvl7pPr>
              <a:lvl8pPr fontAlgn="base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itchFamily="34" typeface="Calibri"/>
                  <a:ea charset="-122" typeface="宋体"/>
                </a:defRPr>
              </a:lvl8pPr>
              <a:lvl9pPr fontAlgn="base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itchFamily="34" typeface="Calibri"/>
                  <a:ea charset="-122" typeface="宋体"/>
                </a:defRPr>
              </a:lvl9pPr>
            </a:lstStyle>
            <a:p>
              <a:r>
                <a:rPr altLang="zh-CN" b="1" lang="en-US" smtClean="0" sz="3200">
                  <a:solidFill>
                    <a:schemeClr val="bg1"/>
                  </a:solidFill>
                  <a:latin charset="-122" pitchFamily="34" typeface="微软雅黑"/>
                  <a:ea charset="-122" pitchFamily="34" typeface="微软雅黑"/>
                </a:rPr>
                <a:t>40%</a:t>
              </a: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3183676" y="2938934"/>
            <a:ext cx="1640481" cy="1635098"/>
            <a:chOff x="3111668" y="2944827"/>
            <a:chExt cx="1640481" cy="1635098"/>
          </a:xfrm>
        </p:grpSpPr>
        <p:sp>
          <p:nvSpPr>
            <p:cNvPr id="25" name="Freeform 7"/>
            <p:cNvSpPr/>
            <p:nvPr/>
          </p:nvSpPr>
          <p:spPr bwMode="auto">
            <a:xfrm rot="2700000">
              <a:off x="3114360" y="2942135"/>
              <a:ext cx="1635098" cy="1640481"/>
            </a:xfrm>
            <a:custGeom>
              <a:gdLst>
                <a:gd fmla="*/ 4570 w 5609" name="T0"/>
                <a:gd fmla="*/ 4570 h 5609" name="T1"/>
                <a:gd fmla="*/ 807 w 5609" name="T2"/>
                <a:gd fmla="*/ 4570 h 5609" name="T3"/>
                <a:gd fmla="*/ 30 w 5609" name="T4"/>
                <a:gd fmla="*/ 2575 h 5609" name="T5"/>
                <a:gd fmla="*/ 30 w 5609" name="T6"/>
                <a:gd fmla="*/ 30 h 5609" name="T7"/>
                <a:gd fmla="*/ 2574 w 5609" name="T8"/>
                <a:gd fmla="*/ 30 h 5609" name="T9"/>
                <a:gd fmla="*/ 4570 w 5609" name="T10"/>
                <a:gd fmla="*/ 807 h 5609" name="T11"/>
                <a:gd fmla="*/ 4570 w 5609" name="T12"/>
                <a:gd fmla="*/ 4570 h 5609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5609" w="5609">
                  <a:moveTo>
                    <a:pt x="4570" y="4570"/>
                  </a:moveTo>
                  <a:cubicBezTo>
                    <a:pt x="3531" y="5609"/>
                    <a:pt x="1846" y="5609"/>
                    <a:pt x="807" y="4570"/>
                  </a:cubicBezTo>
                  <a:cubicBezTo>
                    <a:pt x="258" y="4022"/>
                    <a:pt x="0" y="3293"/>
                    <a:pt x="30" y="2575"/>
                  </a:cubicBezTo>
                  <a:lnTo>
                    <a:pt x="30" y="30"/>
                  </a:lnTo>
                  <a:lnTo>
                    <a:pt x="2574" y="30"/>
                  </a:lnTo>
                  <a:cubicBezTo>
                    <a:pt x="3293" y="0"/>
                    <a:pt x="4022" y="258"/>
                    <a:pt x="4570" y="807"/>
                  </a:cubicBezTo>
                  <a:cubicBezTo>
                    <a:pt x="5609" y="1846"/>
                    <a:pt x="5609" y="3531"/>
                    <a:pt x="4570" y="457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421327" y="3347926"/>
              <a:ext cx="1078663" cy="274320"/>
            </a:xfrm>
            <a:prstGeom prst="rect">
              <a:avLst/>
            </a:prstGeom>
            <a:noFill/>
          </p:spPr>
          <p:txBody>
            <a:bodyPr bIns="0" lIns="0" rIns="0" rtlCol="0" tIns="0" wrap="square">
              <a:spAutoFit/>
            </a:bodyPr>
            <a:lstStyle/>
            <a:p>
              <a:pPr algn="ctr"/>
              <a:r>
                <a:rPr altLang="en-US" b="1" lang="zh-CN" smtClean="0">
                  <a:solidFill>
                    <a:schemeClr val="bg1"/>
                  </a:solidFill>
                  <a:latin charset="-122" pitchFamily="34" typeface="微软雅黑"/>
                  <a:ea charset="-122" pitchFamily="34" typeface="微软雅黑"/>
                </a:rPr>
                <a:t>营销成本</a:t>
              </a:r>
            </a:p>
          </p:txBody>
        </p:sp>
        <p:sp>
          <p:nvSpPr>
            <p:cNvPr id="30" name="TextBox 9"/>
            <p:cNvSpPr txBox="1">
              <a:spLocks noChangeArrowheads="1"/>
            </p:cNvSpPr>
            <p:nvPr/>
          </p:nvSpPr>
          <p:spPr bwMode="auto">
            <a:xfrm>
              <a:off x="3466878" y="3620484"/>
              <a:ext cx="1062355" cy="579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itchFamily="34" typeface="Calibri"/>
                  <a:ea charset="-12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itchFamily="34" typeface="Calibri"/>
                  <a:ea charset="-12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itchFamily="34" typeface="Calibri"/>
                  <a:ea charset="-12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itchFamily="34" typeface="Calibri"/>
                  <a:ea charset="-12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itchFamily="34" typeface="Calibri"/>
                  <a:ea charset="-122" typeface="宋体"/>
                </a:defRPr>
              </a:lvl5pPr>
              <a:lvl6pPr fontAlgn="base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itchFamily="34" typeface="Calibri"/>
                  <a:ea charset="-122" typeface="宋体"/>
                </a:defRPr>
              </a:lvl6pPr>
              <a:lvl7pPr fontAlgn="base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itchFamily="34" typeface="Calibri"/>
                  <a:ea charset="-122" typeface="宋体"/>
                </a:defRPr>
              </a:lvl7pPr>
              <a:lvl8pPr fontAlgn="base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itchFamily="34" typeface="Calibri"/>
                  <a:ea charset="-122" typeface="宋体"/>
                </a:defRPr>
              </a:lvl8pPr>
              <a:lvl9pPr fontAlgn="base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itchFamily="34" typeface="Calibri"/>
                  <a:ea charset="-122" typeface="宋体"/>
                </a:defRPr>
              </a:lvl9pPr>
            </a:lstStyle>
            <a:p>
              <a:r>
                <a:rPr altLang="zh-CN" b="1" lang="en-US" smtClean="0" sz="3200">
                  <a:solidFill>
                    <a:schemeClr val="bg1"/>
                  </a:solidFill>
                  <a:latin charset="-122" pitchFamily="34" typeface="微软雅黑"/>
                  <a:ea charset="-122" pitchFamily="34" typeface="微软雅黑"/>
                </a:rPr>
                <a:t>30%</a:t>
              </a: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4326373" y="1904483"/>
            <a:ext cx="1300156" cy="1295980"/>
            <a:chOff x="4254365" y="1910376"/>
            <a:chExt cx="1300156" cy="1295980"/>
          </a:xfrm>
        </p:grpSpPr>
        <p:sp>
          <p:nvSpPr>
            <p:cNvPr id="31" name="Freeform 5"/>
            <p:cNvSpPr/>
            <p:nvPr/>
          </p:nvSpPr>
          <p:spPr bwMode="auto">
            <a:xfrm flipH="1" rot="2700000">
              <a:off x="4256453" y="1908288"/>
              <a:ext cx="1295980" cy="1300156"/>
            </a:xfrm>
            <a:custGeom>
              <a:gdLst>
                <a:gd fmla="*/ 795 w 4296" name="T0"/>
                <a:gd fmla="*/ 796 h 4297" name="T1"/>
                <a:gd fmla="*/ 3678 w 4296" name="T2"/>
                <a:gd fmla="*/ 796 h 4297" name="T3"/>
                <a:gd fmla="*/ 4273 w 4296" name="T4"/>
                <a:gd fmla="*/ 2324 h 4297" name="T5"/>
                <a:gd fmla="*/ 4273 w 4296" name="T6"/>
                <a:gd fmla="*/ 4273 h 4297" name="T7"/>
                <a:gd fmla="*/ 2324 w 4296" name="T8"/>
                <a:gd fmla="*/ 4273 h 4297" name="T9"/>
                <a:gd fmla="*/ 795 w 4296" name="T10"/>
                <a:gd fmla="*/ 3678 h 4297" name="T11"/>
                <a:gd fmla="*/ 795 w 4296" name="T12"/>
                <a:gd fmla="*/ 796 h 4297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4297" w="4296">
                  <a:moveTo>
                    <a:pt x="795" y="796"/>
                  </a:moveTo>
                  <a:cubicBezTo>
                    <a:pt x="1591" y="0"/>
                    <a:pt x="2882" y="0"/>
                    <a:pt x="3678" y="796"/>
                  </a:cubicBezTo>
                  <a:cubicBezTo>
                    <a:pt x="4098" y="1216"/>
                    <a:pt x="4296" y="1774"/>
                    <a:pt x="4273" y="2324"/>
                  </a:cubicBezTo>
                  <a:lnTo>
                    <a:pt x="4273" y="4273"/>
                  </a:lnTo>
                  <a:lnTo>
                    <a:pt x="2324" y="4273"/>
                  </a:lnTo>
                  <a:cubicBezTo>
                    <a:pt x="1774" y="4297"/>
                    <a:pt x="1216" y="4098"/>
                    <a:pt x="795" y="3678"/>
                  </a:cubicBezTo>
                  <a:cubicBezTo>
                    <a:pt x="0" y="2882"/>
                    <a:pt x="0" y="1592"/>
                    <a:pt x="795" y="79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4434737" y="2241238"/>
              <a:ext cx="901312" cy="213360"/>
            </a:xfrm>
            <a:prstGeom prst="rect">
              <a:avLst/>
            </a:prstGeom>
            <a:noFill/>
          </p:spPr>
          <p:txBody>
            <a:bodyPr bIns="0" lIns="0" rIns="0" rtlCol="0" tIns="0" wrap="square">
              <a:spAutoFit/>
            </a:bodyPr>
            <a:lstStyle/>
            <a:p>
              <a:pPr algn="ctr"/>
              <a:r>
                <a:rPr altLang="en-US" b="1" lang="zh-CN" smtClean="0" sz="1400">
                  <a:solidFill>
                    <a:schemeClr val="bg1"/>
                  </a:solidFill>
                  <a:latin charset="-122" pitchFamily="34" typeface="微软雅黑"/>
                  <a:ea charset="-122" pitchFamily="34" typeface="微软雅黑"/>
                </a:rPr>
                <a:t>办公成本</a:t>
              </a:r>
            </a:p>
          </p:txBody>
        </p:sp>
        <p:sp>
          <p:nvSpPr>
            <p:cNvPr id="33" name="TextBox 9"/>
            <p:cNvSpPr txBox="1">
              <a:spLocks noChangeArrowheads="1"/>
            </p:cNvSpPr>
            <p:nvPr/>
          </p:nvSpPr>
          <p:spPr bwMode="auto">
            <a:xfrm>
              <a:off x="4396941" y="2413757"/>
              <a:ext cx="1062355" cy="579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itchFamily="34" typeface="Calibri"/>
                  <a:ea charset="-12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itchFamily="34" typeface="Calibri"/>
                  <a:ea charset="-12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itchFamily="34" typeface="Calibri"/>
                  <a:ea charset="-12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itchFamily="34" typeface="Calibri"/>
                  <a:ea charset="-12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itchFamily="34" typeface="Calibri"/>
                  <a:ea charset="-122" typeface="宋体"/>
                </a:defRPr>
              </a:lvl5pPr>
              <a:lvl6pPr fontAlgn="base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itchFamily="34" typeface="Calibri"/>
                  <a:ea charset="-122" typeface="宋体"/>
                </a:defRPr>
              </a:lvl6pPr>
              <a:lvl7pPr fontAlgn="base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itchFamily="34" typeface="Calibri"/>
                  <a:ea charset="-122" typeface="宋体"/>
                </a:defRPr>
              </a:lvl7pPr>
              <a:lvl8pPr fontAlgn="base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itchFamily="34" typeface="Calibri"/>
                  <a:ea charset="-122" typeface="宋体"/>
                </a:defRPr>
              </a:lvl8pPr>
              <a:lvl9pPr fontAlgn="base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itchFamily="34" typeface="Calibri"/>
                  <a:ea charset="-122" typeface="宋体"/>
                </a:defRPr>
              </a:lvl9pPr>
            </a:lstStyle>
            <a:p>
              <a:r>
                <a:rPr altLang="zh-CN" b="1" lang="en-US" smtClean="0" sz="3200">
                  <a:solidFill>
                    <a:schemeClr val="bg1"/>
                  </a:solidFill>
                  <a:latin charset="-122" pitchFamily="34" typeface="微软雅黑"/>
                  <a:ea charset="-122" pitchFamily="34" typeface="微软雅黑"/>
                </a:rPr>
                <a:t>20%</a:t>
              </a: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3467269" y="1203598"/>
            <a:ext cx="1073298" cy="1069851"/>
            <a:chOff x="3395261" y="1209491"/>
            <a:chExt cx="1073298" cy="1069851"/>
          </a:xfrm>
        </p:grpSpPr>
        <p:sp>
          <p:nvSpPr>
            <p:cNvPr id="23" name="Freeform 5"/>
            <p:cNvSpPr/>
            <p:nvPr/>
          </p:nvSpPr>
          <p:spPr bwMode="auto">
            <a:xfrm rot="2700000">
              <a:off x="3396984" y="1207768"/>
              <a:ext cx="1069851" cy="1073298"/>
            </a:xfrm>
            <a:custGeom>
              <a:gdLst>
                <a:gd fmla="*/ 795 w 4296" name="T0"/>
                <a:gd fmla="*/ 796 h 4297" name="T1"/>
                <a:gd fmla="*/ 3678 w 4296" name="T2"/>
                <a:gd fmla="*/ 796 h 4297" name="T3"/>
                <a:gd fmla="*/ 4273 w 4296" name="T4"/>
                <a:gd fmla="*/ 2324 h 4297" name="T5"/>
                <a:gd fmla="*/ 4273 w 4296" name="T6"/>
                <a:gd fmla="*/ 4273 h 4297" name="T7"/>
                <a:gd fmla="*/ 2324 w 4296" name="T8"/>
                <a:gd fmla="*/ 4273 h 4297" name="T9"/>
                <a:gd fmla="*/ 795 w 4296" name="T10"/>
                <a:gd fmla="*/ 3678 h 4297" name="T11"/>
                <a:gd fmla="*/ 795 w 4296" name="T12"/>
                <a:gd fmla="*/ 796 h 4297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4297" w="4296">
                  <a:moveTo>
                    <a:pt x="795" y="796"/>
                  </a:moveTo>
                  <a:cubicBezTo>
                    <a:pt x="1591" y="0"/>
                    <a:pt x="2882" y="0"/>
                    <a:pt x="3678" y="796"/>
                  </a:cubicBezTo>
                  <a:cubicBezTo>
                    <a:pt x="4098" y="1216"/>
                    <a:pt x="4296" y="1774"/>
                    <a:pt x="4273" y="2324"/>
                  </a:cubicBezTo>
                  <a:lnTo>
                    <a:pt x="4273" y="4273"/>
                  </a:lnTo>
                  <a:lnTo>
                    <a:pt x="2324" y="4273"/>
                  </a:lnTo>
                  <a:cubicBezTo>
                    <a:pt x="1774" y="4297"/>
                    <a:pt x="1216" y="4098"/>
                    <a:pt x="795" y="3678"/>
                  </a:cubicBezTo>
                  <a:cubicBezTo>
                    <a:pt x="0" y="2882"/>
                    <a:pt x="0" y="1592"/>
                    <a:pt x="795" y="79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3582648" y="1516900"/>
              <a:ext cx="698523" cy="182880"/>
            </a:xfrm>
            <a:prstGeom prst="rect">
              <a:avLst/>
            </a:prstGeom>
            <a:noFill/>
          </p:spPr>
          <p:txBody>
            <a:bodyPr bIns="0" lIns="0" rIns="0" rtlCol="0" tIns="0" wrap="square">
              <a:spAutoFit/>
            </a:bodyPr>
            <a:lstStyle/>
            <a:p>
              <a:pPr algn="ctr"/>
              <a:r>
                <a:rPr altLang="en-US" b="1" lang="zh-CN" sz="1200">
                  <a:solidFill>
                    <a:schemeClr val="bg1"/>
                  </a:solidFill>
                  <a:latin charset="-122" pitchFamily="34" typeface="微软雅黑"/>
                  <a:ea charset="-122" pitchFamily="34" typeface="微软雅黑"/>
                </a:rPr>
                <a:t>其他成本</a:t>
              </a:r>
            </a:p>
          </p:txBody>
        </p:sp>
        <p:sp>
          <p:nvSpPr>
            <p:cNvPr id="35" name="TextBox 9"/>
            <p:cNvSpPr txBox="1">
              <a:spLocks noChangeArrowheads="1"/>
            </p:cNvSpPr>
            <p:nvPr/>
          </p:nvSpPr>
          <p:spPr bwMode="auto">
            <a:xfrm>
              <a:off x="3555043" y="1654258"/>
              <a:ext cx="841692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itchFamily="34" typeface="Calibri"/>
                  <a:ea charset="-12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itchFamily="34" typeface="Calibri"/>
                  <a:ea charset="-12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itchFamily="34" typeface="Calibri"/>
                  <a:ea charset="-12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itchFamily="34" typeface="Calibri"/>
                  <a:ea charset="-12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itchFamily="34" typeface="Calibri"/>
                  <a:ea charset="-122" typeface="宋体"/>
                </a:defRPr>
              </a:lvl5pPr>
              <a:lvl6pPr fontAlgn="base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itchFamily="34" typeface="Calibri"/>
                  <a:ea charset="-122" typeface="宋体"/>
                </a:defRPr>
              </a:lvl6pPr>
              <a:lvl7pPr fontAlgn="base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itchFamily="34" typeface="Calibri"/>
                  <a:ea charset="-122" typeface="宋体"/>
                </a:defRPr>
              </a:lvl7pPr>
              <a:lvl8pPr fontAlgn="base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itchFamily="34" typeface="Calibri"/>
                  <a:ea charset="-122" typeface="宋体"/>
                </a:defRPr>
              </a:lvl8pPr>
              <a:lvl9pPr fontAlgn="base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itchFamily="34" typeface="Calibri"/>
                  <a:ea charset="-122" typeface="宋体"/>
                </a:defRPr>
              </a:lvl9pPr>
            </a:lstStyle>
            <a:p>
              <a:r>
                <a:rPr altLang="zh-CN" b="1" lang="en-US" smtClean="0" sz="2400">
                  <a:solidFill>
                    <a:schemeClr val="bg1"/>
                  </a:solidFill>
                  <a:latin charset="-122" pitchFamily="34" typeface="微软雅黑"/>
                  <a:ea charset="-122" pitchFamily="34" typeface="微软雅黑"/>
                </a:rPr>
                <a:t>10%</a:t>
              </a:r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4761636" y="1355511"/>
            <a:ext cx="3338756" cy="38100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>
            <a:defPPr>
              <a:defRPr lang="zh-CN"/>
            </a:defPPr>
            <a:lvl1pPr algn="just">
              <a:lnSpc>
                <a:spcPts val="15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微软雅黑"/>
                <a:ea charset="-122" pitchFamily="34" typeface="微软雅黑"/>
              </a:defRPr>
            </a:lvl1pPr>
          </a:lstStyle>
          <a:p>
            <a:r>
              <a:rPr altLang="en-US" lang="zh-CN"/>
              <a:t>点击输入本栏的具体文字，简明扼要的说明分项内容，此为概念图解，请根据您的具体内容酌情修改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796136" y="2299530"/>
            <a:ext cx="2664296" cy="57150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>
            <a:defPPr>
              <a:defRPr lang="zh-CN"/>
            </a:defPPr>
            <a:lvl1pPr algn="just">
              <a:lnSpc>
                <a:spcPts val="15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微软雅黑"/>
                <a:ea charset="-122" pitchFamily="34" typeface="微软雅黑"/>
              </a:defRPr>
            </a:lvl1pPr>
          </a:lstStyle>
          <a:p>
            <a:r>
              <a:rPr altLang="en-US" lang="zh-CN"/>
              <a:t>点击输入本栏的具体文字，简明扼要的说明分项内容，此为概念图解，请根据您的具体内容酌情修改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976451" y="3598808"/>
            <a:ext cx="3123941" cy="38100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>
            <a:defPPr>
              <a:defRPr lang="zh-CN"/>
            </a:defPPr>
            <a:lvl1pPr algn="just">
              <a:lnSpc>
                <a:spcPts val="15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微软雅黑"/>
                <a:ea charset="-122" pitchFamily="34" typeface="微软雅黑"/>
              </a:defRPr>
            </a:lvl1pPr>
          </a:lstStyle>
          <a:p>
            <a:r>
              <a:rPr altLang="en-US" lang="zh-CN"/>
              <a:t>点击输入本栏的具体文字，简明扼要的说明分项内容，此为概念图解，请根据您的具体内容酌情修改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767241" y="3598807"/>
            <a:ext cx="1759256" cy="76200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>
            <a:defPPr>
              <a:defRPr lang="zh-CN"/>
            </a:defPPr>
            <a:lvl1pPr algn="just">
              <a:lnSpc>
                <a:spcPts val="15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微软雅黑"/>
                <a:ea charset="-122" pitchFamily="34" typeface="微软雅黑"/>
              </a:defRPr>
            </a:lvl1pPr>
          </a:lstStyle>
          <a:p>
            <a:r>
              <a:rPr altLang="en-US" lang="zh-CN"/>
              <a:t>点击输入本栏的具体文字，简明扼要的说明分项内容，此为概念图解，请根据您的具体内容酌情修改</a:t>
            </a:r>
          </a:p>
        </p:txBody>
      </p:sp>
      <p:sp>
        <p:nvSpPr>
          <p:cNvPr id="45" name="KSO_Shape"/>
          <p:cNvSpPr/>
          <p:nvPr/>
        </p:nvSpPr>
        <p:spPr bwMode="auto">
          <a:xfrm>
            <a:off x="269901" y="127407"/>
            <a:ext cx="280168" cy="268962"/>
          </a:xfrm>
          <a:custGeom>
            <a:gdLst>
              <a:gd fmla="*/ 1618108 w 3816350" name="T0"/>
              <a:gd fmla="*/ 3491708 h 3665538" name="T1"/>
              <a:gd fmla="*/ 3711914 w 3816350" name="T2"/>
              <a:gd fmla="*/ 3515947 h 3665538" name="T3"/>
              <a:gd fmla="*/ 1938033 w 3816350" name="T4"/>
              <a:gd fmla="*/ 3320852 h 3665538" name="T5"/>
              <a:gd fmla="*/ 2466975 w 3816350" name="T6"/>
              <a:gd fmla="*/ 3464378 h 3665538" name="T7"/>
              <a:gd fmla="*/ 1420823 w 3816350" name="T8"/>
              <a:gd fmla="*/ 3514907 h 3665538" name="T9"/>
              <a:gd fmla="*/ 1072366 w 3816350" name="T10"/>
              <a:gd fmla="*/ 3448171 h 3665538" name="T11"/>
              <a:gd fmla="*/ 350995 w 3816350" name="T12"/>
              <a:gd fmla="*/ 3613421 h 3665538" name="T13"/>
              <a:gd fmla="*/ 2826009 w 3816350" name="T14"/>
              <a:gd fmla="*/ 3416327 h 3665538" name="T15"/>
              <a:gd fmla="*/ 3710327 w 3816350" name="T16"/>
              <a:gd fmla="*/ 3553504 h 3665538" name="T17"/>
              <a:gd fmla="*/ 1625482 w 3816350" name="T18"/>
              <a:gd fmla="*/ 3379536 h 3665538" name="T19"/>
              <a:gd fmla="*/ 2426374 w 3816350" name="T20"/>
              <a:gd fmla="*/ 3213000 h 3665538" name="T21"/>
              <a:gd fmla="*/ 771525 w 3816350" name="T22"/>
              <a:gd fmla="*/ 3205163 h 3665538" name="T23"/>
              <a:gd fmla="*/ 1067953 w 3816350" name="T24"/>
              <a:gd fmla="*/ 3277053 h 3665538" name="T25"/>
              <a:gd fmla="*/ 784892 w 3816350" name="T26"/>
              <a:gd fmla="*/ 3451540 h 3665538" name="T27"/>
              <a:gd fmla="*/ 2490788 w 3816350" name="T28"/>
              <a:gd fmla="*/ 3116568 h 3665538" name="T29"/>
              <a:gd fmla="*/ 1449375 w 3816350" name="T30"/>
              <a:gd fmla="*/ 3307847 h 3665538" name="T31"/>
              <a:gd fmla="*/ 2434307 w 3816350" name="T32"/>
              <a:gd fmla="*/ 3163198 h 3665538" name="T33"/>
              <a:gd fmla="*/ 3783974 w 3816350" name="T34"/>
              <a:gd fmla="*/ 3278823 h 3665538" name="T35"/>
              <a:gd fmla="*/ 2635250 w 3816350" name="T36"/>
              <a:gd fmla="*/ 3206432 h 3665538" name="T37"/>
              <a:gd fmla="*/ 3815080 w 3816350" name="T38"/>
              <a:gd fmla="*/ 3040062 h 3665538" name="T39"/>
              <a:gd fmla="*/ 2866956 w 3816350" name="T40"/>
              <a:gd fmla="*/ 3006725 h 3665538" name="T41"/>
              <a:gd fmla="*/ 657993 w 3816350" name="T42"/>
              <a:gd fmla="*/ 3196983 h 3665538" name="T43"/>
              <a:gd fmla="*/ 872062 w 3816350" name="T44"/>
              <a:gd fmla="*/ 3214746 h 3665538" name="T45"/>
              <a:gd fmla="*/ 825374 w 3816350" name="T46"/>
              <a:gd fmla="*/ 2994614 h 3665538" name="T47"/>
              <a:gd fmla="*/ 1190307 w 3816350" name="T48"/>
              <a:gd fmla="*/ 3120223 h 3665538" name="T49"/>
              <a:gd fmla="*/ 273368 w 3816350" name="T50"/>
              <a:gd fmla="*/ 3120223 h 3665538" name="T51"/>
              <a:gd fmla="*/ 1472924 w 3816350" name="T52"/>
              <a:gd fmla="*/ 2958852 h 3665538" name="T53"/>
              <a:gd fmla="*/ 2445690 w 3816350" name="T54"/>
              <a:gd fmla="*/ 3096148 h 3665538" name="T55"/>
              <a:gd fmla="*/ 1403350 w 3816350" name="T56"/>
              <a:gd fmla="*/ 2909186 h 3665538" name="T57"/>
              <a:gd fmla="*/ 3767144 w 3816350" name="T58"/>
              <a:gd fmla="*/ 2880042 h 3665538" name="T59"/>
              <a:gd fmla="*/ 2660954 w 3816350" name="T60"/>
              <a:gd fmla="*/ 3062923 h 3665538" name="T61"/>
              <a:gd fmla="*/ 2077078 w 3816350" name="T62"/>
              <a:gd fmla="*/ 2755988 h 3665538" name="T63"/>
              <a:gd fmla="*/ 2064323 w 3816350" name="T64"/>
              <a:gd fmla="*/ 3023556 h 3665538" name="T65"/>
              <a:gd fmla="*/ 1553136 w 3816350" name="T66"/>
              <a:gd fmla="*/ 2926811 h 3665538" name="T67"/>
              <a:gd fmla="*/ 2489519 w 3816350" name="T68"/>
              <a:gd fmla="*/ 2707310 h 3665538" name="T69"/>
              <a:gd fmla="*/ 1846579 w 3816350" name="T70"/>
              <a:gd fmla="*/ 2621224 h 3665538" name="T71"/>
              <a:gd fmla="*/ 3411957 w 3816350" name="T72"/>
              <a:gd fmla="*/ 2738921 h 3665538" name="T73"/>
              <a:gd fmla="*/ 3080259 w 3816350" name="T74"/>
              <a:gd fmla="*/ 2936880 h 3665538" name="T75"/>
              <a:gd fmla="*/ 1829436 w 3816350" name="T76"/>
              <a:gd fmla="*/ 2582778 h 3665538" name="T77"/>
              <a:gd fmla="*/ 1856740 w 3816350" name="T78"/>
              <a:gd fmla="*/ 2801747 h 3665538" name="T79"/>
              <a:gd fmla="*/ 2088516 w 3816350" name="T80"/>
              <a:gd fmla="*/ 2619751 h 3665538" name="T81"/>
              <a:gd fmla="*/ 2403793 w 3816350" name="T82"/>
              <a:gd fmla="*/ 2645568 h 3665538" name="T83"/>
              <a:gd fmla="*/ 1545273 w 3816350" name="T84"/>
              <a:gd fmla="*/ 2758080 h 3665538" name="T85"/>
              <a:gd fmla="*/ 2737140 w 3816350" name="T86"/>
              <a:gd fmla="*/ 2576196 h 3665538" name="T87"/>
              <a:gd fmla="*/ 3655103 w 3816350" name="T88"/>
              <a:gd fmla="*/ 2636838 h 3665538" name="T89"/>
              <a:gd fmla="*/ 2771738 w 3816350" name="T90"/>
              <a:gd fmla="*/ 2448243 h 3665538" name="T91"/>
              <a:gd fmla="*/ 2989478 w 3816350" name="T92"/>
              <a:gd fmla="*/ 2307907 h 3665538" name="T93"/>
              <a:gd fmla="*/ 2867591 w 3816350" name="T94"/>
              <a:gd fmla="*/ 2234247 h 3665538" name="T95"/>
              <a:gd fmla="*/ 3696043 w 3816350" name="T96"/>
              <a:gd fmla="*/ 2367598 h 3665538" name="T97"/>
              <a:gd fmla="*/ 3314856 w 3816350" name="T98"/>
              <a:gd fmla="*/ 1892183 h 3665538" name="T99"/>
              <a:gd fmla="*/ 2974884 w 3816350" name="T100"/>
              <a:gd fmla="*/ 2068371 h 3665538" name="T101"/>
              <a:gd fmla="*/ 3799844 w 3816350" name="T102"/>
              <a:gd fmla="*/ 2062969 h 3665538" name="T103"/>
              <a:gd fmla="*/ 2637789 w 3816350" name="T104"/>
              <a:gd fmla="*/ 2027696 h 3665538" name="T105"/>
              <a:gd fmla="*/ 3189458 w 3816350" name="T106"/>
              <a:gd fmla="*/ 1697313 h 3665538" name="T107"/>
              <a:gd fmla="*/ 3015840 w 3816350" name="T108"/>
              <a:gd fmla="*/ 1948969 h 3665538" name="T109"/>
              <a:gd fmla="*/ 3354189 w 3816350" name="T110"/>
              <a:gd fmla="*/ 1860541 h 3665538" name="T111"/>
              <a:gd fmla="*/ 3468771 w 3816350" name="T112"/>
              <a:gd fmla="*/ 1695411 h 3665538" name="T113"/>
              <a:gd fmla="*/ 3173905 w 3816350" name="T114"/>
              <a:gd fmla="*/ 2035495 h 3665538" name="T115"/>
              <a:gd fmla="*/ 3074241 w 3816350" name="T116"/>
              <a:gd fmla="*/ 1681466 h 3665538" name="T117"/>
              <a:gd fmla="*/ 3386120 w 3816350" name="T118"/>
              <a:gd fmla="*/ 1131189 h 3665538" name="T119"/>
              <a:gd fmla="*/ 254975 w 3816350" name="T120"/>
              <a:gd fmla="*/ 2785759 h 3665538" name="T121"/>
              <a:gd fmla="*/ 1131353 w 3816350" name="T122"/>
              <a:gd fmla="*/ 1377803 h 3665538" name="T123"/>
              <a:gd fmla="*/ 2508155 w 3816350" name="T124"/>
              <a:gd fmla="*/ 314537 h 3665538" name="T12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b="b" l="0" r="r" t="0"/>
            <a:pathLst>
              <a:path h="3665538" w="3816350">
                <a:moveTo>
                  <a:pt x="1892592" y="3532067"/>
                </a:moveTo>
                <a:lnTo>
                  <a:pt x="1892592" y="3635348"/>
                </a:lnTo>
                <a:lnTo>
                  <a:pt x="1913877" y="3636302"/>
                </a:lnTo>
                <a:lnTo>
                  <a:pt x="1935480" y="3636302"/>
                </a:lnTo>
                <a:lnTo>
                  <a:pt x="1965343" y="3635666"/>
                </a:lnTo>
                <a:lnTo>
                  <a:pt x="1965343" y="3532385"/>
                </a:lnTo>
                <a:lnTo>
                  <a:pt x="1935480" y="3532703"/>
                </a:lnTo>
                <a:lnTo>
                  <a:pt x="1913877" y="3532703"/>
                </a:lnTo>
                <a:lnTo>
                  <a:pt x="1892592" y="3532067"/>
                </a:lnTo>
                <a:close/>
                <a:moveTo>
                  <a:pt x="665284" y="3532067"/>
                </a:moveTo>
                <a:lnTo>
                  <a:pt x="665284" y="3635348"/>
                </a:lnTo>
                <a:lnTo>
                  <a:pt x="686575" y="3636302"/>
                </a:lnTo>
                <a:lnTo>
                  <a:pt x="708185" y="3636302"/>
                </a:lnTo>
                <a:lnTo>
                  <a:pt x="738374" y="3635666"/>
                </a:lnTo>
                <a:lnTo>
                  <a:pt x="738374" y="3532385"/>
                </a:lnTo>
                <a:lnTo>
                  <a:pt x="708185" y="3532703"/>
                </a:lnTo>
                <a:lnTo>
                  <a:pt x="686575" y="3532703"/>
                </a:lnTo>
                <a:lnTo>
                  <a:pt x="665284" y="3532067"/>
                </a:lnTo>
                <a:close/>
                <a:moveTo>
                  <a:pt x="1746773" y="3519356"/>
                </a:moveTo>
                <a:lnTo>
                  <a:pt x="1746773" y="3623272"/>
                </a:lnTo>
                <a:lnTo>
                  <a:pt x="1764563" y="3625497"/>
                </a:lnTo>
                <a:lnTo>
                  <a:pt x="1782671" y="3628039"/>
                </a:lnTo>
                <a:lnTo>
                  <a:pt x="1800780" y="3629628"/>
                </a:lnTo>
                <a:lnTo>
                  <a:pt x="1819841" y="3631535"/>
                </a:lnTo>
                <a:lnTo>
                  <a:pt x="1819841" y="3527618"/>
                </a:lnTo>
                <a:lnTo>
                  <a:pt x="1800780" y="3526029"/>
                </a:lnTo>
                <a:lnTo>
                  <a:pt x="1782671" y="3524123"/>
                </a:lnTo>
                <a:lnTo>
                  <a:pt x="1764563" y="3521580"/>
                </a:lnTo>
                <a:lnTo>
                  <a:pt x="1746773" y="3519356"/>
                </a:lnTo>
                <a:close/>
                <a:moveTo>
                  <a:pt x="519421" y="3519356"/>
                </a:moveTo>
                <a:lnTo>
                  <a:pt x="519421" y="3623272"/>
                </a:lnTo>
                <a:lnTo>
                  <a:pt x="537217" y="3625497"/>
                </a:lnTo>
                <a:lnTo>
                  <a:pt x="555330" y="3628039"/>
                </a:lnTo>
                <a:lnTo>
                  <a:pt x="573762" y="3629946"/>
                </a:lnTo>
                <a:lnTo>
                  <a:pt x="592511" y="3631535"/>
                </a:lnTo>
                <a:lnTo>
                  <a:pt x="592511" y="3527618"/>
                </a:lnTo>
                <a:lnTo>
                  <a:pt x="573762" y="3526029"/>
                </a:lnTo>
                <a:lnTo>
                  <a:pt x="555330" y="3524123"/>
                </a:lnTo>
                <a:lnTo>
                  <a:pt x="537217" y="3521580"/>
                </a:lnTo>
                <a:lnTo>
                  <a:pt x="519421" y="3519356"/>
                </a:lnTo>
                <a:close/>
                <a:moveTo>
                  <a:pt x="3151360" y="3517220"/>
                </a:moveTo>
                <a:lnTo>
                  <a:pt x="3151360" y="3632118"/>
                </a:lnTo>
                <a:lnTo>
                  <a:pt x="3174848" y="3632755"/>
                </a:lnTo>
                <a:lnTo>
                  <a:pt x="3198972" y="3633073"/>
                </a:lnTo>
                <a:lnTo>
                  <a:pt x="3231983" y="3632755"/>
                </a:lnTo>
                <a:lnTo>
                  <a:pt x="3231983" y="3517539"/>
                </a:lnTo>
                <a:lnTo>
                  <a:pt x="3198972" y="3517857"/>
                </a:lnTo>
                <a:lnTo>
                  <a:pt x="3174848" y="3517539"/>
                </a:lnTo>
                <a:lnTo>
                  <a:pt x="3151360" y="3517220"/>
                </a:lnTo>
                <a:close/>
                <a:moveTo>
                  <a:pt x="2989478" y="3502580"/>
                </a:moveTo>
                <a:lnTo>
                  <a:pt x="2989478" y="3618432"/>
                </a:lnTo>
                <a:lnTo>
                  <a:pt x="3009158" y="3620979"/>
                </a:lnTo>
                <a:lnTo>
                  <a:pt x="3029472" y="3623525"/>
                </a:lnTo>
                <a:lnTo>
                  <a:pt x="3049469" y="3625753"/>
                </a:lnTo>
                <a:lnTo>
                  <a:pt x="3070419" y="3627344"/>
                </a:lnTo>
                <a:lnTo>
                  <a:pt x="3070419" y="3512446"/>
                </a:lnTo>
                <a:lnTo>
                  <a:pt x="3049469" y="3510537"/>
                </a:lnTo>
                <a:lnTo>
                  <a:pt x="3029472" y="3507990"/>
                </a:lnTo>
                <a:lnTo>
                  <a:pt x="3009158" y="3505763"/>
                </a:lnTo>
                <a:lnTo>
                  <a:pt x="2989478" y="3502580"/>
                </a:lnTo>
                <a:close/>
                <a:moveTo>
                  <a:pt x="1600953" y="3486306"/>
                </a:moveTo>
                <a:lnTo>
                  <a:pt x="1600953" y="3591494"/>
                </a:lnTo>
                <a:lnTo>
                  <a:pt x="1618744" y="3596578"/>
                </a:lnTo>
                <a:lnTo>
                  <a:pt x="1636217" y="3601345"/>
                </a:lnTo>
                <a:lnTo>
                  <a:pt x="1654960" y="3606112"/>
                </a:lnTo>
                <a:lnTo>
                  <a:pt x="1673704" y="3610243"/>
                </a:lnTo>
                <a:lnTo>
                  <a:pt x="1673704" y="3506009"/>
                </a:lnTo>
                <a:lnTo>
                  <a:pt x="1654960" y="3501242"/>
                </a:lnTo>
                <a:lnTo>
                  <a:pt x="1636217" y="3496475"/>
                </a:lnTo>
                <a:lnTo>
                  <a:pt x="1618108" y="3491708"/>
                </a:lnTo>
                <a:lnTo>
                  <a:pt x="1600953" y="3486306"/>
                </a:lnTo>
                <a:close/>
                <a:moveTo>
                  <a:pt x="373875" y="3486306"/>
                </a:moveTo>
                <a:lnTo>
                  <a:pt x="373875" y="3591494"/>
                </a:lnTo>
                <a:lnTo>
                  <a:pt x="391353" y="3596578"/>
                </a:lnTo>
                <a:lnTo>
                  <a:pt x="409149" y="3601345"/>
                </a:lnTo>
                <a:lnTo>
                  <a:pt x="427581" y="3606112"/>
                </a:lnTo>
                <a:lnTo>
                  <a:pt x="446648" y="3610243"/>
                </a:lnTo>
                <a:lnTo>
                  <a:pt x="446648" y="3506009"/>
                </a:lnTo>
                <a:lnTo>
                  <a:pt x="427581" y="3501242"/>
                </a:lnTo>
                <a:lnTo>
                  <a:pt x="409149" y="3496475"/>
                </a:lnTo>
                <a:lnTo>
                  <a:pt x="390718" y="3491708"/>
                </a:lnTo>
                <a:lnTo>
                  <a:pt x="373875" y="3486306"/>
                </a:lnTo>
                <a:close/>
                <a:moveTo>
                  <a:pt x="2827597" y="3465978"/>
                </a:moveTo>
                <a:lnTo>
                  <a:pt x="2827597" y="3583104"/>
                </a:lnTo>
                <a:lnTo>
                  <a:pt x="2846959" y="3589151"/>
                </a:lnTo>
                <a:lnTo>
                  <a:pt x="2866956" y="3594243"/>
                </a:lnTo>
                <a:lnTo>
                  <a:pt x="2887588" y="3599336"/>
                </a:lnTo>
                <a:lnTo>
                  <a:pt x="2908220" y="3604110"/>
                </a:lnTo>
                <a:lnTo>
                  <a:pt x="2908220" y="3487939"/>
                </a:lnTo>
                <a:lnTo>
                  <a:pt x="2887588" y="3482847"/>
                </a:lnTo>
                <a:lnTo>
                  <a:pt x="2866956" y="3477436"/>
                </a:lnTo>
                <a:lnTo>
                  <a:pt x="2846959" y="3472025"/>
                </a:lnTo>
                <a:lnTo>
                  <a:pt x="2827597" y="3465978"/>
                </a:lnTo>
                <a:close/>
                <a:moveTo>
                  <a:pt x="2402802" y="3447218"/>
                </a:moveTo>
                <a:lnTo>
                  <a:pt x="2397719" y="3450714"/>
                </a:lnTo>
                <a:lnTo>
                  <a:pt x="2391365" y="3453891"/>
                </a:lnTo>
                <a:lnTo>
                  <a:pt x="2383740" y="3457387"/>
                </a:lnTo>
                <a:lnTo>
                  <a:pt x="2376433" y="3460565"/>
                </a:lnTo>
                <a:lnTo>
                  <a:pt x="2347841" y="3472005"/>
                </a:lnTo>
                <a:lnTo>
                  <a:pt x="2347841" y="3562893"/>
                </a:lnTo>
                <a:lnTo>
                  <a:pt x="2355784" y="3558761"/>
                </a:lnTo>
                <a:lnTo>
                  <a:pt x="2363408" y="3554630"/>
                </a:lnTo>
                <a:lnTo>
                  <a:pt x="2371033" y="3550181"/>
                </a:lnTo>
                <a:lnTo>
                  <a:pt x="2378340" y="3545414"/>
                </a:lnTo>
                <a:lnTo>
                  <a:pt x="2385329" y="3540648"/>
                </a:lnTo>
                <a:lnTo>
                  <a:pt x="2391683" y="3535881"/>
                </a:lnTo>
                <a:lnTo>
                  <a:pt x="2397719" y="3531114"/>
                </a:lnTo>
                <a:lnTo>
                  <a:pt x="2402802" y="3526983"/>
                </a:lnTo>
                <a:lnTo>
                  <a:pt x="2402802" y="3447218"/>
                </a:lnTo>
                <a:close/>
                <a:moveTo>
                  <a:pt x="1175646" y="3447218"/>
                </a:moveTo>
                <a:lnTo>
                  <a:pt x="1170561" y="3450714"/>
                </a:lnTo>
                <a:lnTo>
                  <a:pt x="1164205" y="3453891"/>
                </a:lnTo>
                <a:lnTo>
                  <a:pt x="1156578" y="3457387"/>
                </a:lnTo>
                <a:lnTo>
                  <a:pt x="1149269" y="3460565"/>
                </a:lnTo>
                <a:lnTo>
                  <a:pt x="1120669" y="3472005"/>
                </a:lnTo>
                <a:lnTo>
                  <a:pt x="1120669" y="3562893"/>
                </a:lnTo>
                <a:lnTo>
                  <a:pt x="1128613" y="3558761"/>
                </a:lnTo>
                <a:lnTo>
                  <a:pt x="1136240" y="3554630"/>
                </a:lnTo>
                <a:lnTo>
                  <a:pt x="1144185" y="3550181"/>
                </a:lnTo>
                <a:lnTo>
                  <a:pt x="1151176" y="3545414"/>
                </a:lnTo>
                <a:lnTo>
                  <a:pt x="1158167" y="3540648"/>
                </a:lnTo>
                <a:lnTo>
                  <a:pt x="1164523" y="3535881"/>
                </a:lnTo>
                <a:lnTo>
                  <a:pt x="1170561" y="3531114"/>
                </a:lnTo>
                <a:lnTo>
                  <a:pt x="1175646" y="3526347"/>
                </a:lnTo>
                <a:lnTo>
                  <a:pt x="1175646" y="3447218"/>
                </a:lnTo>
                <a:close/>
                <a:moveTo>
                  <a:pt x="3717945" y="3422692"/>
                </a:moveTo>
                <a:lnTo>
                  <a:pt x="3711914" y="3426193"/>
                </a:lnTo>
                <a:lnTo>
                  <a:pt x="3704931" y="3430013"/>
                </a:lnTo>
                <a:lnTo>
                  <a:pt x="3696678" y="3433832"/>
                </a:lnTo>
                <a:lnTo>
                  <a:pt x="3688425" y="3437651"/>
                </a:lnTo>
                <a:lnTo>
                  <a:pt x="3671285" y="3444335"/>
                </a:lnTo>
                <a:lnTo>
                  <a:pt x="3656684" y="3450064"/>
                </a:lnTo>
                <a:lnTo>
                  <a:pt x="3656684" y="3551276"/>
                </a:lnTo>
                <a:lnTo>
                  <a:pt x="3665254" y="3546820"/>
                </a:lnTo>
                <a:lnTo>
                  <a:pt x="3674142" y="3542046"/>
                </a:lnTo>
                <a:lnTo>
                  <a:pt x="3682394" y="3537272"/>
                </a:lnTo>
                <a:lnTo>
                  <a:pt x="3690647" y="3532179"/>
                </a:lnTo>
                <a:lnTo>
                  <a:pt x="3698582" y="3526769"/>
                </a:lnTo>
                <a:lnTo>
                  <a:pt x="3705566" y="3521358"/>
                </a:lnTo>
                <a:lnTo>
                  <a:pt x="3711914" y="3515947"/>
                </a:lnTo>
                <a:lnTo>
                  <a:pt x="3717945" y="3510855"/>
                </a:lnTo>
                <a:lnTo>
                  <a:pt x="3717945" y="3422692"/>
                </a:lnTo>
                <a:close/>
                <a:moveTo>
                  <a:pt x="1455133" y="3410672"/>
                </a:moveTo>
                <a:lnTo>
                  <a:pt x="1455133" y="3516813"/>
                </a:lnTo>
                <a:lnTo>
                  <a:pt x="1457675" y="3519674"/>
                </a:lnTo>
                <a:lnTo>
                  <a:pt x="1460216" y="3522534"/>
                </a:lnTo>
                <a:lnTo>
                  <a:pt x="1466888" y="3528572"/>
                </a:lnTo>
                <a:lnTo>
                  <a:pt x="1475466" y="3534610"/>
                </a:lnTo>
                <a:lnTo>
                  <a:pt x="1484679" y="3540965"/>
                </a:lnTo>
                <a:lnTo>
                  <a:pt x="1495162" y="3547639"/>
                </a:lnTo>
                <a:lnTo>
                  <a:pt x="1505964" y="3553677"/>
                </a:lnTo>
                <a:lnTo>
                  <a:pt x="1517083" y="3559715"/>
                </a:lnTo>
                <a:lnTo>
                  <a:pt x="1528202" y="3564799"/>
                </a:lnTo>
                <a:lnTo>
                  <a:pt x="1528202" y="3457387"/>
                </a:lnTo>
                <a:lnTo>
                  <a:pt x="1517083" y="3452302"/>
                </a:lnTo>
                <a:lnTo>
                  <a:pt x="1506917" y="3446582"/>
                </a:lnTo>
                <a:lnTo>
                  <a:pt x="1497068" y="3441180"/>
                </a:lnTo>
                <a:lnTo>
                  <a:pt x="1487538" y="3435142"/>
                </a:lnTo>
                <a:lnTo>
                  <a:pt x="1478960" y="3429422"/>
                </a:lnTo>
                <a:lnTo>
                  <a:pt x="1470700" y="3423384"/>
                </a:lnTo>
                <a:lnTo>
                  <a:pt x="1462758" y="3417028"/>
                </a:lnTo>
                <a:lnTo>
                  <a:pt x="1455133" y="3410672"/>
                </a:lnTo>
                <a:close/>
                <a:moveTo>
                  <a:pt x="227694" y="3410672"/>
                </a:moveTo>
                <a:lnTo>
                  <a:pt x="227694" y="3516813"/>
                </a:lnTo>
                <a:lnTo>
                  <a:pt x="230237" y="3519674"/>
                </a:lnTo>
                <a:lnTo>
                  <a:pt x="233097" y="3522534"/>
                </a:lnTo>
                <a:lnTo>
                  <a:pt x="239770" y="3528572"/>
                </a:lnTo>
                <a:lnTo>
                  <a:pt x="248033" y="3534610"/>
                </a:lnTo>
                <a:lnTo>
                  <a:pt x="257566" y="3540965"/>
                </a:lnTo>
                <a:lnTo>
                  <a:pt x="267735" y="3547639"/>
                </a:lnTo>
                <a:lnTo>
                  <a:pt x="278858" y="3553677"/>
                </a:lnTo>
                <a:lnTo>
                  <a:pt x="289662" y="3559715"/>
                </a:lnTo>
                <a:lnTo>
                  <a:pt x="300785" y="3564799"/>
                </a:lnTo>
                <a:lnTo>
                  <a:pt x="300785" y="3457387"/>
                </a:lnTo>
                <a:lnTo>
                  <a:pt x="289662" y="3452302"/>
                </a:lnTo>
                <a:lnTo>
                  <a:pt x="279493" y="3446582"/>
                </a:lnTo>
                <a:lnTo>
                  <a:pt x="269642" y="3441180"/>
                </a:lnTo>
                <a:lnTo>
                  <a:pt x="260108" y="3435142"/>
                </a:lnTo>
                <a:lnTo>
                  <a:pt x="251528" y="3429422"/>
                </a:lnTo>
                <a:lnTo>
                  <a:pt x="243266" y="3423384"/>
                </a:lnTo>
                <a:lnTo>
                  <a:pt x="235321" y="3417028"/>
                </a:lnTo>
                <a:lnTo>
                  <a:pt x="227694" y="3410672"/>
                </a:lnTo>
                <a:close/>
                <a:moveTo>
                  <a:pt x="2665715" y="3381953"/>
                </a:moveTo>
                <a:lnTo>
                  <a:pt x="2665715" y="3500670"/>
                </a:lnTo>
                <a:lnTo>
                  <a:pt x="2668254" y="3503216"/>
                </a:lnTo>
                <a:lnTo>
                  <a:pt x="2671429" y="3506399"/>
                </a:lnTo>
                <a:lnTo>
                  <a:pt x="2678729" y="3512765"/>
                </a:lnTo>
                <a:lnTo>
                  <a:pt x="2687934" y="3519767"/>
                </a:lnTo>
                <a:lnTo>
                  <a:pt x="2698726" y="3527087"/>
                </a:lnTo>
                <a:lnTo>
                  <a:pt x="2710153" y="3534089"/>
                </a:lnTo>
                <a:lnTo>
                  <a:pt x="2722215" y="3541409"/>
                </a:lnTo>
                <a:lnTo>
                  <a:pt x="2734594" y="3547457"/>
                </a:lnTo>
                <a:lnTo>
                  <a:pt x="2746656" y="3553504"/>
                </a:lnTo>
                <a:lnTo>
                  <a:pt x="2746656" y="3434150"/>
                </a:lnTo>
                <a:lnTo>
                  <a:pt x="2734594" y="3428103"/>
                </a:lnTo>
                <a:lnTo>
                  <a:pt x="2723167" y="3422374"/>
                </a:lnTo>
                <a:lnTo>
                  <a:pt x="2712058" y="3416009"/>
                </a:lnTo>
                <a:lnTo>
                  <a:pt x="2701583" y="3409325"/>
                </a:lnTo>
                <a:lnTo>
                  <a:pt x="2691743" y="3402959"/>
                </a:lnTo>
                <a:lnTo>
                  <a:pt x="2682538" y="3396276"/>
                </a:lnTo>
                <a:lnTo>
                  <a:pt x="2673650" y="3388955"/>
                </a:lnTo>
                <a:lnTo>
                  <a:pt x="2665715" y="3381953"/>
                </a:lnTo>
                <a:close/>
                <a:moveTo>
                  <a:pt x="1916773" y="3320218"/>
                </a:moveTo>
                <a:lnTo>
                  <a:pt x="1916773" y="3423312"/>
                </a:lnTo>
                <a:lnTo>
                  <a:pt x="1938033" y="3423629"/>
                </a:lnTo>
                <a:lnTo>
                  <a:pt x="1959928" y="3424263"/>
                </a:lnTo>
                <a:lnTo>
                  <a:pt x="1989755" y="3423629"/>
                </a:lnTo>
                <a:lnTo>
                  <a:pt x="1989755" y="3320535"/>
                </a:lnTo>
                <a:lnTo>
                  <a:pt x="1959293" y="3320852"/>
                </a:lnTo>
                <a:lnTo>
                  <a:pt x="1938033" y="3320852"/>
                </a:lnTo>
                <a:lnTo>
                  <a:pt x="1916773" y="3320218"/>
                </a:lnTo>
                <a:close/>
                <a:moveTo>
                  <a:pt x="1404938" y="3314700"/>
                </a:moveTo>
                <a:lnTo>
                  <a:pt x="1408115" y="3320420"/>
                </a:lnTo>
                <a:lnTo>
                  <a:pt x="1411928" y="3325505"/>
                </a:lnTo>
                <a:lnTo>
                  <a:pt x="1415740" y="3330590"/>
                </a:lnTo>
                <a:lnTo>
                  <a:pt x="1419552" y="3335992"/>
                </a:lnTo>
                <a:lnTo>
                  <a:pt x="1424000" y="3340759"/>
                </a:lnTo>
                <a:lnTo>
                  <a:pt x="1428447" y="3346161"/>
                </a:lnTo>
                <a:lnTo>
                  <a:pt x="1438296" y="3356013"/>
                </a:lnTo>
                <a:lnTo>
                  <a:pt x="1448780" y="3365229"/>
                </a:lnTo>
                <a:lnTo>
                  <a:pt x="1460852" y="3374444"/>
                </a:lnTo>
                <a:lnTo>
                  <a:pt x="1472924" y="3383025"/>
                </a:lnTo>
                <a:lnTo>
                  <a:pt x="1486267" y="3391287"/>
                </a:lnTo>
                <a:lnTo>
                  <a:pt x="1500563" y="3399550"/>
                </a:lnTo>
                <a:lnTo>
                  <a:pt x="1515494" y="3407494"/>
                </a:lnTo>
                <a:lnTo>
                  <a:pt x="1531061" y="3415121"/>
                </a:lnTo>
                <a:lnTo>
                  <a:pt x="1547263" y="3422113"/>
                </a:lnTo>
                <a:lnTo>
                  <a:pt x="1564101" y="3428786"/>
                </a:lnTo>
                <a:lnTo>
                  <a:pt x="1581574" y="3435142"/>
                </a:lnTo>
                <a:lnTo>
                  <a:pt x="1599682" y="3441498"/>
                </a:lnTo>
                <a:lnTo>
                  <a:pt x="1618108" y="3447218"/>
                </a:lnTo>
                <a:lnTo>
                  <a:pt x="1637170" y="3452620"/>
                </a:lnTo>
                <a:lnTo>
                  <a:pt x="1656866" y="3457705"/>
                </a:lnTo>
                <a:lnTo>
                  <a:pt x="1676881" y="3462472"/>
                </a:lnTo>
                <a:lnTo>
                  <a:pt x="1697213" y="3466921"/>
                </a:lnTo>
                <a:lnTo>
                  <a:pt x="1718180" y="3471052"/>
                </a:lnTo>
                <a:lnTo>
                  <a:pt x="1738830" y="3474865"/>
                </a:lnTo>
                <a:lnTo>
                  <a:pt x="1760116" y="3478361"/>
                </a:lnTo>
                <a:lnTo>
                  <a:pt x="1782036" y="3480903"/>
                </a:lnTo>
                <a:lnTo>
                  <a:pt x="1803639" y="3483763"/>
                </a:lnTo>
                <a:lnTo>
                  <a:pt x="1825877" y="3486306"/>
                </a:lnTo>
                <a:lnTo>
                  <a:pt x="1847798" y="3488213"/>
                </a:lnTo>
                <a:lnTo>
                  <a:pt x="1870036" y="3489801"/>
                </a:lnTo>
                <a:lnTo>
                  <a:pt x="1891957" y="3490755"/>
                </a:lnTo>
                <a:lnTo>
                  <a:pt x="1914513" y="3492026"/>
                </a:lnTo>
                <a:lnTo>
                  <a:pt x="1936751" y="3492344"/>
                </a:lnTo>
                <a:lnTo>
                  <a:pt x="1959307" y="3492979"/>
                </a:lnTo>
                <a:lnTo>
                  <a:pt x="1978051" y="3492344"/>
                </a:lnTo>
                <a:lnTo>
                  <a:pt x="1996794" y="3492026"/>
                </a:lnTo>
                <a:lnTo>
                  <a:pt x="2015538" y="3491708"/>
                </a:lnTo>
                <a:lnTo>
                  <a:pt x="2034599" y="3490437"/>
                </a:lnTo>
                <a:lnTo>
                  <a:pt x="2053025" y="3489801"/>
                </a:lnTo>
                <a:lnTo>
                  <a:pt x="2071769" y="3488213"/>
                </a:lnTo>
                <a:lnTo>
                  <a:pt x="2090513" y="3486624"/>
                </a:lnTo>
                <a:lnTo>
                  <a:pt x="2108621" y="3484717"/>
                </a:lnTo>
                <a:lnTo>
                  <a:pt x="2127365" y="3482492"/>
                </a:lnTo>
                <a:lnTo>
                  <a:pt x="2145473" y="3480268"/>
                </a:lnTo>
                <a:lnTo>
                  <a:pt x="2163581" y="3477408"/>
                </a:lnTo>
                <a:lnTo>
                  <a:pt x="2181372" y="3474865"/>
                </a:lnTo>
                <a:lnTo>
                  <a:pt x="2199163" y="3471688"/>
                </a:lnTo>
                <a:lnTo>
                  <a:pt x="2216318" y="3468510"/>
                </a:lnTo>
                <a:lnTo>
                  <a:pt x="2233473" y="3464696"/>
                </a:lnTo>
                <a:lnTo>
                  <a:pt x="2250311" y="3460883"/>
                </a:lnTo>
                <a:lnTo>
                  <a:pt x="2266830" y="3457069"/>
                </a:lnTo>
                <a:lnTo>
                  <a:pt x="2283668" y="3452620"/>
                </a:lnTo>
                <a:lnTo>
                  <a:pt x="2299235" y="3448171"/>
                </a:lnTo>
                <a:lnTo>
                  <a:pt x="2315119" y="3443404"/>
                </a:lnTo>
                <a:lnTo>
                  <a:pt x="2330051" y="3438320"/>
                </a:lnTo>
                <a:lnTo>
                  <a:pt x="2344982" y="3432917"/>
                </a:lnTo>
                <a:lnTo>
                  <a:pt x="2359278" y="3427833"/>
                </a:lnTo>
                <a:lnTo>
                  <a:pt x="2373574" y="3421795"/>
                </a:lnTo>
                <a:lnTo>
                  <a:pt x="2386917" y="3415757"/>
                </a:lnTo>
                <a:lnTo>
                  <a:pt x="2399942" y="3409719"/>
                </a:lnTo>
                <a:lnTo>
                  <a:pt x="2412650" y="3403363"/>
                </a:lnTo>
                <a:lnTo>
                  <a:pt x="2424722" y="3396690"/>
                </a:lnTo>
                <a:lnTo>
                  <a:pt x="2436159" y="3389380"/>
                </a:lnTo>
                <a:lnTo>
                  <a:pt x="2446961" y="3382389"/>
                </a:lnTo>
                <a:lnTo>
                  <a:pt x="2457444" y="3375080"/>
                </a:lnTo>
                <a:lnTo>
                  <a:pt x="2466975" y="3367453"/>
                </a:lnTo>
                <a:lnTo>
                  <a:pt x="2466975" y="3464378"/>
                </a:lnTo>
                <a:lnTo>
                  <a:pt x="2466657" y="3464696"/>
                </a:lnTo>
                <a:lnTo>
                  <a:pt x="2466340" y="3472641"/>
                </a:lnTo>
                <a:lnTo>
                  <a:pt x="2466022" y="3477408"/>
                </a:lnTo>
                <a:lnTo>
                  <a:pt x="2464751" y="3482492"/>
                </a:lnTo>
                <a:lnTo>
                  <a:pt x="2463480" y="3487895"/>
                </a:lnTo>
                <a:lnTo>
                  <a:pt x="2461892" y="3492344"/>
                </a:lnTo>
                <a:lnTo>
                  <a:pt x="2459986" y="3497111"/>
                </a:lnTo>
                <a:lnTo>
                  <a:pt x="2457444" y="3501877"/>
                </a:lnTo>
                <a:lnTo>
                  <a:pt x="2455220" y="3506962"/>
                </a:lnTo>
                <a:lnTo>
                  <a:pt x="2452361" y="3511729"/>
                </a:lnTo>
                <a:lnTo>
                  <a:pt x="2449184" y="3516178"/>
                </a:lnTo>
                <a:lnTo>
                  <a:pt x="2445690" y="3520945"/>
                </a:lnTo>
                <a:lnTo>
                  <a:pt x="2441878" y="3525712"/>
                </a:lnTo>
                <a:lnTo>
                  <a:pt x="2437748" y="3529843"/>
                </a:lnTo>
                <a:lnTo>
                  <a:pt x="2429170" y="3539059"/>
                </a:lnTo>
                <a:lnTo>
                  <a:pt x="2419322" y="3547639"/>
                </a:lnTo>
                <a:lnTo>
                  <a:pt x="2408202" y="3556537"/>
                </a:lnTo>
                <a:lnTo>
                  <a:pt x="2396130" y="3564799"/>
                </a:lnTo>
                <a:lnTo>
                  <a:pt x="2383423" y="3572744"/>
                </a:lnTo>
                <a:lnTo>
                  <a:pt x="2369127" y="3580689"/>
                </a:lnTo>
                <a:lnTo>
                  <a:pt x="2354195" y="3587998"/>
                </a:lnTo>
                <a:lnTo>
                  <a:pt x="2338311" y="3595625"/>
                </a:lnTo>
                <a:lnTo>
                  <a:pt x="2321791" y="3602298"/>
                </a:lnTo>
                <a:lnTo>
                  <a:pt x="2304636" y="3608972"/>
                </a:lnTo>
                <a:lnTo>
                  <a:pt x="2285892" y="3615328"/>
                </a:lnTo>
                <a:lnTo>
                  <a:pt x="2266830" y="3621683"/>
                </a:lnTo>
                <a:lnTo>
                  <a:pt x="2247134" y="3627086"/>
                </a:lnTo>
                <a:lnTo>
                  <a:pt x="2226802" y="3632806"/>
                </a:lnTo>
                <a:lnTo>
                  <a:pt x="2205516" y="3637255"/>
                </a:lnTo>
                <a:lnTo>
                  <a:pt x="2183278" y="3642022"/>
                </a:lnTo>
                <a:lnTo>
                  <a:pt x="2160722" y="3646471"/>
                </a:lnTo>
                <a:lnTo>
                  <a:pt x="2137848" y="3649967"/>
                </a:lnTo>
                <a:lnTo>
                  <a:pt x="2114340" y="3653462"/>
                </a:lnTo>
                <a:lnTo>
                  <a:pt x="2089877" y="3656640"/>
                </a:lnTo>
                <a:lnTo>
                  <a:pt x="2065415" y="3659182"/>
                </a:lnTo>
                <a:lnTo>
                  <a:pt x="2040000" y="3661407"/>
                </a:lnTo>
                <a:lnTo>
                  <a:pt x="2014267" y="3662996"/>
                </a:lnTo>
                <a:lnTo>
                  <a:pt x="1988217" y="3664267"/>
                </a:lnTo>
                <a:lnTo>
                  <a:pt x="1962166" y="3664903"/>
                </a:lnTo>
                <a:lnTo>
                  <a:pt x="1935480" y="3665538"/>
                </a:lnTo>
                <a:lnTo>
                  <a:pt x="1908159" y="3664903"/>
                </a:lnTo>
                <a:lnTo>
                  <a:pt x="1881155" y="3664267"/>
                </a:lnTo>
                <a:lnTo>
                  <a:pt x="1854469" y="3662996"/>
                </a:lnTo>
                <a:lnTo>
                  <a:pt x="1828419" y="3661089"/>
                </a:lnTo>
                <a:lnTo>
                  <a:pt x="1803004" y="3659182"/>
                </a:lnTo>
                <a:lnTo>
                  <a:pt x="1777588" y="3656322"/>
                </a:lnTo>
                <a:lnTo>
                  <a:pt x="1752809" y="3653145"/>
                </a:lnTo>
                <a:lnTo>
                  <a:pt x="1728664" y="3649649"/>
                </a:lnTo>
                <a:lnTo>
                  <a:pt x="1705155" y="3645835"/>
                </a:lnTo>
                <a:lnTo>
                  <a:pt x="1682282" y="3641069"/>
                </a:lnTo>
                <a:lnTo>
                  <a:pt x="1660043" y="3636302"/>
                </a:lnTo>
                <a:lnTo>
                  <a:pt x="1638440" y="3631217"/>
                </a:lnTo>
                <a:lnTo>
                  <a:pt x="1617791" y="3625497"/>
                </a:lnTo>
                <a:lnTo>
                  <a:pt x="1597776" y="3619777"/>
                </a:lnTo>
                <a:lnTo>
                  <a:pt x="1578397" y="3613421"/>
                </a:lnTo>
                <a:lnTo>
                  <a:pt x="1559653" y="3606747"/>
                </a:lnTo>
                <a:lnTo>
                  <a:pt x="1542498" y="3599438"/>
                </a:lnTo>
                <a:lnTo>
                  <a:pt x="1525343" y="3592447"/>
                </a:lnTo>
                <a:lnTo>
                  <a:pt x="1509776" y="3584820"/>
                </a:lnTo>
                <a:lnTo>
                  <a:pt x="1495162" y="3576875"/>
                </a:lnTo>
                <a:lnTo>
                  <a:pt x="1481184" y="3568613"/>
                </a:lnTo>
                <a:lnTo>
                  <a:pt x="1468159" y="3560350"/>
                </a:lnTo>
                <a:lnTo>
                  <a:pt x="1456404" y="3551770"/>
                </a:lnTo>
                <a:lnTo>
                  <a:pt x="1445603" y="3542554"/>
                </a:lnTo>
                <a:lnTo>
                  <a:pt x="1440837" y="3538423"/>
                </a:lnTo>
                <a:lnTo>
                  <a:pt x="1436390" y="3533656"/>
                </a:lnTo>
                <a:lnTo>
                  <a:pt x="1431942" y="3529207"/>
                </a:lnTo>
                <a:lnTo>
                  <a:pt x="1428130" y="3524440"/>
                </a:lnTo>
                <a:lnTo>
                  <a:pt x="1424318" y="3519674"/>
                </a:lnTo>
                <a:lnTo>
                  <a:pt x="1420823" y="3514907"/>
                </a:lnTo>
                <a:lnTo>
                  <a:pt x="1417646" y="3510140"/>
                </a:lnTo>
                <a:lnTo>
                  <a:pt x="1415105" y="3505055"/>
                </a:lnTo>
                <a:lnTo>
                  <a:pt x="1412563" y="3500288"/>
                </a:lnTo>
                <a:lnTo>
                  <a:pt x="1410339" y="3495204"/>
                </a:lnTo>
                <a:lnTo>
                  <a:pt x="1408115" y="3490437"/>
                </a:lnTo>
                <a:lnTo>
                  <a:pt x="1407162" y="3485352"/>
                </a:lnTo>
                <a:lnTo>
                  <a:pt x="1405892" y="3480268"/>
                </a:lnTo>
                <a:lnTo>
                  <a:pt x="1404621" y="3475183"/>
                </a:lnTo>
                <a:lnTo>
                  <a:pt x="1404303" y="3470099"/>
                </a:lnTo>
                <a:lnTo>
                  <a:pt x="1404303" y="3464696"/>
                </a:lnTo>
                <a:lnTo>
                  <a:pt x="1403350" y="3464696"/>
                </a:lnTo>
                <a:lnTo>
                  <a:pt x="1403350" y="3333132"/>
                </a:lnTo>
                <a:lnTo>
                  <a:pt x="1403350" y="3329318"/>
                </a:lnTo>
                <a:lnTo>
                  <a:pt x="1403985" y="3322327"/>
                </a:lnTo>
                <a:lnTo>
                  <a:pt x="1404938" y="3314700"/>
                </a:lnTo>
                <a:close/>
                <a:moveTo>
                  <a:pt x="177802" y="3314700"/>
                </a:moveTo>
                <a:lnTo>
                  <a:pt x="180980" y="3320420"/>
                </a:lnTo>
                <a:lnTo>
                  <a:pt x="184476" y="3325505"/>
                </a:lnTo>
                <a:lnTo>
                  <a:pt x="188289" y="3330590"/>
                </a:lnTo>
                <a:lnTo>
                  <a:pt x="192420" y="3335992"/>
                </a:lnTo>
                <a:lnTo>
                  <a:pt x="196551" y="3340759"/>
                </a:lnTo>
                <a:lnTo>
                  <a:pt x="201000" y="3346161"/>
                </a:lnTo>
                <a:lnTo>
                  <a:pt x="210852" y="3356013"/>
                </a:lnTo>
                <a:lnTo>
                  <a:pt x="221656" y="3365229"/>
                </a:lnTo>
                <a:lnTo>
                  <a:pt x="233414" y="3374444"/>
                </a:lnTo>
                <a:lnTo>
                  <a:pt x="245490" y="3383025"/>
                </a:lnTo>
                <a:lnTo>
                  <a:pt x="259155" y="3391287"/>
                </a:lnTo>
                <a:lnTo>
                  <a:pt x="273138" y="3399550"/>
                </a:lnTo>
                <a:lnTo>
                  <a:pt x="288073" y="3407494"/>
                </a:lnTo>
                <a:lnTo>
                  <a:pt x="303645" y="3415121"/>
                </a:lnTo>
                <a:lnTo>
                  <a:pt x="319852" y="3422113"/>
                </a:lnTo>
                <a:lnTo>
                  <a:pt x="336694" y="3428786"/>
                </a:lnTo>
                <a:lnTo>
                  <a:pt x="354173" y="3435142"/>
                </a:lnTo>
                <a:lnTo>
                  <a:pt x="372286" y="3441498"/>
                </a:lnTo>
                <a:lnTo>
                  <a:pt x="390718" y="3447218"/>
                </a:lnTo>
                <a:lnTo>
                  <a:pt x="409785" y="3452620"/>
                </a:lnTo>
                <a:lnTo>
                  <a:pt x="429488" y="3457705"/>
                </a:lnTo>
                <a:lnTo>
                  <a:pt x="449826" y="3462472"/>
                </a:lnTo>
                <a:lnTo>
                  <a:pt x="469846" y="3466921"/>
                </a:lnTo>
                <a:lnTo>
                  <a:pt x="490820" y="3471052"/>
                </a:lnTo>
                <a:lnTo>
                  <a:pt x="511794" y="3474865"/>
                </a:lnTo>
                <a:lnTo>
                  <a:pt x="533085" y="3478361"/>
                </a:lnTo>
                <a:lnTo>
                  <a:pt x="554695" y="3480903"/>
                </a:lnTo>
                <a:lnTo>
                  <a:pt x="576304" y="3483763"/>
                </a:lnTo>
                <a:lnTo>
                  <a:pt x="598549" y="3486306"/>
                </a:lnTo>
                <a:lnTo>
                  <a:pt x="620476" y="3488213"/>
                </a:lnTo>
                <a:lnTo>
                  <a:pt x="642721" y="3489801"/>
                </a:lnTo>
                <a:lnTo>
                  <a:pt x="664966" y="3490755"/>
                </a:lnTo>
                <a:lnTo>
                  <a:pt x="687211" y="3492026"/>
                </a:lnTo>
                <a:lnTo>
                  <a:pt x="709456" y="3492344"/>
                </a:lnTo>
                <a:lnTo>
                  <a:pt x="732018" y="3492344"/>
                </a:lnTo>
                <a:lnTo>
                  <a:pt x="750768" y="3492344"/>
                </a:lnTo>
                <a:lnTo>
                  <a:pt x="769517" y="3492026"/>
                </a:lnTo>
                <a:lnTo>
                  <a:pt x="788266" y="3491708"/>
                </a:lnTo>
                <a:lnTo>
                  <a:pt x="807333" y="3490437"/>
                </a:lnTo>
                <a:lnTo>
                  <a:pt x="825765" y="3489801"/>
                </a:lnTo>
                <a:lnTo>
                  <a:pt x="844832" y="3488213"/>
                </a:lnTo>
                <a:lnTo>
                  <a:pt x="863263" y="3486624"/>
                </a:lnTo>
                <a:lnTo>
                  <a:pt x="881695" y="3484717"/>
                </a:lnTo>
                <a:lnTo>
                  <a:pt x="900126" y="3482492"/>
                </a:lnTo>
                <a:lnTo>
                  <a:pt x="918240" y="3480268"/>
                </a:lnTo>
                <a:lnTo>
                  <a:pt x="936354" y="3477408"/>
                </a:lnTo>
                <a:lnTo>
                  <a:pt x="954150" y="3474865"/>
                </a:lnTo>
                <a:lnTo>
                  <a:pt x="971946" y="3471688"/>
                </a:lnTo>
                <a:lnTo>
                  <a:pt x="989424" y="3468510"/>
                </a:lnTo>
                <a:lnTo>
                  <a:pt x="1006266" y="3464696"/>
                </a:lnTo>
                <a:lnTo>
                  <a:pt x="1023109" y="3460883"/>
                </a:lnTo>
                <a:lnTo>
                  <a:pt x="1039952" y="3457069"/>
                </a:lnTo>
                <a:lnTo>
                  <a:pt x="1056476" y="3452620"/>
                </a:lnTo>
                <a:lnTo>
                  <a:pt x="1072366" y="3448171"/>
                </a:lnTo>
                <a:lnTo>
                  <a:pt x="1087937" y="3443087"/>
                </a:lnTo>
                <a:lnTo>
                  <a:pt x="1102873" y="3438320"/>
                </a:lnTo>
                <a:lnTo>
                  <a:pt x="1118126" y="3432917"/>
                </a:lnTo>
                <a:lnTo>
                  <a:pt x="1132109" y="3427833"/>
                </a:lnTo>
                <a:lnTo>
                  <a:pt x="1146409" y="3421795"/>
                </a:lnTo>
                <a:lnTo>
                  <a:pt x="1159756" y="3415757"/>
                </a:lnTo>
                <a:lnTo>
                  <a:pt x="1172785" y="3409719"/>
                </a:lnTo>
                <a:lnTo>
                  <a:pt x="1185497" y="3403363"/>
                </a:lnTo>
                <a:lnTo>
                  <a:pt x="1197890" y="3396690"/>
                </a:lnTo>
                <a:lnTo>
                  <a:pt x="1209331" y="3389380"/>
                </a:lnTo>
                <a:lnTo>
                  <a:pt x="1219818" y="3382389"/>
                </a:lnTo>
                <a:lnTo>
                  <a:pt x="1230622" y="3375080"/>
                </a:lnTo>
                <a:lnTo>
                  <a:pt x="1239838" y="3367453"/>
                </a:lnTo>
                <a:lnTo>
                  <a:pt x="1239838" y="3464378"/>
                </a:lnTo>
                <a:lnTo>
                  <a:pt x="1239838" y="3464696"/>
                </a:lnTo>
                <a:lnTo>
                  <a:pt x="1239520" y="3468827"/>
                </a:lnTo>
                <a:lnTo>
                  <a:pt x="1239202" y="3472641"/>
                </a:lnTo>
                <a:lnTo>
                  <a:pt x="1238885" y="3477408"/>
                </a:lnTo>
                <a:lnTo>
                  <a:pt x="1237614" y="3482492"/>
                </a:lnTo>
                <a:lnTo>
                  <a:pt x="1236342" y="3487895"/>
                </a:lnTo>
                <a:lnTo>
                  <a:pt x="1234754" y="3492344"/>
                </a:lnTo>
                <a:lnTo>
                  <a:pt x="1232847" y="3497111"/>
                </a:lnTo>
                <a:lnTo>
                  <a:pt x="1230622" y="3501877"/>
                </a:lnTo>
                <a:lnTo>
                  <a:pt x="1228080" y="3506962"/>
                </a:lnTo>
                <a:lnTo>
                  <a:pt x="1225538" y="3511729"/>
                </a:lnTo>
                <a:lnTo>
                  <a:pt x="1222360" y="3516178"/>
                </a:lnTo>
                <a:lnTo>
                  <a:pt x="1218546" y="3520945"/>
                </a:lnTo>
                <a:lnTo>
                  <a:pt x="1214733" y="3525712"/>
                </a:lnTo>
                <a:lnTo>
                  <a:pt x="1210920" y="3529843"/>
                </a:lnTo>
                <a:lnTo>
                  <a:pt x="1202022" y="3539059"/>
                </a:lnTo>
                <a:lnTo>
                  <a:pt x="1192170" y="3547639"/>
                </a:lnTo>
                <a:lnTo>
                  <a:pt x="1181048" y="3556537"/>
                </a:lnTo>
                <a:lnTo>
                  <a:pt x="1169290" y="3564799"/>
                </a:lnTo>
                <a:lnTo>
                  <a:pt x="1156261" y="3572744"/>
                </a:lnTo>
                <a:lnTo>
                  <a:pt x="1141960" y="3580689"/>
                </a:lnTo>
                <a:lnTo>
                  <a:pt x="1127024" y="3587998"/>
                </a:lnTo>
                <a:lnTo>
                  <a:pt x="1111453" y="3595625"/>
                </a:lnTo>
                <a:lnTo>
                  <a:pt x="1094610" y="3602298"/>
                </a:lnTo>
                <a:lnTo>
                  <a:pt x="1077450" y="3608972"/>
                </a:lnTo>
                <a:lnTo>
                  <a:pt x="1058701" y="3615328"/>
                </a:lnTo>
                <a:lnTo>
                  <a:pt x="1039952" y="3621683"/>
                </a:lnTo>
                <a:lnTo>
                  <a:pt x="1020249" y="3627086"/>
                </a:lnTo>
                <a:lnTo>
                  <a:pt x="999593" y="3632806"/>
                </a:lnTo>
                <a:lnTo>
                  <a:pt x="978301" y="3637255"/>
                </a:lnTo>
                <a:lnTo>
                  <a:pt x="956056" y="3642022"/>
                </a:lnTo>
                <a:lnTo>
                  <a:pt x="933494" y="3646471"/>
                </a:lnTo>
                <a:lnTo>
                  <a:pt x="910613" y="3649967"/>
                </a:lnTo>
                <a:lnTo>
                  <a:pt x="887097" y="3653462"/>
                </a:lnTo>
                <a:lnTo>
                  <a:pt x="862946" y="3656640"/>
                </a:lnTo>
                <a:lnTo>
                  <a:pt x="838158" y="3659182"/>
                </a:lnTo>
                <a:lnTo>
                  <a:pt x="812736" y="3661407"/>
                </a:lnTo>
                <a:lnTo>
                  <a:pt x="787313" y="3662996"/>
                </a:lnTo>
                <a:lnTo>
                  <a:pt x="761572" y="3664267"/>
                </a:lnTo>
                <a:lnTo>
                  <a:pt x="735196" y="3664903"/>
                </a:lnTo>
                <a:lnTo>
                  <a:pt x="708185" y="3665538"/>
                </a:lnTo>
                <a:lnTo>
                  <a:pt x="680855" y="3664903"/>
                </a:lnTo>
                <a:lnTo>
                  <a:pt x="654161" y="3664267"/>
                </a:lnTo>
                <a:lnTo>
                  <a:pt x="627467" y="3662996"/>
                </a:lnTo>
                <a:lnTo>
                  <a:pt x="601409" y="3661089"/>
                </a:lnTo>
                <a:lnTo>
                  <a:pt x="575668" y="3659182"/>
                </a:lnTo>
                <a:lnTo>
                  <a:pt x="550246" y="3656322"/>
                </a:lnTo>
                <a:lnTo>
                  <a:pt x="525458" y="3653145"/>
                </a:lnTo>
                <a:lnTo>
                  <a:pt x="501307" y="3649649"/>
                </a:lnTo>
                <a:lnTo>
                  <a:pt x="478109" y="3645835"/>
                </a:lnTo>
                <a:lnTo>
                  <a:pt x="455228" y="3641069"/>
                </a:lnTo>
                <a:lnTo>
                  <a:pt x="432665" y="3636302"/>
                </a:lnTo>
                <a:lnTo>
                  <a:pt x="411374" y="3631217"/>
                </a:lnTo>
                <a:lnTo>
                  <a:pt x="390400" y="3625497"/>
                </a:lnTo>
                <a:lnTo>
                  <a:pt x="370380" y="3619777"/>
                </a:lnTo>
                <a:lnTo>
                  <a:pt x="350995" y="3613421"/>
                </a:lnTo>
                <a:lnTo>
                  <a:pt x="332563" y="3606747"/>
                </a:lnTo>
                <a:lnTo>
                  <a:pt x="315085" y="3599438"/>
                </a:lnTo>
                <a:lnTo>
                  <a:pt x="297925" y="3592447"/>
                </a:lnTo>
                <a:lnTo>
                  <a:pt x="282353" y="3584820"/>
                </a:lnTo>
                <a:lnTo>
                  <a:pt x="267735" y="3576875"/>
                </a:lnTo>
                <a:lnTo>
                  <a:pt x="253753" y="3568613"/>
                </a:lnTo>
                <a:lnTo>
                  <a:pt x="240724" y="3560350"/>
                </a:lnTo>
                <a:lnTo>
                  <a:pt x="229283" y="3551770"/>
                </a:lnTo>
                <a:lnTo>
                  <a:pt x="218796" y="3542872"/>
                </a:lnTo>
                <a:lnTo>
                  <a:pt x="213712" y="3538423"/>
                </a:lnTo>
                <a:lnTo>
                  <a:pt x="208945" y="3533656"/>
                </a:lnTo>
                <a:lnTo>
                  <a:pt x="204814" y="3529207"/>
                </a:lnTo>
                <a:lnTo>
                  <a:pt x="200683" y="3524440"/>
                </a:lnTo>
                <a:lnTo>
                  <a:pt x="196869" y="3519674"/>
                </a:lnTo>
                <a:lnTo>
                  <a:pt x="193374" y="3514907"/>
                </a:lnTo>
                <a:lnTo>
                  <a:pt x="190196" y="3510140"/>
                </a:lnTo>
                <a:lnTo>
                  <a:pt x="187653" y="3505055"/>
                </a:lnTo>
                <a:lnTo>
                  <a:pt x="185111" y="3500288"/>
                </a:lnTo>
                <a:lnTo>
                  <a:pt x="182887" y="3495204"/>
                </a:lnTo>
                <a:lnTo>
                  <a:pt x="181298" y="3490437"/>
                </a:lnTo>
                <a:lnTo>
                  <a:pt x="179709" y="3485352"/>
                </a:lnTo>
                <a:lnTo>
                  <a:pt x="178438" y="3480268"/>
                </a:lnTo>
                <a:lnTo>
                  <a:pt x="177802" y="3475183"/>
                </a:lnTo>
                <a:lnTo>
                  <a:pt x="176849" y="3470099"/>
                </a:lnTo>
                <a:lnTo>
                  <a:pt x="176849" y="3464696"/>
                </a:lnTo>
                <a:lnTo>
                  <a:pt x="176531" y="3464696"/>
                </a:lnTo>
                <a:lnTo>
                  <a:pt x="176531" y="3333132"/>
                </a:lnTo>
                <a:lnTo>
                  <a:pt x="176213" y="3329318"/>
                </a:lnTo>
                <a:lnTo>
                  <a:pt x="176531" y="3322327"/>
                </a:lnTo>
                <a:lnTo>
                  <a:pt x="177802" y="3314700"/>
                </a:lnTo>
                <a:close/>
                <a:moveTo>
                  <a:pt x="1771445" y="3307529"/>
                </a:moveTo>
                <a:lnTo>
                  <a:pt x="1771445" y="3411258"/>
                </a:lnTo>
                <a:lnTo>
                  <a:pt x="1789215" y="3413478"/>
                </a:lnTo>
                <a:lnTo>
                  <a:pt x="1807301" y="3415698"/>
                </a:lnTo>
                <a:lnTo>
                  <a:pt x="1825388" y="3417285"/>
                </a:lnTo>
                <a:lnTo>
                  <a:pt x="1843792" y="3419505"/>
                </a:lnTo>
                <a:lnTo>
                  <a:pt x="1843792" y="3315777"/>
                </a:lnTo>
                <a:lnTo>
                  <a:pt x="1825388" y="3314191"/>
                </a:lnTo>
                <a:lnTo>
                  <a:pt x="1807301" y="3312287"/>
                </a:lnTo>
                <a:lnTo>
                  <a:pt x="1789215" y="3309750"/>
                </a:lnTo>
                <a:lnTo>
                  <a:pt x="1771445" y="3307529"/>
                </a:lnTo>
                <a:close/>
                <a:moveTo>
                  <a:pt x="3178346" y="3281045"/>
                </a:moveTo>
                <a:lnTo>
                  <a:pt x="3178346" y="3395980"/>
                </a:lnTo>
                <a:lnTo>
                  <a:pt x="3201835" y="3396298"/>
                </a:lnTo>
                <a:lnTo>
                  <a:pt x="3225959" y="3396615"/>
                </a:lnTo>
                <a:lnTo>
                  <a:pt x="3258970" y="3396298"/>
                </a:lnTo>
                <a:lnTo>
                  <a:pt x="3258970" y="3281363"/>
                </a:lnTo>
                <a:lnTo>
                  <a:pt x="3225641" y="3281680"/>
                </a:lnTo>
                <a:lnTo>
                  <a:pt x="3201835" y="3281363"/>
                </a:lnTo>
                <a:lnTo>
                  <a:pt x="3178346" y="3281045"/>
                </a:lnTo>
                <a:close/>
                <a:moveTo>
                  <a:pt x="2609850" y="3275012"/>
                </a:moveTo>
                <a:lnTo>
                  <a:pt x="2613342" y="3281059"/>
                </a:lnTo>
                <a:lnTo>
                  <a:pt x="2617468" y="3287107"/>
                </a:lnTo>
                <a:lnTo>
                  <a:pt x="2621594" y="3292836"/>
                </a:lnTo>
                <a:lnTo>
                  <a:pt x="2626038" y="3298883"/>
                </a:lnTo>
                <a:lnTo>
                  <a:pt x="2631117" y="3304294"/>
                </a:lnTo>
                <a:lnTo>
                  <a:pt x="2635878" y="3310023"/>
                </a:lnTo>
                <a:lnTo>
                  <a:pt x="2641274" y="3315433"/>
                </a:lnTo>
                <a:lnTo>
                  <a:pt x="2646988" y="3320844"/>
                </a:lnTo>
                <a:lnTo>
                  <a:pt x="2658732" y="3331347"/>
                </a:lnTo>
                <a:lnTo>
                  <a:pt x="2671746" y="3341532"/>
                </a:lnTo>
                <a:lnTo>
                  <a:pt x="2685712" y="3351080"/>
                </a:lnTo>
                <a:lnTo>
                  <a:pt x="2700631" y="3360629"/>
                </a:lnTo>
                <a:lnTo>
                  <a:pt x="2715867" y="3369540"/>
                </a:lnTo>
                <a:lnTo>
                  <a:pt x="2732372" y="3378452"/>
                </a:lnTo>
                <a:lnTo>
                  <a:pt x="2749830" y="3386727"/>
                </a:lnTo>
                <a:lnTo>
                  <a:pt x="2767923" y="3394684"/>
                </a:lnTo>
                <a:lnTo>
                  <a:pt x="2786650" y="3402004"/>
                </a:lnTo>
                <a:lnTo>
                  <a:pt x="2805695" y="3409325"/>
                </a:lnTo>
                <a:lnTo>
                  <a:pt x="2826009" y="3416327"/>
                </a:lnTo>
                <a:lnTo>
                  <a:pt x="2846959" y="3422692"/>
                </a:lnTo>
                <a:lnTo>
                  <a:pt x="2867591" y="3428421"/>
                </a:lnTo>
                <a:lnTo>
                  <a:pt x="2889492" y="3434469"/>
                </a:lnTo>
                <a:lnTo>
                  <a:pt x="2912029" y="3439561"/>
                </a:lnTo>
                <a:lnTo>
                  <a:pt x="2934248" y="3444654"/>
                </a:lnTo>
                <a:lnTo>
                  <a:pt x="2957102" y="3449109"/>
                </a:lnTo>
                <a:lnTo>
                  <a:pt x="2980908" y="3453565"/>
                </a:lnTo>
                <a:lnTo>
                  <a:pt x="3004396" y="3457066"/>
                </a:lnTo>
                <a:lnTo>
                  <a:pt x="3028203" y="3460567"/>
                </a:lnTo>
                <a:lnTo>
                  <a:pt x="3052644" y="3463432"/>
                </a:lnTo>
                <a:lnTo>
                  <a:pt x="3077084" y="3465978"/>
                </a:lnTo>
                <a:lnTo>
                  <a:pt x="3101525" y="3468206"/>
                </a:lnTo>
                <a:lnTo>
                  <a:pt x="3125966" y="3470116"/>
                </a:lnTo>
                <a:lnTo>
                  <a:pt x="3150725" y="3471389"/>
                </a:lnTo>
                <a:lnTo>
                  <a:pt x="3175800" y="3472344"/>
                </a:lnTo>
                <a:lnTo>
                  <a:pt x="3200559" y="3472980"/>
                </a:lnTo>
                <a:lnTo>
                  <a:pt x="3225317" y="3473298"/>
                </a:lnTo>
                <a:lnTo>
                  <a:pt x="3246266" y="3473298"/>
                </a:lnTo>
                <a:lnTo>
                  <a:pt x="3267216" y="3472344"/>
                </a:lnTo>
                <a:lnTo>
                  <a:pt x="3288165" y="3472025"/>
                </a:lnTo>
                <a:lnTo>
                  <a:pt x="3308797" y="3470752"/>
                </a:lnTo>
                <a:lnTo>
                  <a:pt x="3329429" y="3469797"/>
                </a:lnTo>
                <a:lnTo>
                  <a:pt x="3350378" y="3468206"/>
                </a:lnTo>
                <a:lnTo>
                  <a:pt x="3371010" y="3466615"/>
                </a:lnTo>
                <a:lnTo>
                  <a:pt x="3391325" y="3464068"/>
                </a:lnTo>
                <a:lnTo>
                  <a:pt x="3411957" y="3462159"/>
                </a:lnTo>
                <a:lnTo>
                  <a:pt x="3431954" y="3459294"/>
                </a:lnTo>
                <a:lnTo>
                  <a:pt x="3451951" y="3456748"/>
                </a:lnTo>
                <a:lnTo>
                  <a:pt x="3471948" y="3453565"/>
                </a:lnTo>
                <a:lnTo>
                  <a:pt x="3491628" y="3450064"/>
                </a:lnTo>
                <a:lnTo>
                  <a:pt x="3510990" y="3446245"/>
                </a:lnTo>
                <a:lnTo>
                  <a:pt x="3530035" y="3442107"/>
                </a:lnTo>
                <a:lnTo>
                  <a:pt x="3548763" y="3437970"/>
                </a:lnTo>
                <a:lnTo>
                  <a:pt x="3567173" y="3433196"/>
                </a:lnTo>
                <a:lnTo>
                  <a:pt x="3585265" y="3428421"/>
                </a:lnTo>
                <a:lnTo>
                  <a:pt x="3603041" y="3423329"/>
                </a:lnTo>
                <a:lnTo>
                  <a:pt x="3620498" y="3418237"/>
                </a:lnTo>
                <a:lnTo>
                  <a:pt x="3637004" y="3412826"/>
                </a:lnTo>
                <a:lnTo>
                  <a:pt x="3653510" y="3406779"/>
                </a:lnTo>
                <a:lnTo>
                  <a:pt x="3669698" y="3400731"/>
                </a:lnTo>
                <a:lnTo>
                  <a:pt x="3685251" y="3394048"/>
                </a:lnTo>
                <a:lnTo>
                  <a:pt x="3700170" y="3387682"/>
                </a:lnTo>
                <a:lnTo>
                  <a:pt x="3714770" y="3380680"/>
                </a:lnTo>
                <a:lnTo>
                  <a:pt x="3728419" y="3373678"/>
                </a:lnTo>
                <a:lnTo>
                  <a:pt x="3741751" y="3366039"/>
                </a:lnTo>
                <a:lnTo>
                  <a:pt x="3754765" y="3358719"/>
                </a:lnTo>
                <a:lnTo>
                  <a:pt x="3767144" y="3350762"/>
                </a:lnTo>
                <a:lnTo>
                  <a:pt x="3778571" y="3342487"/>
                </a:lnTo>
                <a:lnTo>
                  <a:pt x="3789363" y="3333575"/>
                </a:lnTo>
                <a:lnTo>
                  <a:pt x="3789363" y="3441471"/>
                </a:lnTo>
                <a:lnTo>
                  <a:pt x="3788728" y="3442107"/>
                </a:lnTo>
                <a:lnTo>
                  <a:pt x="3788411" y="3451019"/>
                </a:lnTo>
                <a:lnTo>
                  <a:pt x="3787776" y="3456748"/>
                </a:lnTo>
                <a:lnTo>
                  <a:pt x="3786506" y="3462159"/>
                </a:lnTo>
                <a:lnTo>
                  <a:pt x="3785237" y="3467569"/>
                </a:lnTo>
                <a:lnTo>
                  <a:pt x="3783332" y="3472980"/>
                </a:lnTo>
                <a:lnTo>
                  <a:pt x="3781428" y="3478391"/>
                </a:lnTo>
                <a:lnTo>
                  <a:pt x="3778571" y="3483801"/>
                </a:lnTo>
                <a:lnTo>
                  <a:pt x="3775714" y="3489212"/>
                </a:lnTo>
                <a:lnTo>
                  <a:pt x="3772540" y="3494305"/>
                </a:lnTo>
                <a:lnTo>
                  <a:pt x="3769048" y="3499715"/>
                </a:lnTo>
                <a:lnTo>
                  <a:pt x="3765557" y="3504808"/>
                </a:lnTo>
                <a:lnTo>
                  <a:pt x="3761113" y="3509900"/>
                </a:lnTo>
                <a:lnTo>
                  <a:pt x="3756987" y="3514674"/>
                </a:lnTo>
                <a:lnTo>
                  <a:pt x="3752226" y="3519767"/>
                </a:lnTo>
                <a:lnTo>
                  <a:pt x="3747147" y="3525177"/>
                </a:lnTo>
                <a:lnTo>
                  <a:pt x="3741433" y="3529633"/>
                </a:lnTo>
                <a:lnTo>
                  <a:pt x="3736037" y="3534407"/>
                </a:lnTo>
                <a:lnTo>
                  <a:pt x="3723658" y="3543956"/>
                </a:lnTo>
                <a:lnTo>
                  <a:pt x="3710327" y="3553504"/>
                </a:lnTo>
                <a:lnTo>
                  <a:pt x="3696043" y="3562097"/>
                </a:lnTo>
                <a:lnTo>
                  <a:pt x="3680490" y="3571009"/>
                </a:lnTo>
                <a:lnTo>
                  <a:pt x="3663667" y="3579603"/>
                </a:lnTo>
                <a:lnTo>
                  <a:pt x="3646526" y="3587560"/>
                </a:lnTo>
                <a:lnTo>
                  <a:pt x="3627799" y="3595516"/>
                </a:lnTo>
                <a:lnTo>
                  <a:pt x="3608754" y="3602837"/>
                </a:lnTo>
                <a:lnTo>
                  <a:pt x="3588122" y="3609521"/>
                </a:lnTo>
                <a:lnTo>
                  <a:pt x="3566855" y="3616523"/>
                </a:lnTo>
                <a:lnTo>
                  <a:pt x="3544636" y="3622570"/>
                </a:lnTo>
                <a:lnTo>
                  <a:pt x="3522417" y="3628935"/>
                </a:lnTo>
                <a:lnTo>
                  <a:pt x="3498611" y="3634664"/>
                </a:lnTo>
                <a:lnTo>
                  <a:pt x="3474170" y="3639757"/>
                </a:lnTo>
                <a:lnTo>
                  <a:pt x="3449412" y="3644213"/>
                </a:lnTo>
                <a:lnTo>
                  <a:pt x="3423701" y="3648350"/>
                </a:lnTo>
                <a:lnTo>
                  <a:pt x="3397356" y="3652488"/>
                </a:lnTo>
                <a:lnTo>
                  <a:pt x="3370376" y="3655671"/>
                </a:lnTo>
                <a:lnTo>
                  <a:pt x="3343395" y="3658853"/>
                </a:lnTo>
                <a:lnTo>
                  <a:pt x="3315146" y="3661081"/>
                </a:lnTo>
                <a:lnTo>
                  <a:pt x="3286896" y="3662673"/>
                </a:lnTo>
                <a:lnTo>
                  <a:pt x="3258011" y="3664264"/>
                </a:lnTo>
                <a:lnTo>
                  <a:pt x="3228491" y="3664901"/>
                </a:lnTo>
                <a:lnTo>
                  <a:pt x="3198972" y="3665537"/>
                </a:lnTo>
                <a:lnTo>
                  <a:pt x="3168500" y="3664901"/>
                </a:lnTo>
                <a:lnTo>
                  <a:pt x="3138663" y="3664264"/>
                </a:lnTo>
                <a:lnTo>
                  <a:pt x="3109143" y="3662673"/>
                </a:lnTo>
                <a:lnTo>
                  <a:pt x="3080259" y="3660763"/>
                </a:lnTo>
                <a:lnTo>
                  <a:pt x="3051374" y="3658217"/>
                </a:lnTo>
                <a:lnTo>
                  <a:pt x="3023441" y="3655034"/>
                </a:lnTo>
                <a:lnTo>
                  <a:pt x="2996144" y="3651533"/>
                </a:lnTo>
                <a:lnTo>
                  <a:pt x="2969481" y="3647714"/>
                </a:lnTo>
                <a:lnTo>
                  <a:pt x="2943453" y="3643258"/>
                </a:lnTo>
                <a:lnTo>
                  <a:pt x="2917742" y="3638165"/>
                </a:lnTo>
                <a:lnTo>
                  <a:pt x="2892984" y="3633073"/>
                </a:lnTo>
                <a:lnTo>
                  <a:pt x="2869178" y="3627026"/>
                </a:lnTo>
                <a:lnTo>
                  <a:pt x="2846007" y="3620660"/>
                </a:lnTo>
                <a:lnTo>
                  <a:pt x="2823470" y="3614295"/>
                </a:lnTo>
                <a:lnTo>
                  <a:pt x="2802203" y="3607293"/>
                </a:lnTo>
                <a:lnTo>
                  <a:pt x="2781889" y="3599654"/>
                </a:lnTo>
                <a:lnTo>
                  <a:pt x="2762527" y="3592334"/>
                </a:lnTo>
                <a:lnTo>
                  <a:pt x="2743799" y="3584059"/>
                </a:lnTo>
                <a:lnTo>
                  <a:pt x="2726024" y="3575783"/>
                </a:lnTo>
                <a:lnTo>
                  <a:pt x="2709518" y="3566872"/>
                </a:lnTo>
                <a:lnTo>
                  <a:pt x="2694600" y="3557960"/>
                </a:lnTo>
                <a:lnTo>
                  <a:pt x="2679999" y="3548412"/>
                </a:lnTo>
                <a:lnTo>
                  <a:pt x="2666985" y="3538863"/>
                </a:lnTo>
                <a:lnTo>
                  <a:pt x="2660954" y="3533771"/>
                </a:lnTo>
                <a:lnTo>
                  <a:pt x="2655240" y="3528997"/>
                </a:lnTo>
                <a:lnTo>
                  <a:pt x="2650162" y="3523904"/>
                </a:lnTo>
                <a:lnTo>
                  <a:pt x="2645083" y="3518812"/>
                </a:lnTo>
                <a:lnTo>
                  <a:pt x="2639687" y="3513719"/>
                </a:lnTo>
                <a:lnTo>
                  <a:pt x="2635561" y="3508309"/>
                </a:lnTo>
                <a:lnTo>
                  <a:pt x="2631434" y="3503216"/>
                </a:lnTo>
                <a:lnTo>
                  <a:pt x="2627625" y="3497806"/>
                </a:lnTo>
                <a:lnTo>
                  <a:pt x="2624134" y="3492713"/>
                </a:lnTo>
                <a:lnTo>
                  <a:pt x="2620960" y="3486984"/>
                </a:lnTo>
                <a:lnTo>
                  <a:pt x="2618103" y="3481574"/>
                </a:lnTo>
                <a:lnTo>
                  <a:pt x="2615881" y="3476163"/>
                </a:lnTo>
                <a:lnTo>
                  <a:pt x="2613659" y="3470434"/>
                </a:lnTo>
                <a:lnTo>
                  <a:pt x="2612072" y="3465023"/>
                </a:lnTo>
                <a:lnTo>
                  <a:pt x="2610485" y="3459294"/>
                </a:lnTo>
                <a:lnTo>
                  <a:pt x="2609850" y="3453565"/>
                </a:lnTo>
                <a:lnTo>
                  <a:pt x="2609215" y="3447836"/>
                </a:lnTo>
                <a:lnTo>
                  <a:pt x="2609215" y="3442107"/>
                </a:lnTo>
                <a:lnTo>
                  <a:pt x="2608580" y="3442426"/>
                </a:lnTo>
                <a:lnTo>
                  <a:pt x="2608580" y="3295700"/>
                </a:lnTo>
                <a:lnTo>
                  <a:pt x="2608263" y="3291881"/>
                </a:lnTo>
                <a:lnTo>
                  <a:pt x="2608580" y="3283287"/>
                </a:lnTo>
                <a:lnTo>
                  <a:pt x="2609850" y="3275012"/>
                </a:lnTo>
                <a:close/>
                <a:moveTo>
                  <a:pt x="1625482" y="3274222"/>
                </a:moveTo>
                <a:lnTo>
                  <a:pt x="1625482" y="3379536"/>
                </a:lnTo>
                <a:lnTo>
                  <a:pt x="1642935" y="3384612"/>
                </a:lnTo>
                <a:lnTo>
                  <a:pt x="1661021" y="3389370"/>
                </a:lnTo>
                <a:lnTo>
                  <a:pt x="1679425" y="3394128"/>
                </a:lnTo>
                <a:lnTo>
                  <a:pt x="1698464" y="3398252"/>
                </a:lnTo>
                <a:lnTo>
                  <a:pt x="1698464" y="3294206"/>
                </a:lnTo>
                <a:lnTo>
                  <a:pt x="1679425" y="3289448"/>
                </a:lnTo>
                <a:lnTo>
                  <a:pt x="1661021" y="3284690"/>
                </a:lnTo>
                <a:lnTo>
                  <a:pt x="1642935" y="3279932"/>
                </a:lnTo>
                <a:lnTo>
                  <a:pt x="1625482" y="3274222"/>
                </a:lnTo>
                <a:close/>
                <a:moveTo>
                  <a:pt x="3016148" y="3266758"/>
                </a:moveTo>
                <a:lnTo>
                  <a:pt x="3016148" y="3382010"/>
                </a:lnTo>
                <a:lnTo>
                  <a:pt x="3035827" y="3384868"/>
                </a:lnTo>
                <a:lnTo>
                  <a:pt x="3056142" y="3387090"/>
                </a:lnTo>
                <a:lnTo>
                  <a:pt x="3076456" y="3389630"/>
                </a:lnTo>
                <a:lnTo>
                  <a:pt x="3097406" y="3391535"/>
                </a:lnTo>
                <a:lnTo>
                  <a:pt x="3097406" y="3276283"/>
                </a:lnTo>
                <a:lnTo>
                  <a:pt x="3076456" y="3274378"/>
                </a:lnTo>
                <a:lnTo>
                  <a:pt x="3056142" y="3271838"/>
                </a:lnTo>
                <a:lnTo>
                  <a:pt x="3035827" y="3269615"/>
                </a:lnTo>
                <a:lnTo>
                  <a:pt x="3016148" y="3266758"/>
                </a:lnTo>
                <a:close/>
                <a:moveTo>
                  <a:pt x="2854584" y="3230245"/>
                </a:moveTo>
                <a:lnTo>
                  <a:pt x="2854584" y="3347403"/>
                </a:lnTo>
                <a:lnTo>
                  <a:pt x="2873946" y="3352800"/>
                </a:lnTo>
                <a:lnTo>
                  <a:pt x="2893626" y="3357880"/>
                </a:lnTo>
                <a:lnTo>
                  <a:pt x="2914258" y="3362960"/>
                </a:lnTo>
                <a:lnTo>
                  <a:pt x="2935524" y="3367723"/>
                </a:lnTo>
                <a:lnTo>
                  <a:pt x="2935524" y="3251835"/>
                </a:lnTo>
                <a:lnTo>
                  <a:pt x="2914258" y="3246755"/>
                </a:lnTo>
                <a:lnTo>
                  <a:pt x="2893626" y="3241675"/>
                </a:lnTo>
                <a:lnTo>
                  <a:pt x="2873946" y="3235960"/>
                </a:lnTo>
                <a:lnTo>
                  <a:pt x="2854584" y="3230245"/>
                </a:lnTo>
                <a:close/>
                <a:moveTo>
                  <a:pt x="1480154" y="3217441"/>
                </a:moveTo>
                <a:lnTo>
                  <a:pt x="1480154" y="3305626"/>
                </a:lnTo>
                <a:lnTo>
                  <a:pt x="1482375" y="3307847"/>
                </a:lnTo>
                <a:lnTo>
                  <a:pt x="1484914" y="3310701"/>
                </a:lnTo>
                <a:lnTo>
                  <a:pt x="1491895" y="3316411"/>
                </a:lnTo>
                <a:lnTo>
                  <a:pt x="1500145" y="3322755"/>
                </a:lnTo>
                <a:lnTo>
                  <a:pt x="1509664" y="3329100"/>
                </a:lnTo>
                <a:lnTo>
                  <a:pt x="1519818" y="3335444"/>
                </a:lnTo>
                <a:lnTo>
                  <a:pt x="1530924" y="3341788"/>
                </a:lnTo>
                <a:lnTo>
                  <a:pt x="1542030" y="3347498"/>
                </a:lnTo>
                <a:lnTo>
                  <a:pt x="1553136" y="3352891"/>
                </a:lnTo>
                <a:lnTo>
                  <a:pt x="1553136" y="3255189"/>
                </a:lnTo>
                <a:lnTo>
                  <a:pt x="1539174" y="3249797"/>
                </a:lnTo>
                <a:lnTo>
                  <a:pt x="1527116" y="3244721"/>
                </a:lnTo>
                <a:lnTo>
                  <a:pt x="1516010" y="3239646"/>
                </a:lnTo>
                <a:lnTo>
                  <a:pt x="1506174" y="3234888"/>
                </a:lnTo>
                <a:lnTo>
                  <a:pt x="1497924" y="3230130"/>
                </a:lnTo>
                <a:lnTo>
                  <a:pt x="1490626" y="3226006"/>
                </a:lnTo>
                <a:lnTo>
                  <a:pt x="1484914" y="3221565"/>
                </a:lnTo>
                <a:lnTo>
                  <a:pt x="1480154" y="3217441"/>
                </a:lnTo>
                <a:close/>
                <a:moveTo>
                  <a:pt x="2426374" y="3213000"/>
                </a:moveTo>
                <a:lnTo>
                  <a:pt x="2420662" y="3217124"/>
                </a:lnTo>
                <a:lnTo>
                  <a:pt x="2413999" y="3221565"/>
                </a:lnTo>
                <a:lnTo>
                  <a:pt x="2406701" y="3226323"/>
                </a:lnTo>
                <a:lnTo>
                  <a:pt x="2399720" y="3230130"/>
                </a:lnTo>
                <a:lnTo>
                  <a:pt x="2392739" y="3234253"/>
                </a:lnTo>
                <a:lnTo>
                  <a:pt x="2385124" y="3237743"/>
                </a:lnTo>
                <a:lnTo>
                  <a:pt x="2378460" y="3240915"/>
                </a:lnTo>
                <a:lnTo>
                  <a:pt x="2371797" y="3243135"/>
                </a:lnTo>
                <a:lnTo>
                  <a:pt x="2371797" y="3350353"/>
                </a:lnTo>
                <a:lnTo>
                  <a:pt x="2379729" y="3346864"/>
                </a:lnTo>
                <a:lnTo>
                  <a:pt x="2387028" y="3342423"/>
                </a:lnTo>
                <a:lnTo>
                  <a:pt x="2394643" y="3338299"/>
                </a:lnTo>
                <a:lnTo>
                  <a:pt x="2401941" y="3333541"/>
                </a:lnTo>
                <a:lnTo>
                  <a:pt x="2409239" y="3328782"/>
                </a:lnTo>
                <a:lnTo>
                  <a:pt x="2415585" y="3324024"/>
                </a:lnTo>
                <a:lnTo>
                  <a:pt x="2421297" y="3319266"/>
                </a:lnTo>
                <a:lnTo>
                  <a:pt x="2426374" y="3314508"/>
                </a:lnTo>
                <a:lnTo>
                  <a:pt x="2426374" y="3213000"/>
                </a:lnTo>
                <a:close/>
                <a:moveTo>
                  <a:pt x="2692385" y="3167062"/>
                </a:moveTo>
                <a:lnTo>
                  <a:pt x="2692385" y="3264535"/>
                </a:lnTo>
                <a:lnTo>
                  <a:pt x="2695241" y="3267393"/>
                </a:lnTo>
                <a:lnTo>
                  <a:pt x="2698098" y="3270250"/>
                </a:lnTo>
                <a:lnTo>
                  <a:pt x="2705399" y="3276600"/>
                </a:lnTo>
                <a:lnTo>
                  <a:pt x="2714921" y="3283903"/>
                </a:lnTo>
                <a:lnTo>
                  <a:pt x="2725078" y="3290888"/>
                </a:lnTo>
                <a:lnTo>
                  <a:pt x="2737140" y="3297873"/>
                </a:lnTo>
                <a:lnTo>
                  <a:pt x="2748884" y="3305175"/>
                </a:lnTo>
                <a:lnTo>
                  <a:pt x="2761581" y="3311525"/>
                </a:lnTo>
                <a:lnTo>
                  <a:pt x="2773325" y="3317240"/>
                </a:lnTo>
                <a:lnTo>
                  <a:pt x="2773325" y="3208337"/>
                </a:lnTo>
                <a:lnTo>
                  <a:pt x="2758407" y="3202940"/>
                </a:lnTo>
                <a:lnTo>
                  <a:pt x="2744441" y="3196907"/>
                </a:lnTo>
                <a:lnTo>
                  <a:pt x="2732379" y="3191510"/>
                </a:lnTo>
                <a:lnTo>
                  <a:pt x="2721269" y="3186430"/>
                </a:lnTo>
                <a:lnTo>
                  <a:pt x="2712064" y="3180715"/>
                </a:lnTo>
                <a:lnTo>
                  <a:pt x="2704446" y="3176270"/>
                </a:lnTo>
                <a:lnTo>
                  <a:pt x="2697781" y="3171507"/>
                </a:lnTo>
                <a:lnTo>
                  <a:pt x="2692385" y="3167062"/>
                </a:lnTo>
                <a:close/>
                <a:moveTo>
                  <a:pt x="3744614" y="3161665"/>
                </a:moveTo>
                <a:lnTo>
                  <a:pt x="3737949" y="3166745"/>
                </a:lnTo>
                <a:lnTo>
                  <a:pt x="3730648" y="3171507"/>
                </a:lnTo>
                <a:lnTo>
                  <a:pt x="3722713" y="3176587"/>
                </a:lnTo>
                <a:lnTo>
                  <a:pt x="3715095" y="3180715"/>
                </a:lnTo>
                <a:lnTo>
                  <a:pt x="3706524" y="3185160"/>
                </a:lnTo>
                <a:lnTo>
                  <a:pt x="3698907" y="3189287"/>
                </a:lnTo>
                <a:lnTo>
                  <a:pt x="3691289" y="3192780"/>
                </a:lnTo>
                <a:lnTo>
                  <a:pt x="3683671" y="3195320"/>
                </a:lnTo>
                <a:lnTo>
                  <a:pt x="3683671" y="3315018"/>
                </a:lnTo>
                <a:lnTo>
                  <a:pt x="3692558" y="3310573"/>
                </a:lnTo>
                <a:lnTo>
                  <a:pt x="3701128" y="3305810"/>
                </a:lnTo>
                <a:lnTo>
                  <a:pt x="3709381" y="3301048"/>
                </a:lnTo>
                <a:lnTo>
                  <a:pt x="3717634" y="3295968"/>
                </a:lnTo>
                <a:lnTo>
                  <a:pt x="3725252" y="3290570"/>
                </a:lnTo>
                <a:lnTo>
                  <a:pt x="3732235" y="3285490"/>
                </a:lnTo>
                <a:lnTo>
                  <a:pt x="3738901" y="3279775"/>
                </a:lnTo>
                <a:lnTo>
                  <a:pt x="3744614" y="3275013"/>
                </a:lnTo>
                <a:lnTo>
                  <a:pt x="3744614" y="3161665"/>
                </a:lnTo>
                <a:close/>
                <a:moveTo>
                  <a:pt x="771525" y="3136900"/>
                </a:moveTo>
                <a:lnTo>
                  <a:pt x="805634" y="3143476"/>
                </a:lnTo>
                <a:lnTo>
                  <a:pt x="812009" y="3145042"/>
                </a:lnTo>
                <a:lnTo>
                  <a:pt x="818066" y="3146921"/>
                </a:lnTo>
                <a:lnTo>
                  <a:pt x="823167" y="3148486"/>
                </a:lnTo>
                <a:lnTo>
                  <a:pt x="827311" y="3150365"/>
                </a:lnTo>
                <a:lnTo>
                  <a:pt x="831455" y="3152557"/>
                </a:lnTo>
                <a:lnTo>
                  <a:pt x="835280" y="3155062"/>
                </a:lnTo>
                <a:lnTo>
                  <a:pt x="842612" y="3160072"/>
                </a:lnTo>
                <a:lnTo>
                  <a:pt x="845162" y="3162890"/>
                </a:lnTo>
                <a:lnTo>
                  <a:pt x="847075" y="3165082"/>
                </a:lnTo>
                <a:lnTo>
                  <a:pt x="848669" y="3167587"/>
                </a:lnTo>
                <a:lnTo>
                  <a:pt x="849944" y="3170092"/>
                </a:lnTo>
                <a:lnTo>
                  <a:pt x="850900" y="3172597"/>
                </a:lnTo>
                <a:lnTo>
                  <a:pt x="850900" y="3175416"/>
                </a:lnTo>
                <a:lnTo>
                  <a:pt x="850262" y="3177608"/>
                </a:lnTo>
                <a:lnTo>
                  <a:pt x="849625" y="3180426"/>
                </a:lnTo>
                <a:lnTo>
                  <a:pt x="848031" y="3182618"/>
                </a:lnTo>
                <a:lnTo>
                  <a:pt x="846437" y="3185123"/>
                </a:lnTo>
                <a:lnTo>
                  <a:pt x="844206" y="3187315"/>
                </a:lnTo>
                <a:lnTo>
                  <a:pt x="841656" y="3189820"/>
                </a:lnTo>
                <a:lnTo>
                  <a:pt x="838468" y="3191699"/>
                </a:lnTo>
                <a:lnTo>
                  <a:pt x="834961" y="3193577"/>
                </a:lnTo>
                <a:lnTo>
                  <a:pt x="831136" y="3195143"/>
                </a:lnTo>
                <a:lnTo>
                  <a:pt x="826992" y="3197022"/>
                </a:lnTo>
                <a:lnTo>
                  <a:pt x="820935" y="3198587"/>
                </a:lnTo>
                <a:lnTo>
                  <a:pt x="815197" y="3200153"/>
                </a:lnTo>
                <a:lnTo>
                  <a:pt x="808503" y="3201719"/>
                </a:lnTo>
                <a:lnTo>
                  <a:pt x="801171" y="3202971"/>
                </a:lnTo>
                <a:lnTo>
                  <a:pt x="787145" y="3204537"/>
                </a:lnTo>
                <a:lnTo>
                  <a:pt x="771525" y="3205163"/>
                </a:lnTo>
                <a:lnTo>
                  <a:pt x="771525" y="3136900"/>
                </a:lnTo>
                <a:close/>
                <a:moveTo>
                  <a:pt x="200025" y="3117850"/>
                </a:moveTo>
                <a:lnTo>
                  <a:pt x="200343" y="3123582"/>
                </a:lnTo>
                <a:lnTo>
                  <a:pt x="201296" y="3129631"/>
                </a:lnTo>
                <a:lnTo>
                  <a:pt x="202567" y="3135044"/>
                </a:lnTo>
                <a:lnTo>
                  <a:pt x="204155" y="3141094"/>
                </a:lnTo>
                <a:lnTo>
                  <a:pt x="206061" y="3146507"/>
                </a:lnTo>
                <a:lnTo>
                  <a:pt x="208285" y="3152238"/>
                </a:lnTo>
                <a:lnTo>
                  <a:pt x="211144" y="3157651"/>
                </a:lnTo>
                <a:lnTo>
                  <a:pt x="214321" y="3163064"/>
                </a:lnTo>
                <a:lnTo>
                  <a:pt x="217816" y="3168795"/>
                </a:lnTo>
                <a:lnTo>
                  <a:pt x="221310" y="3173890"/>
                </a:lnTo>
                <a:lnTo>
                  <a:pt x="225758" y="3179303"/>
                </a:lnTo>
                <a:lnTo>
                  <a:pt x="230206" y="3184715"/>
                </a:lnTo>
                <a:lnTo>
                  <a:pt x="235289" y="3189810"/>
                </a:lnTo>
                <a:lnTo>
                  <a:pt x="240372" y="3194904"/>
                </a:lnTo>
                <a:lnTo>
                  <a:pt x="245773" y="3199999"/>
                </a:lnTo>
                <a:lnTo>
                  <a:pt x="251809" y="3205093"/>
                </a:lnTo>
                <a:lnTo>
                  <a:pt x="251809" y="3304436"/>
                </a:lnTo>
                <a:lnTo>
                  <a:pt x="254032" y="3306983"/>
                </a:lnTo>
                <a:lnTo>
                  <a:pt x="256574" y="3309531"/>
                </a:lnTo>
                <a:lnTo>
                  <a:pt x="263563" y="3315580"/>
                </a:lnTo>
                <a:lnTo>
                  <a:pt x="271823" y="3321948"/>
                </a:lnTo>
                <a:lnTo>
                  <a:pt x="281354" y="3328317"/>
                </a:lnTo>
                <a:lnTo>
                  <a:pt x="291520" y="3335003"/>
                </a:lnTo>
                <a:lnTo>
                  <a:pt x="302639" y="3340734"/>
                </a:lnTo>
                <a:lnTo>
                  <a:pt x="313758" y="3346784"/>
                </a:lnTo>
                <a:lnTo>
                  <a:pt x="324877" y="3351879"/>
                </a:lnTo>
                <a:lnTo>
                  <a:pt x="324877" y="3249352"/>
                </a:lnTo>
                <a:lnTo>
                  <a:pt x="341715" y="3256994"/>
                </a:lnTo>
                <a:lnTo>
                  <a:pt x="359505" y="3263999"/>
                </a:lnTo>
                <a:lnTo>
                  <a:pt x="377931" y="3270685"/>
                </a:lnTo>
                <a:lnTo>
                  <a:pt x="397311" y="3277053"/>
                </a:lnTo>
                <a:lnTo>
                  <a:pt x="397311" y="3378943"/>
                </a:lnTo>
                <a:lnTo>
                  <a:pt x="414783" y="3384038"/>
                </a:lnTo>
                <a:lnTo>
                  <a:pt x="432892" y="3388814"/>
                </a:lnTo>
                <a:lnTo>
                  <a:pt x="451318" y="3393590"/>
                </a:lnTo>
                <a:lnTo>
                  <a:pt x="470379" y="3397729"/>
                </a:lnTo>
                <a:lnTo>
                  <a:pt x="470379" y="3296476"/>
                </a:lnTo>
                <a:lnTo>
                  <a:pt x="488170" y="3300615"/>
                </a:lnTo>
                <a:lnTo>
                  <a:pt x="506278" y="3303799"/>
                </a:lnTo>
                <a:lnTo>
                  <a:pt x="524386" y="3306983"/>
                </a:lnTo>
                <a:lnTo>
                  <a:pt x="543448" y="3309849"/>
                </a:lnTo>
                <a:lnTo>
                  <a:pt x="543448" y="3410465"/>
                </a:lnTo>
                <a:lnTo>
                  <a:pt x="561238" y="3412694"/>
                </a:lnTo>
                <a:lnTo>
                  <a:pt x="579347" y="3415241"/>
                </a:lnTo>
                <a:lnTo>
                  <a:pt x="597455" y="3417152"/>
                </a:lnTo>
                <a:lnTo>
                  <a:pt x="615881" y="3418744"/>
                </a:lnTo>
                <a:lnTo>
                  <a:pt x="615881" y="3318446"/>
                </a:lnTo>
                <a:lnTo>
                  <a:pt x="634307" y="3320038"/>
                </a:lnTo>
                <a:lnTo>
                  <a:pt x="652415" y="3320993"/>
                </a:lnTo>
                <a:lnTo>
                  <a:pt x="670524" y="3321948"/>
                </a:lnTo>
                <a:lnTo>
                  <a:pt x="688950" y="3322585"/>
                </a:lnTo>
                <a:lnTo>
                  <a:pt x="688950" y="3422883"/>
                </a:lnTo>
                <a:lnTo>
                  <a:pt x="710235" y="3423520"/>
                </a:lnTo>
                <a:lnTo>
                  <a:pt x="732155" y="3423520"/>
                </a:lnTo>
                <a:lnTo>
                  <a:pt x="762018" y="3423201"/>
                </a:lnTo>
                <a:lnTo>
                  <a:pt x="762018" y="3322904"/>
                </a:lnTo>
                <a:lnTo>
                  <a:pt x="790928" y="3321948"/>
                </a:lnTo>
                <a:lnTo>
                  <a:pt x="818884" y="3320675"/>
                </a:lnTo>
                <a:lnTo>
                  <a:pt x="846524" y="3318446"/>
                </a:lnTo>
                <a:lnTo>
                  <a:pt x="873845" y="3315899"/>
                </a:lnTo>
                <a:lnTo>
                  <a:pt x="900531" y="3312715"/>
                </a:lnTo>
                <a:lnTo>
                  <a:pt x="926581" y="3309212"/>
                </a:lnTo>
                <a:lnTo>
                  <a:pt x="951996" y="3304755"/>
                </a:lnTo>
                <a:lnTo>
                  <a:pt x="976776" y="3299978"/>
                </a:lnTo>
                <a:lnTo>
                  <a:pt x="1000921" y="3294884"/>
                </a:lnTo>
                <a:lnTo>
                  <a:pt x="1023794" y="3289471"/>
                </a:lnTo>
                <a:lnTo>
                  <a:pt x="1046350" y="3283421"/>
                </a:lnTo>
                <a:lnTo>
                  <a:pt x="1067953" y="3277053"/>
                </a:lnTo>
                <a:lnTo>
                  <a:pt x="1088285" y="3270048"/>
                </a:lnTo>
                <a:lnTo>
                  <a:pt x="1108300" y="3263043"/>
                </a:lnTo>
                <a:lnTo>
                  <a:pt x="1126726" y="3255083"/>
                </a:lnTo>
                <a:lnTo>
                  <a:pt x="1144516" y="3247123"/>
                </a:lnTo>
                <a:lnTo>
                  <a:pt x="1144516" y="3349968"/>
                </a:lnTo>
                <a:lnTo>
                  <a:pt x="1152459" y="3346147"/>
                </a:lnTo>
                <a:lnTo>
                  <a:pt x="1159766" y="3342008"/>
                </a:lnTo>
                <a:lnTo>
                  <a:pt x="1167390" y="3337232"/>
                </a:lnTo>
                <a:lnTo>
                  <a:pt x="1175015" y="3332456"/>
                </a:lnTo>
                <a:lnTo>
                  <a:pt x="1182004" y="3327680"/>
                </a:lnTo>
                <a:lnTo>
                  <a:pt x="1188358" y="3322904"/>
                </a:lnTo>
                <a:lnTo>
                  <a:pt x="1194076" y="3318446"/>
                </a:lnTo>
                <a:lnTo>
                  <a:pt x="1199477" y="3313988"/>
                </a:lnTo>
                <a:lnTo>
                  <a:pt x="1199477" y="3215601"/>
                </a:lnTo>
                <a:lnTo>
                  <a:pt x="1206784" y="3209870"/>
                </a:lnTo>
                <a:lnTo>
                  <a:pt x="1213455" y="3204457"/>
                </a:lnTo>
                <a:lnTo>
                  <a:pt x="1220126" y="3198725"/>
                </a:lnTo>
                <a:lnTo>
                  <a:pt x="1226163" y="3192994"/>
                </a:lnTo>
                <a:lnTo>
                  <a:pt x="1232199" y="3186944"/>
                </a:lnTo>
                <a:lnTo>
                  <a:pt x="1237282" y="3181531"/>
                </a:lnTo>
                <a:lnTo>
                  <a:pt x="1242047" y="3175163"/>
                </a:lnTo>
                <a:lnTo>
                  <a:pt x="1246177" y="3169114"/>
                </a:lnTo>
                <a:lnTo>
                  <a:pt x="1250307" y="3162745"/>
                </a:lnTo>
                <a:lnTo>
                  <a:pt x="1253802" y="3157014"/>
                </a:lnTo>
                <a:lnTo>
                  <a:pt x="1256661" y="3150646"/>
                </a:lnTo>
                <a:lnTo>
                  <a:pt x="1258885" y="3144278"/>
                </a:lnTo>
                <a:lnTo>
                  <a:pt x="1260791" y="3137910"/>
                </a:lnTo>
                <a:lnTo>
                  <a:pt x="1262379" y="3131223"/>
                </a:lnTo>
                <a:lnTo>
                  <a:pt x="1263332" y="3124855"/>
                </a:lnTo>
                <a:lnTo>
                  <a:pt x="1263650" y="3118169"/>
                </a:lnTo>
                <a:lnTo>
                  <a:pt x="1263650" y="3251581"/>
                </a:lnTo>
                <a:lnTo>
                  <a:pt x="1263332" y="3251899"/>
                </a:lnTo>
                <a:lnTo>
                  <a:pt x="1263332" y="3255720"/>
                </a:lnTo>
                <a:lnTo>
                  <a:pt x="1263015" y="3259859"/>
                </a:lnTo>
                <a:lnTo>
                  <a:pt x="1262379" y="3264635"/>
                </a:lnTo>
                <a:lnTo>
                  <a:pt x="1261426" y="3269730"/>
                </a:lnTo>
                <a:lnTo>
                  <a:pt x="1260155" y="3274506"/>
                </a:lnTo>
                <a:lnTo>
                  <a:pt x="1258567" y="3279600"/>
                </a:lnTo>
                <a:lnTo>
                  <a:pt x="1256661" y="3284377"/>
                </a:lnTo>
                <a:lnTo>
                  <a:pt x="1254119" y="3289153"/>
                </a:lnTo>
                <a:lnTo>
                  <a:pt x="1251896" y="3294247"/>
                </a:lnTo>
                <a:lnTo>
                  <a:pt x="1248719" y="3299023"/>
                </a:lnTo>
                <a:lnTo>
                  <a:pt x="1245542" y="3303162"/>
                </a:lnTo>
                <a:lnTo>
                  <a:pt x="1242365" y="3307939"/>
                </a:lnTo>
                <a:lnTo>
                  <a:pt x="1238552" y="3312715"/>
                </a:lnTo>
                <a:lnTo>
                  <a:pt x="1234423" y="3317172"/>
                </a:lnTo>
                <a:lnTo>
                  <a:pt x="1225845" y="3326088"/>
                </a:lnTo>
                <a:lnTo>
                  <a:pt x="1215997" y="3335003"/>
                </a:lnTo>
                <a:lnTo>
                  <a:pt x="1204877" y="3343600"/>
                </a:lnTo>
                <a:lnTo>
                  <a:pt x="1192488" y="3351879"/>
                </a:lnTo>
                <a:lnTo>
                  <a:pt x="1179462" y="3360157"/>
                </a:lnTo>
                <a:lnTo>
                  <a:pt x="1165802" y="3367799"/>
                </a:lnTo>
                <a:lnTo>
                  <a:pt x="1150870" y="3375122"/>
                </a:lnTo>
                <a:lnTo>
                  <a:pt x="1134986" y="3382764"/>
                </a:lnTo>
                <a:lnTo>
                  <a:pt x="1118466" y="3389769"/>
                </a:lnTo>
                <a:lnTo>
                  <a:pt x="1100993" y="3396137"/>
                </a:lnTo>
                <a:lnTo>
                  <a:pt x="1082567" y="3402824"/>
                </a:lnTo>
                <a:lnTo>
                  <a:pt x="1063506" y="3408873"/>
                </a:lnTo>
                <a:lnTo>
                  <a:pt x="1043491" y="3414286"/>
                </a:lnTo>
                <a:lnTo>
                  <a:pt x="1022841" y="3420017"/>
                </a:lnTo>
                <a:lnTo>
                  <a:pt x="1001874" y="3424794"/>
                </a:lnTo>
                <a:lnTo>
                  <a:pt x="979953" y="3429570"/>
                </a:lnTo>
                <a:lnTo>
                  <a:pt x="957397" y="3433709"/>
                </a:lnTo>
                <a:lnTo>
                  <a:pt x="934524" y="3437848"/>
                </a:lnTo>
                <a:lnTo>
                  <a:pt x="910697" y="3441032"/>
                </a:lnTo>
                <a:lnTo>
                  <a:pt x="886235" y="3444216"/>
                </a:lnTo>
                <a:lnTo>
                  <a:pt x="861773" y="3446764"/>
                </a:lnTo>
                <a:lnTo>
                  <a:pt x="836675" y="3448992"/>
                </a:lnTo>
                <a:lnTo>
                  <a:pt x="810942" y="3450584"/>
                </a:lnTo>
                <a:lnTo>
                  <a:pt x="784892" y="3451540"/>
                </a:lnTo>
                <a:lnTo>
                  <a:pt x="758841" y="3452495"/>
                </a:lnTo>
                <a:lnTo>
                  <a:pt x="732155" y="3452813"/>
                </a:lnTo>
                <a:lnTo>
                  <a:pt x="704834" y="3452495"/>
                </a:lnTo>
                <a:lnTo>
                  <a:pt x="677513" y="3451540"/>
                </a:lnTo>
                <a:lnTo>
                  <a:pt x="651145" y="3450584"/>
                </a:lnTo>
                <a:lnTo>
                  <a:pt x="625094" y="3448356"/>
                </a:lnTo>
                <a:lnTo>
                  <a:pt x="599361" y="3446445"/>
                </a:lnTo>
                <a:lnTo>
                  <a:pt x="574264" y="3443579"/>
                </a:lnTo>
                <a:lnTo>
                  <a:pt x="549484" y="3440395"/>
                </a:lnTo>
                <a:lnTo>
                  <a:pt x="525339" y="3436893"/>
                </a:lnTo>
                <a:lnTo>
                  <a:pt x="501513" y="3433072"/>
                </a:lnTo>
                <a:lnTo>
                  <a:pt x="478639" y="3428296"/>
                </a:lnTo>
                <a:lnTo>
                  <a:pt x="456718" y="3423520"/>
                </a:lnTo>
                <a:lnTo>
                  <a:pt x="434798" y="3418425"/>
                </a:lnTo>
                <a:lnTo>
                  <a:pt x="413830" y="3412694"/>
                </a:lnTo>
                <a:lnTo>
                  <a:pt x="394134" y="3406963"/>
                </a:lnTo>
                <a:lnTo>
                  <a:pt x="374755" y="3400595"/>
                </a:lnTo>
                <a:lnTo>
                  <a:pt x="356329" y="3393908"/>
                </a:lnTo>
                <a:lnTo>
                  <a:pt x="338538" y="3386585"/>
                </a:lnTo>
                <a:lnTo>
                  <a:pt x="322018" y="3379580"/>
                </a:lnTo>
                <a:lnTo>
                  <a:pt x="306134" y="3372257"/>
                </a:lnTo>
                <a:lnTo>
                  <a:pt x="291520" y="3364296"/>
                </a:lnTo>
                <a:lnTo>
                  <a:pt x="277542" y="3356018"/>
                </a:lnTo>
                <a:lnTo>
                  <a:pt x="264834" y="3347421"/>
                </a:lnTo>
                <a:lnTo>
                  <a:pt x="253079" y="3338824"/>
                </a:lnTo>
                <a:lnTo>
                  <a:pt x="242278" y="3330227"/>
                </a:lnTo>
                <a:lnTo>
                  <a:pt x="237513" y="3325451"/>
                </a:lnTo>
                <a:lnTo>
                  <a:pt x="232747" y="3320675"/>
                </a:lnTo>
                <a:lnTo>
                  <a:pt x="228617" y="3316217"/>
                </a:lnTo>
                <a:lnTo>
                  <a:pt x="224487" y="3311441"/>
                </a:lnTo>
                <a:lnTo>
                  <a:pt x="220993" y="3306983"/>
                </a:lnTo>
                <a:lnTo>
                  <a:pt x="217498" y="3302207"/>
                </a:lnTo>
                <a:lnTo>
                  <a:pt x="214321" y="3297431"/>
                </a:lnTo>
                <a:lnTo>
                  <a:pt x="211462" y="3292337"/>
                </a:lnTo>
                <a:lnTo>
                  <a:pt x="208921" y="3287561"/>
                </a:lnTo>
                <a:lnTo>
                  <a:pt x="206697" y="3282148"/>
                </a:lnTo>
                <a:lnTo>
                  <a:pt x="204791" y="3277690"/>
                </a:lnTo>
                <a:lnTo>
                  <a:pt x="203202" y="3272277"/>
                </a:lnTo>
                <a:lnTo>
                  <a:pt x="201931" y="3267183"/>
                </a:lnTo>
                <a:lnTo>
                  <a:pt x="201296" y="3262088"/>
                </a:lnTo>
                <a:lnTo>
                  <a:pt x="200978" y="3256994"/>
                </a:lnTo>
                <a:lnTo>
                  <a:pt x="200343" y="3251899"/>
                </a:lnTo>
                <a:lnTo>
                  <a:pt x="200025" y="3251899"/>
                </a:lnTo>
                <a:lnTo>
                  <a:pt x="200025" y="3117850"/>
                </a:lnTo>
                <a:close/>
                <a:moveTo>
                  <a:pt x="1263332" y="3111818"/>
                </a:moveTo>
                <a:lnTo>
                  <a:pt x="1263650" y="3117533"/>
                </a:lnTo>
                <a:lnTo>
                  <a:pt x="1263332" y="3119438"/>
                </a:lnTo>
                <a:lnTo>
                  <a:pt x="1263332" y="3116263"/>
                </a:lnTo>
                <a:lnTo>
                  <a:pt x="1263332" y="3111818"/>
                </a:lnTo>
                <a:close/>
                <a:moveTo>
                  <a:pt x="1263253" y="3110548"/>
                </a:moveTo>
                <a:lnTo>
                  <a:pt x="1263332" y="3111183"/>
                </a:lnTo>
                <a:lnTo>
                  <a:pt x="1263332" y="3111818"/>
                </a:lnTo>
                <a:lnTo>
                  <a:pt x="1263253" y="3110548"/>
                </a:lnTo>
                <a:close/>
                <a:moveTo>
                  <a:pt x="1892592" y="3107220"/>
                </a:moveTo>
                <a:lnTo>
                  <a:pt x="1892592" y="3210034"/>
                </a:lnTo>
                <a:lnTo>
                  <a:pt x="1913877" y="3210983"/>
                </a:lnTo>
                <a:lnTo>
                  <a:pt x="1935480" y="3210983"/>
                </a:lnTo>
                <a:lnTo>
                  <a:pt x="1965343" y="3210667"/>
                </a:lnTo>
                <a:lnTo>
                  <a:pt x="1965343" y="3107537"/>
                </a:lnTo>
                <a:lnTo>
                  <a:pt x="1935480" y="3107853"/>
                </a:lnTo>
                <a:lnTo>
                  <a:pt x="1913877" y="3107853"/>
                </a:lnTo>
                <a:lnTo>
                  <a:pt x="1892592" y="3107220"/>
                </a:lnTo>
                <a:close/>
                <a:moveTo>
                  <a:pt x="200819" y="3107046"/>
                </a:moveTo>
                <a:lnTo>
                  <a:pt x="200378" y="3110133"/>
                </a:lnTo>
                <a:lnTo>
                  <a:pt x="200025" y="3115072"/>
                </a:lnTo>
                <a:lnTo>
                  <a:pt x="200025" y="3110751"/>
                </a:lnTo>
                <a:lnTo>
                  <a:pt x="200819" y="3107046"/>
                </a:lnTo>
                <a:close/>
                <a:moveTo>
                  <a:pt x="2489519" y="3103562"/>
                </a:moveTo>
                <a:lnTo>
                  <a:pt x="2490471" y="3109906"/>
                </a:lnTo>
                <a:lnTo>
                  <a:pt x="2490788" y="3116568"/>
                </a:lnTo>
                <a:lnTo>
                  <a:pt x="2490788" y="3252652"/>
                </a:lnTo>
                <a:lnTo>
                  <a:pt x="2490471" y="3252969"/>
                </a:lnTo>
                <a:lnTo>
                  <a:pt x="2489836" y="3260899"/>
                </a:lnTo>
                <a:lnTo>
                  <a:pt x="2489519" y="3265657"/>
                </a:lnTo>
                <a:lnTo>
                  <a:pt x="2488250" y="3270733"/>
                </a:lnTo>
                <a:lnTo>
                  <a:pt x="2487298" y="3275491"/>
                </a:lnTo>
                <a:lnTo>
                  <a:pt x="2485711" y="3280566"/>
                </a:lnTo>
                <a:lnTo>
                  <a:pt x="2483490" y="3285325"/>
                </a:lnTo>
                <a:lnTo>
                  <a:pt x="2481269" y="3290083"/>
                </a:lnTo>
                <a:lnTo>
                  <a:pt x="2479048" y="3294841"/>
                </a:lnTo>
                <a:lnTo>
                  <a:pt x="2475874" y="3299599"/>
                </a:lnTo>
                <a:lnTo>
                  <a:pt x="2472701" y="3304357"/>
                </a:lnTo>
                <a:lnTo>
                  <a:pt x="2469528" y="3309115"/>
                </a:lnTo>
                <a:lnTo>
                  <a:pt x="2465403" y="3313874"/>
                </a:lnTo>
                <a:lnTo>
                  <a:pt x="2461595" y="3317997"/>
                </a:lnTo>
                <a:lnTo>
                  <a:pt x="2453028" y="3327196"/>
                </a:lnTo>
                <a:lnTo>
                  <a:pt x="2443191" y="3335761"/>
                </a:lnTo>
                <a:lnTo>
                  <a:pt x="2432086" y="3344643"/>
                </a:lnTo>
                <a:lnTo>
                  <a:pt x="2419710" y="3352891"/>
                </a:lnTo>
                <a:lnTo>
                  <a:pt x="2406701" y="3360504"/>
                </a:lnTo>
                <a:lnTo>
                  <a:pt x="2393056" y="3368434"/>
                </a:lnTo>
                <a:lnTo>
                  <a:pt x="2378143" y="3376047"/>
                </a:lnTo>
                <a:lnTo>
                  <a:pt x="2362277" y="3383660"/>
                </a:lnTo>
                <a:lnTo>
                  <a:pt x="2345777" y="3390322"/>
                </a:lnTo>
                <a:lnTo>
                  <a:pt x="2328325" y="3396983"/>
                </a:lnTo>
                <a:lnTo>
                  <a:pt x="2309921" y="3403327"/>
                </a:lnTo>
                <a:lnTo>
                  <a:pt x="2290882" y="3409671"/>
                </a:lnTo>
                <a:lnTo>
                  <a:pt x="2270892" y="3415064"/>
                </a:lnTo>
                <a:lnTo>
                  <a:pt x="2250267" y="3420139"/>
                </a:lnTo>
                <a:lnTo>
                  <a:pt x="2229324" y="3425215"/>
                </a:lnTo>
                <a:lnTo>
                  <a:pt x="2207430" y="3429973"/>
                </a:lnTo>
                <a:lnTo>
                  <a:pt x="2184901" y="3434414"/>
                </a:lnTo>
                <a:lnTo>
                  <a:pt x="2162054" y="3437903"/>
                </a:lnTo>
                <a:lnTo>
                  <a:pt x="2138256" y="3441393"/>
                </a:lnTo>
                <a:lnTo>
                  <a:pt x="2113823" y="3444565"/>
                </a:lnTo>
                <a:lnTo>
                  <a:pt x="2089390" y="3447102"/>
                </a:lnTo>
                <a:lnTo>
                  <a:pt x="2064323" y="3449006"/>
                </a:lnTo>
                <a:lnTo>
                  <a:pt x="2038621" y="3450909"/>
                </a:lnTo>
                <a:lnTo>
                  <a:pt x="2012601" y="3452178"/>
                </a:lnTo>
                <a:lnTo>
                  <a:pt x="1986582" y="3452812"/>
                </a:lnTo>
                <a:lnTo>
                  <a:pt x="1959928" y="3452812"/>
                </a:lnTo>
                <a:lnTo>
                  <a:pt x="1932639" y="3452812"/>
                </a:lnTo>
                <a:lnTo>
                  <a:pt x="1905350" y="3452178"/>
                </a:lnTo>
                <a:lnTo>
                  <a:pt x="1879014" y="3450592"/>
                </a:lnTo>
                <a:lnTo>
                  <a:pt x="1852994" y="3449006"/>
                </a:lnTo>
                <a:lnTo>
                  <a:pt x="1827292" y="3446468"/>
                </a:lnTo>
                <a:lnTo>
                  <a:pt x="1802224" y="3443930"/>
                </a:lnTo>
                <a:lnTo>
                  <a:pt x="1777157" y="3441075"/>
                </a:lnTo>
                <a:lnTo>
                  <a:pt x="1753359" y="3437269"/>
                </a:lnTo>
                <a:lnTo>
                  <a:pt x="1729560" y="3433145"/>
                </a:lnTo>
                <a:lnTo>
                  <a:pt x="1706714" y="3428704"/>
                </a:lnTo>
                <a:lnTo>
                  <a:pt x="1684502" y="3424263"/>
                </a:lnTo>
                <a:lnTo>
                  <a:pt x="1662925" y="3418871"/>
                </a:lnTo>
                <a:lnTo>
                  <a:pt x="1641983" y="3413478"/>
                </a:lnTo>
                <a:lnTo>
                  <a:pt x="1622309" y="3407134"/>
                </a:lnTo>
                <a:lnTo>
                  <a:pt x="1602953" y="3400790"/>
                </a:lnTo>
                <a:lnTo>
                  <a:pt x="1584549" y="3394445"/>
                </a:lnTo>
                <a:lnTo>
                  <a:pt x="1566780" y="3387467"/>
                </a:lnTo>
                <a:lnTo>
                  <a:pt x="1550280" y="3380488"/>
                </a:lnTo>
                <a:lnTo>
                  <a:pt x="1534414" y="3372558"/>
                </a:lnTo>
                <a:lnTo>
                  <a:pt x="1519501" y="3364945"/>
                </a:lnTo>
                <a:lnTo>
                  <a:pt x="1505539" y="3356697"/>
                </a:lnTo>
                <a:lnTo>
                  <a:pt x="1493164" y="3348450"/>
                </a:lnTo>
                <a:lnTo>
                  <a:pt x="1481106" y="3339885"/>
                </a:lnTo>
                <a:lnTo>
                  <a:pt x="1470635" y="3330686"/>
                </a:lnTo>
                <a:lnTo>
                  <a:pt x="1465875" y="3326245"/>
                </a:lnTo>
                <a:lnTo>
                  <a:pt x="1461116" y="3321487"/>
                </a:lnTo>
                <a:lnTo>
                  <a:pt x="1456673" y="3317363"/>
                </a:lnTo>
                <a:lnTo>
                  <a:pt x="1452866" y="3312605"/>
                </a:lnTo>
                <a:lnTo>
                  <a:pt x="1449375" y="3307847"/>
                </a:lnTo>
                <a:lnTo>
                  <a:pt x="1445885" y="3303088"/>
                </a:lnTo>
                <a:lnTo>
                  <a:pt x="1442712" y="3298013"/>
                </a:lnTo>
                <a:lnTo>
                  <a:pt x="1439856" y="3293255"/>
                </a:lnTo>
                <a:lnTo>
                  <a:pt x="1437000" y="3288497"/>
                </a:lnTo>
                <a:lnTo>
                  <a:pt x="1435096" y="3283421"/>
                </a:lnTo>
                <a:lnTo>
                  <a:pt x="1433192" y="3278346"/>
                </a:lnTo>
                <a:lnTo>
                  <a:pt x="1431606" y="3273588"/>
                </a:lnTo>
                <a:lnTo>
                  <a:pt x="1430337" y="3268512"/>
                </a:lnTo>
                <a:lnTo>
                  <a:pt x="1429702" y="3263437"/>
                </a:lnTo>
                <a:lnTo>
                  <a:pt x="1429385" y="3258044"/>
                </a:lnTo>
                <a:lnTo>
                  <a:pt x="1428750" y="3252969"/>
                </a:lnTo>
                <a:lnTo>
                  <a:pt x="1428750" y="3155268"/>
                </a:lnTo>
                <a:lnTo>
                  <a:pt x="1438269" y="3162881"/>
                </a:lnTo>
                <a:lnTo>
                  <a:pt x="1449058" y="3170177"/>
                </a:lnTo>
                <a:lnTo>
                  <a:pt x="1459846" y="3177473"/>
                </a:lnTo>
                <a:lnTo>
                  <a:pt x="1471270" y="3184134"/>
                </a:lnTo>
                <a:lnTo>
                  <a:pt x="1483645" y="3190795"/>
                </a:lnTo>
                <a:lnTo>
                  <a:pt x="1496337" y="3197140"/>
                </a:lnTo>
                <a:lnTo>
                  <a:pt x="1509347" y="3203484"/>
                </a:lnTo>
                <a:lnTo>
                  <a:pt x="1522674" y="3209194"/>
                </a:lnTo>
                <a:lnTo>
                  <a:pt x="1536953" y="3215221"/>
                </a:lnTo>
                <a:lnTo>
                  <a:pt x="1550915" y="3220613"/>
                </a:lnTo>
                <a:lnTo>
                  <a:pt x="1566145" y="3226006"/>
                </a:lnTo>
                <a:lnTo>
                  <a:pt x="1581376" y="3231081"/>
                </a:lnTo>
                <a:lnTo>
                  <a:pt x="1597242" y="3235839"/>
                </a:lnTo>
                <a:lnTo>
                  <a:pt x="1612790" y="3240598"/>
                </a:lnTo>
                <a:lnTo>
                  <a:pt x="1628973" y="3244721"/>
                </a:lnTo>
                <a:lnTo>
                  <a:pt x="1646108" y="3248845"/>
                </a:lnTo>
                <a:lnTo>
                  <a:pt x="1662608" y="3252652"/>
                </a:lnTo>
                <a:lnTo>
                  <a:pt x="1680060" y="3256141"/>
                </a:lnTo>
                <a:lnTo>
                  <a:pt x="1697195" y="3259313"/>
                </a:lnTo>
                <a:lnTo>
                  <a:pt x="1714964" y="3262485"/>
                </a:lnTo>
                <a:lnTo>
                  <a:pt x="1732733" y="3265657"/>
                </a:lnTo>
                <a:lnTo>
                  <a:pt x="1750820" y="3268195"/>
                </a:lnTo>
                <a:lnTo>
                  <a:pt x="1768907" y="3270416"/>
                </a:lnTo>
                <a:lnTo>
                  <a:pt x="1786993" y="3272636"/>
                </a:lnTo>
                <a:lnTo>
                  <a:pt x="1805715" y="3274857"/>
                </a:lnTo>
                <a:lnTo>
                  <a:pt x="1824119" y="3276443"/>
                </a:lnTo>
                <a:lnTo>
                  <a:pt x="1842840" y="3277394"/>
                </a:lnTo>
                <a:lnTo>
                  <a:pt x="1861561" y="3278663"/>
                </a:lnTo>
                <a:lnTo>
                  <a:pt x="1880283" y="3279615"/>
                </a:lnTo>
                <a:lnTo>
                  <a:pt x="1898687" y="3280249"/>
                </a:lnTo>
                <a:lnTo>
                  <a:pt x="1917725" y="3280566"/>
                </a:lnTo>
                <a:lnTo>
                  <a:pt x="1936129" y="3280566"/>
                </a:lnTo>
                <a:lnTo>
                  <a:pt x="1958658" y="3280566"/>
                </a:lnTo>
                <a:lnTo>
                  <a:pt x="1981187" y="3280249"/>
                </a:lnTo>
                <a:lnTo>
                  <a:pt x="2003399" y="3278980"/>
                </a:lnTo>
                <a:lnTo>
                  <a:pt x="2025928" y="3278029"/>
                </a:lnTo>
                <a:lnTo>
                  <a:pt x="2048140" y="3276443"/>
                </a:lnTo>
                <a:lnTo>
                  <a:pt x="2070034" y="3274222"/>
                </a:lnTo>
                <a:lnTo>
                  <a:pt x="2092246" y="3272002"/>
                </a:lnTo>
                <a:lnTo>
                  <a:pt x="2114458" y="3269464"/>
                </a:lnTo>
                <a:lnTo>
                  <a:pt x="2135718" y="3266609"/>
                </a:lnTo>
                <a:lnTo>
                  <a:pt x="2157295" y="3263437"/>
                </a:lnTo>
                <a:lnTo>
                  <a:pt x="2178237" y="3259313"/>
                </a:lnTo>
                <a:lnTo>
                  <a:pt x="2198545" y="3255507"/>
                </a:lnTo>
                <a:lnTo>
                  <a:pt x="2219170" y="3251066"/>
                </a:lnTo>
                <a:lnTo>
                  <a:pt x="2239161" y="3246307"/>
                </a:lnTo>
                <a:lnTo>
                  <a:pt x="2258517" y="3241232"/>
                </a:lnTo>
                <a:lnTo>
                  <a:pt x="2277555" y="3235839"/>
                </a:lnTo>
                <a:lnTo>
                  <a:pt x="2295959" y="3230130"/>
                </a:lnTo>
                <a:lnTo>
                  <a:pt x="2314046" y="3223785"/>
                </a:lnTo>
                <a:lnTo>
                  <a:pt x="2331498" y="3217441"/>
                </a:lnTo>
                <a:lnTo>
                  <a:pt x="2348316" y="3210780"/>
                </a:lnTo>
                <a:lnTo>
                  <a:pt x="2364498" y="3203801"/>
                </a:lnTo>
                <a:lnTo>
                  <a:pt x="2380047" y="3196188"/>
                </a:lnTo>
                <a:lnTo>
                  <a:pt x="2394643" y="3188575"/>
                </a:lnTo>
                <a:lnTo>
                  <a:pt x="2408605" y="3180645"/>
                </a:lnTo>
                <a:lnTo>
                  <a:pt x="2422249" y="3171763"/>
                </a:lnTo>
                <a:lnTo>
                  <a:pt x="2434307" y="3163198"/>
                </a:lnTo>
                <a:lnTo>
                  <a:pt x="2445730" y="3153999"/>
                </a:lnTo>
                <a:lnTo>
                  <a:pt x="2456518" y="3144800"/>
                </a:lnTo>
                <a:lnTo>
                  <a:pt x="2466355" y="3134966"/>
                </a:lnTo>
                <a:lnTo>
                  <a:pt x="2471115" y="3129574"/>
                </a:lnTo>
                <a:lnTo>
                  <a:pt x="2474922" y="3124498"/>
                </a:lnTo>
                <a:lnTo>
                  <a:pt x="2479365" y="3119423"/>
                </a:lnTo>
                <a:lnTo>
                  <a:pt x="2482855" y="3114347"/>
                </a:lnTo>
                <a:lnTo>
                  <a:pt x="2486346" y="3108955"/>
                </a:lnTo>
                <a:lnTo>
                  <a:pt x="2489519" y="3103562"/>
                </a:lnTo>
                <a:close/>
                <a:moveTo>
                  <a:pt x="201789" y="3100564"/>
                </a:moveTo>
                <a:lnTo>
                  <a:pt x="201084" y="3105812"/>
                </a:lnTo>
                <a:lnTo>
                  <a:pt x="200819" y="3107046"/>
                </a:lnTo>
                <a:lnTo>
                  <a:pt x="201084" y="3105194"/>
                </a:lnTo>
                <a:lnTo>
                  <a:pt x="201789" y="3100564"/>
                </a:lnTo>
                <a:close/>
                <a:moveTo>
                  <a:pt x="1260475" y="3095625"/>
                </a:moveTo>
                <a:lnTo>
                  <a:pt x="1262062" y="3101340"/>
                </a:lnTo>
                <a:lnTo>
                  <a:pt x="1263015" y="3106738"/>
                </a:lnTo>
                <a:lnTo>
                  <a:pt x="1263253" y="3110548"/>
                </a:lnTo>
                <a:lnTo>
                  <a:pt x="1262698" y="3106103"/>
                </a:lnTo>
                <a:lnTo>
                  <a:pt x="1261745" y="3100705"/>
                </a:lnTo>
                <a:lnTo>
                  <a:pt x="1260475" y="3095625"/>
                </a:lnTo>
                <a:close/>
                <a:moveTo>
                  <a:pt x="1746773" y="3094566"/>
                </a:moveTo>
                <a:lnTo>
                  <a:pt x="1746773" y="3198013"/>
                </a:lnTo>
                <a:lnTo>
                  <a:pt x="1764563" y="3200227"/>
                </a:lnTo>
                <a:lnTo>
                  <a:pt x="1782671" y="3202758"/>
                </a:lnTo>
                <a:lnTo>
                  <a:pt x="1800780" y="3204656"/>
                </a:lnTo>
                <a:lnTo>
                  <a:pt x="1819841" y="3206238"/>
                </a:lnTo>
                <a:lnTo>
                  <a:pt x="1819841" y="3102791"/>
                </a:lnTo>
                <a:lnTo>
                  <a:pt x="1800780" y="3101210"/>
                </a:lnTo>
                <a:lnTo>
                  <a:pt x="1782671" y="3099312"/>
                </a:lnTo>
                <a:lnTo>
                  <a:pt x="1764563" y="3097097"/>
                </a:lnTo>
                <a:lnTo>
                  <a:pt x="1746773" y="3094566"/>
                </a:lnTo>
                <a:close/>
                <a:moveTo>
                  <a:pt x="1600953" y="3061666"/>
                </a:moveTo>
                <a:lnTo>
                  <a:pt x="1600953" y="3166378"/>
                </a:lnTo>
                <a:lnTo>
                  <a:pt x="1618744" y="3171756"/>
                </a:lnTo>
                <a:lnTo>
                  <a:pt x="1636217" y="3176501"/>
                </a:lnTo>
                <a:lnTo>
                  <a:pt x="1654960" y="3180930"/>
                </a:lnTo>
                <a:lnTo>
                  <a:pt x="1673704" y="3185042"/>
                </a:lnTo>
                <a:lnTo>
                  <a:pt x="1673704" y="3080963"/>
                </a:lnTo>
                <a:lnTo>
                  <a:pt x="1654960" y="3076534"/>
                </a:lnTo>
                <a:lnTo>
                  <a:pt x="1636217" y="3071789"/>
                </a:lnTo>
                <a:lnTo>
                  <a:pt x="1618108" y="3066728"/>
                </a:lnTo>
                <a:lnTo>
                  <a:pt x="1600953" y="3061666"/>
                </a:lnTo>
                <a:close/>
                <a:moveTo>
                  <a:pt x="3151360" y="3046095"/>
                </a:moveTo>
                <a:lnTo>
                  <a:pt x="3151360" y="3160713"/>
                </a:lnTo>
                <a:lnTo>
                  <a:pt x="3174848" y="3161665"/>
                </a:lnTo>
                <a:lnTo>
                  <a:pt x="3198972" y="3161665"/>
                </a:lnTo>
                <a:lnTo>
                  <a:pt x="3231983" y="3161348"/>
                </a:lnTo>
                <a:lnTo>
                  <a:pt x="3231983" y="3046413"/>
                </a:lnTo>
                <a:lnTo>
                  <a:pt x="3198972" y="3046730"/>
                </a:lnTo>
                <a:lnTo>
                  <a:pt x="3174848" y="3046413"/>
                </a:lnTo>
                <a:lnTo>
                  <a:pt x="3151360" y="3046095"/>
                </a:lnTo>
                <a:close/>
                <a:moveTo>
                  <a:pt x="3815080" y="3040062"/>
                </a:moveTo>
                <a:lnTo>
                  <a:pt x="3816033" y="3047365"/>
                </a:lnTo>
                <a:lnTo>
                  <a:pt x="3816350" y="3054985"/>
                </a:lnTo>
                <a:lnTo>
                  <a:pt x="3816350" y="3206115"/>
                </a:lnTo>
                <a:lnTo>
                  <a:pt x="3816033" y="3206432"/>
                </a:lnTo>
                <a:lnTo>
                  <a:pt x="3815398" y="3214687"/>
                </a:lnTo>
                <a:lnTo>
                  <a:pt x="3814763" y="3220720"/>
                </a:lnTo>
                <a:lnTo>
                  <a:pt x="3813493" y="3226117"/>
                </a:lnTo>
                <a:lnTo>
                  <a:pt x="3811906" y="3231197"/>
                </a:lnTo>
                <a:lnTo>
                  <a:pt x="3810319" y="3236912"/>
                </a:lnTo>
                <a:lnTo>
                  <a:pt x="3808097" y="3242310"/>
                </a:lnTo>
                <a:lnTo>
                  <a:pt x="3805558" y="3248025"/>
                </a:lnTo>
                <a:lnTo>
                  <a:pt x="3803019" y="3253105"/>
                </a:lnTo>
                <a:lnTo>
                  <a:pt x="3799844" y="3258185"/>
                </a:lnTo>
                <a:lnTo>
                  <a:pt x="3796036" y="3263583"/>
                </a:lnTo>
                <a:lnTo>
                  <a:pt x="3792226" y="3268663"/>
                </a:lnTo>
                <a:lnTo>
                  <a:pt x="3788418" y="3274060"/>
                </a:lnTo>
                <a:lnTo>
                  <a:pt x="3783974" y="3278823"/>
                </a:lnTo>
                <a:lnTo>
                  <a:pt x="3779212" y="3283903"/>
                </a:lnTo>
                <a:lnTo>
                  <a:pt x="3774134" y="3288983"/>
                </a:lnTo>
                <a:lnTo>
                  <a:pt x="3768420" y="3293745"/>
                </a:lnTo>
                <a:lnTo>
                  <a:pt x="3763024" y="3298508"/>
                </a:lnTo>
                <a:lnTo>
                  <a:pt x="3750963" y="3307715"/>
                </a:lnTo>
                <a:lnTo>
                  <a:pt x="3737314" y="3317240"/>
                </a:lnTo>
                <a:lnTo>
                  <a:pt x="3722713" y="3326448"/>
                </a:lnTo>
                <a:lnTo>
                  <a:pt x="3707477" y="3335020"/>
                </a:lnTo>
                <a:lnTo>
                  <a:pt x="3690971" y="3343275"/>
                </a:lnTo>
                <a:lnTo>
                  <a:pt x="3673513" y="3351213"/>
                </a:lnTo>
                <a:lnTo>
                  <a:pt x="3655103" y="3359150"/>
                </a:lnTo>
                <a:lnTo>
                  <a:pt x="3635424" y="3366770"/>
                </a:lnTo>
                <a:lnTo>
                  <a:pt x="3615109" y="3373755"/>
                </a:lnTo>
                <a:lnTo>
                  <a:pt x="3593842" y="3380423"/>
                </a:lnTo>
                <a:lnTo>
                  <a:pt x="3571941" y="3386773"/>
                </a:lnTo>
                <a:lnTo>
                  <a:pt x="3549087" y="3392805"/>
                </a:lnTo>
                <a:lnTo>
                  <a:pt x="3525281" y="3398203"/>
                </a:lnTo>
                <a:lnTo>
                  <a:pt x="3501157" y="3403283"/>
                </a:lnTo>
                <a:lnTo>
                  <a:pt x="3476082" y="3408045"/>
                </a:lnTo>
                <a:lnTo>
                  <a:pt x="3450371" y="3411855"/>
                </a:lnTo>
                <a:lnTo>
                  <a:pt x="3424343" y="3415983"/>
                </a:lnTo>
                <a:lnTo>
                  <a:pt x="3397680" y="3419475"/>
                </a:lnTo>
                <a:lnTo>
                  <a:pt x="3370065" y="3422333"/>
                </a:lnTo>
                <a:lnTo>
                  <a:pt x="3341815" y="3424555"/>
                </a:lnTo>
                <a:lnTo>
                  <a:pt x="3313565" y="3426460"/>
                </a:lnTo>
                <a:lnTo>
                  <a:pt x="3284680" y="3427730"/>
                </a:lnTo>
                <a:lnTo>
                  <a:pt x="3255478" y="3428683"/>
                </a:lnTo>
                <a:lnTo>
                  <a:pt x="3225959" y="3429000"/>
                </a:lnTo>
                <a:lnTo>
                  <a:pt x="3195487" y="3428683"/>
                </a:lnTo>
                <a:lnTo>
                  <a:pt x="3165650" y="3427730"/>
                </a:lnTo>
                <a:lnTo>
                  <a:pt x="3136130" y="3426143"/>
                </a:lnTo>
                <a:lnTo>
                  <a:pt x="3106928" y="3424238"/>
                </a:lnTo>
                <a:lnTo>
                  <a:pt x="3078678" y="3422015"/>
                </a:lnTo>
                <a:lnTo>
                  <a:pt x="3050428" y="3418840"/>
                </a:lnTo>
                <a:lnTo>
                  <a:pt x="3022813" y="3415030"/>
                </a:lnTo>
                <a:lnTo>
                  <a:pt x="2996150" y="3411220"/>
                </a:lnTo>
                <a:lnTo>
                  <a:pt x="2970122" y="3406775"/>
                </a:lnTo>
                <a:lnTo>
                  <a:pt x="2944729" y="3402013"/>
                </a:lnTo>
                <a:lnTo>
                  <a:pt x="2919971" y="3396615"/>
                </a:lnTo>
                <a:lnTo>
                  <a:pt x="2895847" y="3390583"/>
                </a:lnTo>
                <a:lnTo>
                  <a:pt x="2872994" y="3384868"/>
                </a:lnTo>
                <a:lnTo>
                  <a:pt x="2850775" y="3378200"/>
                </a:lnTo>
                <a:lnTo>
                  <a:pt x="2829190" y="3370898"/>
                </a:lnTo>
                <a:lnTo>
                  <a:pt x="2808876" y="3363595"/>
                </a:lnTo>
                <a:lnTo>
                  <a:pt x="2789196" y="3355975"/>
                </a:lnTo>
                <a:lnTo>
                  <a:pt x="2770469" y="3347720"/>
                </a:lnTo>
                <a:lnTo>
                  <a:pt x="2753328" y="3339465"/>
                </a:lnTo>
                <a:lnTo>
                  <a:pt x="2736823" y="3330893"/>
                </a:lnTo>
                <a:lnTo>
                  <a:pt x="2721269" y="3321685"/>
                </a:lnTo>
                <a:lnTo>
                  <a:pt x="2706986" y="3312160"/>
                </a:lnTo>
                <a:lnTo>
                  <a:pt x="2693972" y="3302635"/>
                </a:lnTo>
                <a:lnTo>
                  <a:pt x="2688258" y="3297873"/>
                </a:lnTo>
                <a:lnTo>
                  <a:pt x="2682227" y="3292793"/>
                </a:lnTo>
                <a:lnTo>
                  <a:pt x="2676831" y="3287713"/>
                </a:lnTo>
                <a:lnTo>
                  <a:pt x="2671753" y="3282950"/>
                </a:lnTo>
                <a:lnTo>
                  <a:pt x="2666991" y="3277870"/>
                </a:lnTo>
                <a:lnTo>
                  <a:pt x="2662548" y="3272473"/>
                </a:lnTo>
                <a:lnTo>
                  <a:pt x="2658104" y="3267393"/>
                </a:lnTo>
                <a:lnTo>
                  <a:pt x="2654612" y="3261995"/>
                </a:lnTo>
                <a:lnTo>
                  <a:pt x="2651121" y="3256598"/>
                </a:lnTo>
                <a:lnTo>
                  <a:pt x="2647947" y="3251200"/>
                </a:lnTo>
                <a:lnTo>
                  <a:pt x="2645090" y="3245485"/>
                </a:lnTo>
                <a:lnTo>
                  <a:pt x="2642868" y="3240405"/>
                </a:lnTo>
                <a:lnTo>
                  <a:pt x="2640329" y="3234372"/>
                </a:lnTo>
                <a:lnTo>
                  <a:pt x="2638742" y="3228975"/>
                </a:lnTo>
                <a:lnTo>
                  <a:pt x="2637789" y="3223577"/>
                </a:lnTo>
                <a:lnTo>
                  <a:pt x="2636520" y="3217862"/>
                </a:lnTo>
                <a:lnTo>
                  <a:pt x="2636202" y="3212147"/>
                </a:lnTo>
                <a:lnTo>
                  <a:pt x="2635885" y="3206432"/>
                </a:lnTo>
                <a:lnTo>
                  <a:pt x="2635250" y="3206432"/>
                </a:lnTo>
                <a:lnTo>
                  <a:pt x="2635250" y="3097530"/>
                </a:lnTo>
                <a:lnTo>
                  <a:pt x="2646360" y="3105785"/>
                </a:lnTo>
                <a:lnTo>
                  <a:pt x="2657786" y="3114040"/>
                </a:lnTo>
                <a:lnTo>
                  <a:pt x="2670166" y="3121977"/>
                </a:lnTo>
                <a:lnTo>
                  <a:pt x="2683180" y="3129597"/>
                </a:lnTo>
                <a:lnTo>
                  <a:pt x="2696511" y="3136900"/>
                </a:lnTo>
                <a:lnTo>
                  <a:pt x="2710160" y="3144202"/>
                </a:lnTo>
                <a:lnTo>
                  <a:pt x="2724761" y="3151187"/>
                </a:lnTo>
                <a:lnTo>
                  <a:pt x="2740314" y="3157855"/>
                </a:lnTo>
                <a:lnTo>
                  <a:pt x="2755550" y="3164205"/>
                </a:lnTo>
                <a:lnTo>
                  <a:pt x="2771738" y="3170237"/>
                </a:lnTo>
                <a:lnTo>
                  <a:pt x="2788244" y="3176270"/>
                </a:lnTo>
                <a:lnTo>
                  <a:pt x="2805384" y="3181985"/>
                </a:lnTo>
                <a:lnTo>
                  <a:pt x="2822525" y="3187065"/>
                </a:lnTo>
                <a:lnTo>
                  <a:pt x="2840300" y="3192145"/>
                </a:lnTo>
                <a:lnTo>
                  <a:pt x="2858393" y="3196907"/>
                </a:lnTo>
                <a:lnTo>
                  <a:pt x="2877120" y="3201670"/>
                </a:lnTo>
                <a:lnTo>
                  <a:pt x="2895530" y="3205797"/>
                </a:lnTo>
                <a:lnTo>
                  <a:pt x="2914892" y="3209925"/>
                </a:lnTo>
                <a:lnTo>
                  <a:pt x="2934255" y="3213735"/>
                </a:lnTo>
                <a:lnTo>
                  <a:pt x="2953617" y="3217227"/>
                </a:lnTo>
                <a:lnTo>
                  <a:pt x="2973614" y="3220402"/>
                </a:lnTo>
                <a:lnTo>
                  <a:pt x="2993294" y="3222942"/>
                </a:lnTo>
                <a:lnTo>
                  <a:pt x="3013926" y="3225800"/>
                </a:lnTo>
                <a:lnTo>
                  <a:pt x="3033923" y="3228340"/>
                </a:lnTo>
                <a:lnTo>
                  <a:pt x="3054555" y="3230245"/>
                </a:lnTo>
                <a:lnTo>
                  <a:pt x="3074869" y="3232150"/>
                </a:lnTo>
                <a:lnTo>
                  <a:pt x="3095819" y="3233737"/>
                </a:lnTo>
                <a:lnTo>
                  <a:pt x="3116451" y="3235007"/>
                </a:lnTo>
                <a:lnTo>
                  <a:pt x="3137400" y="3235960"/>
                </a:lnTo>
                <a:lnTo>
                  <a:pt x="3158032" y="3236595"/>
                </a:lnTo>
                <a:lnTo>
                  <a:pt x="3178981" y="3237230"/>
                </a:lnTo>
                <a:lnTo>
                  <a:pt x="3199613" y="3237230"/>
                </a:lnTo>
                <a:lnTo>
                  <a:pt x="3224372" y="3236912"/>
                </a:lnTo>
                <a:lnTo>
                  <a:pt x="3249765" y="3236595"/>
                </a:lnTo>
                <a:lnTo>
                  <a:pt x="3274523" y="3235325"/>
                </a:lnTo>
                <a:lnTo>
                  <a:pt x="3299282" y="3234055"/>
                </a:lnTo>
                <a:lnTo>
                  <a:pt x="3324040" y="3232150"/>
                </a:lnTo>
                <a:lnTo>
                  <a:pt x="3348481" y="3230245"/>
                </a:lnTo>
                <a:lnTo>
                  <a:pt x="3372922" y="3227387"/>
                </a:lnTo>
                <a:lnTo>
                  <a:pt x="3397680" y="3224530"/>
                </a:lnTo>
                <a:lnTo>
                  <a:pt x="3421486" y="3221355"/>
                </a:lnTo>
                <a:lnTo>
                  <a:pt x="3445292" y="3217545"/>
                </a:lnTo>
                <a:lnTo>
                  <a:pt x="3468464" y="3213735"/>
                </a:lnTo>
                <a:lnTo>
                  <a:pt x="3491635" y="3208972"/>
                </a:lnTo>
                <a:lnTo>
                  <a:pt x="3514171" y="3204210"/>
                </a:lnTo>
                <a:lnTo>
                  <a:pt x="3536390" y="3199130"/>
                </a:lnTo>
                <a:lnTo>
                  <a:pt x="3557974" y="3193097"/>
                </a:lnTo>
                <a:lnTo>
                  <a:pt x="3579241" y="3187065"/>
                </a:lnTo>
                <a:lnTo>
                  <a:pt x="3599873" y="3180715"/>
                </a:lnTo>
                <a:lnTo>
                  <a:pt x="3619870" y="3174047"/>
                </a:lnTo>
                <a:lnTo>
                  <a:pt x="3639233" y="3167062"/>
                </a:lnTo>
                <a:lnTo>
                  <a:pt x="3657643" y="3159442"/>
                </a:lnTo>
                <a:lnTo>
                  <a:pt x="3676053" y="3151505"/>
                </a:lnTo>
                <a:lnTo>
                  <a:pt x="3692876" y="3143250"/>
                </a:lnTo>
                <a:lnTo>
                  <a:pt x="3709381" y="3134677"/>
                </a:lnTo>
                <a:lnTo>
                  <a:pt x="3724935" y="3125470"/>
                </a:lnTo>
                <a:lnTo>
                  <a:pt x="3739853" y="3116262"/>
                </a:lnTo>
                <a:lnTo>
                  <a:pt x="3753502" y="3106420"/>
                </a:lnTo>
                <a:lnTo>
                  <a:pt x="3766198" y="3096577"/>
                </a:lnTo>
                <a:lnTo>
                  <a:pt x="3772547" y="3090862"/>
                </a:lnTo>
                <a:lnTo>
                  <a:pt x="3777943" y="3085782"/>
                </a:lnTo>
                <a:lnTo>
                  <a:pt x="3783656" y="3080385"/>
                </a:lnTo>
                <a:lnTo>
                  <a:pt x="3789052" y="3074670"/>
                </a:lnTo>
                <a:lnTo>
                  <a:pt x="3793814" y="3069272"/>
                </a:lnTo>
                <a:lnTo>
                  <a:pt x="3798575" y="3063557"/>
                </a:lnTo>
                <a:lnTo>
                  <a:pt x="3803336" y="3057842"/>
                </a:lnTo>
                <a:lnTo>
                  <a:pt x="3807145" y="3051810"/>
                </a:lnTo>
                <a:lnTo>
                  <a:pt x="3811271" y="3045777"/>
                </a:lnTo>
                <a:lnTo>
                  <a:pt x="3815080" y="3040062"/>
                </a:lnTo>
                <a:close/>
                <a:moveTo>
                  <a:pt x="2989478" y="3031808"/>
                </a:moveTo>
                <a:lnTo>
                  <a:pt x="2989478" y="3147378"/>
                </a:lnTo>
                <a:lnTo>
                  <a:pt x="3009158" y="3149918"/>
                </a:lnTo>
                <a:lnTo>
                  <a:pt x="3029472" y="3152140"/>
                </a:lnTo>
                <a:lnTo>
                  <a:pt x="3049469" y="3154363"/>
                </a:lnTo>
                <a:lnTo>
                  <a:pt x="3070419" y="3155950"/>
                </a:lnTo>
                <a:lnTo>
                  <a:pt x="3070419" y="3041333"/>
                </a:lnTo>
                <a:lnTo>
                  <a:pt x="3049469" y="3039428"/>
                </a:lnTo>
                <a:lnTo>
                  <a:pt x="3029472" y="3036888"/>
                </a:lnTo>
                <a:lnTo>
                  <a:pt x="3009158" y="3034665"/>
                </a:lnTo>
                <a:lnTo>
                  <a:pt x="2989478" y="3031808"/>
                </a:lnTo>
                <a:close/>
                <a:moveTo>
                  <a:pt x="2402802" y="3022755"/>
                </a:moveTo>
                <a:lnTo>
                  <a:pt x="2397719" y="3026235"/>
                </a:lnTo>
                <a:lnTo>
                  <a:pt x="2391365" y="3029398"/>
                </a:lnTo>
                <a:lnTo>
                  <a:pt x="2383740" y="3032878"/>
                </a:lnTo>
                <a:lnTo>
                  <a:pt x="2376433" y="3036042"/>
                </a:lnTo>
                <a:lnTo>
                  <a:pt x="2360867" y="3042369"/>
                </a:lnTo>
                <a:lnTo>
                  <a:pt x="2347841" y="3047114"/>
                </a:lnTo>
                <a:lnTo>
                  <a:pt x="2347841" y="3137274"/>
                </a:lnTo>
                <a:lnTo>
                  <a:pt x="2355784" y="3133794"/>
                </a:lnTo>
                <a:lnTo>
                  <a:pt x="2363408" y="3129681"/>
                </a:lnTo>
                <a:lnTo>
                  <a:pt x="2371033" y="3125252"/>
                </a:lnTo>
                <a:lnTo>
                  <a:pt x="2378340" y="3120507"/>
                </a:lnTo>
                <a:lnTo>
                  <a:pt x="2385329" y="3115762"/>
                </a:lnTo>
                <a:lnTo>
                  <a:pt x="2391683" y="3111017"/>
                </a:lnTo>
                <a:lnTo>
                  <a:pt x="2397719" y="3106271"/>
                </a:lnTo>
                <a:lnTo>
                  <a:pt x="2402802" y="3101526"/>
                </a:lnTo>
                <a:lnTo>
                  <a:pt x="2402802" y="3022755"/>
                </a:lnTo>
                <a:close/>
                <a:moveTo>
                  <a:pt x="698500" y="3017837"/>
                </a:moveTo>
                <a:lnTo>
                  <a:pt x="698500" y="3086100"/>
                </a:lnTo>
                <a:lnTo>
                  <a:pt x="684586" y="3083595"/>
                </a:lnTo>
                <a:lnTo>
                  <a:pt x="667825" y="3079838"/>
                </a:lnTo>
                <a:lnTo>
                  <a:pt x="659920" y="3077959"/>
                </a:lnTo>
                <a:lnTo>
                  <a:pt x="652962" y="3076393"/>
                </a:lnTo>
                <a:lnTo>
                  <a:pt x="646321" y="3074201"/>
                </a:lnTo>
                <a:lnTo>
                  <a:pt x="640313" y="3071696"/>
                </a:lnTo>
                <a:lnTo>
                  <a:pt x="634305" y="3069191"/>
                </a:lnTo>
                <a:lnTo>
                  <a:pt x="629245" y="3065433"/>
                </a:lnTo>
                <a:lnTo>
                  <a:pt x="626082" y="3063555"/>
                </a:lnTo>
                <a:lnTo>
                  <a:pt x="623869" y="3061363"/>
                </a:lnTo>
                <a:lnTo>
                  <a:pt x="622288" y="3058545"/>
                </a:lnTo>
                <a:lnTo>
                  <a:pt x="620706" y="3056353"/>
                </a:lnTo>
                <a:lnTo>
                  <a:pt x="619441" y="3053534"/>
                </a:lnTo>
                <a:lnTo>
                  <a:pt x="619125" y="3051029"/>
                </a:lnTo>
                <a:lnTo>
                  <a:pt x="619125" y="3048524"/>
                </a:lnTo>
                <a:lnTo>
                  <a:pt x="619441" y="3046019"/>
                </a:lnTo>
                <a:lnTo>
                  <a:pt x="620390" y="3043514"/>
                </a:lnTo>
                <a:lnTo>
                  <a:pt x="621971" y="3041009"/>
                </a:lnTo>
                <a:lnTo>
                  <a:pt x="623553" y="3038817"/>
                </a:lnTo>
                <a:lnTo>
                  <a:pt x="625766" y="3036312"/>
                </a:lnTo>
                <a:lnTo>
                  <a:pt x="628296" y="3034433"/>
                </a:lnTo>
                <a:lnTo>
                  <a:pt x="631142" y="3032555"/>
                </a:lnTo>
                <a:lnTo>
                  <a:pt x="634937" y="3030676"/>
                </a:lnTo>
                <a:lnTo>
                  <a:pt x="638732" y="3029110"/>
                </a:lnTo>
                <a:lnTo>
                  <a:pt x="645057" y="3026605"/>
                </a:lnTo>
                <a:lnTo>
                  <a:pt x="651697" y="3024726"/>
                </a:lnTo>
                <a:lnTo>
                  <a:pt x="658655" y="3023161"/>
                </a:lnTo>
                <a:lnTo>
                  <a:pt x="666244" y="3021595"/>
                </a:lnTo>
                <a:lnTo>
                  <a:pt x="674150" y="3020342"/>
                </a:lnTo>
                <a:lnTo>
                  <a:pt x="682056" y="3019403"/>
                </a:lnTo>
                <a:lnTo>
                  <a:pt x="698500" y="3017837"/>
                </a:lnTo>
                <a:close/>
                <a:moveTo>
                  <a:pt x="2827597" y="2994977"/>
                </a:moveTo>
                <a:lnTo>
                  <a:pt x="2827597" y="3112135"/>
                </a:lnTo>
                <a:lnTo>
                  <a:pt x="2846959" y="3117850"/>
                </a:lnTo>
                <a:lnTo>
                  <a:pt x="2866956" y="3123248"/>
                </a:lnTo>
                <a:lnTo>
                  <a:pt x="2887588" y="3128010"/>
                </a:lnTo>
                <a:lnTo>
                  <a:pt x="2908220" y="3132773"/>
                </a:lnTo>
                <a:lnTo>
                  <a:pt x="2908220" y="3016885"/>
                </a:lnTo>
                <a:lnTo>
                  <a:pt x="2887588" y="3011805"/>
                </a:lnTo>
                <a:lnTo>
                  <a:pt x="2866956" y="3006725"/>
                </a:lnTo>
                <a:lnTo>
                  <a:pt x="2846959" y="3001010"/>
                </a:lnTo>
                <a:lnTo>
                  <a:pt x="2827597" y="2994977"/>
                </a:lnTo>
                <a:close/>
                <a:moveTo>
                  <a:pt x="1455133" y="2986375"/>
                </a:moveTo>
                <a:lnTo>
                  <a:pt x="1455133" y="3092352"/>
                </a:lnTo>
                <a:lnTo>
                  <a:pt x="1457675" y="3094883"/>
                </a:lnTo>
                <a:lnTo>
                  <a:pt x="1460216" y="3097730"/>
                </a:lnTo>
                <a:lnTo>
                  <a:pt x="1466888" y="3103741"/>
                </a:lnTo>
                <a:lnTo>
                  <a:pt x="1475466" y="3110068"/>
                </a:lnTo>
                <a:lnTo>
                  <a:pt x="1484679" y="3116078"/>
                </a:lnTo>
                <a:lnTo>
                  <a:pt x="1495162" y="3122405"/>
                </a:lnTo>
                <a:lnTo>
                  <a:pt x="1505964" y="3128732"/>
                </a:lnTo>
                <a:lnTo>
                  <a:pt x="1517083" y="3134743"/>
                </a:lnTo>
                <a:lnTo>
                  <a:pt x="1528202" y="3139804"/>
                </a:lnTo>
                <a:lnTo>
                  <a:pt x="1528202" y="3033195"/>
                </a:lnTo>
                <a:lnTo>
                  <a:pt x="1517083" y="3027817"/>
                </a:lnTo>
                <a:lnTo>
                  <a:pt x="1506917" y="3022122"/>
                </a:lnTo>
                <a:lnTo>
                  <a:pt x="1497068" y="3016428"/>
                </a:lnTo>
                <a:lnTo>
                  <a:pt x="1487538" y="3010734"/>
                </a:lnTo>
                <a:lnTo>
                  <a:pt x="1478960" y="3005039"/>
                </a:lnTo>
                <a:lnTo>
                  <a:pt x="1470700" y="2998712"/>
                </a:lnTo>
                <a:lnTo>
                  <a:pt x="1462758" y="2992702"/>
                </a:lnTo>
                <a:lnTo>
                  <a:pt x="1455133" y="2986375"/>
                </a:lnTo>
                <a:close/>
                <a:moveTo>
                  <a:pt x="711352" y="2965750"/>
                </a:moveTo>
                <a:lnTo>
                  <a:pt x="709129" y="2966067"/>
                </a:lnTo>
                <a:lnTo>
                  <a:pt x="706270" y="2966384"/>
                </a:lnTo>
                <a:lnTo>
                  <a:pt x="704047" y="2966702"/>
                </a:lnTo>
                <a:lnTo>
                  <a:pt x="701824" y="2967653"/>
                </a:lnTo>
                <a:lnTo>
                  <a:pt x="700236" y="2968288"/>
                </a:lnTo>
                <a:lnTo>
                  <a:pt x="699283" y="2969556"/>
                </a:lnTo>
                <a:lnTo>
                  <a:pt x="698330" y="2970191"/>
                </a:lnTo>
                <a:lnTo>
                  <a:pt x="698012" y="2971459"/>
                </a:lnTo>
                <a:lnTo>
                  <a:pt x="698012" y="2990491"/>
                </a:lnTo>
                <a:lnTo>
                  <a:pt x="683085" y="2991760"/>
                </a:lnTo>
                <a:lnTo>
                  <a:pt x="667839" y="2993346"/>
                </a:lnTo>
                <a:lnTo>
                  <a:pt x="653865" y="2995249"/>
                </a:lnTo>
                <a:lnTo>
                  <a:pt x="639890" y="2997786"/>
                </a:lnTo>
                <a:lnTo>
                  <a:pt x="626550" y="3000641"/>
                </a:lnTo>
                <a:lnTo>
                  <a:pt x="613846" y="3004130"/>
                </a:lnTo>
                <a:lnTo>
                  <a:pt x="602094" y="3007619"/>
                </a:lnTo>
                <a:lnTo>
                  <a:pt x="590978" y="3012060"/>
                </a:lnTo>
                <a:lnTo>
                  <a:pt x="583673" y="3015549"/>
                </a:lnTo>
                <a:lnTo>
                  <a:pt x="576368" y="3019355"/>
                </a:lnTo>
                <a:lnTo>
                  <a:pt x="570015" y="3023162"/>
                </a:lnTo>
                <a:lnTo>
                  <a:pt x="564616" y="3026968"/>
                </a:lnTo>
                <a:lnTo>
                  <a:pt x="559852" y="3031092"/>
                </a:lnTo>
                <a:lnTo>
                  <a:pt x="556041" y="3035215"/>
                </a:lnTo>
                <a:lnTo>
                  <a:pt x="552865" y="3039656"/>
                </a:lnTo>
                <a:lnTo>
                  <a:pt x="550324" y="3044096"/>
                </a:lnTo>
                <a:lnTo>
                  <a:pt x="548736" y="3048854"/>
                </a:lnTo>
                <a:lnTo>
                  <a:pt x="547783" y="3052978"/>
                </a:lnTo>
                <a:lnTo>
                  <a:pt x="547783" y="3057736"/>
                </a:lnTo>
                <a:lnTo>
                  <a:pt x="548736" y="3062176"/>
                </a:lnTo>
                <a:lnTo>
                  <a:pt x="550324" y="3066617"/>
                </a:lnTo>
                <a:lnTo>
                  <a:pt x="552865" y="3070741"/>
                </a:lnTo>
                <a:lnTo>
                  <a:pt x="556358" y="3075181"/>
                </a:lnTo>
                <a:lnTo>
                  <a:pt x="560805" y="3079622"/>
                </a:lnTo>
                <a:lnTo>
                  <a:pt x="564934" y="3083111"/>
                </a:lnTo>
                <a:lnTo>
                  <a:pt x="570015" y="3086917"/>
                </a:lnTo>
                <a:lnTo>
                  <a:pt x="576050" y="3090089"/>
                </a:lnTo>
                <a:lnTo>
                  <a:pt x="582720" y="3093578"/>
                </a:lnTo>
                <a:lnTo>
                  <a:pt x="589390" y="3096433"/>
                </a:lnTo>
                <a:lnTo>
                  <a:pt x="597012" y="3099288"/>
                </a:lnTo>
                <a:lnTo>
                  <a:pt x="605270" y="3101825"/>
                </a:lnTo>
                <a:lnTo>
                  <a:pt x="613528" y="3104046"/>
                </a:lnTo>
                <a:lnTo>
                  <a:pt x="645607" y="3110707"/>
                </a:lnTo>
                <a:lnTo>
                  <a:pt x="698012" y="3121808"/>
                </a:lnTo>
                <a:lnTo>
                  <a:pt x="698012" y="3203010"/>
                </a:lnTo>
                <a:lnTo>
                  <a:pt x="684673" y="3201424"/>
                </a:lnTo>
                <a:lnTo>
                  <a:pt x="672286" y="3199203"/>
                </a:lnTo>
                <a:lnTo>
                  <a:pt x="657993" y="3196983"/>
                </a:lnTo>
                <a:lnTo>
                  <a:pt x="643066" y="3193494"/>
                </a:lnTo>
                <a:lnTo>
                  <a:pt x="629409" y="3189370"/>
                </a:lnTo>
                <a:lnTo>
                  <a:pt x="617022" y="3185247"/>
                </a:lnTo>
                <a:lnTo>
                  <a:pt x="613846" y="3183978"/>
                </a:lnTo>
                <a:lnTo>
                  <a:pt x="610670" y="3182709"/>
                </a:lnTo>
                <a:lnTo>
                  <a:pt x="608129" y="3181441"/>
                </a:lnTo>
                <a:lnTo>
                  <a:pt x="608446" y="3181441"/>
                </a:lnTo>
                <a:lnTo>
                  <a:pt x="608129" y="3181123"/>
                </a:lnTo>
                <a:lnTo>
                  <a:pt x="604317" y="3179220"/>
                </a:lnTo>
                <a:lnTo>
                  <a:pt x="602412" y="3177951"/>
                </a:lnTo>
                <a:lnTo>
                  <a:pt x="600506" y="3177000"/>
                </a:lnTo>
                <a:lnTo>
                  <a:pt x="595424" y="3175731"/>
                </a:lnTo>
                <a:lnTo>
                  <a:pt x="590343" y="3174780"/>
                </a:lnTo>
                <a:lnTo>
                  <a:pt x="584308" y="3174780"/>
                </a:lnTo>
                <a:lnTo>
                  <a:pt x="578273" y="3175414"/>
                </a:lnTo>
                <a:lnTo>
                  <a:pt x="572556" y="3176048"/>
                </a:lnTo>
                <a:lnTo>
                  <a:pt x="566522" y="3177634"/>
                </a:lnTo>
                <a:lnTo>
                  <a:pt x="560805" y="3179220"/>
                </a:lnTo>
                <a:lnTo>
                  <a:pt x="555405" y="3181123"/>
                </a:lnTo>
                <a:lnTo>
                  <a:pt x="551277" y="3183661"/>
                </a:lnTo>
                <a:lnTo>
                  <a:pt x="547148" y="3185881"/>
                </a:lnTo>
                <a:lnTo>
                  <a:pt x="544607" y="3188736"/>
                </a:lnTo>
                <a:lnTo>
                  <a:pt x="543336" y="3190005"/>
                </a:lnTo>
                <a:lnTo>
                  <a:pt x="542383" y="3190956"/>
                </a:lnTo>
                <a:lnTo>
                  <a:pt x="542066" y="3192542"/>
                </a:lnTo>
                <a:lnTo>
                  <a:pt x="542066" y="3193811"/>
                </a:lnTo>
                <a:lnTo>
                  <a:pt x="542066" y="3195080"/>
                </a:lnTo>
                <a:lnTo>
                  <a:pt x="543019" y="3196031"/>
                </a:lnTo>
                <a:lnTo>
                  <a:pt x="543654" y="3197300"/>
                </a:lnTo>
                <a:lnTo>
                  <a:pt x="545242" y="3198569"/>
                </a:lnTo>
                <a:lnTo>
                  <a:pt x="550959" y="3202058"/>
                </a:lnTo>
                <a:lnTo>
                  <a:pt x="557629" y="3205547"/>
                </a:lnTo>
                <a:lnTo>
                  <a:pt x="564299" y="3208719"/>
                </a:lnTo>
                <a:lnTo>
                  <a:pt x="572239" y="3211891"/>
                </a:lnTo>
                <a:lnTo>
                  <a:pt x="580497" y="3214746"/>
                </a:lnTo>
                <a:lnTo>
                  <a:pt x="589072" y="3216966"/>
                </a:lnTo>
                <a:lnTo>
                  <a:pt x="598600" y="3219821"/>
                </a:lnTo>
                <a:lnTo>
                  <a:pt x="608446" y="3221724"/>
                </a:lnTo>
                <a:lnTo>
                  <a:pt x="618610" y="3223627"/>
                </a:lnTo>
                <a:lnTo>
                  <a:pt x="629409" y="3225847"/>
                </a:lnTo>
                <a:lnTo>
                  <a:pt x="651324" y="3229019"/>
                </a:lnTo>
                <a:lnTo>
                  <a:pt x="674192" y="3230923"/>
                </a:lnTo>
                <a:lnTo>
                  <a:pt x="698012" y="3232509"/>
                </a:lnTo>
                <a:lnTo>
                  <a:pt x="698012" y="3251223"/>
                </a:lnTo>
                <a:lnTo>
                  <a:pt x="698330" y="3252492"/>
                </a:lnTo>
                <a:lnTo>
                  <a:pt x="699283" y="3253443"/>
                </a:lnTo>
                <a:lnTo>
                  <a:pt x="700236" y="3254395"/>
                </a:lnTo>
                <a:lnTo>
                  <a:pt x="701824" y="3255346"/>
                </a:lnTo>
                <a:lnTo>
                  <a:pt x="704047" y="3255981"/>
                </a:lnTo>
                <a:lnTo>
                  <a:pt x="706270" y="3256298"/>
                </a:lnTo>
                <a:lnTo>
                  <a:pt x="709129" y="3256932"/>
                </a:lnTo>
                <a:lnTo>
                  <a:pt x="711352" y="3257249"/>
                </a:lnTo>
                <a:lnTo>
                  <a:pt x="758358" y="3257249"/>
                </a:lnTo>
                <a:lnTo>
                  <a:pt x="760581" y="3256932"/>
                </a:lnTo>
                <a:lnTo>
                  <a:pt x="763440" y="3256298"/>
                </a:lnTo>
                <a:lnTo>
                  <a:pt x="765345" y="3255981"/>
                </a:lnTo>
                <a:lnTo>
                  <a:pt x="767886" y="3255346"/>
                </a:lnTo>
                <a:lnTo>
                  <a:pt x="769474" y="3254395"/>
                </a:lnTo>
                <a:lnTo>
                  <a:pt x="770427" y="3253443"/>
                </a:lnTo>
                <a:lnTo>
                  <a:pt x="771380" y="3252492"/>
                </a:lnTo>
                <a:lnTo>
                  <a:pt x="771698" y="3251223"/>
                </a:lnTo>
                <a:lnTo>
                  <a:pt x="771698" y="3231874"/>
                </a:lnTo>
                <a:lnTo>
                  <a:pt x="786308" y="3230923"/>
                </a:lnTo>
                <a:lnTo>
                  <a:pt x="800600" y="3229654"/>
                </a:lnTo>
                <a:lnTo>
                  <a:pt x="814257" y="3228068"/>
                </a:lnTo>
                <a:lnTo>
                  <a:pt x="827279" y="3226165"/>
                </a:lnTo>
                <a:lnTo>
                  <a:pt x="839984" y="3223627"/>
                </a:lnTo>
                <a:lnTo>
                  <a:pt x="851418" y="3221090"/>
                </a:lnTo>
                <a:lnTo>
                  <a:pt x="862534" y="3217918"/>
                </a:lnTo>
                <a:lnTo>
                  <a:pt x="872062" y="3214746"/>
                </a:lnTo>
                <a:lnTo>
                  <a:pt x="880002" y="3211257"/>
                </a:lnTo>
                <a:lnTo>
                  <a:pt x="886990" y="3208085"/>
                </a:lnTo>
                <a:lnTo>
                  <a:pt x="893660" y="3204278"/>
                </a:lnTo>
                <a:lnTo>
                  <a:pt x="899694" y="3200472"/>
                </a:lnTo>
                <a:lnTo>
                  <a:pt x="904776" y="3196666"/>
                </a:lnTo>
                <a:lnTo>
                  <a:pt x="909540" y="3192542"/>
                </a:lnTo>
                <a:lnTo>
                  <a:pt x="913352" y="3188419"/>
                </a:lnTo>
                <a:lnTo>
                  <a:pt x="916528" y="3184295"/>
                </a:lnTo>
                <a:lnTo>
                  <a:pt x="919069" y="3179855"/>
                </a:lnTo>
                <a:lnTo>
                  <a:pt x="920657" y="3175414"/>
                </a:lnTo>
                <a:lnTo>
                  <a:pt x="921609" y="3170973"/>
                </a:lnTo>
                <a:lnTo>
                  <a:pt x="921927" y="3166533"/>
                </a:lnTo>
                <a:lnTo>
                  <a:pt x="921292" y="3161775"/>
                </a:lnTo>
                <a:lnTo>
                  <a:pt x="920021" y="3157651"/>
                </a:lnTo>
                <a:lnTo>
                  <a:pt x="917798" y="3153210"/>
                </a:lnTo>
                <a:lnTo>
                  <a:pt x="914622" y="3148453"/>
                </a:lnTo>
                <a:lnTo>
                  <a:pt x="912716" y="3146549"/>
                </a:lnTo>
                <a:lnTo>
                  <a:pt x="910493" y="3144012"/>
                </a:lnTo>
                <a:lnTo>
                  <a:pt x="905411" y="3139888"/>
                </a:lnTo>
                <a:lnTo>
                  <a:pt x="899059" y="3135765"/>
                </a:lnTo>
                <a:lnTo>
                  <a:pt x="892389" y="3132276"/>
                </a:lnTo>
                <a:lnTo>
                  <a:pt x="884449" y="3128787"/>
                </a:lnTo>
                <a:lnTo>
                  <a:pt x="876191" y="3125615"/>
                </a:lnTo>
                <a:lnTo>
                  <a:pt x="867298" y="3122443"/>
                </a:lnTo>
                <a:lnTo>
                  <a:pt x="857452" y="3119588"/>
                </a:lnTo>
                <a:lnTo>
                  <a:pt x="847606" y="3117051"/>
                </a:lnTo>
                <a:lnTo>
                  <a:pt x="836808" y="3114196"/>
                </a:lnTo>
                <a:lnTo>
                  <a:pt x="815528" y="3109438"/>
                </a:lnTo>
                <a:lnTo>
                  <a:pt x="793613" y="3104997"/>
                </a:lnTo>
                <a:lnTo>
                  <a:pt x="771698" y="3101191"/>
                </a:lnTo>
                <a:lnTo>
                  <a:pt x="771698" y="3019673"/>
                </a:lnTo>
                <a:lnTo>
                  <a:pt x="790754" y="3021893"/>
                </a:lnTo>
                <a:lnTo>
                  <a:pt x="797742" y="3023162"/>
                </a:lnTo>
                <a:lnTo>
                  <a:pt x="805047" y="3024748"/>
                </a:lnTo>
                <a:lnTo>
                  <a:pt x="819974" y="3028554"/>
                </a:lnTo>
                <a:lnTo>
                  <a:pt x="834584" y="3033312"/>
                </a:lnTo>
                <a:lnTo>
                  <a:pt x="846336" y="3037435"/>
                </a:lnTo>
                <a:lnTo>
                  <a:pt x="853006" y="3039973"/>
                </a:lnTo>
                <a:lnTo>
                  <a:pt x="855547" y="3041242"/>
                </a:lnTo>
                <a:lnTo>
                  <a:pt x="859358" y="3043779"/>
                </a:lnTo>
                <a:lnTo>
                  <a:pt x="861264" y="3044731"/>
                </a:lnTo>
                <a:lnTo>
                  <a:pt x="863169" y="3046000"/>
                </a:lnTo>
                <a:lnTo>
                  <a:pt x="867933" y="3047268"/>
                </a:lnTo>
                <a:lnTo>
                  <a:pt x="873650" y="3047903"/>
                </a:lnTo>
                <a:lnTo>
                  <a:pt x="879367" y="3048220"/>
                </a:lnTo>
                <a:lnTo>
                  <a:pt x="885402" y="3047586"/>
                </a:lnTo>
                <a:lnTo>
                  <a:pt x="891436" y="3046634"/>
                </a:lnTo>
                <a:lnTo>
                  <a:pt x="897153" y="3045682"/>
                </a:lnTo>
                <a:lnTo>
                  <a:pt x="902870" y="3043779"/>
                </a:lnTo>
                <a:lnTo>
                  <a:pt x="907952" y="3041559"/>
                </a:lnTo>
                <a:lnTo>
                  <a:pt x="912716" y="3039339"/>
                </a:lnTo>
                <a:lnTo>
                  <a:pt x="916528" y="3036801"/>
                </a:lnTo>
                <a:lnTo>
                  <a:pt x="919386" y="3034263"/>
                </a:lnTo>
                <a:lnTo>
                  <a:pt x="920657" y="3032995"/>
                </a:lnTo>
                <a:lnTo>
                  <a:pt x="921292" y="3031726"/>
                </a:lnTo>
                <a:lnTo>
                  <a:pt x="921609" y="3030140"/>
                </a:lnTo>
                <a:lnTo>
                  <a:pt x="921609" y="3029188"/>
                </a:lnTo>
                <a:lnTo>
                  <a:pt x="921292" y="3027920"/>
                </a:lnTo>
                <a:lnTo>
                  <a:pt x="920974" y="3026651"/>
                </a:lnTo>
                <a:lnTo>
                  <a:pt x="919704" y="3025382"/>
                </a:lnTo>
                <a:lnTo>
                  <a:pt x="918433" y="3024431"/>
                </a:lnTo>
                <a:lnTo>
                  <a:pt x="914304" y="3021576"/>
                </a:lnTo>
                <a:lnTo>
                  <a:pt x="909540" y="3018721"/>
                </a:lnTo>
                <a:lnTo>
                  <a:pt x="903823" y="3016501"/>
                </a:lnTo>
                <a:lnTo>
                  <a:pt x="898424" y="3013963"/>
                </a:lnTo>
                <a:lnTo>
                  <a:pt x="885402" y="3009205"/>
                </a:lnTo>
                <a:lnTo>
                  <a:pt x="871109" y="3005082"/>
                </a:lnTo>
                <a:lnTo>
                  <a:pt x="856182" y="3000958"/>
                </a:lnTo>
                <a:lnTo>
                  <a:pt x="840936" y="2997469"/>
                </a:lnTo>
                <a:lnTo>
                  <a:pt x="825374" y="2994614"/>
                </a:lnTo>
                <a:lnTo>
                  <a:pt x="810764" y="2992711"/>
                </a:lnTo>
                <a:lnTo>
                  <a:pt x="791389" y="2990808"/>
                </a:lnTo>
                <a:lnTo>
                  <a:pt x="771698" y="2989539"/>
                </a:lnTo>
                <a:lnTo>
                  <a:pt x="771698" y="2971459"/>
                </a:lnTo>
                <a:lnTo>
                  <a:pt x="771380" y="2970191"/>
                </a:lnTo>
                <a:lnTo>
                  <a:pt x="770427" y="2969556"/>
                </a:lnTo>
                <a:lnTo>
                  <a:pt x="769474" y="2968288"/>
                </a:lnTo>
                <a:lnTo>
                  <a:pt x="767886" y="2967653"/>
                </a:lnTo>
                <a:lnTo>
                  <a:pt x="765345" y="2966702"/>
                </a:lnTo>
                <a:lnTo>
                  <a:pt x="763440" y="2966384"/>
                </a:lnTo>
                <a:lnTo>
                  <a:pt x="760581" y="2966067"/>
                </a:lnTo>
                <a:lnTo>
                  <a:pt x="758358" y="2965750"/>
                </a:lnTo>
                <a:lnTo>
                  <a:pt x="711352" y="2965750"/>
                </a:lnTo>
                <a:close/>
                <a:moveTo>
                  <a:pt x="3717945" y="2951797"/>
                </a:moveTo>
                <a:lnTo>
                  <a:pt x="3711914" y="2955607"/>
                </a:lnTo>
                <a:lnTo>
                  <a:pt x="3704931" y="2959100"/>
                </a:lnTo>
                <a:lnTo>
                  <a:pt x="3696678" y="2963227"/>
                </a:lnTo>
                <a:lnTo>
                  <a:pt x="3688425" y="2966720"/>
                </a:lnTo>
                <a:lnTo>
                  <a:pt x="3671285" y="2973387"/>
                </a:lnTo>
                <a:lnTo>
                  <a:pt x="3656684" y="2979102"/>
                </a:lnTo>
                <a:lnTo>
                  <a:pt x="3656684" y="3080068"/>
                </a:lnTo>
                <a:lnTo>
                  <a:pt x="3665254" y="3075623"/>
                </a:lnTo>
                <a:lnTo>
                  <a:pt x="3674142" y="3070860"/>
                </a:lnTo>
                <a:lnTo>
                  <a:pt x="3682394" y="3066098"/>
                </a:lnTo>
                <a:lnTo>
                  <a:pt x="3690647" y="3061018"/>
                </a:lnTo>
                <a:lnTo>
                  <a:pt x="3698582" y="3055620"/>
                </a:lnTo>
                <a:lnTo>
                  <a:pt x="3705566" y="3050223"/>
                </a:lnTo>
                <a:lnTo>
                  <a:pt x="3711914" y="3044825"/>
                </a:lnTo>
                <a:lnTo>
                  <a:pt x="3717945" y="3040063"/>
                </a:lnTo>
                <a:lnTo>
                  <a:pt x="3717945" y="2951797"/>
                </a:lnTo>
                <a:close/>
                <a:moveTo>
                  <a:pt x="731996" y="2947987"/>
                </a:moveTo>
                <a:lnTo>
                  <a:pt x="755499" y="2948304"/>
                </a:lnTo>
                <a:lnTo>
                  <a:pt x="779003" y="2948939"/>
                </a:lnTo>
                <a:lnTo>
                  <a:pt x="801870" y="2949890"/>
                </a:lnTo>
                <a:lnTo>
                  <a:pt x="824103" y="2951476"/>
                </a:lnTo>
                <a:lnTo>
                  <a:pt x="846654" y="2953380"/>
                </a:lnTo>
                <a:lnTo>
                  <a:pt x="868569" y="2955283"/>
                </a:lnTo>
                <a:lnTo>
                  <a:pt x="889848" y="2958137"/>
                </a:lnTo>
                <a:lnTo>
                  <a:pt x="910493" y="2960992"/>
                </a:lnTo>
                <a:lnTo>
                  <a:pt x="930820" y="2964164"/>
                </a:lnTo>
                <a:lnTo>
                  <a:pt x="950512" y="2967970"/>
                </a:lnTo>
                <a:lnTo>
                  <a:pt x="969886" y="2971777"/>
                </a:lnTo>
                <a:lnTo>
                  <a:pt x="988308" y="2975900"/>
                </a:lnTo>
                <a:lnTo>
                  <a:pt x="1006411" y="2980658"/>
                </a:lnTo>
                <a:lnTo>
                  <a:pt x="1023880" y="2985416"/>
                </a:lnTo>
                <a:lnTo>
                  <a:pt x="1040396" y="2990491"/>
                </a:lnTo>
                <a:lnTo>
                  <a:pt x="1056594" y="2995883"/>
                </a:lnTo>
                <a:lnTo>
                  <a:pt x="1071521" y="3001593"/>
                </a:lnTo>
                <a:lnTo>
                  <a:pt x="1086131" y="3007302"/>
                </a:lnTo>
                <a:lnTo>
                  <a:pt x="1099471" y="3013646"/>
                </a:lnTo>
                <a:lnTo>
                  <a:pt x="1112493" y="3019990"/>
                </a:lnTo>
                <a:lnTo>
                  <a:pt x="1124562" y="3026651"/>
                </a:lnTo>
                <a:lnTo>
                  <a:pt x="1135678" y="3033629"/>
                </a:lnTo>
                <a:lnTo>
                  <a:pt x="1145842" y="3040925"/>
                </a:lnTo>
                <a:lnTo>
                  <a:pt x="1154735" y="3047903"/>
                </a:lnTo>
                <a:lnTo>
                  <a:pt x="1162993" y="3055515"/>
                </a:lnTo>
                <a:lnTo>
                  <a:pt x="1170298" y="3062811"/>
                </a:lnTo>
                <a:lnTo>
                  <a:pt x="1176650" y="3070741"/>
                </a:lnTo>
                <a:lnTo>
                  <a:pt x="1178873" y="3074864"/>
                </a:lnTo>
                <a:lnTo>
                  <a:pt x="1181732" y="3078670"/>
                </a:lnTo>
                <a:lnTo>
                  <a:pt x="1183638" y="3082794"/>
                </a:lnTo>
                <a:lnTo>
                  <a:pt x="1185543" y="3086600"/>
                </a:lnTo>
                <a:lnTo>
                  <a:pt x="1187131" y="3090406"/>
                </a:lnTo>
                <a:lnTo>
                  <a:pt x="1188402" y="3094847"/>
                </a:lnTo>
                <a:lnTo>
                  <a:pt x="1189672" y="3098653"/>
                </a:lnTo>
                <a:lnTo>
                  <a:pt x="1190307" y="3103094"/>
                </a:lnTo>
                <a:lnTo>
                  <a:pt x="1190625" y="3107535"/>
                </a:lnTo>
                <a:lnTo>
                  <a:pt x="1190625" y="3111341"/>
                </a:lnTo>
                <a:lnTo>
                  <a:pt x="1190625" y="3115782"/>
                </a:lnTo>
                <a:lnTo>
                  <a:pt x="1190307" y="3120223"/>
                </a:lnTo>
                <a:lnTo>
                  <a:pt x="1189672" y="3124029"/>
                </a:lnTo>
                <a:lnTo>
                  <a:pt x="1188402" y="3128470"/>
                </a:lnTo>
                <a:lnTo>
                  <a:pt x="1187131" y="3132276"/>
                </a:lnTo>
                <a:lnTo>
                  <a:pt x="1185543" y="3136399"/>
                </a:lnTo>
                <a:lnTo>
                  <a:pt x="1183638" y="3140523"/>
                </a:lnTo>
                <a:lnTo>
                  <a:pt x="1181732" y="3144646"/>
                </a:lnTo>
                <a:lnTo>
                  <a:pt x="1178873" y="3148453"/>
                </a:lnTo>
                <a:lnTo>
                  <a:pt x="1176650" y="3152259"/>
                </a:lnTo>
                <a:lnTo>
                  <a:pt x="1170298" y="3160189"/>
                </a:lnTo>
                <a:lnTo>
                  <a:pt x="1162993" y="3167801"/>
                </a:lnTo>
                <a:lnTo>
                  <a:pt x="1154735" y="3175414"/>
                </a:lnTo>
                <a:lnTo>
                  <a:pt x="1145842" y="3182392"/>
                </a:lnTo>
                <a:lnTo>
                  <a:pt x="1135678" y="3189370"/>
                </a:lnTo>
                <a:lnTo>
                  <a:pt x="1124562" y="3196031"/>
                </a:lnTo>
                <a:lnTo>
                  <a:pt x="1112493" y="3203010"/>
                </a:lnTo>
                <a:lnTo>
                  <a:pt x="1099471" y="3209671"/>
                </a:lnTo>
                <a:lnTo>
                  <a:pt x="1086131" y="3215380"/>
                </a:lnTo>
                <a:lnTo>
                  <a:pt x="1071521" y="3221407"/>
                </a:lnTo>
                <a:lnTo>
                  <a:pt x="1056594" y="3227433"/>
                </a:lnTo>
                <a:lnTo>
                  <a:pt x="1040396" y="3232509"/>
                </a:lnTo>
                <a:lnTo>
                  <a:pt x="1023880" y="3237584"/>
                </a:lnTo>
                <a:lnTo>
                  <a:pt x="1006411" y="3242659"/>
                </a:lnTo>
                <a:lnTo>
                  <a:pt x="988308" y="3247099"/>
                </a:lnTo>
                <a:lnTo>
                  <a:pt x="969886" y="3251223"/>
                </a:lnTo>
                <a:lnTo>
                  <a:pt x="950512" y="3255346"/>
                </a:lnTo>
                <a:lnTo>
                  <a:pt x="930820" y="3258835"/>
                </a:lnTo>
                <a:lnTo>
                  <a:pt x="910493" y="3262325"/>
                </a:lnTo>
                <a:lnTo>
                  <a:pt x="889848" y="3265179"/>
                </a:lnTo>
                <a:lnTo>
                  <a:pt x="868569" y="3268034"/>
                </a:lnTo>
                <a:lnTo>
                  <a:pt x="846654" y="3269937"/>
                </a:lnTo>
                <a:lnTo>
                  <a:pt x="824103" y="3271840"/>
                </a:lnTo>
                <a:lnTo>
                  <a:pt x="801870" y="3273426"/>
                </a:lnTo>
                <a:lnTo>
                  <a:pt x="779003" y="3274061"/>
                </a:lnTo>
                <a:lnTo>
                  <a:pt x="755499" y="3275012"/>
                </a:lnTo>
                <a:lnTo>
                  <a:pt x="731996" y="3275012"/>
                </a:lnTo>
                <a:lnTo>
                  <a:pt x="708176" y="3275012"/>
                </a:lnTo>
                <a:lnTo>
                  <a:pt x="684990" y="3274061"/>
                </a:lnTo>
                <a:lnTo>
                  <a:pt x="662122" y="3273426"/>
                </a:lnTo>
                <a:lnTo>
                  <a:pt x="639572" y="3271840"/>
                </a:lnTo>
                <a:lnTo>
                  <a:pt x="617022" y="3269937"/>
                </a:lnTo>
                <a:lnTo>
                  <a:pt x="595424" y="3268034"/>
                </a:lnTo>
                <a:lnTo>
                  <a:pt x="574144" y="3265179"/>
                </a:lnTo>
                <a:lnTo>
                  <a:pt x="553182" y="3262325"/>
                </a:lnTo>
                <a:lnTo>
                  <a:pt x="533173" y="3258835"/>
                </a:lnTo>
                <a:lnTo>
                  <a:pt x="513481" y="3255346"/>
                </a:lnTo>
                <a:lnTo>
                  <a:pt x="494107" y="3251223"/>
                </a:lnTo>
                <a:lnTo>
                  <a:pt x="475368" y="3247099"/>
                </a:lnTo>
                <a:lnTo>
                  <a:pt x="457264" y="3242659"/>
                </a:lnTo>
                <a:lnTo>
                  <a:pt x="439795" y="3237584"/>
                </a:lnTo>
                <a:lnTo>
                  <a:pt x="423280" y="3232509"/>
                </a:lnTo>
                <a:lnTo>
                  <a:pt x="407082" y="3227433"/>
                </a:lnTo>
                <a:lnTo>
                  <a:pt x="392154" y="3221407"/>
                </a:lnTo>
                <a:lnTo>
                  <a:pt x="377544" y="3215380"/>
                </a:lnTo>
                <a:lnTo>
                  <a:pt x="364204" y="3209671"/>
                </a:lnTo>
                <a:lnTo>
                  <a:pt x="351182" y="3203010"/>
                </a:lnTo>
                <a:lnTo>
                  <a:pt x="339431" y="3196031"/>
                </a:lnTo>
                <a:lnTo>
                  <a:pt x="328314" y="3189370"/>
                </a:lnTo>
                <a:lnTo>
                  <a:pt x="318151" y="3182392"/>
                </a:lnTo>
                <a:lnTo>
                  <a:pt x="308940" y="3175414"/>
                </a:lnTo>
                <a:lnTo>
                  <a:pt x="300682" y="3167801"/>
                </a:lnTo>
                <a:lnTo>
                  <a:pt x="293695" y="3160189"/>
                </a:lnTo>
                <a:lnTo>
                  <a:pt x="287343" y="3152259"/>
                </a:lnTo>
                <a:lnTo>
                  <a:pt x="284484" y="3148453"/>
                </a:lnTo>
                <a:lnTo>
                  <a:pt x="282261" y="3144646"/>
                </a:lnTo>
                <a:lnTo>
                  <a:pt x="280038" y="3140523"/>
                </a:lnTo>
                <a:lnTo>
                  <a:pt x="278132" y="3136399"/>
                </a:lnTo>
                <a:lnTo>
                  <a:pt x="276544" y="3132276"/>
                </a:lnTo>
                <a:lnTo>
                  <a:pt x="275274" y="3128470"/>
                </a:lnTo>
                <a:lnTo>
                  <a:pt x="274321" y="3124029"/>
                </a:lnTo>
                <a:lnTo>
                  <a:pt x="273368" y="3120223"/>
                </a:lnTo>
                <a:lnTo>
                  <a:pt x="273050" y="3115782"/>
                </a:lnTo>
                <a:lnTo>
                  <a:pt x="273050" y="3111341"/>
                </a:lnTo>
                <a:lnTo>
                  <a:pt x="273050" y="3107535"/>
                </a:lnTo>
                <a:lnTo>
                  <a:pt x="273368" y="3103094"/>
                </a:lnTo>
                <a:lnTo>
                  <a:pt x="274321" y="3098653"/>
                </a:lnTo>
                <a:lnTo>
                  <a:pt x="275274" y="3094847"/>
                </a:lnTo>
                <a:lnTo>
                  <a:pt x="276544" y="3090406"/>
                </a:lnTo>
                <a:lnTo>
                  <a:pt x="278132" y="3086600"/>
                </a:lnTo>
                <a:lnTo>
                  <a:pt x="280038" y="3082794"/>
                </a:lnTo>
                <a:lnTo>
                  <a:pt x="282261" y="3078670"/>
                </a:lnTo>
                <a:lnTo>
                  <a:pt x="284484" y="3074864"/>
                </a:lnTo>
                <a:lnTo>
                  <a:pt x="287343" y="3070741"/>
                </a:lnTo>
                <a:lnTo>
                  <a:pt x="293695" y="3062811"/>
                </a:lnTo>
                <a:lnTo>
                  <a:pt x="300682" y="3055515"/>
                </a:lnTo>
                <a:lnTo>
                  <a:pt x="308940" y="3047903"/>
                </a:lnTo>
                <a:lnTo>
                  <a:pt x="318151" y="3040925"/>
                </a:lnTo>
                <a:lnTo>
                  <a:pt x="328314" y="3033629"/>
                </a:lnTo>
                <a:lnTo>
                  <a:pt x="339431" y="3026651"/>
                </a:lnTo>
                <a:lnTo>
                  <a:pt x="351182" y="3019990"/>
                </a:lnTo>
                <a:lnTo>
                  <a:pt x="364204" y="3013646"/>
                </a:lnTo>
                <a:lnTo>
                  <a:pt x="377544" y="3007302"/>
                </a:lnTo>
                <a:lnTo>
                  <a:pt x="392154" y="3001593"/>
                </a:lnTo>
                <a:lnTo>
                  <a:pt x="407082" y="2995883"/>
                </a:lnTo>
                <a:lnTo>
                  <a:pt x="423280" y="2990491"/>
                </a:lnTo>
                <a:lnTo>
                  <a:pt x="439795" y="2985416"/>
                </a:lnTo>
                <a:lnTo>
                  <a:pt x="457264" y="2980658"/>
                </a:lnTo>
                <a:lnTo>
                  <a:pt x="475368" y="2975900"/>
                </a:lnTo>
                <a:lnTo>
                  <a:pt x="494107" y="2971777"/>
                </a:lnTo>
                <a:lnTo>
                  <a:pt x="513481" y="2967970"/>
                </a:lnTo>
                <a:lnTo>
                  <a:pt x="533173" y="2964164"/>
                </a:lnTo>
                <a:lnTo>
                  <a:pt x="553182" y="2960992"/>
                </a:lnTo>
                <a:lnTo>
                  <a:pt x="574144" y="2958137"/>
                </a:lnTo>
                <a:lnTo>
                  <a:pt x="595424" y="2955283"/>
                </a:lnTo>
                <a:lnTo>
                  <a:pt x="617022" y="2953380"/>
                </a:lnTo>
                <a:lnTo>
                  <a:pt x="639572" y="2951476"/>
                </a:lnTo>
                <a:lnTo>
                  <a:pt x="662122" y="2949890"/>
                </a:lnTo>
                <a:lnTo>
                  <a:pt x="684990" y="2948939"/>
                </a:lnTo>
                <a:lnTo>
                  <a:pt x="708176" y="2948304"/>
                </a:lnTo>
                <a:lnTo>
                  <a:pt x="731996" y="2947987"/>
                </a:lnTo>
                <a:close/>
                <a:moveTo>
                  <a:pt x="2665715" y="2911157"/>
                </a:moveTo>
                <a:lnTo>
                  <a:pt x="2665715" y="3029585"/>
                </a:lnTo>
                <a:lnTo>
                  <a:pt x="2668254" y="3032125"/>
                </a:lnTo>
                <a:lnTo>
                  <a:pt x="2671429" y="3035300"/>
                </a:lnTo>
                <a:lnTo>
                  <a:pt x="2678729" y="3041650"/>
                </a:lnTo>
                <a:lnTo>
                  <a:pt x="2687934" y="3048635"/>
                </a:lnTo>
                <a:lnTo>
                  <a:pt x="2698726" y="3055938"/>
                </a:lnTo>
                <a:lnTo>
                  <a:pt x="2710153" y="3063240"/>
                </a:lnTo>
                <a:lnTo>
                  <a:pt x="2722215" y="3070225"/>
                </a:lnTo>
                <a:lnTo>
                  <a:pt x="2734594" y="3076258"/>
                </a:lnTo>
                <a:lnTo>
                  <a:pt x="2746656" y="3082290"/>
                </a:lnTo>
                <a:lnTo>
                  <a:pt x="2746656" y="2963227"/>
                </a:lnTo>
                <a:lnTo>
                  <a:pt x="2734594" y="2957195"/>
                </a:lnTo>
                <a:lnTo>
                  <a:pt x="2723167" y="2951480"/>
                </a:lnTo>
                <a:lnTo>
                  <a:pt x="2712058" y="2945130"/>
                </a:lnTo>
                <a:lnTo>
                  <a:pt x="2701583" y="2938462"/>
                </a:lnTo>
                <a:lnTo>
                  <a:pt x="2691743" y="2932112"/>
                </a:lnTo>
                <a:lnTo>
                  <a:pt x="2682538" y="2925445"/>
                </a:lnTo>
                <a:lnTo>
                  <a:pt x="2673650" y="2918142"/>
                </a:lnTo>
                <a:lnTo>
                  <a:pt x="2665715" y="2911157"/>
                </a:lnTo>
                <a:close/>
                <a:moveTo>
                  <a:pt x="1404938" y="2890837"/>
                </a:moveTo>
                <a:lnTo>
                  <a:pt x="1408115" y="2896532"/>
                </a:lnTo>
                <a:lnTo>
                  <a:pt x="1411928" y="2901593"/>
                </a:lnTo>
                <a:lnTo>
                  <a:pt x="1415740" y="2906655"/>
                </a:lnTo>
                <a:lnTo>
                  <a:pt x="1419552" y="2911716"/>
                </a:lnTo>
                <a:lnTo>
                  <a:pt x="1424000" y="2916778"/>
                </a:lnTo>
                <a:lnTo>
                  <a:pt x="1428447" y="2922156"/>
                </a:lnTo>
                <a:lnTo>
                  <a:pt x="1438296" y="2931963"/>
                </a:lnTo>
                <a:lnTo>
                  <a:pt x="1448780" y="2941453"/>
                </a:lnTo>
                <a:lnTo>
                  <a:pt x="1460852" y="2950311"/>
                </a:lnTo>
                <a:lnTo>
                  <a:pt x="1472924" y="2958852"/>
                </a:lnTo>
                <a:lnTo>
                  <a:pt x="1486267" y="2967394"/>
                </a:lnTo>
                <a:lnTo>
                  <a:pt x="1500563" y="2975619"/>
                </a:lnTo>
                <a:lnTo>
                  <a:pt x="1515494" y="2983211"/>
                </a:lnTo>
                <a:lnTo>
                  <a:pt x="1531061" y="2990487"/>
                </a:lnTo>
                <a:lnTo>
                  <a:pt x="1547263" y="2997763"/>
                </a:lnTo>
                <a:lnTo>
                  <a:pt x="1564101" y="3004723"/>
                </a:lnTo>
                <a:lnTo>
                  <a:pt x="1581574" y="3010734"/>
                </a:lnTo>
                <a:lnTo>
                  <a:pt x="1599682" y="3017061"/>
                </a:lnTo>
                <a:lnTo>
                  <a:pt x="1618108" y="3022755"/>
                </a:lnTo>
                <a:lnTo>
                  <a:pt x="1637170" y="3028133"/>
                </a:lnTo>
                <a:lnTo>
                  <a:pt x="1656866" y="3033195"/>
                </a:lnTo>
                <a:lnTo>
                  <a:pt x="1676881" y="3037940"/>
                </a:lnTo>
                <a:lnTo>
                  <a:pt x="1697213" y="3042369"/>
                </a:lnTo>
                <a:lnTo>
                  <a:pt x="1718180" y="3046481"/>
                </a:lnTo>
                <a:lnTo>
                  <a:pt x="1738830" y="3050277"/>
                </a:lnTo>
                <a:lnTo>
                  <a:pt x="1760116" y="3053757"/>
                </a:lnTo>
                <a:lnTo>
                  <a:pt x="1782036" y="3056604"/>
                </a:lnTo>
                <a:lnTo>
                  <a:pt x="1803639" y="3059135"/>
                </a:lnTo>
                <a:lnTo>
                  <a:pt x="1825877" y="3061666"/>
                </a:lnTo>
                <a:lnTo>
                  <a:pt x="1847798" y="3063564"/>
                </a:lnTo>
                <a:lnTo>
                  <a:pt x="1870036" y="3065146"/>
                </a:lnTo>
                <a:lnTo>
                  <a:pt x="1891957" y="3066411"/>
                </a:lnTo>
                <a:lnTo>
                  <a:pt x="1914513" y="3067360"/>
                </a:lnTo>
                <a:lnTo>
                  <a:pt x="1936751" y="3067993"/>
                </a:lnTo>
                <a:lnTo>
                  <a:pt x="1959307" y="3067993"/>
                </a:lnTo>
                <a:lnTo>
                  <a:pt x="1978051" y="3067993"/>
                </a:lnTo>
                <a:lnTo>
                  <a:pt x="1996794" y="3067360"/>
                </a:lnTo>
                <a:lnTo>
                  <a:pt x="2015538" y="3067044"/>
                </a:lnTo>
                <a:lnTo>
                  <a:pt x="2034599" y="3065779"/>
                </a:lnTo>
                <a:lnTo>
                  <a:pt x="2053025" y="3064830"/>
                </a:lnTo>
                <a:lnTo>
                  <a:pt x="2071769" y="3063564"/>
                </a:lnTo>
                <a:lnTo>
                  <a:pt x="2090513" y="3061982"/>
                </a:lnTo>
                <a:lnTo>
                  <a:pt x="2108621" y="3060084"/>
                </a:lnTo>
                <a:lnTo>
                  <a:pt x="2127365" y="3058186"/>
                </a:lnTo>
                <a:lnTo>
                  <a:pt x="2145473" y="3055655"/>
                </a:lnTo>
                <a:lnTo>
                  <a:pt x="2163581" y="3052808"/>
                </a:lnTo>
                <a:lnTo>
                  <a:pt x="2181372" y="3050277"/>
                </a:lnTo>
                <a:lnTo>
                  <a:pt x="2199163" y="3047114"/>
                </a:lnTo>
                <a:lnTo>
                  <a:pt x="2216318" y="3043950"/>
                </a:lnTo>
                <a:lnTo>
                  <a:pt x="2233473" y="3040471"/>
                </a:lnTo>
                <a:lnTo>
                  <a:pt x="2250311" y="3036358"/>
                </a:lnTo>
                <a:lnTo>
                  <a:pt x="2266830" y="3032562"/>
                </a:lnTo>
                <a:lnTo>
                  <a:pt x="2283668" y="3028133"/>
                </a:lnTo>
                <a:lnTo>
                  <a:pt x="2299235" y="3023704"/>
                </a:lnTo>
                <a:lnTo>
                  <a:pt x="2315119" y="3018642"/>
                </a:lnTo>
                <a:lnTo>
                  <a:pt x="2330051" y="3013897"/>
                </a:lnTo>
                <a:lnTo>
                  <a:pt x="2344982" y="3008519"/>
                </a:lnTo>
                <a:lnTo>
                  <a:pt x="2359278" y="3003141"/>
                </a:lnTo>
                <a:lnTo>
                  <a:pt x="2373574" y="2997447"/>
                </a:lnTo>
                <a:lnTo>
                  <a:pt x="2386917" y="2991753"/>
                </a:lnTo>
                <a:lnTo>
                  <a:pt x="2399942" y="2985426"/>
                </a:lnTo>
                <a:lnTo>
                  <a:pt x="2412650" y="2979099"/>
                </a:lnTo>
                <a:lnTo>
                  <a:pt x="2424722" y="2972455"/>
                </a:lnTo>
                <a:lnTo>
                  <a:pt x="2436159" y="2965179"/>
                </a:lnTo>
                <a:lnTo>
                  <a:pt x="2446961" y="2958220"/>
                </a:lnTo>
                <a:lnTo>
                  <a:pt x="2457444" y="2950627"/>
                </a:lnTo>
                <a:lnTo>
                  <a:pt x="2466975" y="2943351"/>
                </a:lnTo>
                <a:lnTo>
                  <a:pt x="2466975" y="3039838"/>
                </a:lnTo>
                <a:lnTo>
                  <a:pt x="2466657" y="3040471"/>
                </a:lnTo>
                <a:lnTo>
                  <a:pt x="2466340" y="3048063"/>
                </a:lnTo>
                <a:lnTo>
                  <a:pt x="2466022" y="3052808"/>
                </a:lnTo>
                <a:lnTo>
                  <a:pt x="2464751" y="3058186"/>
                </a:lnTo>
                <a:lnTo>
                  <a:pt x="2463480" y="3062615"/>
                </a:lnTo>
                <a:lnTo>
                  <a:pt x="2461892" y="3067993"/>
                </a:lnTo>
                <a:lnTo>
                  <a:pt x="2459986" y="3072422"/>
                </a:lnTo>
                <a:lnTo>
                  <a:pt x="2457444" y="3077167"/>
                </a:lnTo>
                <a:lnTo>
                  <a:pt x="2455220" y="3081912"/>
                </a:lnTo>
                <a:lnTo>
                  <a:pt x="2452361" y="3086658"/>
                </a:lnTo>
                <a:lnTo>
                  <a:pt x="2449184" y="3091403"/>
                </a:lnTo>
                <a:lnTo>
                  <a:pt x="2445690" y="3096148"/>
                </a:lnTo>
                <a:lnTo>
                  <a:pt x="2441878" y="3100893"/>
                </a:lnTo>
                <a:lnTo>
                  <a:pt x="2437748" y="3105322"/>
                </a:lnTo>
                <a:lnTo>
                  <a:pt x="2429170" y="3114180"/>
                </a:lnTo>
                <a:lnTo>
                  <a:pt x="2419322" y="3123038"/>
                </a:lnTo>
                <a:lnTo>
                  <a:pt x="2408202" y="3131579"/>
                </a:lnTo>
                <a:lnTo>
                  <a:pt x="2396130" y="3139804"/>
                </a:lnTo>
                <a:lnTo>
                  <a:pt x="2383423" y="3147713"/>
                </a:lnTo>
                <a:lnTo>
                  <a:pt x="2369127" y="3155622"/>
                </a:lnTo>
                <a:lnTo>
                  <a:pt x="2354195" y="3162898"/>
                </a:lnTo>
                <a:lnTo>
                  <a:pt x="2338311" y="3170490"/>
                </a:lnTo>
                <a:lnTo>
                  <a:pt x="2321791" y="3177134"/>
                </a:lnTo>
                <a:lnTo>
                  <a:pt x="2304636" y="3183777"/>
                </a:lnTo>
                <a:lnTo>
                  <a:pt x="2285892" y="3190104"/>
                </a:lnTo>
                <a:lnTo>
                  <a:pt x="2266830" y="3196431"/>
                </a:lnTo>
                <a:lnTo>
                  <a:pt x="2247134" y="3201809"/>
                </a:lnTo>
                <a:lnTo>
                  <a:pt x="2226802" y="3207503"/>
                </a:lnTo>
                <a:lnTo>
                  <a:pt x="2205516" y="3212248"/>
                </a:lnTo>
                <a:lnTo>
                  <a:pt x="2183278" y="3216677"/>
                </a:lnTo>
                <a:lnTo>
                  <a:pt x="2160722" y="3221106"/>
                </a:lnTo>
                <a:lnTo>
                  <a:pt x="2137848" y="3224586"/>
                </a:lnTo>
                <a:lnTo>
                  <a:pt x="2114340" y="3228382"/>
                </a:lnTo>
                <a:lnTo>
                  <a:pt x="2089877" y="3231229"/>
                </a:lnTo>
                <a:lnTo>
                  <a:pt x="2065415" y="3233760"/>
                </a:lnTo>
                <a:lnTo>
                  <a:pt x="2040000" y="3235975"/>
                </a:lnTo>
                <a:lnTo>
                  <a:pt x="2014267" y="3237556"/>
                </a:lnTo>
                <a:lnTo>
                  <a:pt x="1988217" y="3238822"/>
                </a:lnTo>
                <a:lnTo>
                  <a:pt x="1962166" y="3239771"/>
                </a:lnTo>
                <a:lnTo>
                  <a:pt x="1935480" y="3240087"/>
                </a:lnTo>
                <a:lnTo>
                  <a:pt x="1908159" y="3239771"/>
                </a:lnTo>
                <a:lnTo>
                  <a:pt x="1881155" y="3238822"/>
                </a:lnTo>
                <a:lnTo>
                  <a:pt x="1854469" y="3237556"/>
                </a:lnTo>
                <a:lnTo>
                  <a:pt x="1828419" y="3235658"/>
                </a:lnTo>
                <a:lnTo>
                  <a:pt x="1803004" y="3233760"/>
                </a:lnTo>
                <a:lnTo>
                  <a:pt x="1777588" y="3230913"/>
                </a:lnTo>
                <a:lnTo>
                  <a:pt x="1752809" y="3227750"/>
                </a:lnTo>
                <a:lnTo>
                  <a:pt x="1728664" y="3224270"/>
                </a:lnTo>
                <a:lnTo>
                  <a:pt x="1705155" y="3220474"/>
                </a:lnTo>
                <a:lnTo>
                  <a:pt x="1682282" y="3215728"/>
                </a:lnTo>
                <a:lnTo>
                  <a:pt x="1660043" y="3210983"/>
                </a:lnTo>
                <a:lnTo>
                  <a:pt x="1638440" y="3205921"/>
                </a:lnTo>
                <a:lnTo>
                  <a:pt x="1617791" y="3200227"/>
                </a:lnTo>
                <a:lnTo>
                  <a:pt x="1597776" y="3194533"/>
                </a:lnTo>
                <a:lnTo>
                  <a:pt x="1578397" y="3188206"/>
                </a:lnTo>
                <a:lnTo>
                  <a:pt x="1559653" y="3181563"/>
                </a:lnTo>
                <a:lnTo>
                  <a:pt x="1542498" y="3174287"/>
                </a:lnTo>
                <a:lnTo>
                  <a:pt x="1525343" y="3167327"/>
                </a:lnTo>
                <a:lnTo>
                  <a:pt x="1509776" y="3159734"/>
                </a:lnTo>
                <a:lnTo>
                  <a:pt x="1495162" y="3151826"/>
                </a:lnTo>
                <a:lnTo>
                  <a:pt x="1481184" y="3143601"/>
                </a:lnTo>
                <a:lnTo>
                  <a:pt x="1468159" y="3135376"/>
                </a:lnTo>
                <a:lnTo>
                  <a:pt x="1456404" y="3126834"/>
                </a:lnTo>
                <a:lnTo>
                  <a:pt x="1445603" y="3117660"/>
                </a:lnTo>
                <a:lnTo>
                  <a:pt x="1440837" y="3113547"/>
                </a:lnTo>
                <a:lnTo>
                  <a:pt x="1436390" y="3108802"/>
                </a:lnTo>
                <a:lnTo>
                  <a:pt x="1431942" y="3104373"/>
                </a:lnTo>
                <a:lnTo>
                  <a:pt x="1428130" y="3099628"/>
                </a:lnTo>
                <a:lnTo>
                  <a:pt x="1424318" y="3094883"/>
                </a:lnTo>
                <a:lnTo>
                  <a:pt x="1420823" y="3090138"/>
                </a:lnTo>
                <a:lnTo>
                  <a:pt x="1417646" y="3085392"/>
                </a:lnTo>
                <a:lnTo>
                  <a:pt x="1415105" y="3080331"/>
                </a:lnTo>
                <a:lnTo>
                  <a:pt x="1412563" y="3075585"/>
                </a:lnTo>
                <a:lnTo>
                  <a:pt x="1410339" y="3070524"/>
                </a:lnTo>
                <a:lnTo>
                  <a:pt x="1408115" y="3065779"/>
                </a:lnTo>
                <a:lnTo>
                  <a:pt x="1407162" y="3060717"/>
                </a:lnTo>
                <a:lnTo>
                  <a:pt x="1405892" y="3055655"/>
                </a:lnTo>
                <a:lnTo>
                  <a:pt x="1404621" y="3050594"/>
                </a:lnTo>
                <a:lnTo>
                  <a:pt x="1404303" y="3045532"/>
                </a:lnTo>
                <a:lnTo>
                  <a:pt x="1404303" y="3040471"/>
                </a:lnTo>
                <a:lnTo>
                  <a:pt x="1403350" y="3040471"/>
                </a:lnTo>
                <a:lnTo>
                  <a:pt x="1403350" y="2909186"/>
                </a:lnTo>
                <a:lnTo>
                  <a:pt x="1403350" y="2905389"/>
                </a:lnTo>
                <a:lnTo>
                  <a:pt x="1403985" y="2898113"/>
                </a:lnTo>
                <a:lnTo>
                  <a:pt x="1404938" y="2890837"/>
                </a:lnTo>
                <a:close/>
                <a:moveTo>
                  <a:pt x="2609850" y="2805112"/>
                </a:moveTo>
                <a:lnTo>
                  <a:pt x="2613342" y="2810827"/>
                </a:lnTo>
                <a:lnTo>
                  <a:pt x="2617468" y="2816860"/>
                </a:lnTo>
                <a:lnTo>
                  <a:pt x="2621594" y="2822257"/>
                </a:lnTo>
                <a:lnTo>
                  <a:pt x="2626038" y="2828290"/>
                </a:lnTo>
                <a:lnTo>
                  <a:pt x="2631117" y="2833687"/>
                </a:lnTo>
                <a:lnTo>
                  <a:pt x="2635878" y="2839402"/>
                </a:lnTo>
                <a:lnTo>
                  <a:pt x="2641274" y="2844800"/>
                </a:lnTo>
                <a:lnTo>
                  <a:pt x="2646988" y="2850515"/>
                </a:lnTo>
                <a:lnTo>
                  <a:pt x="2658732" y="2860675"/>
                </a:lnTo>
                <a:lnTo>
                  <a:pt x="2671746" y="2870835"/>
                </a:lnTo>
                <a:lnTo>
                  <a:pt x="2685712" y="2880677"/>
                </a:lnTo>
                <a:lnTo>
                  <a:pt x="2700631" y="2889885"/>
                </a:lnTo>
                <a:lnTo>
                  <a:pt x="2715867" y="2898775"/>
                </a:lnTo>
                <a:lnTo>
                  <a:pt x="2732372" y="2907665"/>
                </a:lnTo>
                <a:lnTo>
                  <a:pt x="2749830" y="2915920"/>
                </a:lnTo>
                <a:lnTo>
                  <a:pt x="2767923" y="2923857"/>
                </a:lnTo>
                <a:lnTo>
                  <a:pt x="2786650" y="2931160"/>
                </a:lnTo>
                <a:lnTo>
                  <a:pt x="2805695" y="2938780"/>
                </a:lnTo>
                <a:lnTo>
                  <a:pt x="2826009" y="2945447"/>
                </a:lnTo>
                <a:lnTo>
                  <a:pt x="2846959" y="2951797"/>
                </a:lnTo>
                <a:lnTo>
                  <a:pt x="2867591" y="2957512"/>
                </a:lnTo>
                <a:lnTo>
                  <a:pt x="2889492" y="2963545"/>
                </a:lnTo>
                <a:lnTo>
                  <a:pt x="2912029" y="2968625"/>
                </a:lnTo>
                <a:lnTo>
                  <a:pt x="2934248" y="2973705"/>
                </a:lnTo>
                <a:lnTo>
                  <a:pt x="2957102" y="2978150"/>
                </a:lnTo>
                <a:lnTo>
                  <a:pt x="2980908" y="2982595"/>
                </a:lnTo>
                <a:lnTo>
                  <a:pt x="3004396" y="2986087"/>
                </a:lnTo>
                <a:lnTo>
                  <a:pt x="3028203" y="2989580"/>
                </a:lnTo>
                <a:lnTo>
                  <a:pt x="3052644" y="2992437"/>
                </a:lnTo>
                <a:lnTo>
                  <a:pt x="3077084" y="2994977"/>
                </a:lnTo>
                <a:lnTo>
                  <a:pt x="3101525" y="2997200"/>
                </a:lnTo>
                <a:lnTo>
                  <a:pt x="3125966" y="2999105"/>
                </a:lnTo>
                <a:lnTo>
                  <a:pt x="3150725" y="3000375"/>
                </a:lnTo>
                <a:lnTo>
                  <a:pt x="3175800" y="3001327"/>
                </a:lnTo>
                <a:lnTo>
                  <a:pt x="3200559" y="3001962"/>
                </a:lnTo>
                <a:lnTo>
                  <a:pt x="3225317" y="3002280"/>
                </a:lnTo>
                <a:lnTo>
                  <a:pt x="3246266" y="3002280"/>
                </a:lnTo>
                <a:lnTo>
                  <a:pt x="3267216" y="3001962"/>
                </a:lnTo>
                <a:lnTo>
                  <a:pt x="3288165" y="3001010"/>
                </a:lnTo>
                <a:lnTo>
                  <a:pt x="3308797" y="2999740"/>
                </a:lnTo>
                <a:lnTo>
                  <a:pt x="3329429" y="2998787"/>
                </a:lnTo>
                <a:lnTo>
                  <a:pt x="3350378" y="2997200"/>
                </a:lnTo>
                <a:lnTo>
                  <a:pt x="3371010" y="2995612"/>
                </a:lnTo>
                <a:lnTo>
                  <a:pt x="3391325" y="2993707"/>
                </a:lnTo>
                <a:lnTo>
                  <a:pt x="3411957" y="2991167"/>
                </a:lnTo>
                <a:lnTo>
                  <a:pt x="3431954" y="2988310"/>
                </a:lnTo>
                <a:lnTo>
                  <a:pt x="3451951" y="2985770"/>
                </a:lnTo>
                <a:lnTo>
                  <a:pt x="3471948" y="2982595"/>
                </a:lnTo>
                <a:lnTo>
                  <a:pt x="3491628" y="2979102"/>
                </a:lnTo>
                <a:lnTo>
                  <a:pt x="3510990" y="2975292"/>
                </a:lnTo>
                <a:lnTo>
                  <a:pt x="3530035" y="2971482"/>
                </a:lnTo>
                <a:lnTo>
                  <a:pt x="3548763" y="2967037"/>
                </a:lnTo>
                <a:lnTo>
                  <a:pt x="3567173" y="2962275"/>
                </a:lnTo>
                <a:lnTo>
                  <a:pt x="3585265" y="2957512"/>
                </a:lnTo>
                <a:lnTo>
                  <a:pt x="3603041" y="2953067"/>
                </a:lnTo>
                <a:lnTo>
                  <a:pt x="3620498" y="2947352"/>
                </a:lnTo>
                <a:lnTo>
                  <a:pt x="3637004" y="2941955"/>
                </a:lnTo>
                <a:lnTo>
                  <a:pt x="3653510" y="2935922"/>
                </a:lnTo>
                <a:lnTo>
                  <a:pt x="3669698" y="2929890"/>
                </a:lnTo>
                <a:lnTo>
                  <a:pt x="3685251" y="2923857"/>
                </a:lnTo>
                <a:lnTo>
                  <a:pt x="3700170" y="2916872"/>
                </a:lnTo>
                <a:lnTo>
                  <a:pt x="3714770" y="2909887"/>
                </a:lnTo>
                <a:lnTo>
                  <a:pt x="3728419" y="2902902"/>
                </a:lnTo>
                <a:lnTo>
                  <a:pt x="3741751" y="2895282"/>
                </a:lnTo>
                <a:lnTo>
                  <a:pt x="3754765" y="2887980"/>
                </a:lnTo>
                <a:lnTo>
                  <a:pt x="3767144" y="2880042"/>
                </a:lnTo>
                <a:lnTo>
                  <a:pt x="3778571" y="2871787"/>
                </a:lnTo>
                <a:lnTo>
                  <a:pt x="3789363" y="2863532"/>
                </a:lnTo>
                <a:lnTo>
                  <a:pt x="3789363" y="2971165"/>
                </a:lnTo>
                <a:lnTo>
                  <a:pt x="3788728" y="2971482"/>
                </a:lnTo>
                <a:lnTo>
                  <a:pt x="3788728" y="2975927"/>
                </a:lnTo>
                <a:lnTo>
                  <a:pt x="3788411" y="2980055"/>
                </a:lnTo>
                <a:lnTo>
                  <a:pt x="3787776" y="2985770"/>
                </a:lnTo>
                <a:lnTo>
                  <a:pt x="3786506" y="2991167"/>
                </a:lnTo>
                <a:lnTo>
                  <a:pt x="3785237" y="2996247"/>
                </a:lnTo>
                <a:lnTo>
                  <a:pt x="3783332" y="3001962"/>
                </a:lnTo>
                <a:lnTo>
                  <a:pt x="3781428" y="3007360"/>
                </a:lnTo>
                <a:lnTo>
                  <a:pt x="3778571" y="3012758"/>
                </a:lnTo>
                <a:lnTo>
                  <a:pt x="3775714" y="3018155"/>
                </a:lnTo>
                <a:lnTo>
                  <a:pt x="3772540" y="3023235"/>
                </a:lnTo>
                <a:lnTo>
                  <a:pt x="3769048" y="3028633"/>
                </a:lnTo>
                <a:lnTo>
                  <a:pt x="3765557" y="3033713"/>
                </a:lnTo>
                <a:lnTo>
                  <a:pt x="3761113" y="3038793"/>
                </a:lnTo>
                <a:lnTo>
                  <a:pt x="3756987" y="3043555"/>
                </a:lnTo>
                <a:lnTo>
                  <a:pt x="3752226" y="3048635"/>
                </a:lnTo>
                <a:lnTo>
                  <a:pt x="3747147" y="3054033"/>
                </a:lnTo>
                <a:lnTo>
                  <a:pt x="3741433" y="3058795"/>
                </a:lnTo>
                <a:lnTo>
                  <a:pt x="3736037" y="3063240"/>
                </a:lnTo>
                <a:lnTo>
                  <a:pt x="3723658" y="3072765"/>
                </a:lnTo>
                <a:lnTo>
                  <a:pt x="3710327" y="3082290"/>
                </a:lnTo>
                <a:lnTo>
                  <a:pt x="3696043" y="3090863"/>
                </a:lnTo>
                <a:lnTo>
                  <a:pt x="3680490" y="3099753"/>
                </a:lnTo>
                <a:lnTo>
                  <a:pt x="3663667" y="3108325"/>
                </a:lnTo>
                <a:lnTo>
                  <a:pt x="3646526" y="3116263"/>
                </a:lnTo>
                <a:lnTo>
                  <a:pt x="3627799" y="3124200"/>
                </a:lnTo>
                <a:lnTo>
                  <a:pt x="3608754" y="3131503"/>
                </a:lnTo>
                <a:lnTo>
                  <a:pt x="3588122" y="3138170"/>
                </a:lnTo>
                <a:lnTo>
                  <a:pt x="3566855" y="3145155"/>
                </a:lnTo>
                <a:lnTo>
                  <a:pt x="3544636" y="3151188"/>
                </a:lnTo>
                <a:lnTo>
                  <a:pt x="3522417" y="3157538"/>
                </a:lnTo>
                <a:lnTo>
                  <a:pt x="3498611" y="3163253"/>
                </a:lnTo>
                <a:lnTo>
                  <a:pt x="3474170" y="3168333"/>
                </a:lnTo>
                <a:lnTo>
                  <a:pt x="3449412" y="3172778"/>
                </a:lnTo>
                <a:lnTo>
                  <a:pt x="3423701" y="3176905"/>
                </a:lnTo>
                <a:lnTo>
                  <a:pt x="3397356" y="3181033"/>
                </a:lnTo>
                <a:lnTo>
                  <a:pt x="3370376" y="3184208"/>
                </a:lnTo>
                <a:lnTo>
                  <a:pt x="3343395" y="3187383"/>
                </a:lnTo>
                <a:lnTo>
                  <a:pt x="3315146" y="3189605"/>
                </a:lnTo>
                <a:lnTo>
                  <a:pt x="3286896" y="3191193"/>
                </a:lnTo>
                <a:lnTo>
                  <a:pt x="3258011" y="3192780"/>
                </a:lnTo>
                <a:lnTo>
                  <a:pt x="3228491" y="3193415"/>
                </a:lnTo>
                <a:lnTo>
                  <a:pt x="3198972" y="3194050"/>
                </a:lnTo>
                <a:lnTo>
                  <a:pt x="3168500" y="3193415"/>
                </a:lnTo>
                <a:lnTo>
                  <a:pt x="3138663" y="3192780"/>
                </a:lnTo>
                <a:lnTo>
                  <a:pt x="3109143" y="3191193"/>
                </a:lnTo>
                <a:lnTo>
                  <a:pt x="3080259" y="3189288"/>
                </a:lnTo>
                <a:lnTo>
                  <a:pt x="3051374" y="3186748"/>
                </a:lnTo>
                <a:lnTo>
                  <a:pt x="3023441" y="3183573"/>
                </a:lnTo>
                <a:lnTo>
                  <a:pt x="2996144" y="3180080"/>
                </a:lnTo>
                <a:lnTo>
                  <a:pt x="2969481" y="3176270"/>
                </a:lnTo>
                <a:lnTo>
                  <a:pt x="2943453" y="3171825"/>
                </a:lnTo>
                <a:lnTo>
                  <a:pt x="2917742" y="3167063"/>
                </a:lnTo>
                <a:lnTo>
                  <a:pt x="2892984" y="3161665"/>
                </a:lnTo>
                <a:lnTo>
                  <a:pt x="2869178" y="3155633"/>
                </a:lnTo>
                <a:lnTo>
                  <a:pt x="2846007" y="3149918"/>
                </a:lnTo>
                <a:lnTo>
                  <a:pt x="2823470" y="3142933"/>
                </a:lnTo>
                <a:lnTo>
                  <a:pt x="2802203" y="3135948"/>
                </a:lnTo>
                <a:lnTo>
                  <a:pt x="2781889" y="3128328"/>
                </a:lnTo>
                <a:lnTo>
                  <a:pt x="2762527" y="3121025"/>
                </a:lnTo>
                <a:lnTo>
                  <a:pt x="2743799" y="3112770"/>
                </a:lnTo>
                <a:lnTo>
                  <a:pt x="2726024" y="3104515"/>
                </a:lnTo>
                <a:lnTo>
                  <a:pt x="2709518" y="3095625"/>
                </a:lnTo>
                <a:lnTo>
                  <a:pt x="2694600" y="3086735"/>
                </a:lnTo>
                <a:lnTo>
                  <a:pt x="2679999" y="3077210"/>
                </a:lnTo>
                <a:lnTo>
                  <a:pt x="2666985" y="3067685"/>
                </a:lnTo>
                <a:lnTo>
                  <a:pt x="2660954" y="3062923"/>
                </a:lnTo>
                <a:lnTo>
                  <a:pt x="2655240" y="3057843"/>
                </a:lnTo>
                <a:lnTo>
                  <a:pt x="2650162" y="3052763"/>
                </a:lnTo>
                <a:lnTo>
                  <a:pt x="2645083" y="3048000"/>
                </a:lnTo>
                <a:lnTo>
                  <a:pt x="2639687" y="3042603"/>
                </a:lnTo>
                <a:lnTo>
                  <a:pt x="2635561" y="3037205"/>
                </a:lnTo>
                <a:lnTo>
                  <a:pt x="2631434" y="3032125"/>
                </a:lnTo>
                <a:lnTo>
                  <a:pt x="2627625" y="3027045"/>
                </a:lnTo>
                <a:lnTo>
                  <a:pt x="2624134" y="3021648"/>
                </a:lnTo>
                <a:lnTo>
                  <a:pt x="2620960" y="3015933"/>
                </a:lnTo>
                <a:lnTo>
                  <a:pt x="2618103" y="3010535"/>
                </a:lnTo>
                <a:lnTo>
                  <a:pt x="2615881" y="3005137"/>
                </a:lnTo>
                <a:lnTo>
                  <a:pt x="2613659" y="2999422"/>
                </a:lnTo>
                <a:lnTo>
                  <a:pt x="2612072" y="2994025"/>
                </a:lnTo>
                <a:lnTo>
                  <a:pt x="2610485" y="2988310"/>
                </a:lnTo>
                <a:lnTo>
                  <a:pt x="2609850" y="2982912"/>
                </a:lnTo>
                <a:lnTo>
                  <a:pt x="2609215" y="2976880"/>
                </a:lnTo>
                <a:lnTo>
                  <a:pt x="2609215" y="2971482"/>
                </a:lnTo>
                <a:lnTo>
                  <a:pt x="2608580" y="2971482"/>
                </a:lnTo>
                <a:lnTo>
                  <a:pt x="2608580" y="2825115"/>
                </a:lnTo>
                <a:lnTo>
                  <a:pt x="2608263" y="2821305"/>
                </a:lnTo>
                <a:lnTo>
                  <a:pt x="2608580" y="2812732"/>
                </a:lnTo>
                <a:lnTo>
                  <a:pt x="2609850" y="2805112"/>
                </a:lnTo>
                <a:close/>
                <a:moveTo>
                  <a:pt x="3151360" y="2793804"/>
                </a:moveTo>
                <a:lnTo>
                  <a:pt x="3151360" y="2908645"/>
                </a:lnTo>
                <a:lnTo>
                  <a:pt x="3174848" y="2908962"/>
                </a:lnTo>
                <a:lnTo>
                  <a:pt x="3198972" y="2909280"/>
                </a:lnTo>
                <a:lnTo>
                  <a:pt x="3231983" y="2908962"/>
                </a:lnTo>
                <a:lnTo>
                  <a:pt x="3231983" y="2794121"/>
                </a:lnTo>
                <a:lnTo>
                  <a:pt x="3198972" y="2794755"/>
                </a:lnTo>
                <a:lnTo>
                  <a:pt x="3174848" y="2794121"/>
                </a:lnTo>
                <a:lnTo>
                  <a:pt x="3151360" y="2793804"/>
                </a:lnTo>
                <a:close/>
                <a:moveTo>
                  <a:pt x="2989478" y="2779528"/>
                </a:moveTo>
                <a:lnTo>
                  <a:pt x="2989478" y="2894687"/>
                </a:lnTo>
                <a:lnTo>
                  <a:pt x="3009158" y="2897542"/>
                </a:lnTo>
                <a:lnTo>
                  <a:pt x="3029472" y="2899762"/>
                </a:lnTo>
                <a:lnTo>
                  <a:pt x="3049469" y="2902300"/>
                </a:lnTo>
                <a:lnTo>
                  <a:pt x="3070419" y="2903887"/>
                </a:lnTo>
                <a:lnTo>
                  <a:pt x="3070419" y="2789045"/>
                </a:lnTo>
                <a:lnTo>
                  <a:pt x="3049469" y="2787142"/>
                </a:lnTo>
                <a:lnTo>
                  <a:pt x="3029472" y="2784921"/>
                </a:lnTo>
                <a:lnTo>
                  <a:pt x="3009158" y="2782383"/>
                </a:lnTo>
                <a:lnTo>
                  <a:pt x="2989478" y="2779528"/>
                </a:lnTo>
                <a:close/>
                <a:moveTo>
                  <a:pt x="2827597" y="2743045"/>
                </a:moveTo>
                <a:lnTo>
                  <a:pt x="2827597" y="2859790"/>
                </a:lnTo>
                <a:lnTo>
                  <a:pt x="2846959" y="2865500"/>
                </a:lnTo>
                <a:lnTo>
                  <a:pt x="2866956" y="2870576"/>
                </a:lnTo>
                <a:lnTo>
                  <a:pt x="2887588" y="2875969"/>
                </a:lnTo>
                <a:lnTo>
                  <a:pt x="2908220" y="2880411"/>
                </a:lnTo>
                <a:lnTo>
                  <a:pt x="2908220" y="2764618"/>
                </a:lnTo>
                <a:lnTo>
                  <a:pt x="2887588" y="2759542"/>
                </a:lnTo>
                <a:lnTo>
                  <a:pt x="2866956" y="2754466"/>
                </a:lnTo>
                <a:lnTo>
                  <a:pt x="2846959" y="2748755"/>
                </a:lnTo>
                <a:lnTo>
                  <a:pt x="2827597" y="2743045"/>
                </a:lnTo>
                <a:close/>
                <a:moveTo>
                  <a:pt x="1998663" y="2711450"/>
                </a:moveTo>
                <a:lnTo>
                  <a:pt x="2032589" y="2718179"/>
                </a:lnTo>
                <a:lnTo>
                  <a:pt x="2039311" y="2719781"/>
                </a:lnTo>
                <a:lnTo>
                  <a:pt x="2045072" y="2721383"/>
                </a:lnTo>
                <a:lnTo>
                  <a:pt x="2050513" y="2723306"/>
                </a:lnTo>
                <a:lnTo>
                  <a:pt x="2054674" y="2725228"/>
                </a:lnTo>
                <a:lnTo>
                  <a:pt x="2058834" y="2727791"/>
                </a:lnTo>
                <a:lnTo>
                  <a:pt x="2062675" y="2730034"/>
                </a:lnTo>
                <a:lnTo>
                  <a:pt x="2069716" y="2735161"/>
                </a:lnTo>
                <a:lnTo>
                  <a:pt x="2072597" y="2738045"/>
                </a:lnTo>
                <a:lnTo>
                  <a:pt x="2074517" y="2740287"/>
                </a:lnTo>
                <a:lnTo>
                  <a:pt x="2076118" y="2742851"/>
                </a:lnTo>
                <a:lnTo>
                  <a:pt x="2077398" y="2745734"/>
                </a:lnTo>
                <a:lnTo>
                  <a:pt x="2078038" y="2747977"/>
                </a:lnTo>
                <a:lnTo>
                  <a:pt x="2078038" y="2750861"/>
                </a:lnTo>
                <a:lnTo>
                  <a:pt x="2077718" y="2753104"/>
                </a:lnTo>
                <a:lnTo>
                  <a:pt x="2077078" y="2755988"/>
                </a:lnTo>
                <a:lnTo>
                  <a:pt x="2075478" y="2758231"/>
                </a:lnTo>
                <a:lnTo>
                  <a:pt x="2073877" y="2760794"/>
                </a:lnTo>
                <a:lnTo>
                  <a:pt x="2071317" y="2763037"/>
                </a:lnTo>
                <a:lnTo>
                  <a:pt x="2068756" y="2764959"/>
                </a:lnTo>
                <a:lnTo>
                  <a:pt x="2065876" y="2767522"/>
                </a:lnTo>
                <a:lnTo>
                  <a:pt x="2062355" y="2769445"/>
                </a:lnTo>
                <a:lnTo>
                  <a:pt x="2058194" y="2771047"/>
                </a:lnTo>
                <a:lnTo>
                  <a:pt x="2054354" y="2772649"/>
                </a:lnTo>
                <a:lnTo>
                  <a:pt x="2048272" y="2774572"/>
                </a:lnTo>
                <a:lnTo>
                  <a:pt x="2041871" y="2776174"/>
                </a:lnTo>
                <a:lnTo>
                  <a:pt x="2035790" y="2777776"/>
                </a:lnTo>
                <a:lnTo>
                  <a:pt x="2028429" y="2779057"/>
                </a:lnTo>
                <a:lnTo>
                  <a:pt x="2014026" y="2780659"/>
                </a:lnTo>
                <a:lnTo>
                  <a:pt x="1998663" y="2781300"/>
                </a:lnTo>
                <a:lnTo>
                  <a:pt x="1998663" y="2711450"/>
                </a:lnTo>
                <a:close/>
                <a:moveTo>
                  <a:pt x="3717945" y="2699583"/>
                </a:moveTo>
                <a:lnTo>
                  <a:pt x="3711914" y="2703073"/>
                </a:lnTo>
                <a:lnTo>
                  <a:pt x="3704931" y="2707197"/>
                </a:lnTo>
                <a:lnTo>
                  <a:pt x="3696678" y="2710686"/>
                </a:lnTo>
                <a:lnTo>
                  <a:pt x="3688425" y="2714493"/>
                </a:lnTo>
                <a:lnTo>
                  <a:pt x="3671285" y="2721155"/>
                </a:lnTo>
                <a:lnTo>
                  <a:pt x="3656684" y="2726866"/>
                </a:lnTo>
                <a:lnTo>
                  <a:pt x="3656684" y="2827749"/>
                </a:lnTo>
                <a:lnTo>
                  <a:pt x="3665254" y="2823307"/>
                </a:lnTo>
                <a:lnTo>
                  <a:pt x="3674142" y="2818549"/>
                </a:lnTo>
                <a:lnTo>
                  <a:pt x="3682394" y="2813790"/>
                </a:lnTo>
                <a:lnTo>
                  <a:pt x="3690647" y="2808714"/>
                </a:lnTo>
                <a:lnTo>
                  <a:pt x="3698582" y="2803321"/>
                </a:lnTo>
                <a:lnTo>
                  <a:pt x="3705566" y="2798245"/>
                </a:lnTo>
                <a:lnTo>
                  <a:pt x="3711914" y="2792535"/>
                </a:lnTo>
                <a:lnTo>
                  <a:pt x="3717945" y="2787776"/>
                </a:lnTo>
                <a:lnTo>
                  <a:pt x="3717945" y="2699583"/>
                </a:lnTo>
                <a:close/>
                <a:moveTo>
                  <a:pt x="2490788" y="2694304"/>
                </a:moveTo>
                <a:lnTo>
                  <a:pt x="2490788" y="2826893"/>
                </a:lnTo>
                <a:lnTo>
                  <a:pt x="2490471" y="2827210"/>
                </a:lnTo>
                <a:lnTo>
                  <a:pt x="2489836" y="2835140"/>
                </a:lnTo>
                <a:lnTo>
                  <a:pt x="2489519" y="2839898"/>
                </a:lnTo>
                <a:lnTo>
                  <a:pt x="2488250" y="2844973"/>
                </a:lnTo>
                <a:lnTo>
                  <a:pt x="2487298" y="2849731"/>
                </a:lnTo>
                <a:lnTo>
                  <a:pt x="2485711" y="2854807"/>
                </a:lnTo>
                <a:lnTo>
                  <a:pt x="2483490" y="2859565"/>
                </a:lnTo>
                <a:lnTo>
                  <a:pt x="2481269" y="2864323"/>
                </a:lnTo>
                <a:lnTo>
                  <a:pt x="2479048" y="2869080"/>
                </a:lnTo>
                <a:lnTo>
                  <a:pt x="2475874" y="2873838"/>
                </a:lnTo>
                <a:lnTo>
                  <a:pt x="2472701" y="2878279"/>
                </a:lnTo>
                <a:lnTo>
                  <a:pt x="2469528" y="2883037"/>
                </a:lnTo>
                <a:lnTo>
                  <a:pt x="2465403" y="2887795"/>
                </a:lnTo>
                <a:lnTo>
                  <a:pt x="2461595" y="2892236"/>
                </a:lnTo>
                <a:lnTo>
                  <a:pt x="2453028" y="2901435"/>
                </a:lnTo>
                <a:lnTo>
                  <a:pt x="2443191" y="2909999"/>
                </a:lnTo>
                <a:lnTo>
                  <a:pt x="2432086" y="2918563"/>
                </a:lnTo>
                <a:lnTo>
                  <a:pt x="2419710" y="2926811"/>
                </a:lnTo>
                <a:lnTo>
                  <a:pt x="2406701" y="2934740"/>
                </a:lnTo>
                <a:lnTo>
                  <a:pt x="2393056" y="2942670"/>
                </a:lnTo>
                <a:lnTo>
                  <a:pt x="2378143" y="2950283"/>
                </a:lnTo>
                <a:lnTo>
                  <a:pt x="2362277" y="2957579"/>
                </a:lnTo>
                <a:lnTo>
                  <a:pt x="2345777" y="2964240"/>
                </a:lnTo>
                <a:lnTo>
                  <a:pt x="2328325" y="2970901"/>
                </a:lnTo>
                <a:lnTo>
                  <a:pt x="2309921" y="2977245"/>
                </a:lnTo>
                <a:lnTo>
                  <a:pt x="2290882" y="2983589"/>
                </a:lnTo>
                <a:lnTo>
                  <a:pt x="2270892" y="2989298"/>
                </a:lnTo>
                <a:lnTo>
                  <a:pt x="2250267" y="2994691"/>
                </a:lnTo>
                <a:lnTo>
                  <a:pt x="2229324" y="2999449"/>
                </a:lnTo>
                <a:lnTo>
                  <a:pt x="2207430" y="3004207"/>
                </a:lnTo>
                <a:lnTo>
                  <a:pt x="2184901" y="3008330"/>
                </a:lnTo>
                <a:lnTo>
                  <a:pt x="2162054" y="3012137"/>
                </a:lnTo>
                <a:lnTo>
                  <a:pt x="2138256" y="3015626"/>
                </a:lnTo>
                <a:lnTo>
                  <a:pt x="2113823" y="3018798"/>
                </a:lnTo>
                <a:lnTo>
                  <a:pt x="2089390" y="3021018"/>
                </a:lnTo>
                <a:lnTo>
                  <a:pt x="2064323" y="3023556"/>
                </a:lnTo>
                <a:lnTo>
                  <a:pt x="2038621" y="3025142"/>
                </a:lnTo>
                <a:lnTo>
                  <a:pt x="2012601" y="3026093"/>
                </a:lnTo>
                <a:lnTo>
                  <a:pt x="1986582" y="3027045"/>
                </a:lnTo>
                <a:lnTo>
                  <a:pt x="1959928" y="3027362"/>
                </a:lnTo>
                <a:lnTo>
                  <a:pt x="1932639" y="3027045"/>
                </a:lnTo>
                <a:lnTo>
                  <a:pt x="1905350" y="3026093"/>
                </a:lnTo>
                <a:lnTo>
                  <a:pt x="1879014" y="3025142"/>
                </a:lnTo>
                <a:lnTo>
                  <a:pt x="1852994" y="3022921"/>
                </a:lnTo>
                <a:lnTo>
                  <a:pt x="1827292" y="3021018"/>
                </a:lnTo>
                <a:lnTo>
                  <a:pt x="1802224" y="3018481"/>
                </a:lnTo>
                <a:lnTo>
                  <a:pt x="1777157" y="3015309"/>
                </a:lnTo>
                <a:lnTo>
                  <a:pt x="1753359" y="3011502"/>
                </a:lnTo>
                <a:lnTo>
                  <a:pt x="1729560" y="3007379"/>
                </a:lnTo>
                <a:lnTo>
                  <a:pt x="1706714" y="3002938"/>
                </a:lnTo>
                <a:lnTo>
                  <a:pt x="1684502" y="2998180"/>
                </a:lnTo>
                <a:lnTo>
                  <a:pt x="1662925" y="2993105"/>
                </a:lnTo>
                <a:lnTo>
                  <a:pt x="1641983" y="2987712"/>
                </a:lnTo>
                <a:lnTo>
                  <a:pt x="1622309" y="2981686"/>
                </a:lnTo>
                <a:lnTo>
                  <a:pt x="1602953" y="2975342"/>
                </a:lnTo>
                <a:lnTo>
                  <a:pt x="1584549" y="2968681"/>
                </a:lnTo>
                <a:lnTo>
                  <a:pt x="1566780" y="2961702"/>
                </a:lnTo>
                <a:lnTo>
                  <a:pt x="1550280" y="2954407"/>
                </a:lnTo>
                <a:lnTo>
                  <a:pt x="1534414" y="2947111"/>
                </a:lnTo>
                <a:lnTo>
                  <a:pt x="1519501" y="2939181"/>
                </a:lnTo>
                <a:lnTo>
                  <a:pt x="1505539" y="2930934"/>
                </a:lnTo>
                <a:lnTo>
                  <a:pt x="1493164" y="2922687"/>
                </a:lnTo>
                <a:lnTo>
                  <a:pt x="1481106" y="2913805"/>
                </a:lnTo>
                <a:lnTo>
                  <a:pt x="1470635" y="2904924"/>
                </a:lnTo>
                <a:lnTo>
                  <a:pt x="1465875" y="2900483"/>
                </a:lnTo>
                <a:lnTo>
                  <a:pt x="1461116" y="2895725"/>
                </a:lnTo>
                <a:lnTo>
                  <a:pt x="1456673" y="2891284"/>
                </a:lnTo>
                <a:lnTo>
                  <a:pt x="1452866" y="2886844"/>
                </a:lnTo>
                <a:lnTo>
                  <a:pt x="1449375" y="2882086"/>
                </a:lnTo>
                <a:lnTo>
                  <a:pt x="1445885" y="2877328"/>
                </a:lnTo>
                <a:lnTo>
                  <a:pt x="1442712" y="2872252"/>
                </a:lnTo>
                <a:lnTo>
                  <a:pt x="1439856" y="2867494"/>
                </a:lnTo>
                <a:lnTo>
                  <a:pt x="1437000" y="2862737"/>
                </a:lnTo>
                <a:lnTo>
                  <a:pt x="1435096" y="2857661"/>
                </a:lnTo>
                <a:lnTo>
                  <a:pt x="1433192" y="2852269"/>
                </a:lnTo>
                <a:lnTo>
                  <a:pt x="1431606" y="2847828"/>
                </a:lnTo>
                <a:lnTo>
                  <a:pt x="1430337" y="2842436"/>
                </a:lnTo>
                <a:lnTo>
                  <a:pt x="1429702" y="2837361"/>
                </a:lnTo>
                <a:lnTo>
                  <a:pt x="1429385" y="2832286"/>
                </a:lnTo>
                <a:lnTo>
                  <a:pt x="1428750" y="2827210"/>
                </a:lnTo>
                <a:lnTo>
                  <a:pt x="1428750" y="2700014"/>
                </a:lnTo>
                <a:lnTo>
                  <a:pt x="1429702" y="2705406"/>
                </a:lnTo>
                <a:lnTo>
                  <a:pt x="1430654" y="2711433"/>
                </a:lnTo>
                <a:lnTo>
                  <a:pt x="1432240" y="2716825"/>
                </a:lnTo>
                <a:lnTo>
                  <a:pt x="1434462" y="2722218"/>
                </a:lnTo>
                <a:lnTo>
                  <a:pt x="1436683" y="2728245"/>
                </a:lnTo>
                <a:lnTo>
                  <a:pt x="1439539" y="2733320"/>
                </a:lnTo>
                <a:lnTo>
                  <a:pt x="1442712" y="2739029"/>
                </a:lnTo>
                <a:lnTo>
                  <a:pt x="1446202" y="2744422"/>
                </a:lnTo>
                <a:lnTo>
                  <a:pt x="1449692" y="2749497"/>
                </a:lnTo>
                <a:lnTo>
                  <a:pt x="1454135" y="2755206"/>
                </a:lnTo>
                <a:lnTo>
                  <a:pt x="1458894" y="2760282"/>
                </a:lnTo>
                <a:lnTo>
                  <a:pt x="1463654" y="2765357"/>
                </a:lnTo>
                <a:lnTo>
                  <a:pt x="1468731" y="2770432"/>
                </a:lnTo>
                <a:lnTo>
                  <a:pt x="1474125" y="2775507"/>
                </a:lnTo>
                <a:lnTo>
                  <a:pt x="1480154" y="2780265"/>
                </a:lnTo>
                <a:lnTo>
                  <a:pt x="1480154" y="2879231"/>
                </a:lnTo>
                <a:lnTo>
                  <a:pt x="1482375" y="2882086"/>
                </a:lnTo>
                <a:lnTo>
                  <a:pt x="1484914" y="2884623"/>
                </a:lnTo>
                <a:lnTo>
                  <a:pt x="1491895" y="2890650"/>
                </a:lnTo>
                <a:lnTo>
                  <a:pt x="1500145" y="2896994"/>
                </a:lnTo>
                <a:lnTo>
                  <a:pt x="1509664" y="2903338"/>
                </a:lnTo>
                <a:lnTo>
                  <a:pt x="1519818" y="2909682"/>
                </a:lnTo>
                <a:lnTo>
                  <a:pt x="1530924" y="2915709"/>
                </a:lnTo>
                <a:lnTo>
                  <a:pt x="1542030" y="2921735"/>
                </a:lnTo>
                <a:lnTo>
                  <a:pt x="1553136" y="2926811"/>
                </a:lnTo>
                <a:lnTo>
                  <a:pt x="1553136" y="2824673"/>
                </a:lnTo>
                <a:lnTo>
                  <a:pt x="1569953" y="2832286"/>
                </a:lnTo>
                <a:lnTo>
                  <a:pt x="1587723" y="2839264"/>
                </a:lnTo>
                <a:lnTo>
                  <a:pt x="1606127" y="2846242"/>
                </a:lnTo>
                <a:lnTo>
                  <a:pt x="1625482" y="2852269"/>
                </a:lnTo>
                <a:lnTo>
                  <a:pt x="1625482" y="2953772"/>
                </a:lnTo>
                <a:lnTo>
                  <a:pt x="1642935" y="2958847"/>
                </a:lnTo>
                <a:lnTo>
                  <a:pt x="1661021" y="2963605"/>
                </a:lnTo>
                <a:lnTo>
                  <a:pt x="1679425" y="2968363"/>
                </a:lnTo>
                <a:lnTo>
                  <a:pt x="1698464" y="2972487"/>
                </a:lnTo>
                <a:lnTo>
                  <a:pt x="1698464" y="2871618"/>
                </a:lnTo>
                <a:lnTo>
                  <a:pt x="1716233" y="2875424"/>
                </a:lnTo>
                <a:lnTo>
                  <a:pt x="1734320" y="2878914"/>
                </a:lnTo>
                <a:lnTo>
                  <a:pt x="1752407" y="2882086"/>
                </a:lnTo>
                <a:lnTo>
                  <a:pt x="1771445" y="2885258"/>
                </a:lnTo>
                <a:lnTo>
                  <a:pt x="1771445" y="2985175"/>
                </a:lnTo>
                <a:lnTo>
                  <a:pt x="1789215" y="2987712"/>
                </a:lnTo>
                <a:lnTo>
                  <a:pt x="1807301" y="2989933"/>
                </a:lnTo>
                <a:lnTo>
                  <a:pt x="1825388" y="2991836"/>
                </a:lnTo>
                <a:lnTo>
                  <a:pt x="1843792" y="2993422"/>
                </a:lnTo>
                <a:lnTo>
                  <a:pt x="1843792" y="2893505"/>
                </a:lnTo>
                <a:lnTo>
                  <a:pt x="1861879" y="2895091"/>
                </a:lnTo>
                <a:lnTo>
                  <a:pt x="1880283" y="2896042"/>
                </a:lnTo>
                <a:lnTo>
                  <a:pt x="1898369" y="2896994"/>
                </a:lnTo>
                <a:lnTo>
                  <a:pt x="1916773" y="2897628"/>
                </a:lnTo>
                <a:lnTo>
                  <a:pt x="1916773" y="2997546"/>
                </a:lnTo>
                <a:lnTo>
                  <a:pt x="1938033" y="2997863"/>
                </a:lnTo>
                <a:lnTo>
                  <a:pt x="1959928" y="2998180"/>
                </a:lnTo>
                <a:lnTo>
                  <a:pt x="1989755" y="2997863"/>
                </a:lnTo>
                <a:lnTo>
                  <a:pt x="1989755" y="2898263"/>
                </a:lnTo>
                <a:lnTo>
                  <a:pt x="2018630" y="2896994"/>
                </a:lnTo>
                <a:lnTo>
                  <a:pt x="2046553" y="2895408"/>
                </a:lnTo>
                <a:lnTo>
                  <a:pt x="2074159" y="2893505"/>
                </a:lnTo>
                <a:lnTo>
                  <a:pt x="2101448" y="2890967"/>
                </a:lnTo>
                <a:lnTo>
                  <a:pt x="2128102" y="2887795"/>
                </a:lnTo>
                <a:lnTo>
                  <a:pt x="2154122" y="2883989"/>
                </a:lnTo>
                <a:lnTo>
                  <a:pt x="2179189" y="2879865"/>
                </a:lnTo>
                <a:lnTo>
                  <a:pt x="2204257" y="2875424"/>
                </a:lnTo>
                <a:lnTo>
                  <a:pt x="2228372" y="2870032"/>
                </a:lnTo>
                <a:lnTo>
                  <a:pt x="2251219" y="2864640"/>
                </a:lnTo>
                <a:lnTo>
                  <a:pt x="2273430" y="2858613"/>
                </a:lnTo>
                <a:lnTo>
                  <a:pt x="2294690" y="2851952"/>
                </a:lnTo>
                <a:lnTo>
                  <a:pt x="2315633" y="2845291"/>
                </a:lnTo>
                <a:lnTo>
                  <a:pt x="2335306" y="2838312"/>
                </a:lnTo>
                <a:lnTo>
                  <a:pt x="2354027" y="2830382"/>
                </a:lnTo>
                <a:lnTo>
                  <a:pt x="2371797" y="2822452"/>
                </a:lnTo>
                <a:lnTo>
                  <a:pt x="2371797" y="2924590"/>
                </a:lnTo>
                <a:lnTo>
                  <a:pt x="2379729" y="2921101"/>
                </a:lnTo>
                <a:lnTo>
                  <a:pt x="2387028" y="2916660"/>
                </a:lnTo>
                <a:lnTo>
                  <a:pt x="2394643" y="2912219"/>
                </a:lnTo>
                <a:lnTo>
                  <a:pt x="2401941" y="2907461"/>
                </a:lnTo>
                <a:lnTo>
                  <a:pt x="2409239" y="2902703"/>
                </a:lnTo>
                <a:lnTo>
                  <a:pt x="2415585" y="2898263"/>
                </a:lnTo>
                <a:lnTo>
                  <a:pt x="2421297" y="2893505"/>
                </a:lnTo>
                <a:lnTo>
                  <a:pt x="2426374" y="2889064"/>
                </a:lnTo>
                <a:lnTo>
                  <a:pt x="2426374" y="2791050"/>
                </a:lnTo>
                <a:lnTo>
                  <a:pt x="2433989" y="2785340"/>
                </a:lnTo>
                <a:lnTo>
                  <a:pt x="2440653" y="2779948"/>
                </a:lnTo>
                <a:lnTo>
                  <a:pt x="2447316" y="2774238"/>
                </a:lnTo>
                <a:lnTo>
                  <a:pt x="2453345" y="2768529"/>
                </a:lnTo>
                <a:lnTo>
                  <a:pt x="2459057" y="2762819"/>
                </a:lnTo>
                <a:lnTo>
                  <a:pt x="2464451" y="2757110"/>
                </a:lnTo>
                <a:lnTo>
                  <a:pt x="2469211" y="2751083"/>
                </a:lnTo>
                <a:lnTo>
                  <a:pt x="2473336" y="2744739"/>
                </a:lnTo>
                <a:lnTo>
                  <a:pt x="2477461" y="2739029"/>
                </a:lnTo>
                <a:lnTo>
                  <a:pt x="2480634" y="2732685"/>
                </a:lnTo>
                <a:lnTo>
                  <a:pt x="2483490" y="2726341"/>
                </a:lnTo>
                <a:lnTo>
                  <a:pt x="2486028" y="2719997"/>
                </a:lnTo>
                <a:lnTo>
                  <a:pt x="2487932" y="2713654"/>
                </a:lnTo>
                <a:lnTo>
                  <a:pt x="2489519" y="2707310"/>
                </a:lnTo>
                <a:lnTo>
                  <a:pt x="2490471" y="2700966"/>
                </a:lnTo>
                <a:lnTo>
                  <a:pt x="2490788" y="2694304"/>
                </a:lnTo>
                <a:close/>
                <a:moveTo>
                  <a:pt x="2490470" y="2686155"/>
                </a:moveTo>
                <a:lnTo>
                  <a:pt x="2490788" y="2691795"/>
                </a:lnTo>
                <a:lnTo>
                  <a:pt x="2490470" y="2693988"/>
                </a:lnTo>
                <a:lnTo>
                  <a:pt x="2490470" y="2690542"/>
                </a:lnTo>
                <a:lnTo>
                  <a:pt x="2490470" y="2686155"/>
                </a:lnTo>
                <a:close/>
                <a:moveTo>
                  <a:pt x="2490416" y="2685242"/>
                </a:moveTo>
                <a:lnTo>
                  <a:pt x="2490470" y="2685528"/>
                </a:lnTo>
                <a:lnTo>
                  <a:pt x="2490470" y="2686155"/>
                </a:lnTo>
                <a:lnTo>
                  <a:pt x="2490416" y="2685242"/>
                </a:lnTo>
                <a:close/>
                <a:moveTo>
                  <a:pt x="1427957" y="2683026"/>
                </a:moveTo>
                <a:lnTo>
                  <a:pt x="1427516" y="2686071"/>
                </a:lnTo>
                <a:lnTo>
                  <a:pt x="1427516" y="2690943"/>
                </a:lnTo>
                <a:lnTo>
                  <a:pt x="1427516" y="2693987"/>
                </a:lnTo>
                <a:lnTo>
                  <a:pt x="1427163" y="2692161"/>
                </a:lnTo>
                <a:lnTo>
                  <a:pt x="1427163" y="2686680"/>
                </a:lnTo>
                <a:lnTo>
                  <a:pt x="1427957" y="2683026"/>
                </a:lnTo>
                <a:close/>
                <a:moveTo>
                  <a:pt x="1430338" y="2671762"/>
                </a:moveTo>
                <a:lnTo>
                  <a:pt x="1428927" y="2676633"/>
                </a:lnTo>
                <a:lnTo>
                  <a:pt x="1428221" y="2681809"/>
                </a:lnTo>
                <a:lnTo>
                  <a:pt x="1427957" y="2683026"/>
                </a:lnTo>
                <a:lnTo>
                  <a:pt x="1428221" y="2681200"/>
                </a:lnTo>
                <a:lnTo>
                  <a:pt x="1428927" y="2676329"/>
                </a:lnTo>
                <a:lnTo>
                  <a:pt x="1430338" y="2671762"/>
                </a:lnTo>
                <a:close/>
                <a:moveTo>
                  <a:pt x="2487613" y="2670175"/>
                </a:moveTo>
                <a:lnTo>
                  <a:pt x="2489200" y="2675815"/>
                </a:lnTo>
                <a:lnTo>
                  <a:pt x="2490153" y="2680828"/>
                </a:lnTo>
                <a:lnTo>
                  <a:pt x="2490416" y="2685242"/>
                </a:lnTo>
                <a:lnTo>
                  <a:pt x="2489518" y="2680515"/>
                </a:lnTo>
                <a:lnTo>
                  <a:pt x="2488883" y="2675502"/>
                </a:lnTo>
                <a:lnTo>
                  <a:pt x="2487613" y="2670175"/>
                </a:lnTo>
                <a:close/>
                <a:moveTo>
                  <a:pt x="2665715" y="2659293"/>
                </a:moveTo>
                <a:lnTo>
                  <a:pt x="2665715" y="2777307"/>
                </a:lnTo>
                <a:lnTo>
                  <a:pt x="2668254" y="2780162"/>
                </a:lnTo>
                <a:lnTo>
                  <a:pt x="2671429" y="2783335"/>
                </a:lnTo>
                <a:lnTo>
                  <a:pt x="2678729" y="2789362"/>
                </a:lnTo>
                <a:lnTo>
                  <a:pt x="2687934" y="2796659"/>
                </a:lnTo>
                <a:lnTo>
                  <a:pt x="2698726" y="2803638"/>
                </a:lnTo>
                <a:lnTo>
                  <a:pt x="2710153" y="2810935"/>
                </a:lnTo>
                <a:lnTo>
                  <a:pt x="2722215" y="2817914"/>
                </a:lnTo>
                <a:lnTo>
                  <a:pt x="2734594" y="2824259"/>
                </a:lnTo>
                <a:lnTo>
                  <a:pt x="2746656" y="2829969"/>
                </a:lnTo>
                <a:lnTo>
                  <a:pt x="2746656" y="2711004"/>
                </a:lnTo>
                <a:lnTo>
                  <a:pt x="2734594" y="2705293"/>
                </a:lnTo>
                <a:lnTo>
                  <a:pt x="2723167" y="2699266"/>
                </a:lnTo>
                <a:lnTo>
                  <a:pt x="2712058" y="2692921"/>
                </a:lnTo>
                <a:lnTo>
                  <a:pt x="2701583" y="2686259"/>
                </a:lnTo>
                <a:lnTo>
                  <a:pt x="2691743" y="2679914"/>
                </a:lnTo>
                <a:lnTo>
                  <a:pt x="2682538" y="2673252"/>
                </a:lnTo>
                <a:lnTo>
                  <a:pt x="2673650" y="2666273"/>
                </a:lnTo>
                <a:lnTo>
                  <a:pt x="2665715" y="2659293"/>
                </a:lnTo>
                <a:close/>
                <a:moveTo>
                  <a:pt x="1925638" y="2592387"/>
                </a:moveTo>
                <a:lnTo>
                  <a:pt x="1925638" y="2662237"/>
                </a:lnTo>
                <a:lnTo>
                  <a:pt x="1911407" y="2659674"/>
                </a:lnTo>
                <a:lnTo>
                  <a:pt x="1894963" y="2655829"/>
                </a:lnTo>
                <a:lnTo>
                  <a:pt x="1887057" y="2653907"/>
                </a:lnTo>
                <a:lnTo>
                  <a:pt x="1880100" y="2652304"/>
                </a:lnTo>
                <a:lnTo>
                  <a:pt x="1873459" y="2650062"/>
                </a:lnTo>
                <a:lnTo>
                  <a:pt x="1867451" y="2647498"/>
                </a:lnTo>
                <a:lnTo>
                  <a:pt x="1861442" y="2644935"/>
                </a:lnTo>
                <a:lnTo>
                  <a:pt x="1856383" y="2641090"/>
                </a:lnTo>
                <a:lnTo>
                  <a:pt x="1853220" y="2639168"/>
                </a:lnTo>
                <a:lnTo>
                  <a:pt x="1851007" y="2636925"/>
                </a:lnTo>
                <a:lnTo>
                  <a:pt x="1848793" y="2634041"/>
                </a:lnTo>
                <a:lnTo>
                  <a:pt x="1847844" y="2631798"/>
                </a:lnTo>
                <a:lnTo>
                  <a:pt x="1846579" y="2628914"/>
                </a:lnTo>
                <a:lnTo>
                  <a:pt x="1846263" y="2626671"/>
                </a:lnTo>
                <a:lnTo>
                  <a:pt x="1846263" y="2623788"/>
                </a:lnTo>
                <a:lnTo>
                  <a:pt x="1846579" y="2621224"/>
                </a:lnTo>
                <a:lnTo>
                  <a:pt x="1847528" y="2618661"/>
                </a:lnTo>
                <a:lnTo>
                  <a:pt x="1848477" y="2616098"/>
                </a:lnTo>
                <a:lnTo>
                  <a:pt x="1850374" y="2613855"/>
                </a:lnTo>
                <a:lnTo>
                  <a:pt x="1852588" y="2611292"/>
                </a:lnTo>
                <a:lnTo>
                  <a:pt x="1855118" y="2609369"/>
                </a:lnTo>
                <a:lnTo>
                  <a:pt x="1858280" y="2607447"/>
                </a:lnTo>
                <a:lnTo>
                  <a:pt x="1861759" y="2605524"/>
                </a:lnTo>
                <a:lnTo>
                  <a:pt x="1865870" y="2603922"/>
                </a:lnTo>
                <a:lnTo>
                  <a:pt x="1872194" y="2601359"/>
                </a:lnTo>
                <a:lnTo>
                  <a:pt x="1878835" y="2599436"/>
                </a:lnTo>
                <a:lnTo>
                  <a:pt x="1885792" y="2597834"/>
                </a:lnTo>
                <a:lnTo>
                  <a:pt x="1893382" y="2596232"/>
                </a:lnTo>
                <a:lnTo>
                  <a:pt x="1901288" y="2594951"/>
                </a:lnTo>
                <a:lnTo>
                  <a:pt x="1909194" y="2593989"/>
                </a:lnTo>
                <a:lnTo>
                  <a:pt x="1925638" y="2592387"/>
                </a:lnTo>
                <a:close/>
                <a:moveTo>
                  <a:pt x="3178346" y="2558733"/>
                </a:moveTo>
                <a:lnTo>
                  <a:pt x="3178346" y="2673668"/>
                </a:lnTo>
                <a:lnTo>
                  <a:pt x="3201835" y="2674303"/>
                </a:lnTo>
                <a:lnTo>
                  <a:pt x="3225959" y="2674303"/>
                </a:lnTo>
                <a:lnTo>
                  <a:pt x="3258970" y="2673986"/>
                </a:lnTo>
                <a:lnTo>
                  <a:pt x="3258970" y="2559368"/>
                </a:lnTo>
                <a:lnTo>
                  <a:pt x="3225641" y="2559686"/>
                </a:lnTo>
                <a:lnTo>
                  <a:pt x="3201835" y="2559368"/>
                </a:lnTo>
                <a:lnTo>
                  <a:pt x="3178346" y="2558733"/>
                </a:lnTo>
                <a:close/>
                <a:moveTo>
                  <a:pt x="2609850" y="2552700"/>
                </a:moveTo>
                <a:lnTo>
                  <a:pt x="2613342" y="2559045"/>
                </a:lnTo>
                <a:lnTo>
                  <a:pt x="2617468" y="2564438"/>
                </a:lnTo>
                <a:lnTo>
                  <a:pt x="2621594" y="2570466"/>
                </a:lnTo>
                <a:lnTo>
                  <a:pt x="2626038" y="2576176"/>
                </a:lnTo>
                <a:lnTo>
                  <a:pt x="2631117" y="2581886"/>
                </a:lnTo>
                <a:lnTo>
                  <a:pt x="2635878" y="2587280"/>
                </a:lnTo>
                <a:lnTo>
                  <a:pt x="2641274" y="2592673"/>
                </a:lnTo>
                <a:lnTo>
                  <a:pt x="2646988" y="2598383"/>
                </a:lnTo>
                <a:lnTo>
                  <a:pt x="2658732" y="2608535"/>
                </a:lnTo>
                <a:lnTo>
                  <a:pt x="2671746" y="2618686"/>
                </a:lnTo>
                <a:lnTo>
                  <a:pt x="2685712" y="2628204"/>
                </a:lnTo>
                <a:lnTo>
                  <a:pt x="2700631" y="2637721"/>
                </a:lnTo>
                <a:lnTo>
                  <a:pt x="2715867" y="2646921"/>
                </a:lnTo>
                <a:lnTo>
                  <a:pt x="2732372" y="2655486"/>
                </a:lnTo>
                <a:lnTo>
                  <a:pt x="2749830" y="2663735"/>
                </a:lnTo>
                <a:lnTo>
                  <a:pt x="2767923" y="2671666"/>
                </a:lnTo>
                <a:lnTo>
                  <a:pt x="2786650" y="2679280"/>
                </a:lnTo>
                <a:lnTo>
                  <a:pt x="2805695" y="2686576"/>
                </a:lnTo>
                <a:lnTo>
                  <a:pt x="2826009" y="2693238"/>
                </a:lnTo>
                <a:lnTo>
                  <a:pt x="2846959" y="2699583"/>
                </a:lnTo>
                <a:lnTo>
                  <a:pt x="2867591" y="2705611"/>
                </a:lnTo>
                <a:lnTo>
                  <a:pt x="2889492" y="2711321"/>
                </a:lnTo>
                <a:lnTo>
                  <a:pt x="2912029" y="2716714"/>
                </a:lnTo>
                <a:lnTo>
                  <a:pt x="2934248" y="2721790"/>
                </a:lnTo>
                <a:lnTo>
                  <a:pt x="2957102" y="2725914"/>
                </a:lnTo>
                <a:lnTo>
                  <a:pt x="2980908" y="2730355"/>
                </a:lnTo>
                <a:lnTo>
                  <a:pt x="3004396" y="2733845"/>
                </a:lnTo>
                <a:lnTo>
                  <a:pt x="3028203" y="2737335"/>
                </a:lnTo>
                <a:lnTo>
                  <a:pt x="3052644" y="2740190"/>
                </a:lnTo>
                <a:lnTo>
                  <a:pt x="3077084" y="2743045"/>
                </a:lnTo>
                <a:lnTo>
                  <a:pt x="3101525" y="2744949"/>
                </a:lnTo>
                <a:lnTo>
                  <a:pt x="3125966" y="2746852"/>
                </a:lnTo>
                <a:lnTo>
                  <a:pt x="3150725" y="2748121"/>
                </a:lnTo>
                <a:lnTo>
                  <a:pt x="3175800" y="2749390"/>
                </a:lnTo>
                <a:lnTo>
                  <a:pt x="3200559" y="2750024"/>
                </a:lnTo>
                <a:lnTo>
                  <a:pt x="3225317" y="2750024"/>
                </a:lnTo>
                <a:lnTo>
                  <a:pt x="3246266" y="2750024"/>
                </a:lnTo>
                <a:lnTo>
                  <a:pt x="3267216" y="2749707"/>
                </a:lnTo>
                <a:lnTo>
                  <a:pt x="3288165" y="2748755"/>
                </a:lnTo>
                <a:lnTo>
                  <a:pt x="3308797" y="2747804"/>
                </a:lnTo>
                <a:lnTo>
                  <a:pt x="3329429" y="2746535"/>
                </a:lnTo>
                <a:lnTo>
                  <a:pt x="3350378" y="2744949"/>
                </a:lnTo>
                <a:lnTo>
                  <a:pt x="3371010" y="2743362"/>
                </a:lnTo>
                <a:lnTo>
                  <a:pt x="3391325" y="2741459"/>
                </a:lnTo>
                <a:lnTo>
                  <a:pt x="3411957" y="2738921"/>
                </a:lnTo>
                <a:lnTo>
                  <a:pt x="3431954" y="2736383"/>
                </a:lnTo>
                <a:lnTo>
                  <a:pt x="3451951" y="2733528"/>
                </a:lnTo>
                <a:lnTo>
                  <a:pt x="3471948" y="2730355"/>
                </a:lnTo>
                <a:lnTo>
                  <a:pt x="3491628" y="2726866"/>
                </a:lnTo>
                <a:lnTo>
                  <a:pt x="3510990" y="2723376"/>
                </a:lnTo>
                <a:lnTo>
                  <a:pt x="3530035" y="2719252"/>
                </a:lnTo>
                <a:lnTo>
                  <a:pt x="3548763" y="2715128"/>
                </a:lnTo>
                <a:lnTo>
                  <a:pt x="3567173" y="2710369"/>
                </a:lnTo>
                <a:lnTo>
                  <a:pt x="3585265" y="2705611"/>
                </a:lnTo>
                <a:lnTo>
                  <a:pt x="3603041" y="2700852"/>
                </a:lnTo>
                <a:lnTo>
                  <a:pt x="3620498" y="2695142"/>
                </a:lnTo>
                <a:lnTo>
                  <a:pt x="3637004" y="2689749"/>
                </a:lnTo>
                <a:lnTo>
                  <a:pt x="3653510" y="2683721"/>
                </a:lnTo>
                <a:lnTo>
                  <a:pt x="3669698" y="2678011"/>
                </a:lnTo>
                <a:lnTo>
                  <a:pt x="3685251" y="2671349"/>
                </a:lnTo>
                <a:lnTo>
                  <a:pt x="3700170" y="2665004"/>
                </a:lnTo>
                <a:lnTo>
                  <a:pt x="3714770" y="2657707"/>
                </a:lnTo>
                <a:lnTo>
                  <a:pt x="3728419" y="2650728"/>
                </a:lnTo>
                <a:lnTo>
                  <a:pt x="3741751" y="2643114"/>
                </a:lnTo>
                <a:lnTo>
                  <a:pt x="3754765" y="2635818"/>
                </a:lnTo>
                <a:lnTo>
                  <a:pt x="3767144" y="2627886"/>
                </a:lnTo>
                <a:lnTo>
                  <a:pt x="3778571" y="2619638"/>
                </a:lnTo>
                <a:lnTo>
                  <a:pt x="3789363" y="2611073"/>
                </a:lnTo>
                <a:lnTo>
                  <a:pt x="3789363" y="2718935"/>
                </a:lnTo>
                <a:lnTo>
                  <a:pt x="3788728" y="2718935"/>
                </a:lnTo>
                <a:lnTo>
                  <a:pt x="3788411" y="2728135"/>
                </a:lnTo>
                <a:lnTo>
                  <a:pt x="3787776" y="2733528"/>
                </a:lnTo>
                <a:lnTo>
                  <a:pt x="3786506" y="2738921"/>
                </a:lnTo>
                <a:lnTo>
                  <a:pt x="3785237" y="2744314"/>
                </a:lnTo>
                <a:lnTo>
                  <a:pt x="3783332" y="2749707"/>
                </a:lnTo>
                <a:lnTo>
                  <a:pt x="3781428" y="2755100"/>
                </a:lnTo>
                <a:lnTo>
                  <a:pt x="3778571" y="2760811"/>
                </a:lnTo>
                <a:lnTo>
                  <a:pt x="3775714" y="2765886"/>
                </a:lnTo>
                <a:lnTo>
                  <a:pt x="3772540" y="2770962"/>
                </a:lnTo>
                <a:lnTo>
                  <a:pt x="3769048" y="2776355"/>
                </a:lnTo>
                <a:lnTo>
                  <a:pt x="3765557" y="2781749"/>
                </a:lnTo>
                <a:lnTo>
                  <a:pt x="3761113" y="2786824"/>
                </a:lnTo>
                <a:lnTo>
                  <a:pt x="3756987" y="2791583"/>
                </a:lnTo>
                <a:lnTo>
                  <a:pt x="3752226" y="2796659"/>
                </a:lnTo>
                <a:lnTo>
                  <a:pt x="3747147" y="2801735"/>
                </a:lnTo>
                <a:lnTo>
                  <a:pt x="3741433" y="2806493"/>
                </a:lnTo>
                <a:lnTo>
                  <a:pt x="3736037" y="2811252"/>
                </a:lnTo>
                <a:lnTo>
                  <a:pt x="3723658" y="2820769"/>
                </a:lnTo>
                <a:lnTo>
                  <a:pt x="3710327" y="2829969"/>
                </a:lnTo>
                <a:lnTo>
                  <a:pt x="3696043" y="2838852"/>
                </a:lnTo>
                <a:lnTo>
                  <a:pt x="3680490" y="2847418"/>
                </a:lnTo>
                <a:lnTo>
                  <a:pt x="3663667" y="2855983"/>
                </a:lnTo>
                <a:lnTo>
                  <a:pt x="3646526" y="2863914"/>
                </a:lnTo>
                <a:lnTo>
                  <a:pt x="3627799" y="2871845"/>
                </a:lnTo>
                <a:lnTo>
                  <a:pt x="3608754" y="2879459"/>
                </a:lnTo>
                <a:lnTo>
                  <a:pt x="3588122" y="2886121"/>
                </a:lnTo>
                <a:lnTo>
                  <a:pt x="3566855" y="2892783"/>
                </a:lnTo>
                <a:lnTo>
                  <a:pt x="3544636" y="2899128"/>
                </a:lnTo>
                <a:lnTo>
                  <a:pt x="3522417" y="2905473"/>
                </a:lnTo>
                <a:lnTo>
                  <a:pt x="3498611" y="2910866"/>
                </a:lnTo>
                <a:lnTo>
                  <a:pt x="3474170" y="2915942"/>
                </a:lnTo>
                <a:lnTo>
                  <a:pt x="3449412" y="2920383"/>
                </a:lnTo>
                <a:lnTo>
                  <a:pt x="3423701" y="2924824"/>
                </a:lnTo>
                <a:lnTo>
                  <a:pt x="3397356" y="2928631"/>
                </a:lnTo>
                <a:lnTo>
                  <a:pt x="3370376" y="2931804"/>
                </a:lnTo>
                <a:lnTo>
                  <a:pt x="3343395" y="2934976"/>
                </a:lnTo>
                <a:lnTo>
                  <a:pt x="3315146" y="2937197"/>
                </a:lnTo>
                <a:lnTo>
                  <a:pt x="3286896" y="2938783"/>
                </a:lnTo>
                <a:lnTo>
                  <a:pt x="3258011" y="2940369"/>
                </a:lnTo>
                <a:lnTo>
                  <a:pt x="3228491" y="2941321"/>
                </a:lnTo>
                <a:lnTo>
                  <a:pt x="3198972" y="2941638"/>
                </a:lnTo>
                <a:lnTo>
                  <a:pt x="3168500" y="2941321"/>
                </a:lnTo>
                <a:lnTo>
                  <a:pt x="3138663" y="2940369"/>
                </a:lnTo>
                <a:lnTo>
                  <a:pt x="3109143" y="2938783"/>
                </a:lnTo>
                <a:lnTo>
                  <a:pt x="3080259" y="2936880"/>
                </a:lnTo>
                <a:lnTo>
                  <a:pt x="3051374" y="2934659"/>
                </a:lnTo>
                <a:lnTo>
                  <a:pt x="3023441" y="2931487"/>
                </a:lnTo>
                <a:lnTo>
                  <a:pt x="2996144" y="2927997"/>
                </a:lnTo>
                <a:lnTo>
                  <a:pt x="2969481" y="2923873"/>
                </a:lnTo>
                <a:lnTo>
                  <a:pt x="2943453" y="2919431"/>
                </a:lnTo>
                <a:lnTo>
                  <a:pt x="2917742" y="2914355"/>
                </a:lnTo>
                <a:lnTo>
                  <a:pt x="2892984" y="2909280"/>
                </a:lnTo>
                <a:lnTo>
                  <a:pt x="2869178" y="2903252"/>
                </a:lnTo>
                <a:lnTo>
                  <a:pt x="2846007" y="2897224"/>
                </a:lnTo>
                <a:lnTo>
                  <a:pt x="2823470" y="2890880"/>
                </a:lnTo>
                <a:lnTo>
                  <a:pt x="2802203" y="2883583"/>
                </a:lnTo>
                <a:lnTo>
                  <a:pt x="2781889" y="2876286"/>
                </a:lnTo>
                <a:lnTo>
                  <a:pt x="2762527" y="2868673"/>
                </a:lnTo>
                <a:lnTo>
                  <a:pt x="2743799" y="2860424"/>
                </a:lnTo>
                <a:lnTo>
                  <a:pt x="2726024" y="2852176"/>
                </a:lnTo>
                <a:lnTo>
                  <a:pt x="2709518" y="2843611"/>
                </a:lnTo>
                <a:lnTo>
                  <a:pt x="2694600" y="2834411"/>
                </a:lnTo>
                <a:lnTo>
                  <a:pt x="2679999" y="2824893"/>
                </a:lnTo>
                <a:lnTo>
                  <a:pt x="2666985" y="2815376"/>
                </a:lnTo>
                <a:lnTo>
                  <a:pt x="2660954" y="2810935"/>
                </a:lnTo>
                <a:lnTo>
                  <a:pt x="2655240" y="2805542"/>
                </a:lnTo>
                <a:lnTo>
                  <a:pt x="2650162" y="2800466"/>
                </a:lnTo>
                <a:lnTo>
                  <a:pt x="2645083" y="2795390"/>
                </a:lnTo>
                <a:lnTo>
                  <a:pt x="2639687" y="2790314"/>
                </a:lnTo>
                <a:lnTo>
                  <a:pt x="2635561" y="2785238"/>
                </a:lnTo>
                <a:lnTo>
                  <a:pt x="2631434" y="2780162"/>
                </a:lnTo>
                <a:lnTo>
                  <a:pt x="2627625" y="2774452"/>
                </a:lnTo>
                <a:lnTo>
                  <a:pt x="2624134" y="2769376"/>
                </a:lnTo>
                <a:lnTo>
                  <a:pt x="2620960" y="2763983"/>
                </a:lnTo>
                <a:lnTo>
                  <a:pt x="2618103" y="2758273"/>
                </a:lnTo>
                <a:lnTo>
                  <a:pt x="2615881" y="2752880"/>
                </a:lnTo>
                <a:lnTo>
                  <a:pt x="2613659" y="2747169"/>
                </a:lnTo>
                <a:lnTo>
                  <a:pt x="2612072" y="2741776"/>
                </a:lnTo>
                <a:lnTo>
                  <a:pt x="2610485" y="2736383"/>
                </a:lnTo>
                <a:lnTo>
                  <a:pt x="2609850" y="2730355"/>
                </a:lnTo>
                <a:lnTo>
                  <a:pt x="2609215" y="2724962"/>
                </a:lnTo>
                <a:lnTo>
                  <a:pt x="2609215" y="2718935"/>
                </a:lnTo>
                <a:lnTo>
                  <a:pt x="2608580" y="2719252"/>
                </a:lnTo>
                <a:lnTo>
                  <a:pt x="2608580" y="2573004"/>
                </a:lnTo>
                <a:lnTo>
                  <a:pt x="2608263" y="2569197"/>
                </a:lnTo>
                <a:lnTo>
                  <a:pt x="2608580" y="2560949"/>
                </a:lnTo>
                <a:lnTo>
                  <a:pt x="2609850" y="2552700"/>
                </a:lnTo>
                <a:close/>
                <a:moveTo>
                  <a:pt x="3016148" y="2544763"/>
                </a:moveTo>
                <a:lnTo>
                  <a:pt x="3016148" y="2660333"/>
                </a:lnTo>
                <a:lnTo>
                  <a:pt x="3035827" y="2662556"/>
                </a:lnTo>
                <a:lnTo>
                  <a:pt x="3056142" y="2665096"/>
                </a:lnTo>
                <a:lnTo>
                  <a:pt x="3076456" y="2667318"/>
                </a:lnTo>
                <a:lnTo>
                  <a:pt x="3097406" y="2669223"/>
                </a:lnTo>
                <a:lnTo>
                  <a:pt x="3097406" y="2553971"/>
                </a:lnTo>
                <a:lnTo>
                  <a:pt x="3076456" y="2552066"/>
                </a:lnTo>
                <a:lnTo>
                  <a:pt x="3056142" y="2549843"/>
                </a:lnTo>
                <a:lnTo>
                  <a:pt x="3035827" y="2547303"/>
                </a:lnTo>
                <a:lnTo>
                  <a:pt x="3016148" y="2544763"/>
                </a:lnTo>
                <a:close/>
                <a:moveTo>
                  <a:pt x="1938656" y="2540386"/>
                </a:moveTo>
                <a:lnTo>
                  <a:pt x="1936433" y="2540705"/>
                </a:lnTo>
                <a:lnTo>
                  <a:pt x="1933576" y="2540705"/>
                </a:lnTo>
                <a:lnTo>
                  <a:pt x="1931036" y="2541342"/>
                </a:lnTo>
                <a:lnTo>
                  <a:pt x="1929130" y="2542299"/>
                </a:lnTo>
                <a:lnTo>
                  <a:pt x="1927543" y="2542936"/>
                </a:lnTo>
                <a:lnTo>
                  <a:pt x="1926273" y="2543892"/>
                </a:lnTo>
                <a:lnTo>
                  <a:pt x="1925638" y="2545167"/>
                </a:lnTo>
                <a:lnTo>
                  <a:pt x="1925320" y="2546123"/>
                </a:lnTo>
                <a:lnTo>
                  <a:pt x="1925320" y="2565247"/>
                </a:lnTo>
                <a:lnTo>
                  <a:pt x="1910398" y="2566522"/>
                </a:lnTo>
                <a:lnTo>
                  <a:pt x="1895158" y="2568116"/>
                </a:lnTo>
                <a:lnTo>
                  <a:pt x="1881188" y="2570028"/>
                </a:lnTo>
                <a:lnTo>
                  <a:pt x="1867218" y="2572897"/>
                </a:lnTo>
                <a:lnTo>
                  <a:pt x="1853883" y="2575447"/>
                </a:lnTo>
                <a:lnTo>
                  <a:pt x="1841183" y="2578634"/>
                </a:lnTo>
                <a:lnTo>
                  <a:pt x="1829436" y="2582778"/>
                </a:lnTo>
                <a:lnTo>
                  <a:pt x="1818323" y="2586602"/>
                </a:lnTo>
                <a:lnTo>
                  <a:pt x="1810703" y="2590108"/>
                </a:lnTo>
                <a:lnTo>
                  <a:pt x="1803718" y="2594252"/>
                </a:lnTo>
                <a:lnTo>
                  <a:pt x="1797368" y="2598077"/>
                </a:lnTo>
                <a:lnTo>
                  <a:pt x="1791970" y="2601902"/>
                </a:lnTo>
                <a:lnTo>
                  <a:pt x="1787208" y="2606045"/>
                </a:lnTo>
                <a:lnTo>
                  <a:pt x="1783398" y="2610507"/>
                </a:lnTo>
                <a:lnTo>
                  <a:pt x="1780223" y="2614651"/>
                </a:lnTo>
                <a:lnTo>
                  <a:pt x="1777683" y="2619113"/>
                </a:lnTo>
                <a:lnTo>
                  <a:pt x="1776096" y="2623894"/>
                </a:lnTo>
                <a:lnTo>
                  <a:pt x="1775460" y="2628038"/>
                </a:lnTo>
                <a:lnTo>
                  <a:pt x="1775460" y="2632500"/>
                </a:lnTo>
                <a:lnTo>
                  <a:pt x="1776096" y="2637281"/>
                </a:lnTo>
                <a:lnTo>
                  <a:pt x="1777683" y="2641743"/>
                </a:lnTo>
                <a:lnTo>
                  <a:pt x="1780223" y="2645887"/>
                </a:lnTo>
                <a:lnTo>
                  <a:pt x="1783716" y="2650349"/>
                </a:lnTo>
                <a:lnTo>
                  <a:pt x="1787526" y="2654811"/>
                </a:lnTo>
                <a:lnTo>
                  <a:pt x="1792288" y="2658317"/>
                </a:lnTo>
                <a:lnTo>
                  <a:pt x="1797368" y="2661823"/>
                </a:lnTo>
                <a:lnTo>
                  <a:pt x="1803400" y="2665329"/>
                </a:lnTo>
                <a:lnTo>
                  <a:pt x="1809750" y="2668517"/>
                </a:lnTo>
                <a:lnTo>
                  <a:pt x="1816736" y="2671704"/>
                </a:lnTo>
                <a:lnTo>
                  <a:pt x="1824356" y="2674573"/>
                </a:lnTo>
                <a:lnTo>
                  <a:pt x="1832610" y="2677441"/>
                </a:lnTo>
                <a:lnTo>
                  <a:pt x="1840866" y="2679354"/>
                </a:lnTo>
                <a:lnTo>
                  <a:pt x="1872933" y="2686047"/>
                </a:lnTo>
                <a:lnTo>
                  <a:pt x="1925320" y="2696565"/>
                </a:lnTo>
                <a:lnTo>
                  <a:pt x="1925320" y="2778798"/>
                </a:lnTo>
                <a:lnTo>
                  <a:pt x="1911668" y="2777204"/>
                </a:lnTo>
                <a:lnTo>
                  <a:pt x="1899603" y="2774973"/>
                </a:lnTo>
                <a:lnTo>
                  <a:pt x="1885316" y="2772742"/>
                </a:lnTo>
                <a:lnTo>
                  <a:pt x="1870393" y="2769236"/>
                </a:lnTo>
                <a:lnTo>
                  <a:pt x="1856740" y="2765093"/>
                </a:lnTo>
                <a:lnTo>
                  <a:pt x="1844676" y="2760949"/>
                </a:lnTo>
                <a:lnTo>
                  <a:pt x="1841183" y="2759674"/>
                </a:lnTo>
                <a:lnTo>
                  <a:pt x="1838008" y="2758399"/>
                </a:lnTo>
                <a:lnTo>
                  <a:pt x="1835786" y="2757443"/>
                </a:lnTo>
                <a:lnTo>
                  <a:pt x="1835150" y="2756805"/>
                </a:lnTo>
                <a:lnTo>
                  <a:pt x="1831658" y="2754893"/>
                </a:lnTo>
                <a:lnTo>
                  <a:pt x="1829753" y="2753618"/>
                </a:lnTo>
                <a:lnTo>
                  <a:pt x="1827848" y="2752662"/>
                </a:lnTo>
                <a:lnTo>
                  <a:pt x="1822768" y="2751387"/>
                </a:lnTo>
                <a:lnTo>
                  <a:pt x="1817688" y="2750431"/>
                </a:lnTo>
                <a:lnTo>
                  <a:pt x="1811656" y="2750112"/>
                </a:lnTo>
                <a:lnTo>
                  <a:pt x="1805623" y="2751068"/>
                </a:lnTo>
                <a:lnTo>
                  <a:pt x="1799908" y="2751706"/>
                </a:lnTo>
                <a:lnTo>
                  <a:pt x="1793876" y="2752981"/>
                </a:lnTo>
                <a:lnTo>
                  <a:pt x="1787843" y="2754893"/>
                </a:lnTo>
                <a:lnTo>
                  <a:pt x="1782763" y="2756805"/>
                </a:lnTo>
                <a:lnTo>
                  <a:pt x="1778636" y="2759355"/>
                </a:lnTo>
                <a:lnTo>
                  <a:pt x="1774508" y="2761586"/>
                </a:lnTo>
                <a:lnTo>
                  <a:pt x="1771650" y="2764455"/>
                </a:lnTo>
                <a:lnTo>
                  <a:pt x="1770698" y="2765730"/>
                </a:lnTo>
                <a:lnTo>
                  <a:pt x="1769746" y="2766686"/>
                </a:lnTo>
                <a:lnTo>
                  <a:pt x="1769428" y="2767961"/>
                </a:lnTo>
                <a:lnTo>
                  <a:pt x="1769428" y="2769555"/>
                </a:lnTo>
                <a:lnTo>
                  <a:pt x="1769428" y="2770830"/>
                </a:lnTo>
                <a:lnTo>
                  <a:pt x="1770380" y="2772105"/>
                </a:lnTo>
                <a:lnTo>
                  <a:pt x="1771016" y="2773061"/>
                </a:lnTo>
                <a:lnTo>
                  <a:pt x="1772603" y="2774336"/>
                </a:lnTo>
                <a:lnTo>
                  <a:pt x="1778000" y="2777842"/>
                </a:lnTo>
                <a:lnTo>
                  <a:pt x="1784668" y="2781348"/>
                </a:lnTo>
                <a:lnTo>
                  <a:pt x="1791970" y="2784535"/>
                </a:lnTo>
                <a:lnTo>
                  <a:pt x="1799273" y="2787723"/>
                </a:lnTo>
                <a:lnTo>
                  <a:pt x="1807846" y="2790591"/>
                </a:lnTo>
                <a:lnTo>
                  <a:pt x="1816418" y="2792822"/>
                </a:lnTo>
                <a:lnTo>
                  <a:pt x="1825943" y="2795691"/>
                </a:lnTo>
                <a:lnTo>
                  <a:pt x="1835786" y="2797603"/>
                </a:lnTo>
                <a:lnTo>
                  <a:pt x="1845946" y="2799516"/>
                </a:lnTo>
                <a:lnTo>
                  <a:pt x="1856740" y="2801747"/>
                </a:lnTo>
                <a:lnTo>
                  <a:pt x="1878648" y="2804934"/>
                </a:lnTo>
                <a:lnTo>
                  <a:pt x="1901508" y="2806846"/>
                </a:lnTo>
                <a:lnTo>
                  <a:pt x="1925320" y="2808440"/>
                </a:lnTo>
                <a:lnTo>
                  <a:pt x="1925320" y="2827245"/>
                </a:lnTo>
                <a:lnTo>
                  <a:pt x="1925638" y="2828520"/>
                </a:lnTo>
                <a:lnTo>
                  <a:pt x="1926273" y="2829476"/>
                </a:lnTo>
                <a:lnTo>
                  <a:pt x="1927543" y="2830433"/>
                </a:lnTo>
                <a:lnTo>
                  <a:pt x="1929130" y="2831389"/>
                </a:lnTo>
                <a:lnTo>
                  <a:pt x="1931036" y="2832026"/>
                </a:lnTo>
                <a:lnTo>
                  <a:pt x="1933576" y="2832664"/>
                </a:lnTo>
                <a:lnTo>
                  <a:pt x="1938656" y="2832982"/>
                </a:lnTo>
                <a:lnTo>
                  <a:pt x="1985328" y="2832982"/>
                </a:lnTo>
                <a:lnTo>
                  <a:pt x="1990726" y="2832664"/>
                </a:lnTo>
                <a:lnTo>
                  <a:pt x="1992630" y="2832026"/>
                </a:lnTo>
                <a:lnTo>
                  <a:pt x="1995170" y="2831389"/>
                </a:lnTo>
                <a:lnTo>
                  <a:pt x="1996758" y="2830433"/>
                </a:lnTo>
                <a:lnTo>
                  <a:pt x="1997710" y="2829476"/>
                </a:lnTo>
                <a:lnTo>
                  <a:pt x="1998663" y="2828520"/>
                </a:lnTo>
                <a:lnTo>
                  <a:pt x="1998980" y="2827245"/>
                </a:lnTo>
                <a:lnTo>
                  <a:pt x="1998980" y="2808121"/>
                </a:lnTo>
                <a:lnTo>
                  <a:pt x="2013586" y="2806846"/>
                </a:lnTo>
                <a:lnTo>
                  <a:pt x="2027873" y="2805572"/>
                </a:lnTo>
                <a:lnTo>
                  <a:pt x="2041526" y="2803978"/>
                </a:lnTo>
                <a:lnTo>
                  <a:pt x="2054543" y="2801747"/>
                </a:lnTo>
                <a:lnTo>
                  <a:pt x="2067243" y="2799197"/>
                </a:lnTo>
                <a:lnTo>
                  <a:pt x="2078673" y="2796966"/>
                </a:lnTo>
                <a:lnTo>
                  <a:pt x="2089786" y="2793778"/>
                </a:lnTo>
                <a:lnTo>
                  <a:pt x="2099310" y="2790272"/>
                </a:lnTo>
                <a:lnTo>
                  <a:pt x="2106930" y="2787085"/>
                </a:lnTo>
                <a:lnTo>
                  <a:pt x="2114233" y="2783898"/>
                </a:lnTo>
                <a:lnTo>
                  <a:pt x="2120900" y="2779754"/>
                </a:lnTo>
                <a:lnTo>
                  <a:pt x="2126933" y="2776248"/>
                </a:lnTo>
                <a:lnTo>
                  <a:pt x="2132013" y="2772423"/>
                </a:lnTo>
                <a:lnTo>
                  <a:pt x="2136776" y="2768280"/>
                </a:lnTo>
                <a:lnTo>
                  <a:pt x="2140586" y="2764136"/>
                </a:lnTo>
                <a:lnTo>
                  <a:pt x="2143760" y="2759674"/>
                </a:lnTo>
                <a:lnTo>
                  <a:pt x="2145983" y="2755212"/>
                </a:lnTo>
                <a:lnTo>
                  <a:pt x="2147570" y="2751068"/>
                </a:lnTo>
                <a:lnTo>
                  <a:pt x="2148840" y="2746606"/>
                </a:lnTo>
                <a:lnTo>
                  <a:pt x="2149158" y="2742144"/>
                </a:lnTo>
                <a:lnTo>
                  <a:pt x="2148523" y="2737363"/>
                </a:lnTo>
                <a:lnTo>
                  <a:pt x="2147253" y="2733219"/>
                </a:lnTo>
                <a:lnTo>
                  <a:pt x="2145030" y="2728757"/>
                </a:lnTo>
                <a:lnTo>
                  <a:pt x="2141856" y="2723976"/>
                </a:lnTo>
                <a:lnTo>
                  <a:pt x="2140268" y="2721745"/>
                </a:lnTo>
                <a:lnTo>
                  <a:pt x="2137728" y="2719833"/>
                </a:lnTo>
                <a:lnTo>
                  <a:pt x="2132648" y="2715370"/>
                </a:lnTo>
                <a:lnTo>
                  <a:pt x="2126298" y="2711227"/>
                </a:lnTo>
                <a:lnTo>
                  <a:pt x="2119630" y="2707721"/>
                </a:lnTo>
                <a:lnTo>
                  <a:pt x="2111693" y="2704215"/>
                </a:lnTo>
                <a:lnTo>
                  <a:pt x="2103438" y="2701027"/>
                </a:lnTo>
                <a:lnTo>
                  <a:pt x="2094548" y="2697840"/>
                </a:lnTo>
                <a:lnTo>
                  <a:pt x="2084706" y="2694653"/>
                </a:lnTo>
                <a:lnTo>
                  <a:pt x="2074863" y="2692103"/>
                </a:lnTo>
                <a:lnTo>
                  <a:pt x="2064068" y="2689553"/>
                </a:lnTo>
                <a:lnTo>
                  <a:pt x="2042796" y="2684772"/>
                </a:lnTo>
                <a:lnTo>
                  <a:pt x="2020570" y="2680310"/>
                </a:lnTo>
                <a:lnTo>
                  <a:pt x="1998980" y="2676485"/>
                </a:lnTo>
                <a:lnTo>
                  <a:pt x="1998980" y="2594571"/>
                </a:lnTo>
                <a:lnTo>
                  <a:pt x="2018030" y="2596802"/>
                </a:lnTo>
                <a:lnTo>
                  <a:pt x="2025016" y="2598077"/>
                </a:lnTo>
                <a:lnTo>
                  <a:pt x="2032000" y="2599670"/>
                </a:lnTo>
                <a:lnTo>
                  <a:pt x="2047240" y="2603495"/>
                </a:lnTo>
                <a:lnTo>
                  <a:pt x="2061846" y="2607958"/>
                </a:lnTo>
                <a:lnTo>
                  <a:pt x="2073593" y="2612420"/>
                </a:lnTo>
                <a:lnTo>
                  <a:pt x="2080260" y="2614970"/>
                </a:lnTo>
                <a:lnTo>
                  <a:pt x="2082483" y="2616245"/>
                </a:lnTo>
                <a:lnTo>
                  <a:pt x="2083118" y="2616245"/>
                </a:lnTo>
                <a:lnTo>
                  <a:pt x="2086610" y="2618794"/>
                </a:lnTo>
                <a:lnTo>
                  <a:pt x="2088516" y="2619751"/>
                </a:lnTo>
                <a:lnTo>
                  <a:pt x="2090420" y="2621026"/>
                </a:lnTo>
                <a:lnTo>
                  <a:pt x="2095183" y="2622300"/>
                </a:lnTo>
                <a:lnTo>
                  <a:pt x="2100898" y="2622938"/>
                </a:lnTo>
                <a:lnTo>
                  <a:pt x="2106613" y="2622938"/>
                </a:lnTo>
                <a:lnTo>
                  <a:pt x="2112646" y="2622619"/>
                </a:lnTo>
                <a:lnTo>
                  <a:pt x="2118360" y="2621982"/>
                </a:lnTo>
                <a:lnTo>
                  <a:pt x="2124393" y="2620388"/>
                </a:lnTo>
                <a:lnTo>
                  <a:pt x="2129790" y="2618794"/>
                </a:lnTo>
                <a:lnTo>
                  <a:pt x="2135188" y="2616563"/>
                </a:lnTo>
                <a:lnTo>
                  <a:pt x="2139633" y="2614332"/>
                </a:lnTo>
                <a:lnTo>
                  <a:pt x="2143760" y="2612101"/>
                </a:lnTo>
                <a:lnTo>
                  <a:pt x="2146618" y="2609232"/>
                </a:lnTo>
                <a:lnTo>
                  <a:pt x="2147570" y="2607958"/>
                </a:lnTo>
                <a:lnTo>
                  <a:pt x="2148523" y="2606683"/>
                </a:lnTo>
                <a:lnTo>
                  <a:pt x="2148840" y="2605089"/>
                </a:lnTo>
                <a:lnTo>
                  <a:pt x="2148840" y="2604133"/>
                </a:lnTo>
                <a:lnTo>
                  <a:pt x="2148523" y="2602858"/>
                </a:lnTo>
                <a:lnTo>
                  <a:pt x="2148206" y="2601583"/>
                </a:lnTo>
                <a:lnTo>
                  <a:pt x="2146936" y="2600627"/>
                </a:lnTo>
                <a:lnTo>
                  <a:pt x="2145666" y="2599352"/>
                </a:lnTo>
                <a:lnTo>
                  <a:pt x="2141220" y="2596483"/>
                </a:lnTo>
                <a:lnTo>
                  <a:pt x="2136776" y="2593615"/>
                </a:lnTo>
                <a:lnTo>
                  <a:pt x="2131060" y="2591383"/>
                </a:lnTo>
                <a:lnTo>
                  <a:pt x="2125663" y="2588515"/>
                </a:lnTo>
                <a:lnTo>
                  <a:pt x="2112646" y="2583734"/>
                </a:lnTo>
                <a:lnTo>
                  <a:pt x="2098358" y="2579590"/>
                </a:lnTo>
                <a:lnTo>
                  <a:pt x="2083436" y="2575766"/>
                </a:lnTo>
                <a:lnTo>
                  <a:pt x="2067878" y="2572259"/>
                </a:lnTo>
                <a:lnTo>
                  <a:pt x="2052638" y="2569710"/>
                </a:lnTo>
                <a:lnTo>
                  <a:pt x="2038033" y="2567479"/>
                </a:lnTo>
                <a:lnTo>
                  <a:pt x="2018666" y="2565566"/>
                </a:lnTo>
                <a:lnTo>
                  <a:pt x="1998980" y="2564291"/>
                </a:lnTo>
                <a:lnTo>
                  <a:pt x="1998980" y="2546123"/>
                </a:lnTo>
                <a:lnTo>
                  <a:pt x="1998663" y="2545167"/>
                </a:lnTo>
                <a:lnTo>
                  <a:pt x="1997710" y="2543892"/>
                </a:lnTo>
                <a:lnTo>
                  <a:pt x="1996758" y="2542936"/>
                </a:lnTo>
                <a:lnTo>
                  <a:pt x="1995170" y="2542299"/>
                </a:lnTo>
                <a:lnTo>
                  <a:pt x="1992630" y="2541342"/>
                </a:lnTo>
                <a:lnTo>
                  <a:pt x="1990726" y="2540705"/>
                </a:lnTo>
                <a:lnTo>
                  <a:pt x="1987868" y="2540705"/>
                </a:lnTo>
                <a:lnTo>
                  <a:pt x="1985328" y="2540386"/>
                </a:lnTo>
                <a:lnTo>
                  <a:pt x="1938656" y="2540386"/>
                </a:lnTo>
                <a:close/>
                <a:moveTo>
                  <a:pt x="1959293" y="2522537"/>
                </a:moveTo>
                <a:lnTo>
                  <a:pt x="1982788" y="2522856"/>
                </a:lnTo>
                <a:lnTo>
                  <a:pt x="2005966" y="2523493"/>
                </a:lnTo>
                <a:lnTo>
                  <a:pt x="2028826" y="2524450"/>
                </a:lnTo>
                <a:lnTo>
                  <a:pt x="2051368" y="2526043"/>
                </a:lnTo>
                <a:lnTo>
                  <a:pt x="2073910" y="2527637"/>
                </a:lnTo>
                <a:lnTo>
                  <a:pt x="2095500" y="2529868"/>
                </a:lnTo>
                <a:lnTo>
                  <a:pt x="2116773" y="2532737"/>
                </a:lnTo>
                <a:lnTo>
                  <a:pt x="2137728" y="2535605"/>
                </a:lnTo>
                <a:lnTo>
                  <a:pt x="2158048" y="2538793"/>
                </a:lnTo>
                <a:lnTo>
                  <a:pt x="2177733" y="2542299"/>
                </a:lnTo>
                <a:lnTo>
                  <a:pt x="2197100" y="2546123"/>
                </a:lnTo>
                <a:lnTo>
                  <a:pt x="2215516" y="2550586"/>
                </a:lnTo>
                <a:lnTo>
                  <a:pt x="2233613" y="2555367"/>
                </a:lnTo>
                <a:lnTo>
                  <a:pt x="2251076" y="2560148"/>
                </a:lnTo>
                <a:lnTo>
                  <a:pt x="2267586" y="2565247"/>
                </a:lnTo>
                <a:lnTo>
                  <a:pt x="2283778" y="2570666"/>
                </a:lnTo>
                <a:lnTo>
                  <a:pt x="2298700" y="2576403"/>
                </a:lnTo>
                <a:lnTo>
                  <a:pt x="2313306" y="2582140"/>
                </a:lnTo>
                <a:lnTo>
                  <a:pt x="2326640" y="2588515"/>
                </a:lnTo>
                <a:lnTo>
                  <a:pt x="2339658" y="2594889"/>
                </a:lnTo>
                <a:lnTo>
                  <a:pt x="2351723" y="2601583"/>
                </a:lnTo>
                <a:lnTo>
                  <a:pt x="2362518" y="2608914"/>
                </a:lnTo>
                <a:lnTo>
                  <a:pt x="2372996" y="2615607"/>
                </a:lnTo>
                <a:lnTo>
                  <a:pt x="2381886" y="2622938"/>
                </a:lnTo>
                <a:lnTo>
                  <a:pt x="2390140" y="2630587"/>
                </a:lnTo>
                <a:lnTo>
                  <a:pt x="2397443" y="2638237"/>
                </a:lnTo>
                <a:lnTo>
                  <a:pt x="2403793" y="2645568"/>
                </a:lnTo>
                <a:lnTo>
                  <a:pt x="2406016" y="2649711"/>
                </a:lnTo>
                <a:lnTo>
                  <a:pt x="2408873" y="2653855"/>
                </a:lnTo>
                <a:lnTo>
                  <a:pt x="2410778" y="2657998"/>
                </a:lnTo>
                <a:lnTo>
                  <a:pt x="2412683" y="2661823"/>
                </a:lnTo>
                <a:lnTo>
                  <a:pt x="2414270" y="2665967"/>
                </a:lnTo>
                <a:lnTo>
                  <a:pt x="2415540" y="2670110"/>
                </a:lnTo>
                <a:lnTo>
                  <a:pt x="2416810" y="2674254"/>
                </a:lnTo>
                <a:lnTo>
                  <a:pt x="2417446" y="2678397"/>
                </a:lnTo>
                <a:lnTo>
                  <a:pt x="2417763" y="2682541"/>
                </a:lnTo>
                <a:lnTo>
                  <a:pt x="2417763" y="2686684"/>
                </a:lnTo>
                <a:lnTo>
                  <a:pt x="2417763" y="2691147"/>
                </a:lnTo>
                <a:lnTo>
                  <a:pt x="2417446" y="2694971"/>
                </a:lnTo>
                <a:lnTo>
                  <a:pt x="2416810" y="2699434"/>
                </a:lnTo>
                <a:lnTo>
                  <a:pt x="2415540" y="2703896"/>
                </a:lnTo>
                <a:lnTo>
                  <a:pt x="2414270" y="2707721"/>
                </a:lnTo>
                <a:lnTo>
                  <a:pt x="2412683" y="2711864"/>
                </a:lnTo>
                <a:lnTo>
                  <a:pt x="2410778" y="2716008"/>
                </a:lnTo>
                <a:lnTo>
                  <a:pt x="2408873" y="2720151"/>
                </a:lnTo>
                <a:lnTo>
                  <a:pt x="2406016" y="2723976"/>
                </a:lnTo>
                <a:lnTo>
                  <a:pt x="2403793" y="2728120"/>
                </a:lnTo>
                <a:lnTo>
                  <a:pt x="2397443" y="2735769"/>
                </a:lnTo>
                <a:lnTo>
                  <a:pt x="2390140" y="2743419"/>
                </a:lnTo>
                <a:lnTo>
                  <a:pt x="2381886" y="2751068"/>
                </a:lnTo>
                <a:lnTo>
                  <a:pt x="2372996" y="2758080"/>
                </a:lnTo>
                <a:lnTo>
                  <a:pt x="2362518" y="2765093"/>
                </a:lnTo>
                <a:lnTo>
                  <a:pt x="2351723" y="2772105"/>
                </a:lnTo>
                <a:lnTo>
                  <a:pt x="2339658" y="2778798"/>
                </a:lnTo>
                <a:lnTo>
                  <a:pt x="2326640" y="2785173"/>
                </a:lnTo>
                <a:lnTo>
                  <a:pt x="2313306" y="2791229"/>
                </a:lnTo>
                <a:lnTo>
                  <a:pt x="2298700" y="2797284"/>
                </a:lnTo>
                <a:lnTo>
                  <a:pt x="2283778" y="2803340"/>
                </a:lnTo>
                <a:lnTo>
                  <a:pt x="2267586" y="2808440"/>
                </a:lnTo>
                <a:lnTo>
                  <a:pt x="2251076" y="2813540"/>
                </a:lnTo>
                <a:lnTo>
                  <a:pt x="2233613" y="2818640"/>
                </a:lnTo>
                <a:lnTo>
                  <a:pt x="2215516" y="2823102"/>
                </a:lnTo>
                <a:lnTo>
                  <a:pt x="2197100" y="2827245"/>
                </a:lnTo>
                <a:lnTo>
                  <a:pt x="2177733" y="2831389"/>
                </a:lnTo>
                <a:lnTo>
                  <a:pt x="2158048" y="2834895"/>
                </a:lnTo>
                <a:lnTo>
                  <a:pt x="2137728" y="2838401"/>
                </a:lnTo>
                <a:lnTo>
                  <a:pt x="2116773" y="2841270"/>
                </a:lnTo>
                <a:lnTo>
                  <a:pt x="2095500" y="2844138"/>
                </a:lnTo>
                <a:lnTo>
                  <a:pt x="2073910" y="2846051"/>
                </a:lnTo>
                <a:lnTo>
                  <a:pt x="2051368" y="2847963"/>
                </a:lnTo>
                <a:lnTo>
                  <a:pt x="2028826" y="2849238"/>
                </a:lnTo>
                <a:lnTo>
                  <a:pt x="2005966" y="2850513"/>
                </a:lnTo>
                <a:lnTo>
                  <a:pt x="1982788" y="2851150"/>
                </a:lnTo>
                <a:lnTo>
                  <a:pt x="1959293" y="2851150"/>
                </a:lnTo>
                <a:lnTo>
                  <a:pt x="1935480" y="2851150"/>
                </a:lnTo>
                <a:lnTo>
                  <a:pt x="1912303" y="2850513"/>
                </a:lnTo>
                <a:lnTo>
                  <a:pt x="1889443" y="2849238"/>
                </a:lnTo>
                <a:lnTo>
                  <a:pt x="1866900" y="2847963"/>
                </a:lnTo>
                <a:lnTo>
                  <a:pt x="1844358" y="2846051"/>
                </a:lnTo>
                <a:lnTo>
                  <a:pt x="1822768" y="2844138"/>
                </a:lnTo>
                <a:lnTo>
                  <a:pt x="1801496" y="2841270"/>
                </a:lnTo>
                <a:lnTo>
                  <a:pt x="1780540" y="2838401"/>
                </a:lnTo>
                <a:lnTo>
                  <a:pt x="1760220" y="2834895"/>
                </a:lnTo>
                <a:lnTo>
                  <a:pt x="1740536" y="2831389"/>
                </a:lnTo>
                <a:lnTo>
                  <a:pt x="1721168" y="2827245"/>
                </a:lnTo>
                <a:lnTo>
                  <a:pt x="1702753" y="2823102"/>
                </a:lnTo>
                <a:lnTo>
                  <a:pt x="1684656" y="2818640"/>
                </a:lnTo>
                <a:lnTo>
                  <a:pt x="1667193" y="2813540"/>
                </a:lnTo>
                <a:lnTo>
                  <a:pt x="1650683" y="2808440"/>
                </a:lnTo>
                <a:lnTo>
                  <a:pt x="1634490" y="2803340"/>
                </a:lnTo>
                <a:lnTo>
                  <a:pt x="1619568" y="2797284"/>
                </a:lnTo>
                <a:lnTo>
                  <a:pt x="1604963" y="2791229"/>
                </a:lnTo>
                <a:lnTo>
                  <a:pt x="1591628" y="2785173"/>
                </a:lnTo>
                <a:lnTo>
                  <a:pt x="1578610" y="2778798"/>
                </a:lnTo>
                <a:lnTo>
                  <a:pt x="1566863" y="2772105"/>
                </a:lnTo>
                <a:lnTo>
                  <a:pt x="1555750" y="2765093"/>
                </a:lnTo>
                <a:lnTo>
                  <a:pt x="1545273" y="2758080"/>
                </a:lnTo>
                <a:lnTo>
                  <a:pt x="1536383" y="2751068"/>
                </a:lnTo>
                <a:lnTo>
                  <a:pt x="1528128" y="2743419"/>
                </a:lnTo>
                <a:lnTo>
                  <a:pt x="1520826" y="2735769"/>
                </a:lnTo>
                <a:lnTo>
                  <a:pt x="1514793" y="2728120"/>
                </a:lnTo>
                <a:lnTo>
                  <a:pt x="1511936" y="2723976"/>
                </a:lnTo>
                <a:lnTo>
                  <a:pt x="1509396" y="2720151"/>
                </a:lnTo>
                <a:lnTo>
                  <a:pt x="1507490" y="2716008"/>
                </a:lnTo>
                <a:lnTo>
                  <a:pt x="1505586" y="2711864"/>
                </a:lnTo>
                <a:lnTo>
                  <a:pt x="1503998" y="2707721"/>
                </a:lnTo>
                <a:lnTo>
                  <a:pt x="1502410" y="2703896"/>
                </a:lnTo>
                <a:lnTo>
                  <a:pt x="1501776" y="2699434"/>
                </a:lnTo>
                <a:lnTo>
                  <a:pt x="1500823" y="2694971"/>
                </a:lnTo>
                <a:lnTo>
                  <a:pt x="1500506" y="2691147"/>
                </a:lnTo>
                <a:lnTo>
                  <a:pt x="1500188" y="2686684"/>
                </a:lnTo>
                <a:lnTo>
                  <a:pt x="1500506" y="2682541"/>
                </a:lnTo>
                <a:lnTo>
                  <a:pt x="1500823" y="2678397"/>
                </a:lnTo>
                <a:lnTo>
                  <a:pt x="1501776" y="2674254"/>
                </a:lnTo>
                <a:lnTo>
                  <a:pt x="1502410" y="2670110"/>
                </a:lnTo>
                <a:lnTo>
                  <a:pt x="1503998" y="2665967"/>
                </a:lnTo>
                <a:lnTo>
                  <a:pt x="1505586" y="2661823"/>
                </a:lnTo>
                <a:lnTo>
                  <a:pt x="1507490" y="2657998"/>
                </a:lnTo>
                <a:lnTo>
                  <a:pt x="1509396" y="2653855"/>
                </a:lnTo>
                <a:lnTo>
                  <a:pt x="1511936" y="2649711"/>
                </a:lnTo>
                <a:lnTo>
                  <a:pt x="1514793" y="2645568"/>
                </a:lnTo>
                <a:lnTo>
                  <a:pt x="1520826" y="2638237"/>
                </a:lnTo>
                <a:lnTo>
                  <a:pt x="1528128" y="2630587"/>
                </a:lnTo>
                <a:lnTo>
                  <a:pt x="1536383" y="2622938"/>
                </a:lnTo>
                <a:lnTo>
                  <a:pt x="1545273" y="2615607"/>
                </a:lnTo>
                <a:lnTo>
                  <a:pt x="1555750" y="2608914"/>
                </a:lnTo>
                <a:lnTo>
                  <a:pt x="1566863" y="2601583"/>
                </a:lnTo>
                <a:lnTo>
                  <a:pt x="1578610" y="2594889"/>
                </a:lnTo>
                <a:lnTo>
                  <a:pt x="1591628" y="2588515"/>
                </a:lnTo>
                <a:lnTo>
                  <a:pt x="1604963" y="2582140"/>
                </a:lnTo>
                <a:lnTo>
                  <a:pt x="1619568" y="2576403"/>
                </a:lnTo>
                <a:lnTo>
                  <a:pt x="1634490" y="2570666"/>
                </a:lnTo>
                <a:lnTo>
                  <a:pt x="1650683" y="2565247"/>
                </a:lnTo>
                <a:lnTo>
                  <a:pt x="1667193" y="2560148"/>
                </a:lnTo>
                <a:lnTo>
                  <a:pt x="1684656" y="2555367"/>
                </a:lnTo>
                <a:lnTo>
                  <a:pt x="1702753" y="2550586"/>
                </a:lnTo>
                <a:lnTo>
                  <a:pt x="1721168" y="2546123"/>
                </a:lnTo>
                <a:lnTo>
                  <a:pt x="1740536" y="2542299"/>
                </a:lnTo>
                <a:lnTo>
                  <a:pt x="1760220" y="2538793"/>
                </a:lnTo>
                <a:lnTo>
                  <a:pt x="1780540" y="2535605"/>
                </a:lnTo>
                <a:lnTo>
                  <a:pt x="1801496" y="2532737"/>
                </a:lnTo>
                <a:lnTo>
                  <a:pt x="1822768" y="2529868"/>
                </a:lnTo>
                <a:lnTo>
                  <a:pt x="1844358" y="2527637"/>
                </a:lnTo>
                <a:lnTo>
                  <a:pt x="1866900" y="2526043"/>
                </a:lnTo>
                <a:lnTo>
                  <a:pt x="1889443" y="2524450"/>
                </a:lnTo>
                <a:lnTo>
                  <a:pt x="1912303" y="2523493"/>
                </a:lnTo>
                <a:lnTo>
                  <a:pt x="1935480" y="2522856"/>
                </a:lnTo>
                <a:lnTo>
                  <a:pt x="1959293" y="2522537"/>
                </a:lnTo>
                <a:close/>
                <a:moveTo>
                  <a:pt x="2854584" y="2507933"/>
                </a:moveTo>
                <a:lnTo>
                  <a:pt x="2854584" y="2625091"/>
                </a:lnTo>
                <a:lnTo>
                  <a:pt x="2873946" y="2630488"/>
                </a:lnTo>
                <a:lnTo>
                  <a:pt x="2893626" y="2636203"/>
                </a:lnTo>
                <a:lnTo>
                  <a:pt x="2914258" y="2640966"/>
                </a:lnTo>
                <a:lnTo>
                  <a:pt x="2935524" y="2645728"/>
                </a:lnTo>
                <a:lnTo>
                  <a:pt x="2935524" y="2529523"/>
                </a:lnTo>
                <a:lnTo>
                  <a:pt x="2914258" y="2524761"/>
                </a:lnTo>
                <a:lnTo>
                  <a:pt x="2893626" y="2519363"/>
                </a:lnTo>
                <a:lnTo>
                  <a:pt x="2873946" y="2513965"/>
                </a:lnTo>
                <a:lnTo>
                  <a:pt x="2854584" y="2507933"/>
                </a:lnTo>
                <a:close/>
                <a:moveTo>
                  <a:pt x="2692385" y="2444750"/>
                </a:moveTo>
                <a:lnTo>
                  <a:pt x="2692385" y="2542223"/>
                </a:lnTo>
                <a:lnTo>
                  <a:pt x="2695241" y="2545081"/>
                </a:lnTo>
                <a:lnTo>
                  <a:pt x="2698098" y="2548256"/>
                </a:lnTo>
                <a:lnTo>
                  <a:pt x="2705399" y="2554923"/>
                </a:lnTo>
                <a:lnTo>
                  <a:pt x="2714921" y="2561591"/>
                </a:lnTo>
                <a:lnTo>
                  <a:pt x="2725078" y="2568576"/>
                </a:lnTo>
                <a:lnTo>
                  <a:pt x="2737140" y="2576196"/>
                </a:lnTo>
                <a:lnTo>
                  <a:pt x="2748884" y="2582863"/>
                </a:lnTo>
                <a:lnTo>
                  <a:pt x="2761581" y="2589213"/>
                </a:lnTo>
                <a:lnTo>
                  <a:pt x="2773325" y="2595246"/>
                </a:lnTo>
                <a:lnTo>
                  <a:pt x="2773325" y="2486343"/>
                </a:lnTo>
                <a:lnTo>
                  <a:pt x="2758407" y="2480628"/>
                </a:lnTo>
                <a:lnTo>
                  <a:pt x="2744441" y="2475230"/>
                </a:lnTo>
                <a:lnTo>
                  <a:pt x="2732379" y="2469198"/>
                </a:lnTo>
                <a:lnTo>
                  <a:pt x="2721269" y="2464118"/>
                </a:lnTo>
                <a:lnTo>
                  <a:pt x="2712064" y="2458720"/>
                </a:lnTo>
                <a:lnTo>
                  <a:pt x="2704446" y="2453958"/>
                </a:lnTo>
                <a:lnTo>
                  <a:pt x="2697781" y="2449195"/>
                </a:lnTo>
                <a:lnTo>
                  <a:pt x="2692385" y="2444750"/>
                </a:lnTo>
                <a:close/>
                <a:moveTo>
                  <a:pt x="3744614" y="2439353"/>
                </a:moveTo>
                <a:lnTo>
                  <a:pt x="3737949" y="2444433"/>
                </a:lnTo>
                <a:lnTo>
                  <a:pt x="3730648" y="2449195"/>
                </a:lnTo>
                <a:lnTo>
                  <a:pt x="3722713" y="2454275"/>
                </a:lnTo>
                <a:lnTo>
                  <a:pt x="3715095" y="2459038"/>
                </a:lnTo>
                <a:lnTo>
                  <a:pt x="3706524" y="2462848"/>
                </a:lnTo>
                <a:lnTo>
                  <a:pt x="3698907" y="2466975"/>
                </a:lnTo>
                <a:lnTo>
                  <a:pt x="3691289" y="2470468"/>
                </a:lnTo>
                <a:lnTo>
                  <a:pt x="3683671" y="2473325"/>
                </a:lnTo>
                <a:lnTo>
                  <a:pt x="3683671" y="2592706"/>
                </a:lnTo>
                <a:lnTo>
                  <a:pt x="3692558" y="2588578"/>
                </a:lnTo>
                <a:lnTo>
                  <a:pt x="3701128" y="2583816"/>
                </a:lnTo>
                <a:lnTo>
                  <a:pt x="3709381" y="2579053"/>
                </a:lnTo>
                <a:lnTo>
                  <a:pt x="3717634" y="2573973"/>
                </a:lnTo>
                <a:lnTo>
                  <a:pt x="3725252" y="2568258"/>
                </a:lnTo>
                <a:lnTo>
                  <a:pt x="3732235" y="2563178"/>
                </a:lnTo>
                <a:lnTo>
                  <a:pt x="3738901" y="2557781"/>
                </a:lnTo>
                <a:lnTo>
                  <a:pt x="3744614" y="2553018"/>
                </a:lnTo>
                <a:lnTo>
                  <a:pt x="3744614" y="2439353"/>
                </a:lnTo>
                <a:close/>
                <a:moveTo>
                  <a:pt x="3151360" y="2322195"/>
                </a:moveTo>
                <a:lnTo>
                  <a:pt x="3151360" y="2437130"/>
                </a:lnTo>
                <a:lnTo>
                  <a:pt x="3174848" y="2437765"/>
                </a:lnTo>
                <a:lnTo>
                  <a:pt x="3198972" y="2437765"/>
                </a:lnTo>
                <a:lnTo>
                  <a:pt x="3215477" y="2437765"/>
                </a:lnTo>
                <a:lnTo>
                  <a:pt x="3231983" y="2437448"/>
                </a:lnTo>
                <a:lnTo>
                  <a:pt x="3231983" y="2322512"/>
                </a:lnTo>
                <a:lnTo>
                  <a:pt x="3198972" y="2323147"/>
                </a:lnTo>
                <a:lnTo>
                  <a:pt x="3174848" y="2323147"/>
                </a:lnTo>
                <a:lnTo>
                  <a:pt x="3151360" y="2322195"/>
                </a:lnTo>
                <a:close/>
                <a:moveTo>
                  <a:pt x="3815080" y="2317750"/>
                </a:moveTo>
                <a:lnTo>
                  <a:pt x="3816033" y="2325370"/>
                </a:lnTo>
                <a:lnTo>
                  <a:pt x="3816350" y="2332673"/>
                </a:lnTo>
                <a:lnTo>
                  <a:pt x="3816350" y="2483803"/>
                </a:lnTo>
                <a:lnTo>
                  <a:pt x="3816033" y="2484438"/>
                </a:lnTo>
                <a:lnTo>
                  <a:pt x="3815398" y="2493010"/>
                </a:lnTo>
                <a:lnTo>
                  <a:pt x="3814763" y="2498408"/>
                </a:lnTo>
                <a:lnTo>
                  <a:pt x="3813493" y="2504123"/>
                </a:lnTo>
                <a:lnTo>
                  <a:pt x="3811906" y="2509520"/>
                </a:lnTo>
                <a:lnTo>
                  <a:pt x="3810319" y="2514600"/>
                </a:lnTo>
                <a:lnTo>
                  <a:pt x="3808097" y="2520316"/>
                </a:lnTo>
                <a:lnTo>
                  <a:pt x="3805558" y="2525713"/>
                </a:lnTo>
                <a:lnTo>
                  <a:pt x="3803019" y="2530793"/>
                </a:lnTo>
                <a:lnTo>
                  <a:pt x="3799844" y="2536508"/>
                </a:lnTo>
                <a:lnTo>
                  <a:pt x="3796036" y="2541588"/>
                </a:lnTo>
                <a:lnTo>
                  <a:pt x="3792226" y="2546668"/>
                </a:lnTo>
                <a:lnTo>
                  <a:pt x="3788418" y="2551748"/>
                </a:lnTo>
                <a:lnTo>
                  <a:pt x="3783974" y="2556828"/>
                </a:lnTo>
                <a:lnTo>
                  <a:pt x="3779212" y="2561591"/>
                </a:lnTo>
                <a:lnTo>
                  <a:pt x="3774134" y="2566671"/>
                </a:lnTo>
                <a:lnTo>
                  <a:pt x="3768420" y="2571433"/>
                </a:lnTo>
                <a:lnTo>
                  <a:pt x="3763024" y="2576513"/>
                </a:lnTo>
                <a:lnTo>
                  <a:pt x="3750963" y="2586038"/>
                </a:lnTo>
                <a:lnTo>
                  <a:pt x="3737314" y="2595246"/>
                </a:lnTo>
                <a:lnTo>
                  <a:pt x="3722713" y="2604136"/>
                </a:lnTo>
                <a:lnTo>
                  <a:pt x="3707477" y="2613026"/>
                </a:lnTo>
                <a:lnTo>
                  <a:pt x="3690971" y="2621281"/>
                </a:lnTo>
                <a:lnTo>
                  <a:pt x="3673513" y="2628901"/>
                </a:lnTo>
                <a:lnTo>
                  <a:pt x="3655103" y="2636838"/>
                </a:lnTo>
                <a:lnTo>
                  <a:pt x="3635424" y="2644458"/>
                </a:lnTo>
                <a:lnTo>
                  <a:pt x="3615109" y="2651443"/>
                </a:lnTo>
                <a:lnTo>
                  <a:pt x="3593842" y="2658111"/>
                </a:lnTo>
                <a:lnTo>
                  <a:pt x="3571941" y="2664461"/>
                </a:lnTo>
                <a:lnTo>
                  <a:pt x="3549087" y="2670493"/>
                </a:lnTo>
                <a:lnTo>
                  <a:pt x="3525281" y="2675891"/>
                </a:lnTo>
                <a:lnTo>
                  <a:pt x="3501157" y="2680971"/>
                </a:lnTo>
                <a:lnTo>
                  <a:pt x="3476082" y="2685733"/>
                </a:lnTo>
                <a:lnTo>
                  <a:pt x="3450371" y="2689861"/>
                </a:lnTo>
                <a:lnTo>
                  <a:pt x="3424343" y="2693671"/>
                </a:lnTo>
                <a:lnTo>
                  <a:pt x="3397680" y="2697163"/>
                </a:lnTo>
                <a:lnTo>
                  <a:pt x="3370065" y="2700021"/>
                </a:lnTo>
                <a:lnTo>
                  <a:pt x="3341815" y="2702561"/>
                </a:lnTo>
                <a:lnTo>
                  <a:pt x="3313565" y="2704466"/>
                </a:lnTo>
                <a:lnTo>
                  <a:pt x="3284680" y="2705736"/>
                </a:lnTo>
                <a:lnTo>
                  <a:pt x="3255478" y="2706371"/>
                </a:lnTo>
                <a:lnTo>
                  <a:pt x="3225959" y="2706688"/>
                </a:lnTo>
                <a:lnTo>
                  <a:pt x="3195487" y="2706371"/>
                </a:lnTo>
                <a:lnTo>
                  <a:pt x="3165650" y="2705736"/>
                </a:lnTo>
                <a:lnTo>
                  <a:pt x="3136130" y="2704148"/>
                </a:lnTo>
                <a:lnTo>
                  <a:pt x="3106928" y="2701926"/>
                </a:lnTo>
                <a:lnTo>
                  <a:pt x="3078678" y="2699703"/>
                </a:lnTo>
                <a:lnTo>
                  <a:pt x="3050428" y="2696528"/>
                </a:lnTo>
                <a:lnTo>
                  <a:pt x="3022813" y="2693353"/>
                </a:lnTo>
                <a:lnTo>
                  <a:pt x="2996150" y="2688908"/>
                </a:lnTo>
                <a:lnTo>
                  <a:pt x="2970122" y="2684781"/>
                </a:lnTo>
                <a:lnTo>
                  <a:pt x="2944729" y="2680018"/>
                </a:lnTo>
                <a:lnTo>
                  <a:pt x="2919971" y="2674303"/>
                </a:lnTo>
                <a:lnTo>
                  <a:pt x="2895847" y="2668588"/>
                </a:lnTo>
                <a:lnTo>
                  <a:pt x="2872994" y="2662556"/>
                </a:lnTo>
                <a:lnTo>
                  <a:pt x="2850775" y="2655888"/>
                </a:lnTo>
                <a:lnTo>
                  <a:pt x="2829190" y="2648903"/>
                </a:lnTo>
                <a:lnTo>
                  <a:pt x="2808876" y="2641601"/>
                </a:lnTo>
                <a:lnTo>
                  <a:pt x="2789196" y="2633663"/>
                </a:lnTo>
                <a:lnTo>
                  <a:pt x="2770469" y="2625408"/>
                </a:lnTo>
                <a:lnTo>
                  <a:pt x="2753328" y="2617153"/>
                </a:lnTo>
                <a:lnTo>
                  <a:pt x="2736823" y="2608581"/>
                </a:lnTo>
                <a:lnTo>
                  <a:pt x="2721269" y="2599373"/>
                </a:lnTo>
                <a:lnTo>
                  <a:pt x="2706986" y="2590483"/>
                </a:lnTo>
                <a:lnTo>
                  <a:pt x="2693972" y="2580641"/>
                </a:lnTo>
                <a:lnTo>
                  <a:pt x="2688258" y="2575878"/>
                </a:lnTo>
                <a:lnTo>
                  <a:pt x="2682227" y="2570798"/>
                </a:lnTo>
                <a:lnTo>
                  <a:pt x="2676831" y="2566036"/>
                </a:lnTo>
                <a:lnTo>
                  <a:pt x="2671753" y="2560956"/>
                </a:lnTo>
                <a:lnTo>
                  <a:pt x="2666991" y="2555558"/>
                </a:lnTo>
                <a:lnTo>
                  <a:pt x="2662548" y="2550161"/>
                </a:lnTo>
                <a:lnTo>
                  <a:pt x="2658104" y="2545081"/>
                </a:lnTo>
                <a:lnTo>
                  <a:pt x="2654612" y="2540001"/>
                </a:lnTo>
                <a:lnTo>
                  <a:pt x="2651121" y="2534286"/>
                </a:lnTo>
                <a:lnTo>
                  <a:pt x="2647947" y="2528888"/>
                </a:lnTo>
                <a:lnTo>
                  <a:pt x="2645090" y="2523808"/>
                </a:lnTo>
                <a:lnTo>
                  <a:pt x="2642868" y="2518093"/>
                </a:lnTo>
                <a:lnTo>
                  <a:pt x="2640329" y="2512695"/>
                </a:lnTo>
                <a:lnTo>
                  <a:pt x="2638742" y="2506663"/>
                </a:lnTo>
                <a:lnTo>
                  <a:pt x="2637789" y="2501265"/>
                </a:lnTo>
                <a:lnTo>
                  <a:pt x="2636520" y="2495868"/>
                </a:lnTo>
                <a:lnTo>
                  <a:pt x="2636202" y="2489835"/>
                </a:lnTo>
                <a:lnTo>
                  <a:pt x="2635885" y="2484438"/>
                </a:lnTo>
                <a:lnTo>
                  <a:pt x="2635250" y="2484438"/>
                </a:lnTo>
                <a:lnTo>
                  <a:pt x="2635250" y="2375535"/>
                </a:lnTo>
                <a:lnTo>
                  <a:pt x="2646360" y="2383790"/>
                </a:lnTo>
                <a:lnTo>
                  <a:pt x="2657786" y="2392045"/>
                </a:lnTo>
                <a:lnTo>
                  <a:pt x="2670166" y="2399983"/>
                </a:lnTo>
                <a:lnTo>
                  <a:pt x="2683180" y="2407285"/>
                </a:lnTo>
                <a:lnTo>
                  <a:pt x="2696511" y="2414905"/>
                </a:lnTo>
                <a:lnTo>
                  <a:pt x="2710160" y="2421890"/>
                </a:lnTo>
                <a:lnTo>
                  <a:pt x="2724761" y="2429193"/>
                </a:lnTo>
                <a:lnTo>
                  <a:pt x="2740314" y="2435860"/>
                </a:lnTo>
                <a:lnTo>
                  <a:pt x="2755550" y="2442210"/>
                </a:lnTo>
                <a:lnTo>
                  <a:pt x="2771738" y="2448243"/>
                </a:lnTo>
                <a:lnTo>
                  <a:pt x="2788244" y="2453958"/>
                </a:lnTo>
                <a:lnTo>
                  <a:pt x="2805384" y="2459673"/>
                </a:lnTo>
                <a:lnTo>
                  <a:pt x="2822525" y="2465070"/>
                </a:lnTo>
                <a:lnTo>
                  <a:pt x="2840300" y="2470150"/>
                </a:lnTo>
                <a:lnTo>
                  <a:pt x="2858393" y="2474913"/>
                </a:lnTo>
                <a:lnTo>
                  <a:pt x="2877120" y="2479675"/>
                </a:lnTo>
                <a:lnTo>
                  <a:pt x="2895530" y="2483803"/>
                </a:lnTo>
                <a:lnTo>
                  <a:pt x="2914892" y="2487930"/>
                </a:lnTo>
                <a:lnTo>
                  <a:pt x="2934255" y="2491423"/>
                </a:lnTo>
                <a:lnTo>
                  <a:pt x="2953617" y="2494915"/>
                </a:lnTo>
                <a:lnTo>
                  <a:pt x="2973614" y="2498090"/>
                </a:lnTo>
                <a:lnTo>
                  <a:pt x="2993294" y="2501265"/>
                </a:lnTo>
                <a:lnTo>
                  <a:pt x="3013926" y="2503488"/>
                </a:lnTo>
                <a:lnTo>
                  <a:pt x="3033923" y="2506028"/>
                </a:lnTo>
                <a:lnTo>
                  <a:pt x="3054555" y="2508250"/>
                </a:lnTo>
                <a:lnTo>
                  <a:pt x="3074869" y="2509838"/>
                </a:lnTo>
                <a:lnTo>
                  <a:pt x="3095819" y="2511425"/>
                </a:lnTo>
                <a:lnTo>
                  <a:pt x="3116451" y="2512695"/>
                </a:lnTo>
                <a:lnTo>
                  <a:pt x="3137400" y="2513965"/>
                </a:lnTo>
                <a:lnTo>
                  <a:pt x="3158032" y="2514600"/>
                </a:lnTo>
                <a:lnTo>
                  <a:pt x="3178981" y="2514918"/>
                </a:lnTo>
                <a:lnTo>
                  <a:pt x="3199613" y="2514918"/>
                </a:lnTo>
                <a:lnTo>
                  <a:pt x="3224372" y="2514918"/>
                </a:lnTo>
                <a:lnTo>
                  <a:pt x="3249765" y="2514283"/>
                </a:lnTo>
                <a:lnTo>
                  <a:pt x="3274523" y="2513330"/>
                </a:lnTo>
                <a:lnTo>
                  <a:pt x="3299282" y="2511743"/>
                </a:lnTo>
                <a:lnTo>
                  <a:pt x="3324040" y="2510473"/>
                </a:lnTo>
                <a:lnTo>
                  <a:pt x="3348481" y="2507933"/>
                </a:lnTo>
                <a:lnTo>
                  <a:pt x="3372922" y="2505710"/>
                </a:lnTo>
                <a:lnTo>
                  <a:pt x="3397680" y="2502535"/>
                </a:lnTo>
                <a:lnTo>
                  <a:pt x="3421486" y="2499360"/>
                </a:lnTo>
                <a:lnTo>
                  <a:pt x="3445292" y="2495233"/>
                </a:lnTo>
                <a:lnTo>
                  <a:pt x="3468464" y="2491423"/>
                </a:lnTo>
                <a:lnTo>
                  <a:pt x="3491635" y="2486978"/>
                </a:lnTo>
                <a:lnTo>
                  <a:pt x="3514171" y="2481898"/>
                </a:lnTo>
                <a:lnTo>
                  <a:pt x="3536390" y="2476818"/>
                </a:lnTo>
                <a:lnTo>
                  <a:pt x="3557974" y="2471420"/>
                </a:lnTo>
                <a:lnTo>
                  <a:pt x="3579241" y="2465070"/>
                </a:lnTo>
                <a:lnTo>
                  <a:pt x="3599873" y="2458720"/>
                </a:lnTo>
                <a:lnTo>
                  <a:pt x="3619870" y="2452053"/>
                </a:lnTo>
                <a:lnTo>
                  <a:pt x="3639233" y="2444750"/>
                </a:lnTo>
                <a:lnTo>
                  <a:pt x="3657643" y="2437448"/>
                </a:lnTo>
                <a:lnTo>
                  <a:pt x="3676053" y="2429510"/>
                </a:lnTo>
                <a:lnTo>
                  <a:pt x="3692876" y="2421255"/>
                </a:lnTo>
                <a:lnTo>
                  <a:pt x="3709381" y="2412365"/>
                </a:lnTo>
                <a:lnTo>
                  <a:pt x="3724935" y="2403475"/>
                </a:lnTo>
                <a:lnTo>
                  <a:pt x="3739853" y="2393950"/>
                </a:lnTo>
                <a:lnTo>
                  <a:pt x="3753502" y="2384108"/>
                </a:lnTo>
                <a:lnTo>
                  <a:pt x="3766198" y="2374265"/>
                </a:lnTo>
                <a:lnTo>
                  <a:pt x="3772547" y="2368550"/>
                </a:lnTo>
                <a:lnTo>
                  <a:pt x="3777943" y="2363470"/>
                </a:lnTo>
                <a:lnTo>
                  <a:pt x="3783656" y="2358073"/>
                </a:lnTo>
                <a:lnTo>
                  <a:pt x="3789052" y="2352675"/>
                </a:lnTo>
                <a:lnTo>
                  <a:pt x="3793814" y="2346960"/>
                </a:lnTo>
                <a:lnTo>
                  <a:pt x="3798575" y="2341563"/>
                </a:lnTo>
                <a:lnTo>
                  <a:pt x="3803336" y="2335530"/>
                </a:lnTo>
                <a:lnTo>
                  <a:pt x="3807145" y="2329498"/>
                </a:lnTo>
                <a:lnTo>
                  <a:pt x="3811271" y="2323783"/>
                </a:lnTo>
                <a:lnTo>
                  <a:pt x="3815080" y="2317750"/>
                </a:lnTo>
                <a:close/>
                <a:moveTo>
                  <a:pt x="2989478" y="2307907"/>
                </a:moveTo>
                <a:lnTo>
                  <a:pt x="2989478" y="2423478"/>
                </a:lnTo>
                <a:lnTo>
                  <a:pt x="3009158" y="2426018"/>
                </a:lnTo>
                <a:lnTo>
                  <a:pt x="3029472" y="2428240"/>
                </a:lnTo>
                <a:lnTo>
                  <a:pt x="3049469" y="2430780"/>
                </a:lnTo>
                <a:lnTo>
                  <a:pt x="3070419" y="2432685"/>
                </a:lnTo>
                <a:lnTo>
                  <a:pt x="3070419" y="2317432"/>
                </a:lnTo>
                <a:lnTo>
                  <a:pt x="3049469" y="2315527"/>
                </a:lnTo>
                <a:lnTo>
                  <a:pt x="3029472" y="2313305"/>
                </a:lnTo>
                <a:lnTo>
                  <a:pt x="3009158" y="2310765"/>
                </a:lnTo>
                <a:lnTo>
                  <a:pt x="2989478" y="2307907"/>
                </a:lnTo>
                <a:close/>
                <a:moveTo>
                  <a:pt x="2827597" y="2271395"/>
                </a:moveTo>
                <a:lnTo>
                  <a:pt x="2827597" y="2388553"/>
                </a:lnTo>
                <a:lnTo>
                  <a:pt x="2846959" y="2393950"/>
                </a:lnTo>
                <a:lnTo>
                  <a:pt x="2866956" y="2399665"/>
                </a:lnTo>
                <a:lnTo>
                  <a:pt x="2887588" y="2404428"/>
                </a:lnTo>
                <a:lnTo>
                  <a:pt x="2908220" y="2408873"/>
                </a:lnTo>
                <a:lnTo>
                  <a:pt x="2908220" y="2292985"/>
                </a:lnTo>
                <a:lnTo>
                  <a:pt x="2887588" y="2288222"/>
                </a:lnTo>
                <a:lnTo>
                  <a:pt x="2866956" y="2282825"/>
                </a:lnTo>
                <a:lnTo>
                  <a:pt x="2846959" y="2277110"/>
                </a:lnTo>
                <a:lnTo>
                  <a:pt x="2827597" y="2271395"/>
                </a:lnTo>
                <a:close/>
                <a:moveTo>
                  <a:pt x="3717945" y="2227897"/>
                </a:moveTo>
                <a:lnTo>
                  <a:pt x="3711914" y="2232025"/>
                </a:lnTo>
                <a:lnTo>
                  <a:pt x="3704931" y="2235517"/>
                </a:lnTo>
                <a:lnTo>
                  <a:pt x="3696678" y="2239327"/>
                </a:lnTo>
                <a:lnTo>
                  <a:pt x="3688425" y="2242820"/>
                </a:lnTo>
                <a:lnTo>
                  <a:pt x="3671285" y="2249487"/>
                </a:lnTo>
                <a:lnTo>
                  <a:pt x="3656684" y="2255202"/>
                </a:lnTo>
                <a:lnTo>
                  <a:pt x="3656684" y="2356167"/>
                </a:lnTo>
                <a:lnTo>
                  <a:pt x="3665254" y="2351722"/>
                </a:lnTo>
                <a:lnTo>
                  <a:pt x="3674142" y="2347595"/>
                </a:lnTo>
                <a:lnTo>
                  <a:pt x="3682394" y="2342197"/>
                </a:lnTo>
                <a:lnTo>
                  <a:pt x="3690647" y="2337117"/>
                </a:lnTo>
                <a:lnTo>
                  <a:pt x="3698582" y="2331720"/>
                </a:lnTo>
                <a:lnTo>
                  <a:pt x="3705566" y="2326640"/>
                </a:lnTo>
                <a:lnTo>
                  <a:pt x="3711914" y="2321560"/>
                </a:lnTo>
                <a:lnTo>
                  <a:pt x="3717945" y="2316162"/>
                </a:lnTo>
                <a:lnTo>
                  <a:pt x="3717945" y="2227897"/>
                </a:lnTo>
                <a:close/>
                <a:moveTo>
                  <a:pt x="2665715" y="2187575"/>
                </a:moveTo>
                <a:lnTo>
                  <a:pt x="2665715" y="2305685"/>
                </a:lnTo>
                <a:lnTo>
                  <a:pt x="2668254" y="2308542"/>
                </a:lnTo>
                <a:lnTo>
                  <a:pt x="2671429" y="2311717"/>
                </a:lnTo>
                <a:lnTo>
                  <a:pt x="2678729" y="2318385"/>
                </a:lnTo>
                <a:lnTo>
                  <a:pt x="2687934" y="2325052"/>
                </a:lnTo>
                <a:lnTo>
                  <a:pt x="2698726" y="2332037"/>
                </a:lnTo>
                <a:lnTo>
                  <a:pt x="2710153" y="2339657"/>
                </a:lnTo>
                <a:lnTo>
                  <a:pt x="2722215" y="2346325"/>
                </a:lnTo>
                <a:lnTo>
                  <a:pt x="2734594" y="2352675"/>
                </a:lnTo>
                <a:lnTo>
                  <a:pt x="2746656" y="2358390"/>
                </a:lnTo>
                <a:lnTo>
                  <a:pt x="2746656" y="2239327"/>
                </a:lnTo>
                <a:lnTo>
                  <a:pt x="2734594" y="2233612"/>
                </a:lnTo>
                <a:lnTo>
                  <a:pt x="2723167" y="2227580"/>
                </a:lnTo>
                <a:lnTo>
                  <a:pt x="2712058" y="2221230"/>
                </a:lnTo>
                <a:lnTo>
                  <a:pt x="2701583" y="2214562"/>
                </a:lnTo>
                <a:lnTo>
                  <a:pt x="2691743" y="2208212"/>
                </a:lnTo>
                <a:lnTo>
                  <a:pt x="2682538" y="2201545"/>
                </a:lnTo>
                <a:lnTo>
                  <a:pt x="2673650" y="2194560"/>
                </a:lnTo>
                <a:lnTo>
                  <a:pt x="2665715" y="2187575"/>
                </a:lnTo>
                <a:close/>
                <a:moveTo>
                  <a:pt x="2609850" y="2081212"/>
                </a:moveTo>
                <a:lnTo>
                  <a:pt x="2613342" y="2087245"/>
                </a:lnTo>
                <a:lnTo>
                  <a:pt x="2617468" y="2092960"/>
                </a:lnTo>
                <a:lnTo>
                  <a:pt x="2621594" y="2098675"/>
                </a:lnTo>
                <a:lnTo>
                  <a:pt x="2626038" y="2104390"/>
                </a:lnTo>
                <a:lnTo>
                  <a:pt x="2631117" y="2110105"/>
                </a:lnTo>
                <a:lnTo>
                  <a:pt x="2635878" y="2115502"/>
                </a:lnTo>
                <a:lnTo>
                  <a:pt x="2641274" y="2120900"/>
                </a:lnTo>
                <a:lnTo>
                  <a:pt x="2646988" y="2126615"/>
                </a:lnTo>
                <a:lnTo>
                  <a:pt x="2658732" y="2136775"/>
                </a:lnTo>
                <a:lnTo>
                  <a:pt x="2671746" y="2146935"/>
                </a:lnTo>
                <a:lnTo>
                  <a:pt x="2685712" y="2157095"/>
                </a:lnTo>
                <a:lnTo>
                  <a:pt x="2700631" y="2165985"/>
                </a:lnTo>
                <a:lnTo>
                  <a:pt x="2715867" y="2175192"/>
                </a:lnTo>
                <a:lnTo>
                  <a:pt x="2732372" y="2183765"/>
                </a:lnTo>
                <a:lnTo>
                  <a:pt x="2749830" y="2192020"/>
                </a:lnTo>
                <a:lnTo>
                  <a:pt x="2767923" y="2199957"/>
                </a:lnTo>
                <a:lnTo>
                  <a:pt x="2786650" y="2207895"/>
                </a:lnTo>
                <a:lnTo>
                  <a:pt x="2805695" y="2214880"/>
                </a:lnTo>
                <a:lnTo>
                  <a:pt x="2826009" y="2221547"/>
                </a:lnTo>
                <a:lnTo>
                  <a:pt x="2846959" y="2227897"/>
                </a:lnTo>
                <a:lnTo>
                  <a:pt x="2867591" y="2234247"/>
                </a:lnTo>
                <a:lnTo>
                  <a:pt x="2889492" y="2239645"/>
                </a:lnTo>
                <a:lnTo>
                  <a:pt x="2912029" y="2245042"/>
                </a:lnTo>
                <a:lnTo>
                  <a:pt x="2934248" y="2250122"/>
                </a:lnTo>
                <a:lnTo>
                  <a:pt x="2957102" y="2254250"/>
                </a:lnTo>
                <a:lnTo>
                  <a:pt x="2980908" y="2258695"/>
                </a:lnTo>
                <a:lnTo>
                  <a:pt x="3004396" y="2262187"/>
                </a:lnTo>
                <a:lnTo>
                  <a:pt x="3028203" y="2265680"/>
                </a:lnTo>
                <a:lnTo>
                  <a:pt x="3052644" y="2268537"/>
                </a:lnTo>
                <a:lnTo>
                  <a:pt x="3077084" y="2271395"/>
                </a:lnTo>
                <a:lnTo>
                  <a:pt x="3101525" y="2273300"/>
                </a:lnTo>
                <a:lnTo>
                  <a:pt x="3125966" y="2275205"/>
                </a:lnTo>
                <a:lnTo>
                  <a:pt x="3150725" y="2276792"/>
                </a:lnTo>
                <a:lnTo>
                  <a:pt x="3175800" y="2277745"/>
                </a:lnTo>
                <a:lnTo>
                  <a:pt x="3200559" y="2278380"/>
                </a:lnTo>
                <a:lnTo>
                  <a:pt x="3225317" y="2278380"/>
                </a:lnTo>
                <a:lnTo>
                  <a:pt x="3246266" y="2278380"/>
                </a:lnTo>
                <a:lnTo>
                  <a:pt x="3267216" y="2278062"/>
                </a:lnTo>
                <a:lnTo>
                  <a:pt x="3288165" y="2277110"/>
                </a:lnTo>
                <a:lnTo>
                  <a:pt x="3308797" y="2276157"/>
                </a:lnTo>
                <a:lnTo>
                  <a:pt x="3329429" y="2274887"/>
                </a:lnTo>
                <a:lnTo>
                  <a:pt x="3350378" y="2273300"/>
                </a:lnTo>
                <a:lnTo>
                  <a:pt x="3371010" y="2271712"/>
                </a:lnTo>
                <a:lnTo>
                  <a:pt x="3391325" y="2269807"/>
                </a:lnTo>
                <a:lnTo>
                  <a:pt x="3411957" y="2267267"/>
                </a:lnTo>
                <a:lnTo>
                  <a:pt x="3431954" y="2264727"/>
                </a:lnTo>
                <a:lnTo>
                  <a:pt x="3451951" y="2261870"/>
                </a:lnTo>
                <a:lnTo>
                  <a:pt x="3471948" y="2258695"/>
                </a:lnTo>
                <a:lnTo>
                  <a:pt x="3491628" y="2255202"/>
                </a:lnTo>
                <a:lnTo>
                  <a:pt x="3510990" y="2251710"/>
                </a:lnTo>
                <a:lnTo>
                  <a:pt x="3530035" y="2247582"/>
                </a:lnTo>
                <a:lnTo>
                  <a:pt x="3548763" y="2243455"/>
                </a:lnTo>
                <a:lnTo>
                  <a:pt x="3567173" y="2239010"/>
                </a:lnTo>
                <a:lnTo>
                  <a:pt x="3585265" y="2233930"/>
                </a:lnTo>
                <a:lnTo>
                  <a:pt x="3603041" y="2229167"/>
                </a:lnTo>
                <a:lnTo>
                  <a:pt x="3620498" y="2223452"/>
                </a:lnTo>
                <a:lnTo>
                  <a:pt x="3637004" y="2218055"/>
                </a:lnTo>
                <a:lnTo>
                  <a:pt x="3653510" y="2212022"/>
                </a:lnTo>
                <a:lnTo>
                  <a:pt x="3669698" y="2206307"/>
                </a:lnTo>
                <a:lnTo>
                  <a:pt x="3685251" y="2199957"/>
                </a:lnTo>
                <a:lnTo>
                  <a:pt x="3700170" y="2193290"/>
                </a:lnTo>
                <a:lnTo>
                  <a:pt x="3714770" y="2185987"/>
                </a:lnTo>
                <a:lnTo>
                  <a:pt x="3728419" y="2179002"/>
                </a:lnTo>
                <a:lnTo>
                  <a:pt x="3741751" y="2171382"/>
                </a:lnTo>
                <a:lnTo>
                  <a:pt x="3754765" y="2164080"/>
                </a:lnTo>
                <a:lnTo>
                  <a:pt x="3767144" y="2156142"/>
                </a:lnTo>
                <a:lnTo>
                  <a:pt x="3778571" y="2147887"/>
                </a:lnTo>
                <a:lnTo>
                  <a:pt x="3789363" y="2139632"/>
                </a:lnTo>
                <a:lnTo>
                  <a:pt x="3789363" y="2247265"/>
                </a:lnTo>
                <a:lnTo>
                  <a:pt x="3788728" y="2247582"/>
                </a:lnTo>
                <a:lnTo>
                  <a:pt x="3788728" y="2252027"/>
                </a:lnTo>
                <a:lnTo>
                  <a:pt x="3788411" y="2256472"/>
                </a:lnTo>
                <a:lnTo>
                  <a:pt x="3787776" y="2261870"/>
                </a:lnTo>
                <a:lnTo>
                  <a:pt x="3786506" y="2267267"/>
                </a:lnTo>
                <a:lnTo>
                  <a:pt x="3785237" y="2272982"/>
                </a:lnTo>
                <a:lnTo>
                  <a:pt x="3783332" y="2278062"/>
                </a:lnTo>
                <a:lnTo>
                  <a:pt x="3781428" y="2283460"/>
                </a:lnTo>
                <a:lnTo>
                  <a:pt x="3778571" y="2289175"/>
                </a:lnTo>
                <a:lnTo>
                  <a:pt x="3775714" y="2294255"/>
                </a:lnTo>
                <a:lnTo>
                  <a:pt x="3772540" y="2299335"/>
                </a:lnTo>
                <a:lnTo>
                  <a:pt x="3769048" y="2304732"/>
                </a:lnTo>
                <a:lnTo>
                  <a:pt x="3765557" y="2310130"/>
                </a:lnTo>
                <a:lnTo>
                  <a:pt x="3761113" y="2315210"/>
                </a:lnTo>
                <a:lnTo>
                  <a:pt x="3756987" y="2320290"/>
                </a:lnTo>
                <a:lnTo>
                  <a:pt x="3752226" y="2325052"/>
                </a:lnTo>
                <a:lnTo>
                  <a:pt x="3747147" y="2330132"/>
                </a:lnTo>
                <a:lnTo>
                  <a:pt x="3741433" y="2334895"/>
                </a:lnTo>
                <a:lnTo>
                  <a:pt x="3736037" y="2339975"/>
                </a:lnTo>
                <a:lnTo>
                  <a:pt x="3723658" y="2349500"/>
                </a:lnTo>
                <a:lnTo>
                  <a:pt x="3710327" y="2358390"/>
                </a:lnTo>
                <a:lnTo>
                  <a:pt x="3696043" y="2367598"/>
                </a:lnTo>
                <a:lnTo>
                  <a:pt x="3680490" y="2376170"/>
                </a:lnTo>
                <a:lnTo>
                  <a:pt x="3663667" y="2384425"/>
                </a:lnTo>
                <a:lnTo>
                  <a:pt x="3646526" y="2392363"/>
                </a:lnTo>
                <a:lnTo>
                  <a:pt x="3627799" y="2400300"/>
                </a:lnTo>
                <a:lnTo>
                  <a:pt x="3608754" y="2407920"/>
                </a:lnTo>
                <a:lnTo>
                  <a:pt x="3588122" y="2414905"/>
                </a:lnTo>
                <a:lnTo>
                  <a:pt x="3566855" y="2421573"/>
                </a:lnTo>
                <a:lnTo>
                  <a:pt x="3544636" y="2427923"/>
                </a:lnTo>
                <a:lnTo>
                  <a:pt x="3522417" y="2433955"/>
                </a:lnTo>
                <a:lnTo>
                  <a:pt x="3498611" y="2439353"/>
                </a:lnTo>
                <a:lnTo>
                  <a:pt x="3474170" y="2444433"/>
                </a:lnTo>
                <a:lnTo>
                  <a:pt x="3449412" y="2449195"/>
                </a:lnTo>
                <a:lnTo>
                  <a:pt x="3423701" y="2453323"/>
                </a:lnTo>
                <a:lnTo>
                  <a:pt x="3397356" y="2457133"/>
                </a:lnTo>
                <a:lnTo>
                  <a:pt x="3370376" y="2460625"/>
                </a:lnTo>
                <a:lnTo>
                  <a:pt x="3343395" y="2463483"/>
                </a:lnTo>
                <a:lnTo>
                  <a:pt x="3315146" y="2465705"/>
                </a:lnTo>
                <a:lnTo>
                  <a:pt x="3286896" y="2467928"/>
                </a:lnTo>
                <a:lnTo>
                  <a:pt x="3258011" y="2468880"/>
                </a:lnTo>
                <a:lnTo>
                  <a:pt x="3228491" y="2469833"/>
                </a:lnTo>
                <a:lnTo>
                  <a:pt x="3198972" y="2470150"/>
                </a:lnTo>
                <a:lnTo>
                  <a:pt x="3168500" y="2469833"/>
                </a:lnTo>
                <a:lnTo>
                  <a:pt x="3138663" y="2468880"/>
                </a:lnTo>
                <a:lnTo>
                  <a:pt x="3109143" y="2467293"/>
                </a:lnTo>
                <a:lnTo>
                  <a:pt x="3080259" y="2465388"/>
                </a:lnTo>
                <a:lnTo>
                  <a:pt x="3051374" y="2463165"/>
                </a:lnTo>
                <a:lnTo>
                  <a:pt x="3023441" y="2459990"/>
                </a:lnTo>
                <a:lnTo>
                  <a:pt x="2996144" y="2456815"/>
                </a:lnTo>
                <a:lnTo>
                  <a:pt x="2969481" y="2452370"/>
                </a:lnTo>
                <a:lnTo>
                  <a:pt x="2943453" y="2447925"/>
                </a:lnTo>
                <a:lnTo>
                  <a:pt x="2917742" y="2443480"/>
                </a:lnTo>
                <a:lnTo>
                  <a:pt x="2892984" y="2437765"/>
                </a:lnTo>
                <a:lnTo>
                  <a:pt x="2869178" y="2432050"/>
                </a:lnTo>
                <a:lnTo>
                  <a:pt x="2846007" y="2426018"/>
                </a:lnTo>
                <a:lnTo>
                  <a:pt x="2823470" y="2419350"/>
                </a:lnTo>
                <a:lnTo>
                  <a:pt x="2802203" y="2412048"/>
                </a:lnTo>
                <a:lnTo>
                  <a:pt x="2781889" y="2405063"/>
                </a:lnTo>
                <a:lnTo>
                  <a:pt x="2762527" y="2397125"/>
                </a:lnTo>
                <a:lnTo>
                  <a:pt x="2743799" y="2389188"/>
                </a:lnTo>
                <a:lnTo>
                  <a:pt x="2726024" y="2380615"/>
                </a:lnTo>
                <a:lnTo>
                  <a:pt x="2709518" y="2372043"/>
                </a:lnTo>
                <a:lnTo>
                  <a:pt x="2694600" y="2362835"/>
                </a:lnTo>
                <a:lnTo>
                  <a:pt x="2679999" y="2353945"/>
                </a:lnTo>
                <a:lnTo>
                  <a:pt x="2666985" y="2343785"/>
                </a:lnTo>
                <a:lnTo>
                  <a:pt x="2660954" y="2339340"/>
                </a:lnTo>
                <a:lnTo>
                  <a:pt x="2655240" y="2333942"/>
                </a:lnTo>
                <a:lnTo>
                  <a:pt x="2650162" y="2328862"/>
                </a:lnTo>
                <a:lnTo>
                  <a:pt x="2645083" y="2324100"/>
                </a:lnTo>
                <a:lnTo>
                  <a:pt x="2639687" y="2319020"/>
                </a:lnTo>
                <a:lnTo>
                  <a:pt x="2635561" y="2313622"/>
                </a:lnTo>
                <a:lnTo>
                  <a:pt x="2631434" y="2308542"/>
                </a:lnTo>
                <a:lnTo>
                  <a:pt x="2627625" y="2303145"/>
                </a:lnTo>
                <a:lnTo>
                  <a:pt x="2624134" y="2297747"/>
                </a:lnTo>
                <a:lnTo>
                  <a:pt x="2620960" y="2292350"/>
                </a:lnTo>
                <a:lnTo>
                  <a:pt x="2618103" y="2286635"/>
                </a:lnTo>
                <a:lnTo>
                  <a:pt x="2615881" y="2281555"/>
                </a:lnTo>
                <a:lnTo>
                  <a:pt x="2613659" y="2275840"/>
                </a:lnTo>
                <a:lnTo>
                  <a:pt x="2612072" y="2270125"/>
                </a:lnTo>
                <a:lnTo>
                  <a:pt x="2610485" y="2264727"/>
                </a:lnTo>
                <a:lnTo>
                  <a:pt x="2609850" y="2259012"/>
                </a:lnTo>
                <a:lnTo>
                  <a:pt x="2609215" y="2253297"/>
                </a:lnTo>
                <a:lnTo>
                  <a:pt x="2609215" y="2247582"/>
                </a:lnTo>
                <a:lnTo>
                  <a:pt x="2608580" y="2247582"/>
                </a:lnTo>
                <a:lnTo>
                  <a:pt x="2608580" y="2101215"/>
                </a:lnTo>
                <a:lnTo>
                  <a:pt x="2608263" y="2097405"/>
                </a:lnTo>
                <a:lnTo>
                  <a:pt x="2608580" y="2089150"/>
                </a:lnTo>
                <a:lnTo>
                  <a:pt x="2609850" y="2081212"/>
                </a:lnTo>
                <a:close/>
                <a:moveTo>
                  <a:pt x="3270250" y="1882775"/>
                </a:moveTo>
                <a:lnTo>
                  <a:pt x="3307579" y="1890615"/>
                </a:lnTo>
                <a:lnTo>
                  <a:pt x="3314856" y="1892183"/>
                </a:lnTo>
                <a:lnTo>
                  <a:pt x="3321499" y="1894064"/>
                </a:lnTo>
                <a:lnTo>
                  <a:pt x="3326877" y="1895945"/>
                </a:lnTo>
                <a:lnTo>
                  <a:pt x="3331622" y="1898141"/>
                </a:lnTo>
                <a:lnTo>
                  <a:pt x="3336367" y="1900649"/>
                </a:lnTo>
                <a:lnTo>
                  <a:pt x="3340164" y="1902844"/>
                </a:lnTo>
                <a:lnTo>
                  <a:pt x="3348389" y="1908802"/>
                </a:lnTo>
                <a:lnTo>
                  <a:pt x="3351236" y="1911625"/>
                </a:lnTo>
                <a:lnTo>
                  <a:pt x="3353767" y="1914133"/>
                </a:lnTo>
                <a:lnTo>
                  <a:pt x="3355665" y="1916955"/>
                </a:lnTo>
                <a:lnTo>
                  <a:pt x="3356930" y="1919778"/>
                </a:lnTo>
                <a:lnTo>
                  <a:pt x="3357563" y="1922913"/>
                </a:lnTo>
                <a:lnTo>
                  <a:pt x="3357563" y="1925422"/>
                </a:lnTo>
                <a:lnTo>
                  <a:pt x="3357247" y="1928244"/>
                </a:lnTo>
                <a:lnTo>
                  <a:pt x="3355981" y="1931066"/>
                </a:lnTo>
                <a:lnTo>
                  <a:pt x="3354716" y="1933889"/>
                </a:lnTo>
                <a:lnTo>
                  <a:pt x="3352818" y="1936397"/>
                </a:lnTo>
                <a:lnTo>
                  <a:pt x="3350603" y="1939220"/>
                </a:lnTo>
                <a:lnTo>
                  <a:pt x="3347440" y="1941415"/>
                </a:lnTo>
                <a:lnTo>
                  <a:pt x="3344276" y="1943923"/>
                </a:lnTo>
                <a:lnTo>
                  <a:pt x="3340164" y="1945805"/>
                </a:lnTo>
                <a:lnTo>
                  <a:pt x="3336051" y="1947686"/>
                </a:lnTo>
                <a:lnTo>
                  <a:pt x="3331306" y="1949568"/>
                </a:lnTo>
                <a:lnTo>
                  <a:pt x="3324979" y="1951763"/>
                </a:lnTo>
                <a:lnTo>
                  <a:pt x="3318335" y="1953644"/>
                </a:lnTo>
                <a:lnTo>
                  <a:pt x="3310743" y="1955212"/>
                </a:lnTo>
                <a:lnTo>
                  <a:pt x="3303467" y="1956466"/>
                </a:lnTo>
                <a:lnTo>
                  <a:pt x="3295558" y="1957094"/>
                </a:lnTo>
                <a:lnTo>
                  <a:pt x="3287333" y="1958034"/>
                </a:lnTo>
                <a:lnTo>
                  <a:pt x="3270250" y="1958975"/>
                </a:lnTo>
                <a:lnTo>
                  <a:pt x="3270250" y="1882775"/>
                </a:lnTo>
                <a:close/>
                <a:moveTo>
                  <a:pt x="2635250" y="1862137"/>
                </a:moveTo>
                <a:lnTo>
                  <a:pt x="2635885" y="1868810"/>
                </a:lnTo>
                <a:lnTo>
                  <a:pt x="2636520" y="1875166"/>
                </a:lnTo>
                <a:lnTo>
                  <a:pt x="2637789" y="1881521"/>
                </a:lnTo>
                <a:lnTo>
                  <a:pt x="2639694" y="1887559"/>
                </a:lnTo>
                <a:lnTo>
                  <a:pt x="2641598" y="1893914"/>
                </a:lnTo>
                <a:lnTo>
                  <a:pt x="2644455" y="1900270"/>
                </a:lnTo>
                <a:lnTo>
                  <a:pt x="2647629" y="1906307"/>
                </a:lnTo>
                <a:lnTo>
                  <a:pt x="2650803" y="1912663"/>
                </a:lnTo>
                <a:lnTo>
                  <a:pt x="2654612" y="1918383"/>
                </a:lnTo>
                <a:lnTo>
                  <a:pt x="2659056" y="1924420"/>
                </a:lnTo>
                <a:lnTo>
                  <a:pt x="2663817" y="1930458"/>
                </a:lnTo>
                <a:lnTo>
                  <a:pt x="2668896" y="1936178"/>
                </a:lnTo>
                <a:lnTo>
                  <a:pt x="2673975" y="1941898"/>
                </a:lnTo>
                <a:lnTo>
                  <a:pt x="2680005" y="1947618"/>
                </a:lnTo>
                <a:lnTo>
                  <a:pt x="2686354" y="1953338"/>
                </a:lnTo>
                <a:lnTo>
                  <a:pt x="2692385" y="1958740"/>
                </a:lnTo>
                <a:lnTo>
                  <a:pt x="2692385" y="2069006"/>
                </a:lnTo>
                <a:lnTo>
                  <a:pt x="2695241" y="2071549"/>
                </a:lnTo>
                <a:lnTo>
                  <a:pt x="2698098" y="2074726"/>
                </a:lnTo>
                <a:lnTo>
                  <a:pt x="2705399" y="2081400"/>
                </a:lnTo>
                <a:lnTo>
                  <a:pt x="2714921" y="2088391"/>
                </a:lnTo>
                <a:lnTo>
                  <a:pt x="2725078" y="2095699"/>
                </a:lnTo>
                <a:lnTo>
                  <a:pt x="2737140" y="2103008"/>
                </a:lnTo>
                <a:lnTo>
                  <a:pt x="2748884" y="2109681"/>
                </a:lnTo>
                <a:lnTo>
                  <a:pt x="2761581" y="2116354"/>
                </a:lnTo>
                <a:lnTo>
                  <a:pt x="2773325" y="2121757"/>
                </a:lnTo>
                <a:lnTo>
                  <a:pt x="2773325" y="2007994"/>
                </a:lnTo>
                <a:lnTo>
                  <a:pt x="2792370" y="2016256"/>
                </a:lnTo>
                <a:lnTo>
                  <a:pt x="2812050" y="2024201"/>
                </a:lnTo>
                <a:lnTo>
                  <a:pt x="2832999" y="2031827"/>
                </a:lnTo>
                <a:lnTo>
                  <a:pt x="2854584" y="2038818"/>
                </a:lnTo>
                <a:lnTo>
                  <a:pt x="2854584" y="2151945"/>
                </a:lnTo>
                <a:lnTo>
                  <a:pt x="2873946" y="2157347"/>
                </a:lnTo>
                <a:lnTo>
                  <a:pt x="2893626" y="2162749"/>
                </a:lnTo>
                <a:lnTo>
                  <a:pt x="2914258" y="2167516"/>
                </a:lnTo>
                <a:lnTo>
                  <a:pt x="2935524" y="2172282"/>
                </a:lnTo>
                <a:lnTo>
                  <a:pt x="2935524" y="2060744"/>
                </a:lnTo>
                <a:lnTo>
                  <a:pt x="2955204" y="2064558"/>
                </a:lnTo>
                <a:lnTo>
                  <a:pt x="2974884" y="2068371"/>
                </a:lnTo>
                <a:lnTo>
                  <a:pt x="2995198" y="2071549"/>
                </a:lnTo>
                <a:lnTo>
                  <a:pt x="3016148" y="2075362"/>
                </a:lnTo>
                <a:lnTo>
                  <a:pt x="3016148" y="2186900"/>
                </a:lnTo>
                <a:lnTo>
                  <a:pt x="3035827" y="2189442"/>
                </a:lnTo>
                <a:lnTo>
                  <a:pt x="3056142" y="2191666"/>
                </a:lnTo>
                <a:lnTo>
                  <a:pt x="3076456" y="2194208"/>
                </a:lnTo>
                <a:lnTo>
                  <a:pt x="3097406" y="2196115"/>
                </a:lnTo>
                <a:lnTo>
                  <a:pt x="3097406" y="2084577"/>
                </a:lnTo>
                <a:lnTo>
                  <a:pt x="3117085" y="2086166"/>
                </a:lnTo>
                <a:lnTo>
                  <a:pt x="3137400" y="2087437"/>
                </a:lnTo>
                <a:lnTo>
                  <a:pt x="3157715" y="2088708"/>
                </a:lnTo>
                <a:lnTo>
                  <a:pt x="3178346" y="2089344"/>
                </a:lnTo>
                <a:lnTo>
                  <a:pt x="3178346" y="2200246"/>
                </a:lnTo>
                <a:lnTo>
                  <a:pt x="3201835" y="2201199"/>
                </a:lnTo>
                <a:lnTo>
                  <a:pt x="3225959" y="2201199"/>
                </a:lnTo>
                <a:lnTo>
                  <a:pt x="3258970" y="2200882"/>
                </a:lnTo>
                <a:lnTo>
                  <a:pt x="3258970" y="2089344"/>
                </a:lnTo>
                <a:lnTo>
                  <a:pt x="3291029" y="2088708"/>
                </a:lnTo>
                <a:lnTo>
                  <a:pt x="3322135" y="2087119"/>
                </a:lnTo>
                <a:lnTo>
                  <a:pt x="3352925" y="2084577"/>
                </a:lnTo>
                <a:lnTo>
                  <a:pt x="3383396" y="2082035"/>
                </a:lnTo>
                <a:lnTo>
                  <a:pt x="3412916" y="2078540"/>
                </a:lnTo>
                <a:lnTo>
                  <a:pt x="3441801" y="2074091"/>
                </a:lnTo>
                <a:lnTo>
                  <a:pt x="3470051" y="2069642"/>
                </a:lnTo>
                <a:lnTo>
                  <a:pt x="3497348" y="2064558"/>
                </a:lnTo>
                <a:lnTo>
                  <a:pt x="3524011" y="2058520"/>
                </a:lnTo>
                <a:lnTo>
                  <a:pt x="3549722" y="2052482"/>
                </a:lnTo>
                <a:lnTo>
                  <a:pt x="3574480" y="2046127"/>
                </a:lnTo>
                <a:lnTo>
                  <a:pt x="3598604" y="2038500"/>
                </a:lnTo>
                <a:lnTo>
                  <a:pt x="3621457" y="2030874"/>
                </a:lnTo>
                <a:lnTo>
                  <a:pt x="3643042" y="2023247"/>
                </a:lnTo>
                <a:lnTo>
                  <a:pt x="3663991" y="2014350"/>
                </a:lnTo>
                <a:lnTo>
                  <a:pt x="3683671" y="2005770"/>
                </a:lnTo>
                <a:lnTo>
                  <a:pt x="3683671" y="2119532"/>
                </a:lnTo>
                <a:lnTo>
                  <a:pt x="3692558" y="2115083"/>
                </a:lnTo>
                <a:lnTo>
                  <a:pt x="3701128" y="2110635"/>
                </a:lnTo>
                <a:lnTo>
                  <a:pt x="3709381" y="2105550"/>
                </a:lnTo>
                <a:lnTo>
                  <a:pt x="3717634" y="2100466"/>
                </a:lnTo>
                <a:lnTo>
                  <a:pt x="3725252" y="2095064"/>
                </a:lnTo>
                <a:lnTo>
                  <a:pt x="3732235" y="2089979"/>
                </a:lnTo>
                <a:lnTo>
                  <a:pt x="3738901" y="2084577"/>
                </a:lnTo>
                <a:lnTo>
                  <a:pt x="3744614" y="2079493"/>
                </a:lnTo>
                <a:lnTo>
                  <a:pt x="3744614" y="1970179"/>
                </a:lnTo>
                <a:lnTo>
                  <a:pt x="3752867" y="1964142"/>
                </a:lnTo>
                <a:lnTo>
                  <a:pt x="3760802" y="1958104"/>
                </a:lnTo>
                <a:lnTo>
                  <a:pt x="3767786" y="1951749"/>
                </a:lnTo>
                <a:lnTo>
                  <a:pt x="3774769" y="1945393"/>
                </a:lnTo>
                <a:lnTo>
                  <a:pt x="3781117" y="1939038"/>
                </a:lnTo>
                <a:lnTo>
                  <a:pt x="3786830" y="1932365"/>
                </a:lnTo>
                <a:lnTo>
                  <a:pt x="3792226" y="1925691"/>
                </a:lnTo>
                <a:lnTo>
                  <a:pt x="3796988" y="1919018"/>
                </a:lnTo>
                <a:lnTo>
                  <a:pt x="3801432" y="1912027"/>
                </a:lnTo>
                <a:lnTo>
                  <a:pt x="3805240" y="1905354"/>
                </a:lnTo>
                <a:lnTo>
                  <a:pt x="3808415" y="1898363"/>
                </a:lnTo>
                <a:lnTo>
                  <a:pt x="3811271" y="1891372"/>
                </a:lnTo>
                <a:lnTo>
                  <a:pt x="3813176" y="1884063"/>
                </a:lnTo>
                <a:lnTo>
                  <a:pt x="3814763" y="1877072"/>
                </a:lnTo>
                <a:lnTo>
                  <a:pt x="3816033" y="1869446"/>
                </a:lnTo>
                <a:lnTo>
                  <a:pt x="3816350" y="1862455"/>
                </a:lnTo>
                <a:lnTo>
                  <a:pt x="3816350" y="2010536"/>
                </a:lnTo>
                <a:lnTo>
                  <a:pt x="3816033" y="2010854"/>
                </a:lnTo>
                <a:lnTo>
                  <a:pt x="3815398" y="2019434"/>
                </a:lnTo>
                <a:lnTo>
                  <a:pt x="3814763" y="2025154"/>
                </a:lnTo>
                <a:lnTo>
                  <a:pt x="3813493" y="2030556"/>
                </a:lnTo>
                <a:lnTo>
                  <a:pt x="3811906" y="2036276"/>
                </a:lnTo>
                <a:lnTo>
                  <a:pt x="3810319" y="2041678"/>
                </a:lnTo>
                <a:lnTo>
                  <a:pt x="3808097" y="2046762"/>
                </a:lnTo>
                <a:lnTo>
                  <a:pt x="3805558" y="2052482"/>
                </a:lnTo>
                <a:lnTo>
                  <a:pt x="3803019" y="2057567"/>
                </a:lnTo>
                <a:lnTo>
                  <a:pt x="3799844" y="2062969"/>
                </a:lnTo>
                <a:lnTo>
                  <a:pt x="3796036" y="2068053"/>
                </a:lnTo>
                <a:lnTo>
                  <a:pt x="3792226" y="2073137"/>
                </a:lnTo>
                <a:lnTo>
                  <a:pt x="3788418" y="2078540"/>
                </a:lnTo>
                <a:lnTo>
                  <a:pt x="3783974" y="2083624"/>
                </a:lnTo>
                <a:lnTo>
                  <a:pt x="3779212" y="2088391"/>
                </a:lnTo>
                <a:lnTo>
                  <a:pt x="3774134" y="2093475"/>
                </a:lnTo>
                <a:lnTo>
                  <a:pt x="3768420" y="2098241"/>
                </a:lnTo>
                <a:lnTo>
                  <a:pt x="3763024" y="2103326"/>
                </a:lnTo>
                <a:lnTo>
                  <a:pt x="3750963" y="2112859"/>
                </a:lnTo>
                <a:lnTo>
                  <a:pt x="3737314" y="2121757"/>
                </a:lnTo>
                <a:lnTo>
                  <a:pt x="3722713" y="2130972"/>
                </a:lnTo>
                <a:lnTo>
                  <a:pt x="3707477" y="2139552"/>
                </a:lnTo>
                <a:lnTo>
                  <a:pt x="3690971" y="2147814"/>
                </a:lnTo>
                <a:lnTo>
                  <a:pt x="3673513" y="2156076"/>
                </a:lnTo>
                <a:lnTo>
                  <a:pt x="3655103" y="2163702"/>
                </a:lnTo>
                <a:lnTo>
                  <a:pt x="3635424" y="2171011"/>
                </a:lnTo>
                <a:lnTo>
                  <a:pt x="3615109" y="2178320"/>
                </a:lnTo>
                <a:lnTo>
                  <a:pt x="3593842" y="2184993"/>
                </a:lnTo>
                <a:lnTo>
                  <a:pt x="3571941" y="2191349"/>
                </a:lnTo>
                <a:lnTo>
                  <a:pt x="3549087" y="2197068"/>
                </a:lnTo>
                <a:lnTo>
                  <a:pt x="3525281" y="2202788"/>
                </a:lnTo>
                <a:lnTo>
                  <a:pt x="3501157" y="2207873"/>
                </a:lnTo>
                <a:lnTo>
                  <a:pt x="3476082" y="2212639"/>
                </a:lnTo>
                <a:lnTo>
                  <a:pt x="3450371" y="2217088"/>
                </a:lnTo>
                <a:lnTo>
                  <a:pt x="3424343" y="2220584"/>
                </a:lnTo>
                <a:lnTo>
                  <a:pt x="3397680" y="2224079"/>
                </a:lnTo>
                <a:lnTo>
                  <a:pt x="3370065" y="2226939"/>
                </a:lnTo>
                <a:lnTo>
                  <a:pt x="3341815" y="2229163"/>
                </a:lnTo>
                <a:lnTo>
                  <a:pt x="3313565" y="2231070"/>
                </a:lnTo>
                <a:lnTo>
                  <a:pt x="3284680" y="2232341"/>
                </a:lnTo>
                <a:lnTo>
                  <a:pt x="3255478" y="2233294"/>
                </a:lnTo>
                <a:lnTo>
                  <a:pt x="3225959" y="2233612"/>
                </a:lnTo>
                <a:lnTo>
                  <a:pt x="3195487" y="2233294"/>
                </a:lnTo>
                <a:lnTo>
                  <a:pt x="3165650" y="2232341"/>
                </a:lnTo>
                <a:lnTo>
                  <a:pt x="3136130" y="2231070"/>
                </a:lnTo>
                <a:lnTo>
                  <a:pt x="3106928" y="2229163"/>
                </a:lnTo>
                <a:lnTo>
                  <a:pt x="3078678" y="2226303"/>
                </a:lnTo>
                <a:lnTo>
                  <a:pt x="3050428" y="2223761"/>
                </a:lnTo>
                <a:lnTo>
                  <a:pt x="3022813" y="2220266"/>
                </a:lnTo>
                <a:lnTo>
                  <a:pt x="2996150" y="2216135"/>
                </a:lnTo>
                <a:lnTo>
                  <a:pt x="2970122" y="2211368"/>
                </a:lnTo>
                <a:lnTo>
                  <a:pt x="2944729" y="2206602"/>
                </a:lnTo>
                <a:lnTo>
                  <a:pt x="2919971" y="2201199"/>
                </a:lnTo>
                <a:lnTo>
                  <a:pt x="2895847" y="2195797"/>
                </a:lnTo>
                <a:lnTo>
                  <a:pt x="2872994" y="2189442"/>
                </a:lnTo>
                <a:lnTo>
                  <a:pt x="2850775" y="2182769"/>
                </a:lnTo>
                <a:lnTo>
                  <a:pt x="2829190" y="2175460"/>
                </a:lnTo>
                <a:lnTo>
                  <a:pt x="2808876" y="2168469"/>
                </a:lnTo>
                <a:lnTo>
                  <a:pt x="2789196" y="2160525"/>
                </a:lnTo>
                <a:lnTo>
                  <a:pt x="2770469" y="2152580"/>
                </a:lnTo>
                <a:lnTo>
                  <a:pt x="2753328" y="2144001"/>
                </a:lnTo>
                <a:lnTo>
                  <a:pt x="2736823" y="2135103"/>
                </a:lnTo>
                <a:lnTo>
                  <a:pt x="2721269" y="2126205"/>
                </a:lnTo>
                <a:lnTo>
                  <a:pt x="2706986" y="2116990"/>
                </a:lnTo>
                <a:lnTo>
                  <a:pt x="2693972" y="2107139"/>
                </a:lnTo>
                <a:lnTo>
                  <a:pt x="2688258" y="2102372"/>
                </a:lnTo>
                <a:lnTo>
                  <a:pt x="2682227" y="2097288"/>
                </a:lnTo>
                <a:lnTo>
                  <a:pt x="2676831" y="2092522"/>
                </a:lnTo>
                <a:lnTo>
                  <a:pt x="2671753" y="2087437"/>
                </a:lnTo>
                <a:lnTo>
                  <a:pt x="2666991" y="2082353"/>
                </a:lnTo>
                <a:lnTo>
                  <a:pt x="2662548" y="2076951"/>
                </a:lnTo>
                <a:lnTo>
                  <a:pt x="2658104" y="2071549"/>
                </a:lnTo>
                <a:lnTo>
                  <a:pt x="2654612" y="2066464"/>
                </a:lnTo>
                <a:lnTo>
                  <a:pt x="2651121" y="2061062"/>
                </a:lnTo>
                <a:lnTo>
                  <a:pt x="2647947" y="2055342"/>
                </a:lnTo>
                <a:lnTo>
                  <a:pt x="2645090" y="2050258"/>
                </a:lnTo>
                <a:lnTo>
                  <a:pt x="2642868" y="2044856"/>
                </a:lnTo>
                <a:lnTo>
                  <a:pt x="2640329" y="2039454"/>
                </a:lnTo>
                <a:lnTo>
                  <a:pt x="2638742" y="2033416"/>
                </a:lnTo>
                <a:lnTo>
                  <a:pt x="2637789" y="2027696"/>
                </a:lnTo>
                <a:lnTo>
                  <a:pt x="2636520" y="2022294"/>
                </a:lnTo>
                <a:lnTo>
                  <a:pt x="2636202" y="2016256"/>
                </a:lnTo>
                <a:lnTo>
                  <a:pt x="2635885" y="2010854"/>
                </a:lnTo>
                <a:lnTo>
                  <a:pt x="2635250" y="2010854"/>
                </a:lnTo>
                <a:lnTo>
                  <a:pt x="2635250" y="1862137"/>
                </a:lnTo>
                <a:close/>
                <a:moveTo>
                  <a:pt x="3815353" y="1849331"/>
                </a:moveTo>
                <a:lnTo>
                  <a:pt x="3816061" y="1854393"/>
                </a:lnTo>
                <a:lnTo>
                  <a:pt x="3816350" y="1860279"/>
                </a:lnTo>
                <a:lnTo>
                  <a:pt x="3816061" y="1862137"/>
                </a:lnTo>
                <a:lnTo>
                  <a:pt x="3816061" y="1859040"/>
                </a:lnTo>
                <a:lnTo>
                  <a:pt x="3815773" y="1853154"/>
                </a:lnTo>
                <a:lnTo>
                  <a:pt x="3815353" y="1849331"/>
                </a:lnTo>
                <a:close/>
                <a:moveTo>
                  <a:pt x="2636143" y="1848861"/>
                </a:moveTo>
                <a:lnTo>
                  <a:pt x="2635885" y="1853247"/>
                </a:lnTo>
                <a:lnTo>
                  <a:pt x="2635250" y="1859280"/>
                </a:lnTo>
                <a:lnTo>
                  <a:pt x="2635250" y="1854517"/>
                </a:lnTo>
                <a:lnTo>
                  <a:pt x="2636143" y="1848861"/>
                </a:lnTo>
                <a:close/>
                <a:moveTo>
                  <a:pt x="3814618" y="1842622"/>
                </a:moveTo>
                <a:lnTo>
                  <a:pt x="3815195" y="1847888"/>
                </a:lnTo>
                <a:lnTo>
                  <a:pt x="3815353" y="1849331"/>
                </a:lnTo>
                <a:lnTo>
                  <a:pt x="3815195" y="1848198"/>
                </a:lnTo>
                <a:lnTo>
                  <a:pt x="3814618" y="1842622"/>
                </a:lnTo>
                <a:close/>
                <a:moveTo>
                  <a:pt x="2638425" y="1836737"/>
                </a:moveTo>
                <a:lnTo>
                  <a:pt x="2636838" y="1842770"/>
                </a:lnTo>
                <a:lnTo>
                  <a:pt x="2636202" y="1848485"/>
                </a:lnTo>
                <a:lnTo>
                  <a:pt x="2636143" y="1848861"/>
                </a:lnTo>
                <a:lnTo>
                  <a:pt x="2636202" y="1847850"/>
                </a:lnTo>
                <a:lnTo>
                  <a:pt x="2636838" y="1842452"/>
                </a:lnTo>
                <a:lnTo>
                  <a:pt x="2638425" y="1836737"/>
                </a:lnTo>
                <a:close/>
                <a:moveTo>
                  <a:pt x="3187700" y="1751012"/>
                </a:moveTo>
                <a:lnTo>
                  <a:pt x="3187700" y="1827212"/>
                </a:lnTo>
                <a:lnTo>
                  <a:pt x="3172031" y="1824063"/>
                </a:lnTo>
                <a:lnTo>
                  <a:pt x="3153163" y="1820285"/>
                </a:lnTo>
                <a:lnTo>
                  <a:pt x="3144209" y="1818396"/>
                </a:lnTo>
                <a:lnTo>
                  <a:pt x="3136535" y="1816191"/>
                </a:lnTo>
                <a:lnTo>
                  <a:pt x="3129179" y="1813987"/>
                </a:lnTo>
                <a:lnTo>
                  <a:pt x="3122144" y="1811153"/>
                </a:lnTo>
                <a:lnTo>
                  <a:pt x="3115749" y="1808005"/>
                </a:lnTo>
                <a:lnTo>
                  <a:pt x="3109673" y="1804541"/>
                </a:lnTo>
                <a:lnTo>
                  <a:pt x="3106475" y="1801707"/>
                </a:lnTo>
                <a:lnTo>
                  <a:pt x="3103917" y="1799503"/>
                </a:lnTo>
                <a:lnTo>
                  <a:pt x="3101998" y="1796669"/>
                </a:lnTo>
                <a:lnTo>
                  <a:pt x="3100399" y="1793835"/>
                </a:lnTo>
                <a:lnTo>
                  <a:pt x="3099120" y="1791001"/>
                </a:lnTo>
                <a:lnTo>
                  <a:pt x="3098800" y="1788167"/>
                </a:lnTo>
                <a:lnTo>
                  <a:pt x="3098800" y="1785334"/>
                </a:lnTo>
                <a:lnTo>
                  <a:pt x="3099120" y="1782500"/>
                </a:lnTo>
                <a:lnTo>
                  <a:pt x="3099759" y="1779351"/>
                </a:lnTo>
                <a:lnTo>
                  <a:pt x="3101358" y="1777147"/>
                </a:lnTo>
                <a:lnTo>
                  <a:pt x="3103597" y="1774313"/>
                </a:lnTo>
                <a:lnTo>
                  <a:pt x="3105835" y="1771794"/>
                </a:lnTo>
                <a:lnTo>
                  <a:pt x="3108713" y="1769275"/>
                </a:lnTo>
                <a:lnTo>
                  <a:pt x="3112231" y="1767386"/>
                </a:lnTo>
                <a:lnTo>
                  <a:pt x="3116068" y="1765182"/>
                </a:lnTo>
                <a:lnTo>
                  <a:pt x="3120545" y="1763607"/>
                </a:lnTo>
                <a:lnTo>
                  <a:pt x="3127581" y="1760773"/>
                </a:lnTo>
                <a:lnTo>
                  <a:pt x="3135255" y="1758884"/>
                </a:lnTo>
                <a:lnTo>
                  <a:pt x="3143250" y="1756680"/>
                </a:lnTo>
                <a:lnTo>
                  <a:pt x="3151564" y="1755106"/>
                </a:lnTo>
                <a:lnTo>
                  <a:pt x="3160199" y="1753531"/>
                </a:lnTo>
                <a:lnTo>
                  <a:pt x="3169472" y="1752587"/>
                </a:lnTo>
                <a:lnTo>
                  <a:pt x="3178426" y="1751642"/>
                </a:lnTo>
                <a:lnTo>
                  <a:pt x="3187700" y="1751012"/>
                </a:lnTo>
                <a:close/>
                <a:moveTo>
                  <a:pt x="3203106" y="1692876"/>
                </a:moveTo>
                <a:lnTo>
                  <a:pt x="3200250" y="1693193"/>
                </a:lnTo>
                <a:lnTo>
                  <a:pt x="3197710" y="1693827"/>
                </a:lnTo>
                <a:lnTo>
                  <a:pt x="3194854" y="1694144"/>
                </a:lnTo>
                <a:lnTo>
                  <a:pt x="3192949" y="1694778"/>
                </a:lnTo>
                <a:lnTo>
                  <a:pt x="3191045" y="1696045"/>
                </a:lnTo>
                <a:lnTo>
                  <a:pt x="3189458" y="1697313"/>
                </a:lnTo>
                <a:lnTo>
                  <a:pt x="3188506" y="1698581"/>
                </a:lnTo>
                <a:lnTo>
                  <a:pt x="3188188" y="1699532"/>
                </a:lnTo>
                <a:lnTo>
                  <a:pt x="3188188" y="1720450"/>
                </a:lnTo>
                <a:lnTo>
                  <a:pt x="3171684" y="1721718"/>
                </a:lnTo>
                <a:lnTo>
                  <a:pt x="3155179" y="1723620"/>
                </a:lnTo>
                <a:lnTo>
                  <a:pt x="3139309" y="1726155"/>
                </a:lnTo>
                <a:lnTo>
                  <a:pt x="3123756" y="1728691"/>
                </a:lnTo>
                <a:lnTo>
                  <a:pt x="3108838" y="1731860"/>
                </a:lnTo>
                <a:lnTo>
                  <a:pt x="3095190" y="1735347"/>
                </a:lnTo>
                <a:lnTo>
                  <a:pt x="3081542" y="1739784"/>
                </a:lnTo>
                <a:lnTo>
                  <a:pt x="3069480" y="1744538"/>
                </a:lnTo>
                <a:lnTo>
                  <a:pt x="3061228" y="1748342"/>
                </a:lnTo>
                <a:lnTo>
                  <a:pt x="3053293" y="1752462"/>
                </a:lnTo>
                <a:lnTo>
                  <a:pt x="3046310" y="1756582"/>
                </a:lnTo>
                <a:lnTo>
                  <a:pt x="3040280" y="1761019"/>
                </a:lnTo>
                <a:lnTo>
                  <a:pt x="3034884" y="1765774"/>
                </a:lnTo>
                <a:lnTo>
                  <a:pt x="3030440" y="1770528"/>
                </a:lnTo>
                <a:lnTo>
                  <a:pt x="3026949" y="1775282"/>
                </a:lnTo>
                <a:lnTo>
                  <a:pt x="3024092" y="1780353"/>
                </a:lnTo>
                <a:lnTo>
                  <a:pt x="3022505" y="1785107"/>
                </a:lnTo>
                <a:lnTo>
                  <a:pt x="3021235" y="1790179"/>
                </a:lnTo>
                <a:lnTo>
                  <a:pt x="3021235" y="1794933"/>
                </a:lnTo>
                <a:lnTo>
                  <a:pt x="3022505" y="1800004"/>
                </a:lnTo>
                <a:lnTo>
                  <a:pt x="3024092" y="1805075"/>
                </a:lnTo>
                <a:lnTo>
                  <a:pt x="3026949" y="1809829"/>
                </a:lnTo>
                <a:lnTo>
                  <a:pt x="3030758" y="1814583"/>
                </a:lnTo>
                <a:lnTo>
                  <a:pt x="3035519" y="1819338"/>
                </a:lnTo>
                <a:lnTo>
                  <a:pt x="3040597" y="1823775"/>
                </a:lnTo>
                <a:lnTo>
                  <a:pt x="3046310" y="1827578"/>
                </a:lnTo>
                <a:lnTo>
                  <a:pt x="3052976" y="1831065"/>
                </a:lnTo>
                <a:lnTo>
                  <a:pt x="3059958" y="1835185"/>
                </a:lnTo>
                <a:lnTo>
                  <a:pt x="3067893" y="1838354"/>
                </a:lnTo>
                <a:lnTo>
                  <a:pt x="3076146" y="1841524"/>
                </a:lnTo>
                <a:lnTo>
                  <a:pt x="3084716" y="1844059"/>
                </a:lnTo>
                <a:lnTo>
                  <a:pt x="3094555" y="1846595"/>
                </a:lnTo>
                <a:lnTo>
                  <a:pt x="3130104" y="1853885"/>
                </a:lnTo>
                <a:lnTo>
                  <a:pt x="3188188" y="1865929"/>
                </a:lnTo>
                <a:lnTo>
                  <a:pt x="3188188" y="1956259"/>
                </a:lnTo>
                <a:lnTo>
                  <a:pt x="3173588" y="1954357"/>
                </a:lnTo>
                <a:lnTo>
                  <a:pt x="3159305" y="1952455"/>
                </a:lnTo>
                <a:lnTo>
                  <a:pt x="3152005" y="1951187"/>
                </a:lnTo>
                <a:lnTo>
                  <a:pt x="3144070" y="1949603"/>
                </a:lnTo>
                <a:lnTo>
                  <a:pt x="3127565" y="1945799"/>
                </a:lnTo>
                <a:lnTo>
                  <a:pt x="3111695" y="1941362"/>
                </a:lnTo>
                <a:lnTo>
                  <a:pt x="3098681" y="1936608"/>
                </a:lnTo>
                <a:lnTo>
                  <a:pt x="3095190" y="1935657"/>
                </a:lnTo>
                <a:lnTo>
                  <a:pt x="3091699" y="1934072"/>
                </a:lnTo>
                <a:lnTo>
                  <a:pt x="3088842" y="1932805"/>
                </a:lnTo>
                <a:lnTo>
                  <a:pt x="3088524" y="1932488"/>
                </a:lnTo>
                <a:lnTo>
                  <a:pt x="3084398" y="1929952"/>
                </a:lnTo>
                <a:lnTo>
                  <a:pt x="3082176" y="1928684"/>
                </a:lnTo>
                <a:lnTo>
                  <a:pt x="3079637" y="1927733"/>
                </a:lnTo>
                <a:lnTo>
                  <a:pt x="3077415" y="1926783"/>
                </a:lnTo>
                <a:lnTo>
                  <a:pt x="3074559" y="1926149"/>
                </a:lnTo>
                <a:lnTo>
                  <a:pt x="3068211" y="1925198"/>
                </a:lnTo>
                <a:lnTo>
                  <a:pt x="3061863" y="1924881"/>
                </a:lnTo>
                <a:lnTo>
                  <a:pt x="3055197" y="1925515"/>
                </a:lnTo>
                <a:lnTo>
                  <a:pt x="3048532" y="1926466"/>
                </a:lnTo>
                <a:lnTo>
                  <a:pt x="3042184" y="1928050"/>
                </a:lnTo>
                <a:lnTo>
                  <a:pt x="3035836" y="1929952"/>
                </a:lnTo>
                <a:lnTo>
                  <a:pt x="3030123" y="1932488"/>
                </a:lnTo>
                <a:lnTo>
                  <a:pt x="3025044" y="1934706"/>
                </a:lnTo>
                <a:lnTo>
                  <a:pt x="3020918" y="1937559"/>
                </a:lnTo>
                <a:lnTo>
                  <a:pt x="3017427" y="1940728"/>
                </a:lnTo>
                <a:lnTo>
                  <a:pt x="3016157" y="1941679"/>
                </a:lnTo>
                <a:lnTo>
                  <a:pt x="3015522" y="1943264"/>
                </a:lnTo>
                <a:lnTo>
                  <a:pt x="3015205" y="1944849"/>
                </a:lnTo>
                <a:lnTo>
                  <a:pt x="3015205" y="1946116"/>
                </a:lnTo>
                <a:lnTo>
                  <a:pt x="3015205" y="1947701"/>
                </a:lnTo>
                <a:lnTo>
                  <a:pt x="3015840" y="1948969"/>
                </a:lnTo>
                <a:lnTo>
                  <a:pt x="3017109" y="1950554"/>
                </a:lnTo>
                <a:lnTo>
                  <a:pt x="3018696" y="1951504"/>
                </a:lnTo>
                <a:lnTo>
                  <a:pt x="3025044" y="1955625"/>
                </a:lnTo>
                <a:lnTo>
                  <a:pt x="3032027" y="1959428"/>
                </a:lnTo>
                <a:lnTo>
                  <a:pt x="3039962" y="1962915"/>
                </a:lnTo>
                <a:lnTo>
                  <a:pt x="3048532" y="1966084"/>
                </a:lnTo>
                <a:lnTo>
                  <a:pt x="3057737" y="1969253"/>
                </a:lnTo>
                <a:lnTo>
                  <a:pt x="3067576" y="1972106"/>
                </a:lnTo>
                <a:lnTo>
                  <a:pt x="3077733" y="1974959"/>
                </a:lnTo>
                <a:lnTo>
                  <a:pt x="3088842" y="1977177"/>
                </a:lnTo>
                <a:lnTo>
                  <a:pt x="3100268" y="1979713"/>
                </a:lnTo>
                <a:lnTo>
                  <a:pt x="3111695" y="1981614"/>
                </a:lnTo>
                <a:lnTo>
                  <a:pt x="3123756" y="1983516"/>
                </a:lnTo>
                <a:lnTo>
                  <a:pt x="3136452" y="1985101"/>
                </a:lnTo>
                <a:lnTo>
                  <a:pt x="3149148" y="1986369"/>
                </a:lnTo>
                <a:lnTo>
                  <a:pt x="3162162" y="1987636"/>
                </a:lnTo>
                <a:lnTo>
                  <a:pt x="3188188" y="1989538"/>
                </a:lnTo>
                <a:lnTo>
                  <a:pt x="3188188" y="2009823"/>
                </a:lnTo>
                <a:lnTo>
                  <a:pt x="3188506" y="2011407"/>
                </a:lnTo>
                <a:lnTo>
                  <a:pt x="3189458" y="2012675"/>
                </a:lnTo>
                <a:lnTo>
                  <a:pt x="3191045" y="2013626"/>
                </a:lnTo>
                <a:lnTo>
                  <a:pt x="3192949" y="2014577"/>
                </a:lnTo>
                <a:lnTo>
                  <a:pt x="3194854" y="2015528"/>
                </a:lnTo>
                <a:lnTo>
                  <a:pt x="3197710" y="2015845"/>
                </a:lnTo>
                <a:lnTo>
                  <a:pt x="3200250" y="2016162"/>
                </a:lnTo>
                <a:lnTo>
                  <a:pt x="3203106" y="2016479"/>
                </a:lnTo>
                <a:lnTo>
                  <a:pt x="3254843" y="2016479"/>
                </a:lnTo>
                <a:lnTo>
                  <a:pt x="3258017" y="2016162"/>
                </a:lnTo>
                <a:lnTo>
                  <a:pt x="3260556" y="2015845"/>
                </a:lnTo>
                <a:lnTo>
                  <a:pt x="3263413" y="2015528"/>
                </a:lnTo>
                <a:lnTo>
                  <a:pt x="3265317" y="2014577"/>
                </a:lnTo>
                <a:lnTo>
                  <a:pt x="3267539" y="2013626"/>
                </a:lnTo>
                <a:lnTo>
                  <a:pt x="3269126" y="2012675"/>
                </a:lnTo>
                <a:lnTo>
                  <a:pt x="3269761" y="2011407"/>
                </a:lnTo>
                <a:lnTo>
                  <a:pt x="3270078" y="2009823"/>
                </a:lnTo>
                <a:lnTo>
                  <a:pt x="3270078" y="1988587"/>
                </a:lnTo>
                <a:lnTo>
                  <a:pt x="3286265" y="1987636"/>
                </a:lnTo>
                <a:lnTo>
                  <a:pt x="3302136" y="1986369"/>
                </a:lnTo>
                <a:lnTo>
                  <a:pt x="3317371" y="1984467"/>
                </a:lnTo>
                <a:lnTo>
                  <a:pt x="3331971" y="1981931"/>
                </a:lnTo>
                <a:lnTo>
                  <a:pt x="3345937" y="1979079"/>
                </a:lnTo>
                <a:lnTo>
                  <a:pt x="3358950" y="1976543"/>
                </a:lnTo>
                <a:lnTo>
                  <a:pt x="3370694" y="1973057"/>
                </a:lnTo>
                <a:lnTo>
                  <a:pt x="3381486" y="1968937"/>
                </a:lnTo>
                <a:lnTo>
                  <a:pt x="3390056" y="1965450"/>
                </a:lnTo>
                <a:lnTo>
                  <a:pt x="3398308" y="1961964"/>
                </a:lnTo>
                <a:lnTo>
                  <a:pt x="3405291" y="1957843"/>
                </a:lnTo>
                <a:lnTo>
                  <a:pt x="3411956" y="1953723"/>
                </a:lnTo>
                <a:lnTo>
                  <a:pt x="3417670" y="1949286"/>
                </a:lnTo>
                <a:lnTo>
                  <a:pt x="3422748" y="1944849"/>
                </a:lnTo>
                <a:lnTo>
                  <a:pt x="3427192" y="1940094"/>
                </a:lnTo>
                <a:lnTo>
                  <a:pt x="3430683" y="1935657"/>
                </a:lnTo>
                <a:lnTo>
                  <a:pt x="3433540" y="1930903"/>
                </a:lnTo>
                <a:lnTo>
                  <a:pt x="3435444" y="1926149"/>
                </a:lnTo>
                <a:lnTo>
                  <a:pt x="3436396" y="1921078"/>
                </a:lnTo>
                <a:lnTo>
                  <a:pt x="3437031" y="1916323"/>
                </a:lnTo>
                <a:lnTo>
                  <a:pt x="3436079" y="1910935"/>
                </a:lnTo>
                <a:lnTo>
                  <a:pt x="3434492" y="1905864"/>
                </a:lnTo>
                <a:lnTo>
                  <a:pt x="3432270" y="1901110"/>
                </a:lnTo>
                <a:lnTo>
                  <a:pt x="3429096" y="1896039"/>
                </a:lnTo>
                <a:lnTo>
                  <a:pt x="3426557" y="1893820"/>
                </a:lnTo>
                <a:lnTo>
                  <a:pt x="3424335" y="1890968"/>
                </a:lnTo>
                <a:lnTo>
                  <a:pt x="3418304" y="1886530"/>
                </a:lnTo>
                <a:lnTo>
                  <a:pt x="3411639" y="1882093"/>
                </a:lnTo>
                <a:lnTo>
                  <a:pt x="3404339" y="1877973"/>
                </a:lnTo>
                <a:lnTo>
                  <a:pt x="3395451" y="1874169"/>
                </a:lnTo>
                <a:lnTo>
                  <a:pt x="3385929" y="1870683"/>
                </a:lnTo>
                <a:lnTo>
                  <a:pt x="3375772" y="1866880"/>
                </a:lnTo>
                <a:lnTo>
                  <a:pt x="3365298" y="1863710"/>
                </a:lnTo>
                <a:lnTo>
                  <a:pt x="3354189" y="1860541"/>
                </a:lnTo>
                <a:lnTo>
                  <a:pt x="3342763" y="1858005"/>
                </a:lnTo>
                <a:lnTo>
                  <a:pt x="3318640" y="1852300"/>
                </a:lnTo>
                <a:lnTo>
                  <a:pt x="3294200" y="1847546"/>
                </a:lnTo>
                <a:lnTo>
                  <a:pt x="3270078" y="1843426"/>
                </a:lnTo>
                <a:lnTo>
                  <a:pt x="3270078" y="1752779"/>
                </a:lnTo>
                <a:lnTo>
                  <a:pt x="3291026" y="1755631"/>
                </a:lnTo>
                <a:lnTo>
                  <a:pt x="3298961" y="1756582"/>
                </a:lnTo>
                <a:lnTo>
                  <a:pt x="3306896" y="1758801"/>
                </a:lnTo>
                <a:lnTo>
                  <a:pt x="3323719" y="1762921"/>
                </a:lnTo>
                <a:lnTo>
                  <a:pt x="3339589" y="1767992"/>
                </a:lnTo>
                <a:lnTo>
                  <a:pt x="3352920" y="1772746"/>
                </a:lnTo>
                <a:lnTo>
                  <a:pt x="3360537" y="1775599"/>
                </a:lnTo>
                <a:lnTo>
                  <a:pt x="3363076" y="1777184"/>
                </a:lnTo>
                <a:lnTo>
                  <a:pt x="3367203" y="1779402"/>
                </a:lnTo>
                <a:lnTo>
                  <a:pt x="3369424" y="1780670"/>
                </a:lnTo>
                <a:lnTo>
                  <a:pt x="3371964" y="1781938"/>
                </a:lnTo>
                <a:lnTo>
                  <a:pt x="3374186" y="1783206"/>
                </a:lnTo>
                <a:lnTo>
                  <a:pt x="3377042" y="1783523"/>
                </a:lnTo>
                <a:lnTo>
                  <a:pt x="3383390" y="1784157"/>
                </a:lnTo>
                <a:lnTo>
                  <a:pt x="3389738" y="1784790"/>
                </a:lnTo>
                <a:lnTo>
                  <a:pt x="3396404" y="1784157"/>
                </a:lnTo>
                <a:lnTo>
                  <a:pt x="3403069" y="1783206"/>
                </a:lnTo>
                <a:lnTo>
                  <a:pt x="3409417" y="1781621"/>
                </a:lnTo>
                <a:lnTo>
                  <a:pt x="3415765" y="1779402"/>
                </a:lnTo>
                <a:lnTo>
                  <a:pt x="3421478" y="1777184"/>
                </a:lnTo>
                <a:lnTo>
                  <a:pt x="3426557" y="1774965"/>
                </a:lnTo>
                <a:lnTo>
                  <a:pt x="3430683" y="1772113"/>
                </a:lnTo>
                <a:lnTo>
                  <a:pt x="3434174" y="1769260"/>
                </a:lnTo>
                <a:lnTo>
                  <a:pt x="3435127" y="1767675"/>
                </a:lnTo>
                <a:lnTo>
                  <a:pt x="3436079" y="1766091"/>
                </a:lnTo>
                <a:lnTo>
                  <a:pt x="3436396" y="1765140"/>
                </a:lnTo>
                <a:lnTo>
                  <a:pt x="3436396" y="1763555"/>
                </a:lnTo>
                <a:lnTo>
                  <a:pt x="3436079" y="1761970"/>
                </a:lnTo>
                <a:lnTo>
                  <a:pt x="3435761" y="1760702"/>
                </a:lnTo>
                <a:lnTo>
                  <a:pt x="3434492" y="1759118"/>
                </a:lnTo>
                <a:lnTo>
                  <a:pt x="3432905" y="1757850"/>
                </a:lnTo>
                <a:lnTo>
                  <a:pt x="3428144" y="1754997"/>
                </a:lnTo>
                <a:lnTo>
                  <a:pt x="3423065" y="1752145"/>
                </a:lnTo>
                <a:lnTo>
                  <a:pt x="3417352" y="1749292"/>
                </a:lnTo>
                <a:lnTo>
                  <a:pt x="3410369" y="1746440"/>
                </a:lnTo>
                <a:lnTo>
                  <a:pt x="3403386" y="1743587"/>
                </a:lnTo>
                <a:lnTo>
                  <a:pt x="3396404" y="1741369"/>
                </a:lnTo>
                <a:lnTo>
                  <a:pt x="3380534" y="1736614"/>
                </a:lnTo>
                <a:lnTo>
                  <a:pt x="3363711" y="1732177"/>
                </a:lnTo>
                <a:lnTo>
                  <a:pt x="3346572" y="1728374"/>
                </a:lnTo>
                <a:lnTo>
                  <a:pt x="3329749" y="1725204"/>
                </a:lnTo>
                <a:lnTo>
                  <a:pt x="3313562" y="1723303"/>
                </a:lnTo>
                <a:lnTo>
                  <a:pt x="3292296" y="1720767"/>
                </a:lnTo>
                <a:lnTo>
                  <a:pt x="3270078" y="1719182"/>
                </a:lnTo>
                <a:lnTo>
                  <a:pt x="3270078" y="1699532"/>
                </a:lnTo>
                <a:lnTo>
                  <a:pt x="3269761" y="1698581"/>
                </a:lnTo>
                <a:lnTo>
                  <a:pt x="3269126" y="1697313"/>
                </a:lnTo>
                <a:lnTo>
                  <a:pt x="3267539" y="1696045"/>
                </a:lnTo>
                <a:lnTo>
                  <a:pt x="3265317" y="1694778"/>
                </a:lnTo>
                <a:lnTo>
                  <a:pt x="3263413" y="1694144"/>
                </a:lnTo>
                <a:lnTo>
                  <a:pt x="3260556" y="1693827"/>
                </a:lnTo>
                <a:lnTo>
                  <a:pt x="3258017" y="1693193"/>
                </a:lnTo>
                <a:lnTo>
                  <a:pt x="3254843" y="1692876"/>
                </a:lnTo>
                <a:lnTo>
                  <a:pt x="3203106" y="1692876"/>
                </a:lnTo>
                <a:close/>
                <a:moveTo>
                  <a:pt x="3225959" y="1673225"/>
                </a:moveTo>
                <a:lnTo>
                  <a:pt x="3251986" y="1673542"/>
                </a:lnTo>
                <a:lnTo>
                  <a:pt x="3278013" y="1674493"/>
                </a:lnTo>
                <a:lnTo>
                  <a:pt x="3303722" y="1675444"/>
                </a:lnTo>
                <a:lnTo>
                  <a:pt x="3328480" y="1677028"/>
                </a:lnTo>
                <a:lnTo>
                  <a:pt x="3353237" y="1679247"/>
                </a:lnTo>
                <a:lnTo>
                  <a:pt x="3377360" y="1681466"/>
                </a:lnTo>
                <a:lnTo>
                  <a:pt x="3401165" y="1684318"/>
                </a:lnTo>
                <a:lnTo>
                  <a:pt x="3424335" y="1687805"/>
                </a:lnTo>
                <a:lnTo>
                  <a:pt x="3446870" y="1691291"/>
                </a:lnTo>
                <a:lnTo>
                  <a:pt x="3468771" y="1695411"/>
                </a:lnTo>
                <a:lnTo>
                  <a:pt x="3490037" y="1699532"/>
                </a:lnTo>
                <a:lnTo>
                  <a:pt x="3510668" y="1704286"/>
                </a:lnTo>
                <a:lnTo>
                  <a:pt x="3530664" y="1709357"/>
                </a:lnTo>
                <a:lnTo>
                  <a:pt x="3550026" y="1715062"/>
                </a:lnTo>
                <a:lnTo>
                  <a:pt x="3568752" y="1720450"/>
                </a:lnTo>
                <a:lnTo>
                  <a:pt x="3586527" y="1726789"/>
                </a:lnTo>
                <a:lnTo>
                  <a:pt x="3603349" y="1733128"/>
                </a:lnTo>
                <a:lnTo>
                  <a:pt x="3619219" y="1739467"/>
                </a:lnTo>
                <a:lnTo>
                  <a:pt x="3634454" y="1746440"/>
                </a:lnTo>
                <a:lnTo>
                  <a:pt x="3648738" y="1753413"/>
                </a:lnTo>
                <a:lnTo>
                  <a:pt x="3661751" y="1760702"/>
                </a:lnTo>
                <a:lnTo>
                  <a:pt x="3673812" y="1768626"/>
                </a:lnTo>
                <a:lnTo>
                  <a:pt x="3685239" y="1776550"/>
                </a:lnTo>
                <a:lnTo>
                  <a:pt x="3695713" y="1784157"/>
                </a:lnTo>
                <a:lnTo>
                  <a:pt x="3704600" y="1792397"/>
                </a:lnTo>
                <a:lnTo>
                  <a:pt x="3708726" y="1796834"/>
                </a:lnTo>
                <a:lnTo>
                  <a:pt x="3712535" y="1800955"/>
                </a:lnTo>
                <a:lnTo>
                  <a:pt x="3716027" y="1805075"/>
                </a:lnTo>
                <a:lnTo>
                  <a:pt x="3719518" y="1809512"/>
                </a:lnTo>
                <a:lnTo>
                  <a:pt x="3722375" y="1813950"/>
                </a:lnTo>
                <a:lnTo>
                  <a:pt x="3725231" y="1818704"/>
                </a:lnTo>
                <a:lnTo>
                  <a:pt x="3727453" y="1822824"/>
                </a:lnTo>
                <a:lnTo>
                  <a:pt x="3729357" y="1827261"/>
                </a:lnTo>
                <a:lnTo>
                  <a:pt x="3731579" y="1832015"/>
                </a:lnTo>
                <a:lnTo>
                  <a:pt x="3733166" y="1836136"/>
                </a:lnTo>
                <a:lnTo>
                  <a:pt x="3733801" y="1840890"/>
                </a:lnTo>
                <a:lnTo>
                  <a:pt x="3735071" y="1845644"/>
                </a:lnTo>
                <a:lnTo>
                  <a:pt x="3735388" y="1850081"/>
                </a:lnTo>
                <a:lnTo>
                  <a:pt x="3735388" y="1854836"/>
                </a:lnTo>
                <a:lnTo>
                  <a:pt x="3735388" y="1859590"/>
                </a:lnTo>
                <a:lnTo>
                  <a:pt x="3735071" y="1864344"/>
                </a:lnTo>
                <a:lnTo>
                  <a:pt x="3733801" y="1869098"/>
                </a:lnTo>
                <a:lnTo>
                  <a:pt x="3733166" y="1873219"/>
                </a:lnTo>
                <a:lnTo>
                  <a:pt x="3731579" y="1877973"/>
                </a:lnTo>
                <a:lnTo>
                  <a:pt x="3729357" y="1882727"/>
                </a:lnTo>
                <a:lnTo>
                  <a:pt x="3727453" y="1887164"/>
                </a:lnTo>
                <a:lnTo>
                  <a:pt x="3725231" y="1891285"/>
                </a:lnTo>
                <a:lnTo>
                  <a:pt x="3722375" y="1895722"/>
                </a:lnTo>
                <a:lnTo>
                  <a:pt x="3719518" y="1900476"/>
                </a:lnTo>
                <a:lnTo>
                  <a:pt x="3716027" y="1904913"/>
                </a:lnTo>
                <a:lnTo>
                  <a:pt x="3712535" y="1908717"/>
                </a:lnTo>
                <a:lnTo>
                  <a:pt x="3708726" y="1913154"/>
                </a:lnTo>
                <a:lnTo>
                  <a:pt x="3704600" y="1917274"/>
                </a:lnTo>
                <a:lnTo>
                  <a:pt x="3695713" y="1925515"/>
                </a:lnTo>
                <a:lnTo>
                  <a:pt x="3685239" y="1933438"/>
                </a:lnTo>
                <a:lnTo>
                  <a:pt x="3673812" y="1941362"/>
                </a:lnTo>
                <a:lnTo>
                  <a:pt x="3661751" y="1948969"/>
                </a:lnTo>
                <a:lnTo>
                  <a:pt x="3648738" y="1956259"/>
                </a:lnTo>
                <a:lnTo>
                  <a:pt x="3634454" y="1963548"/>
                </a:lnTo>
                <a:lnTo>
                  <a:pt x="3619219" y="1970521"/>
                </a:lnTo>
                <a:lnTo>
                  <a:pt x="3603349" y="1976860"/>
                </a:lnTo>
                <a:lnTo>
                  <a:pt x="3586527" y="1983199"/>
                </a:lnTo>
                <a:lnTo>
                  <a:pt x="3568752" y="1989538"/>
                </a:lnTo>
                <a:lnTo>
                  <a:pt x="3550026" y="1994926"/>
                </a:lnTo>
                <a:lnTo>
                  <a:pt x="3530664" y="2000631"/>
                </a:lnTo>
                <a:lnTo>
                  <a:pt x="3510668" y="2005702"/>
                </a:lnTo>
                <a:lnTo>
                  <a:pt x="3490037" y="2010457"/>
                </a:lnTo>
                <a:lnTo>
                  <a:pt x="3468771" y="2014577"/>
                </a:lnTo>
                <a:lnTo>
                  <a:pt x="3446870" y="2018697"/>
                </a:lnTo>
                <a:lnTo>
                  <a:pt x="3424335" y="2022184"/>
                </a:lnTo>
                <a:lnTo>
                  <a:pt x="3401165" y="2025670"/>
                </a:lnTo>
                <a:lnTo>
                  <a:pt x="3377360" y="2028523"/>
                </a:lnTo>
                <a:lnTo>
                  <a:pt x="3353237" y="2030741"/>
                </a:lnTo>
                <a:lnTo>
                  <a:pt x="3328480" y="2032643"/>
                </a:lnTo>
                <a:lnTo>
                  <a:pt x="3303722" y="2034228"/>
                </a:lnTo>
                <a:lnTo>
                  <a:pt x="3278013" y="2035495"/>
                </a:lnTo>
                <a:lnTo>
                  <a:pt x="3251986" y="2036446"/>
                </a:lnTo>
                <a:lnTo>
                  <a:pt x="3225959" y="2036763"/>
                </a:lnTo>
                <a:lnTo>
                  <a:pt x="3199615" y="2036446"/>
                </a:lnTo>
                <a:lnTo>
                  <a:pt x="3173905" y="2035495"/>
                </a:lnTo>
                <a:lnTo>
                  <a:pt x="3148196" y="2034228"/>
                </a:lnTo>
                <a:lnTo>
                  <a:pt x="3123121" y="2032643"/>
                </a:lnTo>
                <a:lnTo>
                  <a:pt x="3098681" y="2030741"/>
                </a:lnTo>
                <a:lnTo>
                  <a:pt x="3074241" y="2028523"/>
                </a:lnTo>
                <a:lnTo>
                  <a:pt x="3050436" y="2025670"/>
                </a:lnTo>
                <a:lnTo>
                  <a:pt x="3027584" y="2022184"/>
                </a:lnTo>
                <a:lnTo>
                  <a:pt x="3004731" y="2018697"/>
                </a:lnTo>
                <a:lnTo>
                  <a:pt x="2983147" y="2014577"/>
                </a:lnTo>
                <a:lnTo>
                  <a:pt x="2961564" y="2010457"/>
                </a:lnTo>
                <a:lnTo>
                  <a:pt x="2940933" y="2005702"/>
                </a:lnTo>
                <a:lnTo>
                  <a:pt x="2920937" y="2000631"/>
                </a:lnTo>
                <a:lnTo>
                  <a:pt x="2901575" y="1994926"/>
                </a:lnTo>
                <a:lnTo>
                  <a:pt x="2883483" y="1989538"/>
                </a:lnTo>
                <a:lnTo>
                  <a:pt x="2865709" y="1983199"/>
                </a:lnTo>
                <a:lnTo>
                  <a:pt x="2848569" y="1976860"/>
                </a:lnTo>
                <a:lnTo>
                  <a:pt x="2832382" y="1970521"/>
                </a:lnTo>
                <a:lnTo>
                  <a:pt x="2817464" y="1963548"/>
                </a:lnTo>
                <a:lnTo>
                  <a:pt x="2803181" y="1956259"/>
                </a:lnTo>
                <a:lnTo>
                  <a:pt x="2789850" y="1948969"/>
                </a:lnTo>
                <a:lnTo>
                  <a:pt x="2777789" y="1941362"/>
                </a:lnTo>
                <a:lnTo>
                  <a:pt x="2766362" y="1933438"/>
                </a:lnTo>
                <a:lnTo>
                  <a:pt x="2755888" y="1925515"/>
                </a:lnTo>
                <a:lnTo>
                  <a:pt x="2747001" y="1917274"/>
                </a:lnTo>
                <a:lnTo>
                  <a:pt x="2742875" y="1913154"/>
                </a:lnTo>
                <a:lnTo>
                  <a:pt x="2739066" y="1908717"/>
                </a:lnTo>
                <a:lnTo>
                  <a:pt x="2735574" y="1904913"/>
                </a:lnTo>
                <a:lnTo>
                  <a:pt x="2732400" y="1900476"/>
                </a:lnTo>
                <a:lnTo>
                  <a:pt x="2729226" y="1895722"/>
                </a:lnTo>
                <a:lnTo>
                  <a:pt x="2726370" y="1891285"/>
                </a:lnTo>
                <a:lnTo>
                  <a:pt x="2724148" y="1887164"/>
                </a:lnTo>
                <a:lnTo>
                  <a:pt x="2722244" y="1882727"/>
                </a:lnTo>
                <a:lnTo>
                  <a:pt x="2720022" y="1877973"/>
                </a:lnTo>
                <a:lnTo>
                  <a:pt x="2718435" y="1873219"/>
                </a:lnTo>
                <a:lnTo>
                  <a:pt x="2717800" y="1869098"/>
                </a:lnTo>
                <a:lnTo>
                  <a:pt x="2716530" y="1864344"/>
                </a:lnTo>
                <a:lnTo>
                  <a:pt x="2716213" y="1859590"/>
                </a:lnTo>
                <a:lnTo>
                  <a:pt x="2716213" y="1854836"/>
                </a:lnTo>
                <a:lnTo>
                  <a:pt x="2716213" y="1850081"/>
                </a:lnTo>
                <a:lnTo>
                  <a:pt x="2716530" y="1845644"/>
                </a:lnTo>
                <a:lnTo>
                  <a:pt x="2717800" y="1840890"/>
                </a:lnTo>
                <a:lnTo>
                  <a:pt x="2718435" y="1836136"/>
                </a:lnTo>
                <a:lnTo>
                  <a:pt x="2720022" y="1832015"/>
                </a:lnTo>
                <a:lnTo>
                  <a:pt x="2722244" y="1827261"/>
                </a:lnTo>
                <a:lnTo>
                  <a:pt x="2724148" y="1822824"/>
                </a:lnTo>
                <a:lnTo>
                  <a:pt x="2726370" y="1818704"/>
                </a:lnTo>
                <a:lnTo>
                  <a:pt x="2729226" y="1813950"/>
                </a:lnTo>
                <a:lnTo>
                  <a:pt x="2732400" y="1809512"/>
                </a:lnTo>
                <a:lnTo>
                  <a:pt x="2735574" y="1805075"/>
                </a:lnTo>
                <a:lnTo>
                  <a:pt x="2739066" y="1800955"/>
                </a:lnTo>
                <a:lnTo>
                  <a:pt x="2742875" y="1796834"/>
                </a:lnTo>
                <a:lnTo>
                  <a:pt x="2747001" y="1792397"/>
                </a:lnTo>
                <a:lnTo>
                  <a:pt x="2755888" y="1784157"/>
                </a:lnTo>
                <a:lnTo>
                  <a:pt x="2766362" y="1776550"/>
                </a:lnTo>
                <a:lnTo>
                  <a:pt x="2777789" y="1768626"/>
                </a:lnTo>
                <a:lnTo>
                  <a:pt x="2789850" y="1760702"/>
                </a:lnTo>
                <a:lnTo>
                  <a:pt x="2803181" y="1753413"/>
                </a:lnTo>
                <a:lnTo>
                  <a:pt x="2817464" y="1746440"/>
                </a:lnTo>
                <a:lnTo>
                  <a:pt x="2832382" y="1739467"/>
                </a:lnTo>
                <a:lnTo>
                  <a:pt x="2848569" y="1733128"/>
                </a:lnTo>
                <a:lnTo>
                  <a:pt x="2865709" y="1726789"/>
                </a:lnTo>
                <a:lnTo>
                  <a:pt x="2883483" y="1720450"/>
                </a:lnTo>
                <a:lnTo>
                  <a:pt x="2901575" y="1715062"/>
                </a:lnTo>
                <a:lnTo>
                  <a:pt x="2920937" y="1709357"/>
                </a:lnTo>
                <a:lnTo>
                  <a:pt x="2940933" y="1704286"/>
                </a:lnTo>
                <a:lnTo>
                  <a:pt x="2961564" y="1699532"/>
                </a:lnTo>
                <a:lnTo>
                  <a:pt x="2983147" y="1695411"/>
                </a:lnTo>
                <a:lnTo>
                  <a:pt x="3004731" y="1691291"/>
                </a:lnTo>
                <a:lnTo>
                  <a:pt x="3027584" y="1687805"/>
                </a:lnTo>
                <a:lnTo>
                  <a:pt x="3050436" y="1684318"/>
                </a:lnTo>
                <a:lnTo>
                  <a:pt x="3074241" y="1681466"/>
                </a:lnTo>
                <a:lnTo>
                  <a:pt x="3098681" y="1679247"/>
                </a:lnTo>
                <a:lnTo>
                  <a:pt x="3123121" y="1677028"/>
                </a:lnTo>
                <a:lnTo>
                  <a:pt x="3148196" y="1675444"/>
                </a:lnTo>
                <a:lnTo>
                  <a:pt x="3173905" y="1674493"/>
                </a:lnTo>
                <a:lnTo>
                  <a:pt x="3199615" y="1673542"/>
                </a:lnTo>
                <a:lnTo>
                  <a:pt x="3225959" y="1673225"/>
                </a:lnTo>
                <a:close/>
                <a:moveTo>
                  <a:pt x="3454389" y="0"/>
                </a:moveTo>
                <a:lnTo>
                  <a:pt x="3461374" y="0"/>
                </a:lnTo>
                <a:lnTo>
                  <a:pt x="3468995" y="635"/>
                </a:lnTo>
                <a:lnTo>
                  <a:pt x="3475981" y="1587"/>
                </a:lnTo>
                <a:lnTo>
                  <a:pt x="3482966" y="3174"/>
                </a:lnTo>
                <a:lnTo>
                  <a:pt x="3490270" y="5079"/>
                </a:lnTo>
                <a:lnTo>
                  <a:pt x="3497255" y="7300"/>
                </a:lnTo>
                <a:lnTo>
                  <a:pt x="3503923" y="9839"/>
                </a:lnTo>
                <a:lnTo>
                  <a:pt x="3510591" y="13013"/>
                </a:lnTo>
                <a:lnTo>
                  <a:pt x="3517259" y="16505"/>
                </a:lnTo>
                <a:lnTo>
                  <a:pt x="3523610" y="20314"/>
                </a:lnTo>
                <a:lnTo>
                  <a:pt x="3529643" y="24757"/>
                </a:lnTo>
                <a:lnTo>
                  <a:pt x="3535676" y="29518"/>
                </a:lnTo>
                <a:lnTo>
                  <a:pt x="3541074" y="34596"/>
                </a:lnTo>
                <a:lnTo>
                  <a:pt x="3546472" y="39992"/>
                </a:lnTo>
                <a:lnTo>
                  <a:pt x="3551235" y="45705"/>
                </a:lnTo>
                <a:lnTo>
                  <a:pt x="3555998" y="51418"/>
                </a:lnTo>
                <a:lnTo>
                  <a:pt x="3560443" y="57766"/>
                </a:lnTo>
                <a:lnTo>
                  <a:pt x="3564254" y="64113"/>
                </a:lnTo>
                <a:lnTo>
                  <a:pt x="3567746" y="70779"/>
                </a:lnTo>
                <a:lnTo>
                  <a:pt x="3570922" y="77444"/>
                </a:lnTo>
                <a:lnTo>
                  <a:pt x="3573462" y="84109"/>
                </a:lnTo>
                <a:lnTo>
                  <a:pt x="3575684" y="91410"/>
                </a:lnTo>
                <a:lnTo>
                  <a:pt x="3577590" y="98709"/>
                </a:lnTo>
                <a:lnTo>
                  <a:pt x="3579177" y="106009"/>
                </a:lnTo>
                <a:lnTo>
                  <a:pt x="3580448" y="113309"/>
                </a:lnTo>
                <a:lnTo>
                  <a:pt x="3580765" y="120927"/>
                </a:lnTo>
                <a:lnTo>
                  <a:pt x="3581400" y="128544"/>
                </a:lnTo>
                <a:lnTo>
                  <a:pt x="3580765" y="136162"/>
                </a:lnTo>
                <a:lnTo>
                  <a:pt x="3530913" y="1012801"/>
                </a:lnTo>
                <a:lnTo>
                  <a:pt x="3529960" y="1019149"/>
                </a:lnTo>
                <a:lnTo>
                  <a:pt x="3529326" y="1025814"/>
                </a:lnTo>
                <a:lnTo>
                  <a:pt x="3528055" y="1032162"/>
                </a:lnTo>
                <a:lnTo>
                  <a:pt x="3526785" y="1038510"/>
                </a:lnTo>
                <a:lnTo>
                  <a:pt x="3524880" y="1044541"/>
                </a:lnTo>
                <a:lnTo>
                  <a:pt x="3522975" y="1050254"/>
                </a:lnTo>
                <a:lnTo>
                  <a:pt x="3520434" y="1056284"/>
                </a:lnTo>
                <a:lnTo>
                  <a:pt x="3518212" y="1062315"/>
                </a:lnTo>
                <a:lnTo>
                  <a:pt x="3515354" y="1067710"/>
                </a:lnTo>
                <a:lnTo>
                  <a:pt x="3512179" y="1072789"/>
                </a:lnTo>
                <a:lnTo>
                  <a:pt x="3508686" y="1077867"/>
                </a:lnTo>
                <a:lnTo>
                  <a:pt x="3505193" y="1083263"/>
                </a:lnTo>
                <a:lnTo>
                  <a:pt x="3501700" y="1087706"/>
                </a:lnTo>
                <a:lnTo>
                  <a:pt x="3497572" y="1092467"/>
                </a:lnTo>
                <a:lnTo>
                  <a:pt x="3493445" y="1096910"/>
                </a:lnTo>
                <a:lnTo>
                  <a:pt x="3488999" y="1101354"/>
                </a:lnTo>
                <a:lnTo>
                  <a:pt x="3484554" y="1105163"/>
                </a:lnTo>
                <a:lnTo>
                  <a:pt x="3479791" y="1108654"/>
                </a:lnTo>
                <a:lnTo>
                  <a:pt x="3474710" y="1112463"/>
                </a:lnTo>
                <a:lnTo>
                  <a:pt x="3469630" y="1115319"/>
                </a:lnTo>
                <a:lnTo>
                  <a:pt x="3464550" y="1118493"/>
                </a:lnTo>
                <a:lnTo>
                  <a:pt x="3459152" y="1121350"/>
                </a:lnTo>
                <a:lnTo>
                  <a:pt x="3453436" y="1123889"/>
                </a:lnTo>
                <a:lnTo>
                  <a:pt x="3448038" y="1126111"/>
                </a:lnTo>
                <a:lnTo>
                  <a:pt x="3442005" y="1128015"/>
                </a:lnTo>
                <a:lnTo>
                  <a:pt x="3435972" y="1129602"/>
                </a:lnTo>
                <a:lnTo>
                  <a:pt x="3430256" y="1130871"/>
                </a:lnTo>
                <a:lnTo>
                  <a:pt x="3423906" y="1132141"/>
                </a:lnTo>
                <a:lnTo>
                  <a:pt x="3417873" y="1132776"/>
                </a:lnTo>
                <a:lnTo>
                  <a:pt x="3411522" y="1133093"/>
                </a:lnTo>
                <a:lnTo>
                  <a:pt x="3405490" y="1133093"/>
                </a:lnTo>
                <a:lnTo>
                  <a:pt x="3398504" y="1132776"/>
                </a:lnTo>
                <a:lnTo>
                  <a:pt x="3392471" y="1132458"/>
                </a:lnTo>
                <a:lnTo>
                  <a:pt x="3386120" y="1131189"/>
                </a:lnTo>
                <a:lnTo>
                  <a:pt x="3379770" y="1129919"/>
                </a:lnTo>
                <a:lnTo>
                  <a:pt x="3373736" y="1128332"/>
                </a:lnTo>
                <a:lnTo>
                  <a:pt x="3368021" y="1126745"/>
                </a:lnTo>
                <a:lnTo>
                  <a:pt x="3361988" y="1124524"/>
                </a:lnTo>
                <a:lnTo>
                  <a:pt x="3356590" y="1122302"/>
                </a:lnTo>
                <a:lnTo>
                  <a:pt x="3350874" y="1119763"/>
                </a:lnTo>
                <a:lnTo>
                  <a:pt x="3345476" y="1116589"/>
                </a:lnTo>
                <a:lnTo>
                  <a:pt x="3340396" y="1113415"/>
                </a:lnTo>
                <a:lnTo>
                  <a:pt x="3334998" y="1109924"/>
                </a:lnTo>
                <a:lnTo>
                  <a:pt x="3330553" y="1106432"/>
                </a:lnTo>
                <a:lnTo>
                  <a:pt x="3325790" y="1102306"/>
                </a:lnTo>
                <a:lnTo>
                  <a:pt x="3321344" y="1098497"/>
                </a:lnTo>
                <a:lnTo>
                  <a:pt x="3316899" y="1094054"/>
                </a:lnTo>
                <a:lnTo>
                  <a:pt x="3312771" y="1089293"/>
                </a:lnTo>
                <a:lnTo>
                  <a:pt x="3308961" y="1084849"/>
                </a:lnTo>
                <a:lnTo>
                  <a:pt x="3305150" y="1080089"/>
                </a:lnTo>
                <a:lnTo>
                  <a:pt x="3301975" y="1074693"/>
                </a:lnTo>
                <a:lnTo>
                  <a:pt x="3298482" y="1069615"/>
                </a:lnTo>
                <a:lnTo>
                  <a:pt x="3295625" y="1064219"/>
                </a:lnTo>
                <a:lnTo>
                  <a:pt x="3293084" y="1058823"/>
                </a:lnTo>
                <a:lnTo>
                  <a:pt x="3290544" y="1053110"/>
                </a:lnTo>
                <a:lnTo>
                  <a:pt x="3288639" y="1047397"/>
                </a:lnTo>
                <a:lnTo>
                  <a:pt x="3286734" y="1041367"/>
                </a:lnTo>
                <a:lnTo>
                  <a:pt x="3285146" y="1035019"/>
                </a:lnTo>
                <a:lnTo>
                  <a:pt x="3283558" y="1028988"/>
                </a:lnTo>
                <a:lnTo>
                  <a:pt x="3282606" y="1022640"/>
                </a:lnTo>
                <a:lnTo>
                  <a:pt x="3281971" y="1015975"/>
                </a:lnTo>
                <a:lnTo>
                  <a:pt x="3281654" y="1009627"/>
                </a:lnTo>
                <a:lnTo>
                  <a:pt x="3281018" y="1003597"/>
                </a:lnTo>
                <a:lnTo>
                  <a:pt x="3281654" y="996614"/>
                </a:lnTo>
                <a:lnTo>
                  <a:pt x="3306103" y="573529"/>
                </a:lnTo>
                <a:lnTo>
                  <a:pt x="3299118" y="568768"/>
                </a:lnTo>
                <a:lnTo>
                  <a:pt x="2057582" y="2162081"/>
                </a:lnTo>
                <a:lnTo>
                  <a:pt x="2052502" y="2168112"/>
                </a:lnTo>
                <a:lnTo>
                  <a:pt x="2047422" y="2173825"/>
                </a:lnTo>
                <a:lnTo>
                  <a:pt x="2042024" y="2178903"/>
                </a:lnTo>
                <a:lnTo>
                  <a:pt x="2036626" y="2183981"/>
                </a:lnTo>
                <a:lnTo>
                  <a:pt x="2030592" y="2188742"/>
                </a:lnTo>
                <a:lnTo>
                  <a:pt x="2024877" y="2193186"/>
                </a:lnTo>
                <a:lnTo>
                  <a:pt x="2018844" y="2197629"/>
                </a:lnTo>
                <a:lnTo>
                  <a:pt x="2012493" y="2201121"/>
                </a:lnTo>
                <a:lnTo>
                  <a:pt x="2006143" y="2204612"/>
                </a:lnTo>
                <a:lnTo>
                  <a:pt x="1999475" y="2207786"/>
                </a:lnTo>
                <a:lnTo>
                  <a:pt x="1992807" y="2210642"/>
                </a:lnTo>
                <a:lnTo>
                  <a:pt x="1986139" y="2213182"/>
                </a:lnTo>
                <a:lnTo>
                  <a:pt x="1979470" y="2215403"/>
                </a:lnTo>
                <a:lnTo>
                  <a:pt x="1972485" y="2217308"/>
                </a:lnTo>
                <a:lnTo>
                  <a:pt x="1965499" y="2218577"/>
                </a:lnTo>
                <a:lnTo>
                  <a:pt x="1958514" y="2219529"/>
                </a:lnTo>
                <a:lnTo>
                  <a:pt x="1951528" y="2220482"/>
                </a:lnTo>
                <a:lnTo>
                  <a:pt x="1944225" y="2221116"/>
                </a:lnTo>
                <a:lnTo>
                  <a:pt x="1937239" y="2221116"/>
                </a:lnTo>
                <a:lnTo>
                  <a:pt x="1929619" y="2221116"/>
                </a:lnTo>
                <a:lnTo>
                  <a:pt x="1922633" y="2220482"/>
                </a:lnTo>
                <a:lnTo>
                  <a:pt x="1915647" y="2219529"/>
                </a:lnTo>
                <a:lnTo>
                  <a:pt x="1908344" y="2218577"/>
                </a:lnTo>
                <a:lnTo>
                  <a:pt x="1901358" y="2216990"/>
                </a:lnTo>
                <a:lnTo>
                  <a:pt x="1894690" y="2214769"/>
                </a:lnTo>
                <a:lnTo>
                  <a:pt x="1887387" y="2212547"/>
                </a:lnTo>
                <a:lnTo>
                  <a:pt x="1880402" y="2210008"/>
                </a:lnTo>
                <a:lnTo>
                  <a:pt x="1873734" y="2207151"/>
                </a:lnTo>
                <a:lnTo>
                  <a:pt x="1867066" y="2203977"/>
                </a:lnTo>
                <a:lnTo>
                  <a:pt x="1860715" y="2199851"/>
                </a:lnTo>
                <a:lnTo>
                  <a:pt x="1854047" y="2196042"/>
                </a:lnTo>
                <a:lnTo>
                  <a:pt x="1847696" y="2191599"/>
                </a:lnTo>
                <a:lnTo>
                  <a:pt x="1229469" y="1731062"/>
                </a:lnTo>
                <a:lnTo>
                  <a:pt x="271487" y="2768937"/>
                </a:lnTo>
                <a:lnTo>
                  <a:pt x="266406" y="2774967"/>
                </a:lnTo>
                <a:lnTo>
                  <a:pt x="260691" y="2780680"/>
                </a:lnTo>
                <a:lnTo>
                  <a:pt x="254975" y="2785759"/>
                </a:lnTo>
                <a:lnTo>
                  <a:pt x="248942" y="2791154"/>
                </a:lnTo>
                <a:lnTo>
                  <a:pt x="242592" y="2795915"/>
                </a:lnTo>
                <a:lnTo>
                  <a:pt x="236241" y="2800041"/>
                </a:lnTo>
                <a:lnTo>
                  <a:pt x="230208" y="2804167"/>
                </a:lnTo>
                <a:lnTo>
                  <a:pt x="223223" y="2807659"/>
                </a:lnTo>
                <a:lnTo>
                  <a:pt x="216554" y="2810833"/>
                </a:lnTo>
                <a:lnTo>
                  <a:pt x="209886" y="2814007"/>
                </a:lnTo>
                <a:lnTo>
                  <a:pt x="202901" y="2816228"/>
                </a:lnTo>
                <a:lnTo>
                  <a:pt x="195915" y="2818767"/>
                </a:lnTo>
                <a:lnTo>
                  <a:pt x="188612" y="2820354"/>
                </a:lnTo>
                <a:lnTo>
                  <a:pt x="181309" y="2821941"/>
                </a:lnTo>
                <a:lnTo>
                  <a:pt x="174006" y="2822894"/>
                </a:lnTo>
                <a:lnTo>
                  <a:pt x="166703" y="2823846"/>
                </a:lnTo>
                <a:lnTo>
                  <a:pt x="159082" y="2824163"/>
                </a:lnTo>
                <a:lnTo>
                  <a:pt x="152096" y="2824163"/>
                </a:lnTo>
                <a:lnTo>
                  <a:pt x="144476" y="2823846"/>
                </a:lnTo>
                <a:lnTo>
                  <a:pt x="136855" y="2823528"/>
                </a:lnTo>
                <a:lnTo>
                  <a:pt x="129552" y="2822259"/>
                </a:lnTo>
                <a:lnTo>
                  <a:pt x="122249" y="2820672"/>
                </a:lnTo>
                <a:lnTo>
                  <a:pt x="114945" y="2819085"/>
                </a:lnTo>
                <a:lnTo>
                  <a:pt x="107642" y="2816546"/>
                </a:lnTo>
                <a:lnTo>
                  <a:pt x="100657" y="2814324"/>
                </a:lnTo>
                <a:lnTo>
                  <a:pt x="93671" y="2811467"/>
                </a:lnTo>
                <a:lnTo>
                  <a:pt x="87003" y="2807976"/>
                </a:lnTo>
                <a:lnTo>
                  <a:pt x="80335" y="2804485"/>
                </a:lnTo>
                <a:lnTo>
                  <a:pt x="73349" y="2800359"/>
                </a:lnTo>
                <a:lnTo>
                  <a:pt x="66681" y="2796233"/>
                </a:lnTo>
                <a:lnTo>
                  <a:pt x="60331" y="2791472"/>
                </a:lnTo>
                <a:lnTo>
                  <a:pt x="54298" y="2785759"/>
                </a:lnTo>
                <a:lnTo>
                  <a:pt x="48265" y="2780680"/>
                </a:lnTo>
                <a:lnTo>
                  <a:pt x="42867" y="2774967"/>
                </a:lnTo>
                <a:lnTo>
                  <a:pt x="37469" y="2768937"/>
                </a:lnTo>
                <a:lnTo>
                  <a:pt x="32388" y="2762906"/>
                </a:lnTo>
                <a:lnTo>
                  <a:pt x="28260" y="2756876"/>
                </a:lnTo>
                <a:lnTo>
                  <a:pt x="23815" y="2749893"/>
                </a:lnTo>
                <a:lnTo>
                  <a:pt x="19687" y="2743228"/>
                </a:lnTo>
                <a:lnTo>
                  <a:pt x="16194" y="2736563"/>
                </a:lnTo>
                <a:lnTo>
                  <a:pt x="13019" y="2729580"/>
                </a:lnTo>
                <a:lnTo>
                  <a:pt x="10479" y="2722280"/>
                </a:lnTo>
                <a:lnTo>
                  <a:pt x="7938" y="2715297"/>
                </a:lnTo>
                <a:lnTo>
                  <a:pt x="5716" y="2708315"/>
                </a:lnTo>
                <a:lnTo>
                  <a:pt x="3811" y="2700697"/>
                </a:lnTo>
                <a:lnTo>
                  <a:pt x="2540" y="2693080"/>
                </a:lnTo>
                <a:lnTo>
                  <a:pt x="1270" y="2685780"/>
                </a:lnTo>
                <a:lnTo>
                  <a:pt x="635" y="2678162"/>
                </a:lnTo>
                <a:lnTo>
                  <a:pt x="0" y="2670228"/>
                </a:lnTo>
                <a:lnTo>
                  <a:pt x="0" y="2662927"/>
                </a:lnTo>
                <a:lnTo>
                  <a:pt x="0" y="2655310"/>
                </a:lnTo>
                <a:lnTo>
                  <a:pt x="953" y="2648010"/>
                </a:lnTo>
                <a:lnTo>
                  <a:pt x="1588" y="2640075"/>
                </a:lnTo>
                <a:lnTo>
                  <a:pt x="3176" y="2632458"/>
                </a:lnTo>
                <a:lnTo>
                  <a:pt x="4763" y="2625158"/>
                </a:lnTo>
                <a:lnTo>
                  <a:pt x="6668" y="2617858"/>
                </a:lnTo>
                <a:lnTo>
                  <a:pt x="9526" y="2610558"/>
                </a:lnTo>
                <a:lnTo>
                  <a:pt x="12384" y="2603258"/>
                </a:lnTo>
                <a:lnTo>
                  <a:pt x="15559" y="2596275"/>
                </a:lnTo>
                <a:lnTo>
                  <a:pt x="19052" y="2588975"/>
                </a:lnTo>
                <a:lnTo>
                  <a:pt x="22545" y="2582310"/>
                </a:lnTo>
                <a:lnTo>
                  <a:pt x="26990" y="2575644"/>
                </a:lnTo>
                <a:lnTo>
                  <a:pt x="31753" y="2569297"/>
                </a:lnTo>
                <a:lnTo>
                  <a:pt x="36516" y="2562631"/>
                </a:lnTo>
                <a:lnTo>
                  <a:pt x="1086264" y="1414621"/>
                </a:lnTo>
                <a:lnTo>
                  <a:pt x="1091027" y="1408908"/>
                </a:lnTo>
                <a:lnTo>
                  <a:pt x="1096742" y="1403829"/>
                </a:lnTo>
                <a:lnTo>
                  <a:pt x="1101823" y="1398751"/>
                </a:lnTo>
                <a:lnTo>
                  <a:pt x="1107221" y="1393990"/>
                </a:lnTo>
                <a:lnTo>
                  <a:pt x="1113254" y="1389229"/>
                </a:lnTo>
                <a:lnTo>
                  <a:pt x="1119287" y="1385103"/>
                </a:lnTo>
                <a:lnTo>
                  <a:pt x="1125002" y="1381295"/>
                </a:lnTo>
                <a:lnTo>
                  <a:pt x="1131353" y="1377803"/>
                </a:lnTo>
                <a:lnTo>
                  <a:pt x="1137703" y="1374629"/>
                </a:lnTo>
                <a:lnTo>
                  <a:pt x="1144054" y="1371455"/>
                </a:lnTo>
                <a:lnTo>
                  <a:pt x="1150722" y="1368599"/>
                </a:lnTo>
                <a:lnTo>
                  <a:pt x="1157390" y="1366694"/>
                </a:lnTo>
                <a:lnTo>
                  <a:pt x="1164058" y="1364790"/>
                </a:lnTo>
                <a:lnTo>
                  <a:pt x="1170726" y="1362568"/>
                </a:lnTo>
                <a:lnTo>
                  <a:pt x="1177394" y="1361616"/>
                </a:lnTo>
                <a:lnTo>
                  <a:pt x="1184698" y="1360347"/>
                </a:lnTo>
                <a:lnTo>
                  <a:pt x="1191683" y="1360029"/>
                </a:lnTo>
                <a:lnTo>
                  <a:pt x="1198351" y="1359712"/>
                </a:lnTo>
                <a:lnTo>
                  <a:pt x="1205654" y="1359077"/>
                </a:lnTo>
                <a:lnTo>
                  <a:pt x="1212640" y="1359712"/>
                </a:lnTo>
                <a:lnTo>
                  <a:pt x="1219626" y="1360347"/>
                </a:lnTo>
                <a:lnTo>
                  <a:pt x="1226294" y="1361299"/>
                </a:lnTo>
                <a:lnTo>
                  <a:pt x="1233597" y="1362251"/>
                </a:lnTo>
                <a:lnTo>
                  <a:pt x="1240582" y="1363838"/>
                </a:lnTo>
                <a:lnTo>
                  <a:pt x="1247251" y="1365742"/>
                </a:lnTo>
                <a:lnTo>
                  <a:pt x="1253919" y="1368281"/>
                </a:lnTo>
                <a:lnTo>
                  <a:pt x="1260904" y="1371138"/>
                </a:lnTo>
                <a:lnTo>
                  <a:pt x="1267572" y="1373677"/>
                </a:lnTo>
                <a:lnTo>
                  <a:pt x="1274240" y="1376851"/>
                </a:lnTo>
                <a:lnTo>
                  <a:pt x="1280591" y="1380977"/>
                </a:lnTo>
                <a:lnTo>
                  <a:pt x="1286942" y="1384786"/>
                </a:lnTo>
                <a:lnTo>
                  <a:pt x="1292975" y="1389229"/>
                </a:lnTo>
                <a:lnTo>
                  <a:pt x="1907709" y="1846910"/>
                </a:lnTo>
                <a:lnTo>
                  <a:pt x="3043507" y="389124"/>
                </a:lnTo>
                <a:lnTo>
                  <a:pt x="3023186" y="374841"/>
                </a:lnTo>
                <a:lnTo>
                  <a:pt x="2660568" y="470377"/>
                </a:lnTo>
                <a:lnTo>
                  <a:pt x="2654853" y="471646"/>
                </a:lnTo>
                <a:lnTo>
                  <a:pt x="2648502" y="472598"/>
                </a:lnTo>
                <a:lnTo>
                  <a:pt x="2642152" y="473551"/>
                </a:lnTo>
                <a:lnTo>
                  <a:pt x="2635801" y="473868"/>
                </a:lnTo>
                <a:lnTo>
                  <a:pt x="2629450" y="474185"/>
                </a:lnTo>
                <a:lnTo>
                  <a:pt x="2623418" y="473868"/>
                </a:lnTo>
                <a:lnTo>
                  <a:pt x="2617384" y="473551"/>
                </a:lnTo>
                <a:lnTo>
                  <a:pt x="2611352" y="472598"/>
                </a:lnTo>
                <a:lnTo>
                  <a:pt x="2605318" y="471964"/>
                </a:lnTo>
                <a:lnTo>
                  <a:pt x="2599603" y="470377"/>
                </a:lnTo>
                <a:lnTo>
                  <a:pt x="2593570" y="468790"/>
                </a:lnTo>
                <a:lnTo>
                  <a:pt x="2587537" y="466885"/>
                </a:lnTo>
                <a:lnTo>
                  <a:pt x="2582139" y="464346"/>
                </a:lnTo>
                <a:lnTo>
                  <a:pt x="2576741" y="462124"/>
                </a:lnTo>
                <a:lnTo>
                  <a:pt x="2571660" y="459268"/>
                </a:lnTo>
                <a:lnTo>
                  <a:pt x="2565945" y="456094"/>
                </a:lnTo>
                <a:lnTo>
                  <a:pt x="2560864" y="452920"/>
                </a:lnTo>
                <a:lnTo>
                  <a:pt x="2556102" y="449429"/>
                </a:lnTo>
                <a:lnTo>
                  <a:pt x="2551339" y="445937"/>
                </a:lnTo>
                <a:lnTo>
                  <a:pt x="2546576" y="441811"/>
                </a:lnTo>
                <a:lnTo>
                  <a:pt x="2542448" y="437685"/>
                </a:lnTo>
                <a:lnTo>
                  <a:pt x="2538002" y="433242"/>
                </a:lnTo>
                <a:lnTo>
                  <a:pt x="2533875" y="428481"/>
                </a:lnTo>
                <a:lnTo>
                  <a:pt x="2530064" y="423402"/>
                </a:lnTo>
                <a:lnTo>
                  <a:pt x="2526572" y="418324"/>
                </a:lnTo>
                <a:lnTo>
                  <a:pt x="2523396" y="413246"/>
                </a:lnTo>
                <a:lnTo>
                  <a:pt x="2520221" y="407533"/>
                </a:lnTo>
                <a:lnTo>
                  <a:pt x="2517363" y="402137"/>
                </a:lnTo>
                <a:lnTo>
                  <a:pt x="2514823" y="396107"/>
                </a:lnTo>
                <a:lnTo>
                  <a:pt x="2512283" y="390394"/>
                </a:lnTo>
                <a:lnTo>
                  <a:pt x="2510378" y="384046"/>
                </a:lnTo>
                <a:lnTo>
                  <a:pt x="2508472" y="377698"/>
                </a:lnTo>
                <a:lnTo>
                  <a:pt x="2507202" y="371350"/>
                </a:lnTo>
                <a:lnTo>
                  <a:pt x="2505932" y="364685"/>
                </a:lnTo>
                <a:lnTo>
                  <a:pt x="2505297" y="358337"/>
                </a:lnTo>
                <a:lnTo>
                  <a:pt x="2504980" y="351989"/>
                </a:lnTo>
                <a:lnTo>
                  <a:pt x="2504344" y="345641"/>
                </a:lnTo>
                <a:lnTo>
                  <a:pt x="2504344" y="339293"/>
                </a:lnTo>
                <a:lnTo>
                  <a:pt x="2505297" y="332946"/>
                </a:lnTo>
                <a:lnTo>
                  <a:pt x="2505615" y="326915"/>
                </a:lnTo>
                <a:lnTo>
                  <a:pt x="2506885" y="320567"/>
                </a:lnTo>
                <a:lnTo>
                  <a:pt x="2508155" y="314537"/>
                </a:lnTo>
                <a:lnTo>
                  <a:pt x="2509425" y="308506"/>
                </a:lnTo>
                <a:lnTo>
                  <a:pt x="2511648" y="302793"/>
                </a:lnTo>
                <a:lnTo>
                  <a:pt x="2513870" y="296763"/>
                </a:lnTo>
                <a:lnTo>
                  <a:pt x="2516410" y="291367"/>
                </a:lnTo>
                <a:lnTo>
                  <a:pt x="2518633" y="285654"/>
                </a:lnTo>
                <a:lnTo>
                  <a:pt x="2521808" y="280576"/>
                </a:lnTo>
                <a:lnTo>
                  <a:pt x="2524984" y="275180"/>
                </a:lnTo>
                <a:lnTo>
                  <a:pt x="2528159" y="270102"/>
                </a:lnTo>
                <a:lnTo>
                  <a:pt x="2531970" y="265341"/>
                </a:lnTo>
                <a:lnTo>
                  <a:pt x="2535462" y="260580"/>
                </a:lnTo>
                <a:lnTo>
                  <a:pt x="2539908" y="256136"/>
                </a:lnTo>
                <a:lnTo>
                  <a:pt x="2544353" y="251693"/>
                </a:lnTo>
                <a:lnTo>
                  <a:pt x="2548481" y="247567"/>
                </a:lnTo>
                <a:lnTo>
                  <a:pt x="2553244" y="243441"/>
                </a:lnTo>
                <a:lnTo>
                  <a:pt x="2558642" y="239949"/>
                </a:lnTo>
                <a:lnTo>
                  <a:pt x="2563722" y="236458"/>
                </a:lnTo>
                <a:lnTo>
                  <a:pt x="2568803" y="233284"/>
                </a:lnTo>
                <a:lnTo>
                  <a:pt x="2574201" y="230428"/>
                </a:lnTo>
                <a:lnTo>
                  <a:pt x="2579916" y="227889"/>
                </a:lnTo>
                <a:lnTo>
                  <a:pt x="2585632" y="225349"/>
                </a:lnTo>
                <a:lnTo>
                  <a:pt x="2591982" y="223445"/>
                </a:lnTo>
                <a:lnTo>
                  <a:pt x="2598015" y="221541"/>
                </a:lnTo>
                <a:lnTo>
                  <a:pt x="3425176" y="4126"/>
                </a:lnTo>
                <a:lnTo>
                  <a:pt x="3432162" y="2222"/>
                </a:lnTo>
                <a:lnTo>
                  <a:pt x="3439782" y="952"/>
                </a:lnTo>
                <a:lnTo>
                  <a:pt x="3446768" y="318"/>
                </a:lnTo>
                <a:lnTo>
                  <a:pt x="3454389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  <a:extLst/>
        </p:spPr>
        <p:txBody>
          <a:bodyPr anchor="ctr">
            <a:scene3d>
              <a:camera prst="orthographicFront"/>
              <a:lightRig dir="t" rig="threeP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altLang="en-US" lang="zh-CN">
              <a:solidFill>
                <a:srgbClr val="FFFFFF"/>
              </a:solidFill>
              <a:ea charset="-122" panose="02010600030101010101" pitchFamily="2" typeface="宋体"/>
            </a:endParaRPr>
          </a:p>
        </p:txBody>
      </p:sp>
    </p:spTree>
    <p:extLst>
      <p:ext uri="{BB962C8B-B14F-4D97-AF65-F5344CB8AC3E}">
        <p14:creationId val="958512263"/>
      </p:ext>
    </p:extLst>
  </p:cSld>
  <p:clrMapOvr>
    <a:masterClrMapping/>
  </p:clrMapOvr>
  <mc:AlternateContent>
    <mc:Choice Requires="p14">
      <p:transition advClick="0" p14:dur="1200" spd="slow">
        <p14:flip dir="r"/>
      </p:transition>
    </mc:Choice>
    <mc:Fallback>
      <p:transition advClick="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9" nodeType="withEffect" presetClass="entr" presetID="2" presetSubtype="2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3" nodeType="withEffect" presetClass="entr" presetID="2" presetSubtype="4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5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6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7" nodeType="withEffect" presetClass="entr" presetID="2" presetSubtype="8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9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1100"/>
                            </p:stCondLst>
                            <p:childTnLst>
                              <p:par>
                                <p:cTn fill="hold" grpId="0" id="22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4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5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6" nodeType="withEffect" presetClass="entr" presetID="2" presetSubtype="2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8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9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0" nodeType="withEffect" presetClass="entr" presetID="2" presetSubtype="2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2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3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4" nodeType="withEffect" presetClass="entr" presetID="2" presetSubtype="4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6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7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6"/>
      <p:bldP grpId="0" spid="37"/>
      <p:bldP grpId="0" spid="38"/>
      <p:bldP grpId="0" spid="39"/>
    </p:bldLst>
  </p:timing>
</p:sld>
</file>

<file path=ppt/slides/slide3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en-US" lang="zh-CN"/>
              <a:t>单击此处添加标题文本</a:t>
            </a:r>
          </a:p>
        </p:txBody>
      </p:sp>
      <p:sp>
        <p:nvSpPr>
          <p:cNvPr id="4" name="矩形 3"/>
          <p:cNvSpPr/>
          <p:nvPr/>
        </p:nvSpPr>
        <p:spPr>
          <a:xfrm>
            <a:off x="2637218" y="1419622"/>
            <a:ext cx="2610246" cy="2163516"/>
          </a:xfrm>
          <a:custGeom>
            <a:rect b="b" l="l" r="r" t="t"/>
            <a:pathLst>
              <a:path h="1919981" w="2316425">
                <a:moveTo>
                  <a:pt x="961654" y="1"/>
                </a:moveTo>
                <a:cubicBezTo>
                  <a:pt x="1241767" y="-484"/>
                  <a:pt x="1493101" y="118983"/>
                  <a:pt x="1668542" y="309758"/>
                </a:cubicBezTo>
                <a:lnTo>
                  <a:pt x="2316425" y="957641"/>
                </a:lnTo>
                <a:lnTo>
                  <a:pt x="1666038" y="1608027"/>
                </a:lnTo>
                <a:cubicBezTo>
                  <a:pt x="1490444" y="1799411"/>
                  <a:pt x="1238185" y="1919750"/>
                  <a:pt x="958327" y="1919980"/>
                </a:cubicBezTo>
                <a:cubicBezTo>
                  <a:pt x="428203" y="1920898"/>
                  <a:pt x="-918" y="1491778"/>
                  <a:pt x="1" y="961654"/>
                </a:cubicBezTo>
                <a:cubicBezTo>
                  <a:pt x="919" y="431529"/>
                  <a:pt x="431529" y="920"/>
                  <a:pt x="96165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" name="椭圆 5"/>
          <p:cNvSpPr/>
          <p:nvPr/>
        </p:nvSpPr>
        <p:spPr>
          <a:xfrm>
            <a:off x="4642143" y="2454532"/>
            <a:ext cx="1994446" cy="1653106"/>
          </a:xfrm>
          <a:custGeom>
            <a:rect b="b" l="l" r="r" t="t"/>
            <a:pathLst>
              <a:path h="1919981" w="2316425">
                <a:moveTo>
                  <a:pt x="1358098" y="1"/>
                </a:moveTo>
                <a:cubicBezTo>
                  <a:pt x="1888222" y="-917"/>
                  <a:pt x="2317343" y="428203"/>
                  <a:pt x="2316424" y="958327"/>
                </a:cubicBezTo>
                <a:cubicBezTo>
                  <a:pt x="2315506" y="1488452"/>
                  <a:pt x="1884896" y="1919061"/>
                  <a:pt x="1354771" y="1919980"/>
                </a:cubicBezTo>
                <a:cubicBezTo>
                  <a:pt x="1074658" y="1920465"/>
                  <a:pt x="823324" y="1800998"/>
                  <a:pt x="647883" y="1610223"/>
                </a:cubicBezTo>
                <a:lnTo>
                  <a:pt x="0" y="962340"/>
                </a:lnTo>
                <a:lnTo>
                  <a:pt x="650387" y="311954"/>
                </a:lnTo>
                <a:cubicBezTo>
                  <a:pt x="825981" y="120570"/>
                  <a:pt x="1078240" y="231"/>
                  <a:pt x="135809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6" name="TextBox 15"/>
          <p:cNvSpPr txBox="1"/>
          <p:nvPr/>
        </p:nvSpPr>
        <p:spPr>
          <a:xfrm>
            <a:off x="911921" y="1947133"/>
            <a:ext cx="1440160" cy="137160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>
            <a:defPPr>
              <a:defRPr lang="zh-CN"/>
            </a:defPPr>
            <a:lvl1pPr algn="just">
              <a:lnSpc>
                <a:spcPct val="1500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微软雅黑"/>
                <a:ea charset="-122" pitchFamily="34" typeface="微软雅黑"/>
              </a:defRPr>
            </a:lvl1pPr>
          </a:lstStyle>
          <a:p>
            <a:r>
              <a:rPr altLang="en-US" lang="zh-CN" sz="1200"/>
              <a:t>点击输入简要文字内容，文字内容需概括精炼，不用多余的文字修饰，言简意赅的说明分项内容。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888585" y="2861888"/>
            <a:ext cx="1429544" cy="109728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>
            <a:defPPr>
              <a:defRPr lang="zh-CN"/>
            </a:defPPr>
            <a:lvl1pPr algn="just">
              <a:lnSpc>
                <a:spcPct val="1500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微软雅黑"/>
                <a:ea charset="-122" pitchFamily="34" typeface="微软雅黑"/>
              </a:defRPr>
            </a:lvl1pPr>
          </a:lstStyle>
          <a:p>
            <a:r>
              <a:rPr altLang="en-US" lang="zh-CN" sz="1200"/>
              <a:t>点击输入简要文字内容，文字内容需概括精炼，不用多余的文字修饰。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302054" y="1871107"/>
            <a:ext cx="908367" cy="3962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r>
              <a:rPr altLang="zh-CN" b="1" lang="en-US" smtClean="0" sz="20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800万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000153" y="2435344"/>
            <a:ext cx="1641990" cy="53340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pPr algn="just">
              <a:lnSpc>
                <a:spcPts val="1400"/>
              </a:lnSpc>
            </a:pPr>
            <a:r>
              <a:rPr altLang="en-US" lang="zh-CN" sz="10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点击输入简要文字内容，文字内容需概括精炼，不用多余的文字修饰……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402673" y="2808992"/>
            <a:ext cx="762318" cy="3352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r>
              <a:rPr altLang="zh-CN" b="1" lang="en-US" smtClean="0" sz="16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400万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243769" y="3219760"/>
            <a:ext cx="1212767" cy="45720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>
            <a:defPPr>
              <a:defRPr lang="zh-CN"/>
            </a:defPPr>
            <a:lvl1pPr algn="just">
              <a:lnSpc>
                <a:spcPct val="150000"/>
              </a:lnSpc>
              <a:defRPr sz="10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defRPr>
            </a:lvl1pPr>
          </a:lstStyle>
          <a:p>
            <a:pPr>
              <a:lnSpc>
                <a:spcPct val="100000"/>
              </a:lnSpc>
            </a:pPr>
            <a:r>
              <a:rPr altLang="en-US" lang="zh-CN"/>
              <a:t>点击输入简要文字内容，文字内容需概括精炼……</a:t>
            </a:r>
          </a:p>
        </p:txBody>
      </p:sp>
      <p:sp>
        <p:nvSpPr>
          <p:cNvPr id="23" name="椭圆 22"/>
          <p:cNvSpPr/>
          <p:nvPr/>
        </p:nvSpPr>
        <p:spPr>
          <a:xfrm>
            <a:off x="2721555" y="1500828"/>
            <a:ext cx="576064" cy="576064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1" bIns="0" lIns="0" rIns="0" rtlCol="0" tIns="0"/>
          <a:lstStyle/>
          <a:p>
            <a:pPr algn="ctr"/>
            <a:r>
              <a:rPr altLang="en-US" lang="zh-CN" smtClean="0" sz="1200">
                <a:latin charset="-122" pitchFamily="34" typeface="微软雅黑"/>
                <a:ea charset="-122" pitchFamily="34" typeface="微软雅黑"/>
              </a:rPr>
              <a:t>所需资金</a:t>
            </a:r>
          </a:p>
        </p:txBody>
      </p:sp>
      <p:sp>
        <p:nvSpPr>
          <p:cNvPr id="28" name="椭圆 27"/>
          <p:cNvSpPr/>
          <p:nvPr/>
        </p:nvSpPr>
        <p:spPr>
          <a:xfrm>
            <a:off x="6203166" y="2487672"/>
            <a:ext cx="465334" cy="465334"/>
          </a:xfrm>
          <a:prstGeom prst="ellipse">
            <a:avLst/>
          </a:prstGeom>
          <a:solidFill>
            <a:schemeClr val="accent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1" bIns="0" lIns="0" rIns="0" rtlCol="0" tIns="0"/>
          <a:lstStyle/>
          <a:p>
            <a:pPr algn="ctr"/>
            <a:r>
              <a:rPr altLang="en-US" lang="zh-CN" smtClean="0" sz="1000">
                <a:latin charset="-122" pitchFamily="34" typeface="微软雅黑"/>
                <a:ea charset="-122" pitchFamily="34" typeface="微软雅黑"/>
              </a:rPr>
              <a:t>已有资金</a:t>
            </a:r>
          </a:p>
        </p:txBody>
      </p:sp>
      <p:sp>
        <p:nvSpPr>
          <p:cNvPr id="29" name="KSO_Shape"/>
          <p:cNvSpPr/>
          <p:nvPr/>
        </p:nvSpPr>
        <p:spPr bwMode="auto">
          <a:xfrm>
            <a:off x="269901" y="127407"/>
            <a:ext cx="280168" cy="268962"/>
          </a:xfrm>
          <a:custGeom>
            <a:gdLst>
              <a:gd fmla="*/ 1618108 w 3816350" name="T0"/>
              <a:gd fmla="*/ 3491708 h 3665538" name="T1"/>
              <a:gd fmla="*/ 3711914 w 3816350" name="T2"/>
              <a:gd fmla="*/ 3515947 h 3665538" name="T3"/>
              <a:gd fmla="*/ 1938033 w 3816350" name="T4"/>
              <a:gd fmla="*/ 3320852 h 3665538" name="T5"/>
              <a:gd fmla="*/ 2466975 w 3816350" name="T6"/>
              <a:gd fmla="*/ 3464378 h 3665538" name="T7"/>
              <a:gd fmla="*/ 1420823 w 3816350" name="T8"/>
              <a:gd fmla="*/ 3514907 h 3665538" name="T9"/>
              <a:gd fmla="*/ 1072366 w 3816350" name="T10"/>
              <a:gd fmla="*/ 3448171 h 3665538" name="T11"/>
              <a:gd fmla="*/ 350995 w 3816350" name="T12"/>
              <a:gd fmla="*/ 3613421 h 3665538" name="T13"/>
              <a:gd fmla="*/ 2826009 w 3816350" name="T14"/>
              <a:gd fmla="*/ 3416327 h 3665538" name="T15"/>
              <a:gd fmla="*/ 3710327 w 3816350" name="T16"/>
              <a:gd fmla="*/ 3553504 h 3665538" name="T17"/>
              <a:gd fmla="*/ 1625482 w 3816350" name="T18"/>
              <a:gd fmla="*/ 3379536 h 3665538" name="T19"/>
              <a:gd fmla="*/ 2426374 w 3816350" name="T20"/>
              <a:gd fmla="*/ 3213000 h 3665538" name="T21"/>
              <a:gd fmla="*/ 771525 w 3816350" name="T22"/>
              <a:gd fmla="*/ 3205163 h 3665538" name="T23"/>
              <a:gd fmla="*/ 1067953 w 3816350" name="T24"/>
              <a:gd fmla="*/ 3277053 h 3665538" name="T25"/>
              <a:gd fmla="*/ 784892 w 3816350" name="T26"/>
              <a:gd fmla="*/ 3451540 h 3665538" name="T27"/>
              <a:gd fmla="*/ 2490788 w 3816350" name="T28"/>
              <a:gd fmla="*/ 3116568 h 3665538" name="T29"/>
              <a:gd fmla="*/ 1449375 w 3816350" name="T30"/>
              <a:gd fmla="*/ 3307847 h 3665538" name="T31"/>
              <a:gd fmla="*/ 2434307 w 3816350" name="T32"/>
              <a:gd fmla="*/ 3163198 h 3665538" name="T33"/>
              <a:gd fmla="*/ 3783974 w 3816350" name="T34"/>
              <a:gd fmla="*/ 3278823 h 3665538" name="T35"/>
              <a:gd fmla="*/ 2635250 w 3816350" name="T36"/>
              <a:gd fmla="*/ 3206432 h 3665538" name="T37"/>
              <a:gd fmla="*/ 3815080 w 3816350" name="T38"/>
              <a:gd fmla="*/ 3040062 h 3665538" name="T39"/>
              <a:gd fmla="*/ 2866956 w 3816350" name="T40"/>
              <a:gd fmla="*/ 3006725 h 3665538" name="T41"/>
              <a:gd fmla="*/ 657993 w 3816350" name="T42"/>
              <a:gd fmla="*/ 3196983 h 3665538" name="T43"/>
              <a:gd fmla="*/ 872062 w 3816350" name="T44"/>
              <a:gd fmla="*/ 3214746 h 3665538" name="T45"/>
              <a:gd fmla="*/ 825374 w 3816350" name="T46"/>
              <a:gd fmla="*/ 2994614 h 3665538" name="T47"/>
              <a:gd fmla="*/ 1190307 w 3816350" name="T48"/>
              <a:gd fmla="*/ 3120223 h 3665538" name="T49"/>
              <a:gd fmla="*/ 273368 w 3816350" name="T50"/>
              <a:gd fmla="*/ 3120223 h 3665538" name="T51"/>
              <a:gd fmla="*/ 1472924 w 3816350" name="T52"/>
              <a:gd fmla="*/ 2958852 h 3665538" name="T53"/>
              <a:gd fmla="*/ 2445690 w 3816350" name="T54"/>
              <a:gd fmla="*/ 3096148 h 3665538" name="T55"/>
              <a:gd fmla="*/ 1403350 w 3816350" name="T56"/>
              <a:gd fmla="*/ 2909186 h 3665538" name="T57"/>
              <a:gd fmla="*/ 3767144 w 3816350" name="T58"/>
              <a:gd fmla="*/ 2880042 h 3665538" name="T59"/>
              <a:gd fmla="*/ 2660954 w 3816350" name="T60"/>
              <a:gd fmla="*/ 3062923 h 3665538" name="T61"/>
              <a:gd fmla="*/ 2077078 w 3816350" name="T62"/>
              <a:gd fmla="*/ 2755988 h 3665538" name="T63"/>
              <a:gd fmla="*/ 2064323 w 3816350" name="T64"/>
              <a:gd fmla="*/ 3023556 h 3665538" name="T65"/>
              <a:gd fmla="*/ 1553136 w 3816350" name="T66"/>
              <a:gd fmla="*/ 2926811 h 3665538" name="T67"/>
              <a:gd fmla="*/ 2489519 w 3816350" name="T68"/>
              <a:gd fmla="*/ 2707310 h 3665538" name="T69"/>
              <a:gd fmla="*/ 1846579 w 3816350" name="T70"/>
              <a:gd fmla="*/ 2621224 h 3665538" name="T71"/>
              <a:gd fmla="*/ 3411957 w 3816350" name="T72"/>
              <a:gd fmla="*/ 2738921 h 3665538" name="T73"/>
              <a:gd fmla="*/ 3080259 w 3816350" name="T74"/>
              <a:gd fmla="*/ 2936880 h 3665538" name="T75"/>
              <a:gd fmla="*/ 1829436 w 3816350" name="T76"/>
              <a:gd fmla="*/ 2582778 h 3665538" name="T77"/>
              <a:gd fmla="*/ 1856740 w 3816350" name="T78"/>
              <a:gd fmla="*/ 2801747 h 3665538" name="T79"/>
              <a:gd fmla="*/ 2088516 w 3816350" name="T80"/>
              <a:gd fmla="*/ 2619751 h 3665538" name="T81"/>
              <a:gd fmla="*/ 2403793 w 3816350" name="T82"/>
              <a:gd fmla="*/ 2645568 h 3665538" name="T83"/>
              <a:gd fmla="*/ 1545273 w 3816350" name="T84"/>
              <a:gd fmla="*/ 2758080 h 3665538" name="T85"/>
              <a:gd fmla="*/ 2737140 w 3816350" name="T86"/>
              <a:gd fmla="*/ 2576196 h 3665538" name="T87"/>
              <a:gd fmla="*/ 3655103 w 3816350" name="T88"/>
              <a:gd fmla="*/ 2636838 h 3665538" name="T89"/>
              <a:gd fmla="*/ 2771738 w 3816350" name="T90"/>
              <a:gd fmla="*/ 2448243 h 3665538" name="T91"/>
              <a:gd fmla="*/ 2989478 w 3816350" name="T92"/>
              <a:gd fmla="*/ 2307907 h 3665538" name="T93"/>
              <a:gd fmla="*/ 2867591 w 3816350" name="T94"/>
              <a:gd fmla="*/ 2234247 h 3665538" name="T95"/>
              <a:gd fmla="*/ 3696043 w 3816350" name="T96"/>
              <a:gd fmla="*/ 2367598 h 3665538" name="T97"/>
              <a:gd fmla="*/ 3314856 w 3816350" name="T98"/>
              <a:gd fmla="*/ 1892183 h 3665538" name="T99"/>
              <a:gd fmla="*/ 2974884 w 3816350" name="T100"/>
              <a:gd fmla="*/ 2068371 h 3665538" name="T101"/>
              <a:gd fmla="*/ 3799844 w 3816350" name="T102"/>
              <a:gd fmla="*/ 2062969 h 3665538" name="T103"/>
              <a:gd fmla="*/ 2637789 w 3816350" name="T104"/>
              <a:gd fmla="*/ 2027696 h 3665538" name="T105"/>
              <a:gd fmla="*/ 3189458 w 3816350" name="T106"/>
              <a:gd fmla="*/ 1697313 h 3665538" name="T107"/>
              <a:gd fmla="*/ 3015840 w 3816350" name="T108"/>
              <a:gd fmla="*/ 1948969 h 3665538" name="T109"/>
              <a:gd fmla="*/ 3354189 w 3816350" name="T110"/>
              <a:gd fmla="*/ 1860541 h 3665538" name="T111"/>
              <a:gd fmla="*/ 3468771 w 3816350" name="T112"/>
              <a:gd fmla="*/ 1695411 h 3665538" name="T113"/>
              <a:gd fmla="*/ 3173905 w 3816350" name="T114"/>
              <a:gd fmla="*/ 2035495 h 3665538" name="T115"/>
              <a:gd fmla="*/ 3074241 w 3816350" name="T116"/>
              <a:gd fmla="*/ 1681466 h 3665538" name="T117"/>
              <a:gd fmla="*/ 3386120 w 3816350" name="T118"/>
              <a:gd fmla="*/ 1131189 h 3665538" name="T119"/>
              <a:gd fmla="*/ 254975 w 3816350" name="T120"/>
              <a:gd fmla="*/ 2785759 h 3665538" name="T121"/>
              <a:gd fmla="*/ 1131353 w 3816350" name="T122"/>
              <a:gd fmla="*/ 1377803 h 3665538" name="T123"/>
              <a:gd fmla="*/ 2508155 w 3816350" name="T124"/>
              <a:gd fmla="*/ 314537 h 3665538" name="T12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b="b" l="0" r="r" t="0"/>
            <a:pathLst>
              <a:path h="3665538" w="3816350">
                <a:moveTo>
                  <a:pt x="1892592" y="3532067"/>
                </a:moveTo>
                <a:lnTo>
                  <a:pt x="1892592" y="3635348"/>
                </a:lnTo>
                <a:lnTo>
                  <a:pt x="1913877" y="3636302"/>
                </a:lnTo>
                <a:lnTo>
                  <a:pt x="1935480" y="3636302"/>
                </a:lnTo>
                <a:lnTo>
                  <a:pt x="1965343" y="3635666"/>
                </a:lnTo>
                <a:lnTo>
                  <a:pt x="1965343" y="3532385"/>
                </a:lnTo>
                <a:lnTo>
                  <a:pt x="1935480" y="3532703"/>
                </a:lnTo>
                <a:lnTo>
                  <a:pt x="1913877" y="3532703"/>
                </a:lnTo>
                <a:lnTo>
                  <a:pt x="1892592" y="3532067"/>
                </a:lnTo>
                <a:close/>
                <a:moveTo>
                  <a:pt x="665284" y="3532067"/>
                </a:moveTo>
                <a:lnTo>
                  <a:pt x="665284" y="3635348"/>
                </a:lnTo>
                <a:lnTo>
                  <a:pt x="686575" y="3636302"/>
                </a:lnTo>
                <a:lnTo>
                  <a:pt x="708185" y="3636302"/>
                </a:lnTo>
                <a:lnTo>
                  <a:pt x="738374" y="3635666"/>
                </a:lnTo>
                <a:lnTo>
                  <a:pt x="738374" y="3532385"/>
                </a:lnTo>
                <a:lnTo>
                  <a:pt x="708185" y="3532703"/>
                </a:lnTo>
                <a:lnTo>
                  <a:pt x="686575" y="3532703"/>
                </a:lnTo>
                <a:lnTo>
                  <a:pt x="665284" y="3532067"/>
                </a:lnTo>
                <a:close/>
                <a:moveTo>
                  <a:pt x="1746773" y="3519356"/>
                </a:moveTo>
                <a:lnTo>
                  <a:pt x="1746773" y="3623272"/>
                </a:lnTo>
                <a:lnTo>
                  <a:pt x="1764563" y="3625497"/>
                </a:lnTo>
                <a:lnTo>
                  <a:pt x="1782671" y="3628039"/>
                </a:lnTo>
                <a:lnTo>
                  <a:pt x="1800780" y="3629628"/>
                </a:lnTo>
                <a:lnTo>
                  <a:pt x="1819841" y="3631535"/>
                </a:lnTo>
                <a:lnTo>
                  <a:pt x="1819841" y="3527618"/>
                </a:lnTo>
                <a:lnTo>
                  <a:pt x="1800780" y="3526029"/>
                </a:lnTo>
                <a:lnTo>
                  <a:pt x="1782671" y="3524123"/>
                </a:lnTo>
                <a:lnTo>
                  <a:pt x="1764563" y="3521580"/>
                </a:lnTo>
                <a:lnTo>
                  <a:pt x="1746773" y="3519356"/>
                </a:lnTo>
                <a:close/>
                <a:moveTo>
                  <a:pt x="519421" y="3519356"/>
                </a:moveTo>
                <a:lnTo>
                  <a:pt x="519421" y="3623272"/>
                </a:lnTo>
                <a:lnTo>
                  <a:pt x="537217" y="3625497"/>
                </a:lnTo>
                <a:lnTo>
                  <a:pt x="555330" y="3628039"/>
                </a:lnTo>
                <a:lnTo>
                  <a:pt x="573762" y="3629946"/>
                </a:lnTo>
                <a:lnTo>
                  <a:pt x="592511" y="3631535"/>
                </a:lnTo>
                <a:lnTo>
                  <a:pt x="592511" y="3527618"/>
                </a:lnTo>
                <a:lnTo>
                  <a:pt x="573762" y="3526029"/>
                </a:lnTo>
                <a:lnTo>
                  <a:pt x="555330" y="3524123"/>
                </a:lnTo>
                <a:lnTo>
                  <a:pt x="537217" y="3521580"/>
                </a:lnTo>
                <a:lnTo>
                  <a:pt x="519421" y="3519356"/>
                </a:lnTo>
                <a:close/>
                <a:moveTo>
                  <a:pt x="3151360" y="3517220"/>
                </a:moveTo>
                <a:lnTo>
                  <a:pt x="3151360" y="3632118"/>
                </a:lnTo>
                <a:lnTo>
                  <a:pt x="3174848" y="3632755"/>
                </a:lnTo>
                <a:lnTo>
                  <a:pt x="3198972" y="3633073"/>
                </a:lnTo>
                <a:lnTo>
                  <a:pt x="3231983" y="3632755"/>
                </a:lnTo>
                <a:lnTo>
                  <a:pt x="3231983" y="3517539"/>
                </a:lnTo>
                <a:lnTo>
                  <a:pt x="3198972" y="3517857"/>
                </a:lnTo>
                <a:lnTo>
                  <a:pt x="3174848" y="3517539"/>
                </a:lnTo>
                <a:lnTo>
                  <a:pt x="3151360" y="3517220"/>
                </a:lnTo>
                <a:close/>
                <a:moveTo>
                  <a:pt x="2989478" y="3502580"/>
                </a:moveTo>
                <a:lnTo>
                  <a:pt x="2989478" y="3618432"/>
                </a:lnTo>
                <a:lnTo>
                  <a:pt x="3009158" y="3620979"/>
                </a:lnTo>
                <a:lnTo>
                  <a:pt x="3029472" y="3623525"/>
                </a:lnTo>
                <a:lnTo>
                  <a:pt x="3049469" y="3625753"/>
                </a:lnTo>
                <a:lnTo>
                  <a:pt x="3070419" y="3627344"/>
                </a:lnTo>
                <a:lnTo>
                  <a:pt x="3070419" y="3512446"/>
                </a:lnTo>
                <a:lnTo>
                  <a:pt x="3049469" y="3510537"/>
                </a:lnTo>
                <a:lnTo>
                  <a:pt x="3029472" y="3507990"/>
                </a:lnTo>
                <a:lnTo>
                  <a:pt x="3009158" y="3505763"/>
                </a:lnTo>
                <a:lnTo>
                  <a:pt x="2989478" y="3502580"/>
                </a:lnTo>
                <a:close/>
                <a:moveTo>
                  <a:pt x="1600953" y="3486306"/>
                </a:moveTo>
                <a:lnTo>
                  <a:pt x="1600953" y="3591494"/>
                </a:lnTo>
                <a:lnTo>
                  <a:pt x="1618744" y="3596578"/>
                </a:lnTo>
                <a:lnTo>
                  <a:pt x="1636217" y="3601345"/>
                </a:lnTo>
                <a:lnTo>
                  <a:pt x="1654960" y="3606112"/>
                </a:lnTo>
                <a:lnTo>
                  <a:pt x="1673704" y="3610243"/>
                </a:lnTo>
                <a:lnTo>
                  <a:pt x="1673704" y="3506009"/>
                </a:lnTo>
                <a:lnTo>
                  <a:pt x="1654960" y="3501242"/>
                </a:lnTo>
                <a:lnTo>
                  <a:pt x="1636217" y="3496475"/>
                </a:lnTo>
                <a:lnTo>
                  <a:pt x="1618108" y="3491708"/>
                </a:lnTo>
                <a:lnTo>
                  <a:pt x="1600953" y="3486306"/>
                </a:lnTo>
                <a:close/>
                <a:moveTo>
                  <a:pt x="373875" y="3486306"/>
                </a:moveTo>
                <a:lnTo>
                  <a:pt x="373875" y="3591494"/>
                </a:lnTo>
                <a:lnTo>
                  <a:pt x="391353" y="3596578"/>
                </a:lnTo>
                <a:lnTo>
                  <a:pt x="409149" y="3601345"/>
                </a:lnTo>
                <a:lnTo>
                  <a:pt x="427581" y="3606112"/>
                </a:lnTo>
                <a:lnTo>
                  <a:pt x="446648" y="3610243"/>
                </a:lnTo>
                <a:lnTo>
                  <a:pt x="446648" y="3506009"/>
                </a:lnTo>
                <a:lnTo>
                  <a:pt x="427581" y="3501242"/>
                </a:lnTo>
                <a:lnTo>
                  <a:pt x="409149" y="3496475"/>
                </a:lnTo>
                <a:lnTo>
                  <a:pt x="390718" y="3491708"/>
                </a:lnTo>
                <a:lnTo>
                  <a:pt x="373875" y="3486306"/>
                </a:lnTo>
                <a:close/>
                <a:moveTo>
                  <a:pt x="2827597" y="3465978"/>
                </a:moveTo>
                <a:lnTo>
                  <a:pt x="2827597" y="3583104"/>
                </a:lnTo>
                <a:lnTo>
                  <a:pt x="2846959" y="3589151"/>
                </a:lnTo>
                <a:lnTo>
                  <a:pt x="2866956" y="3594243"/>
                </a:lnTo>
                <a:lnTo>
                  <a:pt x="2887588" y="3599336"/>
                </a:lnTo>
                <a:lnTo>
                  <a:pt x="2908220" y="3604110"/>
                </a:lnTo>
                <a:lnTo>
                  <a:pt x="2908220" y="3487939"/>
                </a:lnTo>
                <a:lnTo>
                  <a:pt x="2887588" y="3482847"/>
                </a:lnTo>
                <a:lnTo>
                  <a:pt x="2866956" y="3477436"/>
                </a:lnTo>
                <a:lnTo>
                  <a:pt x="2846959" y="3472025"/>
                </a:lnTo>
                <a:lnTo>
                  <a:pt x="2827597" y="3465978"/>
                </a:lnTo>
                <a:close/>
                <a:moveTo>
                  <a:pt x="2402802" y="3447218"/>
                </a:moveTo>
                <a:lnTo>
                  <a:pt x="2397719" y="3450714"/>
                </a:lnTo>
                <a:lnTo>
                  <a:pt x="2391365" y="3453891"/>
                </a:lnTo>
                <a:lnTo>
                  <a:pt x="2383740" y="3457387"/>
                </a:lnTo>
                <a:lnTo>
                  <a:pt x="2376433" y="3460565"/>
                </a:lnTo>
                <a:lnTo>
                  <a:pt x="2347841" y="3472005"/>
                </a:lnTo>
                <a:lnTo>
                  <a:pt x="2347841" y="3562893"/>
                </a:lnTo>
                <a:lnTo>
                  <a:pt x="2355784" y="3558761"/>
                </a:lnTo>
                <a:lnTo>
                  <a:pt x="2363408" y="3554630"/>
                </a:lnTo>
                <a:lnTo>
                  <a:pt x="2371033" y="3550181"/>
                </a:lnTo>
                <a:lnTo>
                  <a:pt x="2378340" y="3545414"/>
                </a:lnTo>
                <a:lnTo>
                  <a:pt x="2385329" y="3540648"/>
                </a:lnTo>
                <a:lnTo>
                  <a:pt x="2391683" y="3535881"/>
                </a:lnTo>
                <a:lnTo>
                  <a:pt x="2397719" y="3531114"/>
                </a:lnTo>
                <a:lnTo>
                  <a:pt x="2402802" y="3526983"/>
                </a:lnTo>
                <a:lnTo>
                  <a:pt x="2402802" y="3447218"/>
                </a:lnTo>
                <a:close/>
                <a:moveTo>
                  <a:pt x="1175646" y="3447218"/>
                </a:moveTo>
                <a:lnTo>
                  <a:pt x="1170561" y="3450714"/>
                </a:lnTo>
                <a:lnTo>
                  <a:pt x="1164205" y="3453891"/>
                </a:lnTo>
                <a:lnTo>
                  <a:pt x="1156578" y="3457387"/>
                </a:lnTo>
                <a:lnTo>
                  <a:pt x="1149269" y="3460565"/>
                </a:lnTo>
                <a:lnTo>
                  <a:pt x="1120669" y="3472005"/>
                </a:lnTo>
                <a:lnTo>
                  <a:pt x="1120669" y="3562893"/>
                </a:lnTo>
                <a:lnTo>
                  <a:pt x="1128613" y="3558761"/>
                </a:lnTo>
                <a:lnTo>
                  <a:pt x="1136240" y="3554630"/>
                </a:lnTo>
                <a:lnTo>
                  <a:pt x="1144185" y="3550181"/>
                </a:lnTo>
                <a:lnTo>
                  <a:pt x="1151176" y="3545414"/>
                </a:lnTo>
                <a:lnTo>
                  <a:pt x="1158167" y="3540648"/>
                </a:lnTo>
                <a:lnTo>
                  <a:pt x="1164523" y="3535881"/>
                </a:lnTo>
                <a:lnTo>
                  <a:pt x="1170561" y="3531114"/>
                </a:lnTo>
                <a:lnTo>
                  <a:pt x="1175646" y="3526347"/>
                </a:lnTo>
                <a:lnTo>
                  <a:pt x="1175646" y="3447218"/>
                </a:lnTo>
                <a:close/>
                <a:moveTo>
                  <a:pt x="3717945" y="3422692"/>
                </a:moveTo>
                <a:lnTo>
                  <a:pt x="3711914" y="3426193"/>
                </a:lnTo>
                <a:lnTo>
                  <a:pt x="3704931" y="3430013"/>
                </a:lnTo>
                <a:lnTo>
                  <a:pt x="3696678" y="3433832"/>
                </a:lnTo>
                <a:lnTo>
                  <a:pt x="3688425" y="3437651"/>
                </a:lnTo>
                <a:lnTo>
                  <a:pt x="3671285" y="3444335"/>
                </a:lnTo>
                <a:lnTo>
                  <a:pt x="3656684" y="3450064"/>
                </a:lnTo>
                <a:lnTo>
                  <a:pt x="3656684" y="3551276"/>
                </a:lnTo>
                <a:lnTo>
                  <a:pt x="3665254" y="3546820"/>
                </a:lnTo>
                <a:lnTo>
                  <a:pt x="3674142" y="3542046"/>
                </a:lnTo>
                <a:lnTo>
                  <a:pt x="3682394" y="3537272"/>
                </a:lnTo>
                <a:lnTo>
                  <a:pt x="3690647" y="3532179"/>
                </a:lnTo>
                <a:lnTo>
                  <a:pt x="3698582" y="3526769"/>
                </a:lnTo>
                <a:lnTo>
                  <a:pt x="3705566" y="3521358"/>
                </a:lnTo>
                <a:lnTo>
                  <a:pt x="3711914" y="3515947"/>
                </a:lnTo>
                <a:lnTo>
                  <a:pt x="3717945" y="3510855"/>
                </a:lnTo>
                <a:lnTo>
                  <a:pt x="3717945" y="3422692"/>
                </a:lnTo>
                <a:close/>
                <a:moveTo>
                  <a:pt x="1455133" y="3410672"/>
                </a:moveTo>
                <a:lnTo>
                  <a:pt x="1455133" y="3516813"/>
                </a:lnTo>
                <a:lnTo>
                  <a:pt x="1457675" y="3519674"/>
                </a:lnTo>
                <a:lnTo>
                  <a:pt x="1460216" y="3522534"/>
                </a:lnTo>
                <a:lnTo>
                  <a:pt x="1466888" y="3528572"/>
                </a:lnTo>
                <a:lnTo>
                  <a:pt x="1475466" y="3534610"/>
                </a:lnTo>
                <a:lnTo>
                  <a:pt x="1484679" y="3540965"/>
                </a:lnTo>
                <a:lnTo>
                  <a:pt x="1495162" y="3547639"/>
                </a:lnTo>
                <a:lnTo>
                  <a:pt x="1505964" y="3553677"/>
                </a:lnTo>
                <a:lnTo>
                  <a:pt x="1517083" y="3559715"/>
                </a:lnTo>
                <a:lnTo>
                  <a:pt x="1528202" y="3564799"/>
                </a:lnTo>
                <a:lnTo>
                  <a:pt x="1528202" y="3457387"/>
                </a:lnTo>
                <a:lnTo>
                  <a:pt x="1517083" y="3452302"/>
                </a:lnTo>
                <a:lnTo>
                  <a:pt x="1506917" y="3446582"/>
                </a:lnTo>
                <a:lnTo>
                  <a:pt x="1497068" y="3441180"/>
                </a:lnTo>
                <a:lnTo>
                  <a:pt x="1487538" y="3435142"/>
                </a:lnTo>
                <a:lnTo>
                  <a:pt x="1478960" y="3429422"/>
                </a:lnTo>
                <a:lnTo>
                  <a:pt x="1470700" y="3423384"/>
                </a:lnTo>
                <a:lnTo>
                  <a:pt x="1462758" y="3417028"/>
                </a:lnTo>
                <a:lnTo>
                  <a:pt x="1455133" y="3410672"/>
                </a:lnTo>
                <a:close/>
                <a:moveTo>
                  <a:pt x="227694" y="3410672"/>
                </a:moveTo>
                <a:lnTo>
                  <a:pt x="227694" y="3516813"/>
                </a:lnTo>
                <a:lnTo>
                  <a:pt x="230237" y="3519674"/>
                </a:lnTo>
                <a:lnTo>
                  <a:pt x="233097" y="3522534"/>
                </a:lnTo>
                <a:lnTo>
                  <a:pt x="239770" y="3528572"/>
                </a:lnTo>
                <a:lnTo>
                  <a:pt x="248033" y="3534610"/>
                </a:lnTo>
                <a:lnTo>
                  <a:pt x="257566" y="3540965"/>
                </a:lnTo>
                <a:lnTo>
                  <a:pt x="267735" y="3547639"/>
                </a:lnTo>
                <a:lnTo>
                  <a:pt x="278858" y="3553677"/>
                </a:lnTo>
                <a:lnTo>
                  <a:pt x="289662" y="3559715"/>
                </a:lnTo>
                <a:lnTo>
                  <a:pt x="300785" y="3564799"/>
                </a:lnTo>
                <a:lnTo>
                  <a:pt x="300785" y="3457387"/>
                </a:lnTo>
                <a:lnTo>
                  <a:pt x="289662" y="3452302"/>
                </a:lnTo>
                <a:lnTo>
                  <a:pt x="279493" y="3446582"/>
                </a:lnTo>
                <a:lnTo>
                  <a:pt x="269642" y="3441180"/>
                </a:lnTo>
                <a:lnTo>
                  <a:pt x="260108" y="3435142"/>
                </a:lnTo>
                <a:lnTo>
                  <a:pt x="251528" y="3429422"/>
                </a:lnTo>
                <a:lnTo>
                  <a:pt x="243266" y="3423384"/>
                </a:lnTo>
                <a:lnTo>
                  <a:pt x="235321" y="3417028"/>
                </a:lnTo>
                <a:lnTo>
                  <a:pt x="227694" y="3410672"/>
                </a:lnTo>
                <a:close/>
                <a:moveTo>
                  <a:pt x="2665715" y="3381953"/>
                </a:moveTo>
                <a:lnTo>
                  <a:pt x="2665715" y="3500670"/>
                </a:lnTo>
                <a:lnTo>
                  <a:pt x="2668254" y="3503216"/>
                </a:lnTo>
                <a:lnTo>
                  <a:pt x="2671429" y="3506399"/>
                </a:lnTo>
                <a:lnTo>
                  <a:pt x="2678729" y="3512765"/>
                </a:lnTo>
                <a:lnTo>
                  <a:pt x="2687934" y="3519767"/>
                </a:lnTo>
                <a:lnTo>
                  <a:pt x="2698726" y="3527087"/>
                </a:lnTo>
                <a:lnTo>
                  <a:pt x="2710153" y="3534089"/>
                </a:lnTo>
                <a:lnTo>
                  <a:pt x="2722215" y="3541409"/>
                </a:lnTo>
                <a:lnTo>
                  <a:pt x="2734594" y="3547457"/>
                </a:lnTo>
                <a:lnTo>
                  <a:pt x="2746656" y="3553504"/>
                </a:lnTo>
                <a:lnTo>
                  <a:pt x="2746656" y="3434150"/>
                </a:lnTo>
                <a:lnTo>
                  <a:pt x="2734594" y="3428103"/>
                </a:lnTo>
                <a:lnTo>
                  <a:pt x="2723167" y="3422374"/>
                </a:lnTo>
                <a:lnTo>
                  <a:pt x="2712058" y="3416009"/>
                </a:lnTo>
                <a:lnTo>
                  <a:pt x="2701583" y="3409325"/>
                </a:lnTo>
                <a:lnTo>
                  <a:pt x="2691743" y="3402959"/>
                </a:lnTo>
                <a:lnTo>
                  <a:pt x="2682538" y="3396276"/>
                </a:lnTo>
                <a:lnTo>
                  <a:pt x="2673650" y="3388955"/>
                </a:lnTo>
                <a:lnTo>
                  <a:pt x="2665715" y="3381953"/>
                </a:lnTo>
                <a:close/>
                <a:moveTo>
                  <a:pt x="1916773" y="3320218"/>
                </a:moveTo>
                <a:lnTo>
                  <a:pt x="1916773" y="3423312"/>
                </a:lnTo>
                <a:lnTo>
                  <a:pt x="1938033" y="3423629"/>
                </a:lnTo>
                <a:lnTo>
                  <a:pt x="1959928" y="3424263"/>
                </a:lnTo>
                <a:lnTo>
                  <a:pt x="1989755" y="3423629"/>
                </a:lnTo>
                <a:lnTo>
                  <a:pt x="1989755" y="3320535"/>
                </a:lnTo>
                <a:lnTo>
                  <a:pt x="1959293" y="3320852"/>
                </a:lnTo>
                <a:lnTo>
                  <a:pt x="1938033" y="3320852"/>
                </a:lnTo>
                <a:lnTo>
                  <a:pt x="1916773" y="3320218"/>
                </a:lnTo>
                <a:close/>
                <a:moveTo>
                  <a:pt x="1404938" y="3314700"/>
                </a:moveTo>
                <a:lnTo>
                  <a:pt x="1408115" y="3320420"/>
                </a:lnTo>
                <a:lnTo>
                  <a:pt x="1411928" y="3325505"/>
                </a:lnTo>
                <a:lnTo>
                  <a:pt x="1415740" y="3330590"/>
                </a:lnTo>
                <a:lnTo>
                  <a:pt x="1419552" y="3335992"/>
                </a:lnTo>
                <a:lnTo>
                  <a:pt x="1424000" y="3340759"/>
                </a:lnTo>
                <a:lnTo>
                  <a:pt x="1428447" y="3346161"/>
                </a:lnTo>
                <a:lnTo>
                  <a:pt x="1438296" y="3356013"/>
                </a:lnTo>
                <a:lnTo>
                  <a:pt x="1448780" y="3365229"/>
                </a:lnTo>
                <a:lnTo>
                  <a:pt x="1460852" y="3374444"/>
                </a:lnTo>
                <a:lnTo>
                  <a:pt x="1472924" y="3383025"/>
                </a:lnTo>
                <a:lnTo>
                  <a:pt x="1486267" y="3391287"/>
                </a:lnTo>
                <a:lnTo>
                  <a:pt x="1500563" y="3399550"/>
                </a:lnTo>
                <a:lnTo>
                  <a:pt x="1515494" y="3407494"/>
                </a:lnTo>
                <a:lnTo>
                  <a:pt x="1531061" y="3415121"/>
                </a:lnTo>
                <a:lnTo>
                  <a:pt x="1547263" y="3422113"/>
                </a:lnTo>
                <a:lnTo>
                  <a:pt x="1564101" y="3428786"/>
                </a:lnTo>
                <a:lnTo>
                  <a:pt x="1581574" y="3435142"/>
                </a:lnTo>
                <a:lnTo>
                  <a:pt x="1599682" y="3441498"/>
                </a:lnTo>
                <a:lnTo>
                  <a:pt x="1618108" y="3447218"/>
                </a:lnTo>
                <a:lnTo>
                  <a:pt x="1637170" y="3452620"/>
                </a:lnTo>
                <a:lnTo>
                  <a:pt x="1656866" y="3457705"/>
                </a:lnTo>
                <a:lnTo>
                  <a:pt x="1676881" y="3462472"/>
                </a:lnTo>
                <a:lnTo>
                  <a:pt x="1697213" y="3466921"/>
                </a:lnTo>
                <a:lnTo>
                  <a:pt x="1718180" y="3471052"/>
                </a:lnTo>
                <a:lnTo>
                  <a:pt x="1738830" y="3474865"/>
                </a:lnTo>
                <a:lnTo>
                  <a:pt x="1760116" y="3478361"/>
                </a:lnTo>
                <a:lnTo>
                  <a:pt x="1782036" y="3480903"/>
                </a:lnTo>
                <a:lnTo>
                  <a:pt x="1803639" y="3483763"/>
                </a:lnTo>
                <a:lnTo>
                  <a:pt x="1825877" y="3486306"/>
                </a:lnTo>
                <a:lnTo>
                  <a:pt x="1847798" y="3488213"/>
                </a:lnTo>
                <a:lnTo>
                  <a:pt x="1870036" y="3489801"/>
                </a:lnTo>
                <a:lnTo>
                  <a:pt x="1891957" y="3490755"/>
                </a:lnTo>
                <a:lnTo>
                  <a:pt x="1914513" y="3492026"/>
                </a:lnTo>
                <a:lnTo>
                  <a:pt x="1936751" y="3492344"/>
                </a:lnTo>
                <a:lnTo>
                  <a:pt x="1959307" y="3492979"/>
                </a:lnTo>
                <a:lnTo>
                  <a:pt x="1978051" y="3492344"/>
                </a:lnTo>
                <a:lnTo>
                  <a:pt x="1996794" y="3492026"/>
                </a:lnTo>
                <a:lnTo>
                  <a:pt x="2015538" y="3491708"/>
                </a:lnTo>
                <a:lnTo>
                  <a:pt x="2034599" y="3490437"/>
                </a:lnTo>
                <a:lnTo>
                  <a:pt x="2053025" y="3489801"/>
                </a:lnTo>
                <a:lnTo>
                  <a:pt x="2071769" y="3488213"/>
                </a:lnTo>
                <a:lnTo>
                  <a:pt x="2090513" y="3486624"/>
                </a:lnTo>
                <a:lnTo>
                  <a:pt x="2108621" y="3484717"/>
                </a:lnTo>
                <a:lnTo>
                  <a:pt x="2127365" y="3482492"/>
                </a:lnTo>
                <a:lnTo>
                  <a:pt x="2145473" y="3480268"/>
                </a:lnTo>
                <a:lnTo>
                  <a:pt x="2163581" y="3477408"/>
                </a:lnTo>
                <a:lnTo>
                  <a:pt x="2181372" y="3474865"/>
                </a:lnTo>
                <a:lnTo>
                  <a:pt x="2199163" y="3471688"/>
                </a:lnTo>
                <a:lnTo>
                  <a:pt x="2216318" y="3468510"/>
                </a:lnTo>
                <a:lnTo>
                  <a:pt x="2233473" y="3464696"/>
                </a:lnTo>
                <a:lnTo>
                  <a:pt x="2250311" y="3460883"/>
                </a:lnTo>
                <a:lnTo>
                  <a:pt x="2266830" y="3457069"/>
                </a:lnTo>
                <a:lnTo>
                  <a:pt x="2283668" y="3452620"/>
                </a:lnTo>
                <a:lnTo>
                  <a:pt x="2299235" y="3448171"/>
                </a:lnTo>
                <a:lnTo>
                  <a:pt x="2315119" y="3443404"/>
                </a:lnTo>
                <a:lnTo>
                  <a:pt x="2330051" y="3438320"/>
                </a:lnTo>
                <a:lnTo>
                  <a:pt x="2344982" y="3432917"/>
                </a:lnTo>
                <a:lnTo>
                  <a:pt x="2359278" y="3427833"/>
                </a:lnTo>
                <a:lnTo>
                  <a:pt x="2373574" y="3421795"/>
                </a:lnTo>
                <a:lnTo>
                  <a:pt x="2386917" y="3415757"/>
                </a:lnTo>
                <a:lnTo>
                  <a:pt x="2399942" y="3409719"/>
                </a:lnTo>
                <a:lnTo>
                  <a:pt x="2412650" y="3403363"/>
                </a:lnTo>
                <a:lnTo>
                  <a:pt x="2424722" y="3396690"/>
                </a:lnTo>
                <a:lnTo>
                  <a:pt x="2436159" y="3389380"/>
                </a:lnTo>
                <a:lnTo>
                  <a:pt x="2446961" y="3382389"/>
                </a:lnTo>
                <a:lnTo>
                  <a:pt x="2457444" y="3375080"/>
                </a:lnTo>
                <a:lnTo>
                  <a:pt x="2466975" y="3367453"/>
                </a:lnTo>
                <a:lnTo>
                  <a:pt x="2466975" y="3464378"/>
                </a:lnTo>
                <a:lnTo>
                  <a:pt x="2466657" y="3464696"/>
                </a:lnTo>
                <a:lnTo>
                  <a:pt x="2466340" y="3472641"/>
                </a:lnTo>
                <a:lnTo>
                  <a:pt x="2466022" y="3477408"/>
                </a:lnTo>
                <a:lnTo>
                  <a:pt x="2464751" y="3482492"/>
                </a:lnTo>
                <a:lnTo>
                  <a:pt x="2463480" y="3487895"/>
                </a:lnTo>
                <a:lnTo>
                  <a:pt x="2461892" y="3492344"/>
                </a:lnTo>
                <a:lnTo>
                  <a:pt x="2459986" y="3497111"/>
                </a:lnTo>
                <a:lnTo>
                  <a:pt x="2457444" y="3501877"/>
                </a:lnTo>
                <a:lnTo>
                  <a:pt x="2455220" y="3506962"/>
                </a:lnTo>
                <a:lnTo>
                  <a:pt x="2452361" y="3511729"/>
                </a:lnTo>
                <a:lnTo>
                  <a:pt x="2449184" y="3516178"/>
                </a:lnTo>
                <a:lnTo>
                  <a:pt x="2445690" y="3520945"/>
                </a:lnTo>
                <a:lnTo>
                  <a:pt x="2441878" y="3525712"/>
                </a:lnTo>
                <a:lnTo>
                  <a:pt x="2437748" y="3529843"/>
                </a:lnTo>
                <a:lnTo>
                  <a:pt x="2429170" y="3539059"/>
                </a:lnTo>
                <a:lnTo>
                  <a:pt x="2419322" y="3547639"/>
                </a:lnTo>
                <a:lnTo>
                  <a:pt x="2408202" y="3556537"/>
                </a:lnTo>
                <a:lnTo>
                  <a:pt x="2396130" y="3564799"/>
                </a:lnTo>
                <a:lnTo>
                  <a:pt x="2383423" y="3572744"/>
                </a:lnTo>
                <a:lnTo>
                  <a:pt x="2369127" y="3580689"/>
                </a:lnTo>
                <a:lnTo>
                  <a:pt x="2354195" y="3587998"/>
                </a:lnTo>
                <a:lnTo>
                  <a:pt x="2338311" y="3595625"/>
                </a:lnTo>
                <a:lnTo>
                  <a:pt x="2321791" y="3602298"/>
                </a:lnTo>
                <a:lnTo>
                  <a:pt x="2304636" y="3608972"/>
                </a:lnTo>
                <a:lnTo>
                  <a:pt x="2285892" y="3615328"/>
                </a:lnTo>
                <a:lnTo>
                  <a:pt x="2266830" y="3621683"/>
                </a:lnTo>
                <a:lnTo>
                  <a:pt x="2247134" y="3627086"/>
                </a:lnTo>
                <a:lnTo>
                  <a:pt x="2226802" y="3632806"/>
                </a:lnTo>
                <a:lnTo>
                  <a:pt x="2205516" y="3637255"/>
                </a:lnTo>
                <a:lnTo>
                  <a:pt x="2183278" y="3642022"/>
                </a:lnTo>
                <a:lnTo>
                  <a:pt x="2160722" y="3646471"/>
                </a:lnTo>
                <a:lnTo>
                  <a:pt x="2137848" y="3649967"/>
                </a:lnTo>
                <a:lnTo>
                  <a:pt x="2114340" y="3653462"/>
                </a:lnTo>
                <a:lnTo>
                  <a:pt x="2089877" y="3656640"/>
                </a:lnTo>
                <a:lnTo>
                  <a:pt x="2065415" y="3659182"/>
                </a:lnTo>
                <a:lnTo>
                  <a:pt x="2040000" y="3661407"/>
                </a:lnTo>
                <a:lnTo>
                  <a:pt x="2014267" y="3662996"/>
                </a:lnTo>
                <a:lnTo>
                  <a:pt x="1988217" y="3664267"/>
                </a:lnTo>
                <a:lnTo>
                  <a:pt x="1962166" y="3664903"/>
                </a:lnTo>
                <a:lnTo>
                  <a:pt x="1935480" y="3665538"/>
                </a:lnTo>
                <a:lnTo>
                  <a:pt x="1908159" y="3664903"/>
                </a:lnTo>
                <a:lnTo>
                  <a:pt x="1881155" y="3664267"/>
                </a:lnTo>
                <a:lnTo>
                  <a:pt x="1854469" y="3662996"/>
                </a:lnTo>
                <a:lnTo>
                  <a:pt x="1828419" y="3661089"/>
                </a:lnTo>
                <a:lnTo>
                  <a:pt x="1803004" y="3659182"/>
                </a:lnTo>
                <a:lnTo>
                  <a:pt x="1777588" y="3656322"/>
                </a:lnTo>
                <a:lnTo>
                  <a:pt x="1752809" y="3653145"/>
                </a:lnTo>
                <a:lnTo>
                  <a:pt x="1728664" y="3649649"/>
                </a:lnTo>
                <a:lnTo>
                  <a:pt x="1705155" y="3645835"/>
                </a:lnTo>
                <a:lnTo>
                  <a:pt x="1682282" y="3641069"/>
                </a:lnTo>
                <a:lnTo>
                  <a:pt x="1660043" y="3636302"/>
                </a:lnTo>
                <a:lnTo>
                  <a:pt x="1638440" y="3631217"/>
                </a:lnTo>
                <a:lnTo>
                  <a:pt x="1617791" y="3625497"/>
                </a:lnTo>
                <a:lnTo>
                  <a:pt x="1597776" y="3619777"/>
                </a:lnTo>
                <a:lnTo>
                  <a:pt x="1578397" y="3613421"/>
                </a:lnTo>
                <a:lnTo>
                  <a:pt x="1559653" y="3606747"/>
                </a:lnTo>
                <a:lnTo>
                  <a:pt x="1542498" y="3599438"/>
                </a:lnTo>
                <a:lnTo>
                  <a:pt x="1525343" y="3592447"/>
                </a:lnTo>
                <a:lnTo>
                  <a:pt x="1509776" y="3584820"/>
                </a:lnTo>
                <a:lnTo>
                  <a:pt x="1495162" y="3576875"/>
                </a:lnTo>
                <a:lnTo>
                  <a:pt x="1481184" y="3568613"/>
                </a:lnTo>
                <a:lnTo>
                  <a:pt x="1468159" y="3560350"/>
                </a:lnTo>
                <a:lnTo>
                  <a:pt x="1456404" y="3551770"/>
                </a:lnTo>
                <a:lnTo>
                  <a:pt x="1445603" y="3542554"/>
                </a:lnTo>
                <a:lnTo>
                  <a:pt x="1440837" y="3538423"/>
                </a:lnTo>
                <a:lnTo>
                  <a:pt x="1436390" y="3533656"/>
                </a:lnTo>
                <a:lnTo>
                  <a:pt x="1431942" y="3529207"/>
                </a:lnTo>
                <a:lnTo>
                  <a:pt x="1428130" y="3524440"/>
                </a:lnTo>
                <a:lnTo>
                  <a:pt x="1424318" y="3519674"/>
                </a:lnTo>
                <a:lnTo>
                  <a:pt x="1420823" y="3514907"/>
                </a:lnTo>
                <a:lnTo>
                  <a:pt x="1417646" y="3510140"/>
                </a:lnTo>
                <a:lnTo>
                  <a:pt x="1415105" y="3505055"/>
                </a:lnTo>
                <a:lnTo>
                  <a:pt x="1412563" y="3500288"/>
                </a:lnTo>
                <a:lnTo>
                  <a:pt x="1410339" y="3495204"/>
                </a:lnTo>
                <a:lnTo>
                  <a:pt x="1408115" y="3490437"/>
                </a:lnTo>
                <a:lnTo>
                  <a:pt x="1407162" y="3485352"/>
                </a:lnTo>
                <a:lnTo>
                  <a:pt x="1405892" y="3480268"/>
                </a:lnTo>
                <a:lnTo>
                  <a:pt x="1404621" y="3475183"/>
                </a:lnTo>
                <a:lnTo>
                  <a:pt x="1404303" y="3470099"/>
                </a:lnTo>
                <a:lnTo>
                  <a:pt x="1404303" y="3464696"/>
                </a:lnTo>
                <a:lnTo>
                  <a:pt x="1403350" y="3464696"/>
                </a:lnTo>
                <a:lnTo>
                  <a:pt x="1403350" y="3333132"/>
                </a:lnTo>
                <a:lnTo>
                  <a:pt x="1403350" y="3329318"/>
                </a:lnTo>
                <a:lnTo>
                  <a:pt x="1403985" y="3322327"/>
                </a:lnTo>
                <a:lnTo>
                  <a:pt x="1404938" y="3314700"/>
                </a:lnTo>
                <a:close/>
                <a:moveTo>
                  <a:pt x="177802" y="3314700"/>
                </a:moveTo>
                <a:lnTo>
                  <a:pt x="180980" y="3320420"/>
                </a:lnTo>
                <a:lnTo>
                  <a:pt x="184476" y="3325505"/>
                </a:lnTo>
                <a:lnTo>
                  <a:pt x="188289" y="3330590"/>
                </a:lnTo>
                <a:lnTo>
                  <a:pt x="192420" y="3335992"/>
                </a:lnTo>
                <a:lnTo>
                  <a:pt x="196551" y="3340759"/>
                </a:lnTo>
                <a:lnTo>
                  <a:pt x="201000" y="3346161"/>
                </a:lnTo>
                <a:lnTo>
                  <a:pt x="210852" y="3356013"/>
                </a:lnTo>
                <a:lnTo>
                  <a:pt x="221656" y="3365229"/>
                </a:lnTo>
                <a:lnTo>
                  <a:pt x="233414" y="3374444"/>
                </a:lnTo>
                <a:lnTo>
                  <a:pt x="245490" y="3383025"/>
                </a:lnTo>
                <a:lnTo>
                  <a:pt x="259155" y="3391287"/>
                </a:lnTo>
                <a:lnTo>
                  <a:pt x="273138" y="3399550"/>
                </a:lnTo>
                <a:lnTo>
                  <a:pt x="288073" y="3407494"/>
                </a:lnTo>
                <a:lnTo>
                  <a:pt x="303645" y="3415121"/>
                </a:lnTo>
                <a:lnTo>
                  <a:pt x="319852" y="3422113"/>
                </a:lnTo>
                <a:lnTo>
                  <a:pt x="336694" y="3428786"/>
                </a:lnTo>
                <a:lnTo>
                  <a:pt x="354173" y="3435142"/>
                </a:lnTo>
                <a:lnTo>
                  <a:pt x="372286" y="3441498"/>
                </a:lnTo>
                <a:lnTo>
                  <a:pt x="390718" y="3447218"/>
                </a:lnTo>
                <a:lnTo>
                  <a:pt x="409785" y="3452620"/>
                </a:lnTo>
                <a:lnTo>
                  <a:pt x="429488" y="3457705"/>
                </a:lnTo>
                <a:lnTo>
                  <a:pt x="449826" y="3462472"/>
                </a:lnTo>
                <a:lnTo>
                  <a:pt x="469846" y="3466921"/>
                </a:lnTo>
                <a:lnTo>
                  <a:pt x="490820" y="3471052"/>
                </a:lnTo>
                <a:lnTo>
                  <a:pt x="511794" y="3474865"/>
                </a:lnTo>
                <a:lnTo>
                  <a:pt x="533085" y="3478361"/>
                </a:lnTo>
                <a:lnTo>
                  <a:pt x="554695" y="3480903"/>
                </a:lnTo>
                <a:lnTo>
                  <a:pt x="576304" y="3483763"/>
                </a:lnTo>
                <a:lnTo>
                  <a:pt x="598549" y="3486306"/>
                </a:lnTo>
                <a:lnTo>
                  <a:pt x="620476" y="3488213"/>
                </a:lnTo>
                <a:lnTo>
                  <a:pt x="642721" y="3489801"/>
                </a:lnTo>
                <a:lnTo>
                  <a:pt x="664966" y="3490755"/>
                </a:lnTo>
                <a:lnTo>
                  <a:pt x="687211" y="3492026"/>
                </a:lnTo>
                <a:lnTo>
                  <a:pt x="709456" y="3492344"/>
                </a:lnTo>
                <a:lnTo>
                  <a:pt x="732018" y="3492344"/>
                </a:lnTo>
                <a:lnTo>
                  <a:pt x="750768" y="3492344"/>
                </a:lnTo>
                <a:lnTo>
                  <a:pt x="769517" y="3492026"/>
                </a:lnTo>
                <a:lnTo>
                  <a:pt x="788266" y="3491708"/>
                </a:lnTo>
                <a:lnTo>
                  <a:pt x="807333" y="3490437"/>
                </a:lnTo>
                <a:lnTo>
                  <a:pt x="825765" y="3489801"/>
                </a:lnTo>
                <a:lnTo>
                  <a:pt x="844832" y="3488213"/>
                </a:lnTo>
                <a:lnTo>
                  <a:pt x="863263" y="3486624"/>
                </a:lnTo>
                <a:lnTo>
                  <a:pt x="881695" y="3484717"/>
                </a:lnTo>
                <a:lnTo>
                  <a:pt x="900126" y="3482492"/>
                </a:lnTo>
                <a:lnTo>
                  <a:pt x="918240" y="3480268"/>
                </a:lnTo>
                <a:lnTo>
                  <a:pt x="936354" y="3477408"/>
                </a:lnTo>
                <a:lnTo>
                  <a:pt x="954150" y="3474865"/>
                </a:lnTo>
                <a:lnTo>
                  <a:pt x="971946" y="3471688"/>
                </a:lnTo>
                <a:lnTo>
                  <a:pt x="989424" y="3468510"/>
                </a:lnTo>
                <a:lnTo>
                  <a:pt x="1006266" y="3464696"/>
                </a:lnTo>
                <a:lnTo>
                  <a:pt x="1023109" y="3460883"/>
                </a:lnTo>
                <a:lnTo>
                  <a:pt x="1039952" y="3457069"/>
                </a:lnTo>
                <a:lnTo>
                  <a:pt x="1056476" y="3452620"/>
                </a:lnTo>
                <a:lnTo>
                  <a:pt x="1072366" y="3448171"/>
                </a:lnTo>
                <a:lnTo>
                  <a:pt x="1087937" y="3443087"/>
                </a:lnTo>
                <a:lnTo>
                  <a:pt x="1102873" y="3438320"/>
                </a:lnTo>
                <a:lnTo>
                  <a:pt x="1118126" y="3432917"/>
                </a:lnTo>
                <a:lnTo>
                  <a:pt x="1132109" y="3427833"/>
                </a:lnTo>
                <a:lnTo>
                  <a:pt x="1146409" y="3421795"/>
                </a:lnTo>
                <a:lnTo>
                  <a:pt x="1159756" y="3415757"/>
                </a:lnTo>
                <a:lnTo>
                  <a:pt x="1172785" y="3409719"/>
                </a:lnTo>
                <a:lnTo>
                  <a:pt x="1185497" y="3403363"/>
                </a:lnTo>
                <a:lnTo>
                  <a:pt x="1197890" y="3396690"/>
                </a:lnTo>
                <a:lnTo>
                  <a:pt x="1209331" y="3389380"/>
                </a:lnTo>
                <a:lnTo>
                  <a:pt x="1219818" y="3382389"/>
                </a:lnTo>
                <a:lnTo>
                  <a:pt x="1230622" y="3375080"/>
                </a:lnTo>
                <a:lnTo>
                  <a:pt x="1239838" y="3367453"/>
                </a:lnTo>
                <a:lnTo>
                  <a:pt x="1239838" y="3464378"/>
                </a:lnTo>
                <a:lnTo>
                  <a:pt x="1239838" y="3464696"/>
                </a:lnTo>
                <a:lnTo>
                  <a:pt x="1239520" y="3468827"/>
                </a:lnTo>
                <a:lnTo>
                  <a:pt x="1239202" y="3472641"/>
                </a:lnTo>
                <a:lnTo>
                  <a:pt x="1238885" y="3477408"/>
                </a:lnTo>
                <a:lnTo>
                  <a:pt x="1237614" y="3482492"/>
                </a:lnTo>
                <a:lnTo>
                  <a:pt x="1236342" y="3487895"/>
                </a:lnTo>
                <a:lnTo>
                  <a:pt x="1234754" y="3492344"/>
                </a:lnTo>
                <a:lnTo>
                  <a:pt x="1232847" y="3497111"/>
                </a:lnTo>
                <a:lnTo>
                  <a:pt x="1230622" y="3501877"/>
                </a:lnTo>
                <a:lnTo>
                  <a:pt x="1228080" y="3506962"/>
                </a:lnTo>
                <a:lnTo>
                  <a:pt x="1225538" y="3511729"/>
                </a:lnTo>
                <a:lnTo>
                  <a:pt x="1222360" y="3516178"/>
                </a:lnTo>
                <a:lnTo>
                  <a:pt x="1218546" y="3520945"/>
                </a:lnTo>
                <a:lnTo>
                  <a:pt x="1214733" y="3525712"/>
                </a:lnTo>
                <a:lnTo>
                  <a:pt x="1210920" y="3529843"/>
                </a:lnTo>
                <a:lnTo>
                  <a:pt x="1202022" y="3539059"/>
                </a:lnTo>
                <a:lnTo>
                  <a:pt x="1192170" y="3547639"/>
                </a:lnTo>
                <a:lnTo>
                  <a:pt x="1181048" y="3556537"/>
                </a:lnTo>
                <a:lnTo>
                  <a:pt x="1169290" y="3564799"/>
                </a:lnTo>
                <a:lnTo>
                  <a:pt x="1156261" y="3572744"/>
                </a:lnTo>
                <a:lnTo>
                  <a:pt x="1141960" y="3580689"/>
                </a:lnTo>
                <a:lnTo>
                  <a:pt x="1127024" y="3587998"/>
                </a:lnTo>
                <a:lnTo>
                  <a:pt x="1111453" y="3595625"/>
                </a:lnTo>
                <a:lnTo>
                  <a:pt x="1094610" y="3602298"/>
                </a:lnTo>
                <a:lnTo>
                  <a:pt x="1077450" y="3608972"/>
                </a:lnTo>
                <a:lnTo>
                  <a:pt x="1058701" y="3615328"/>
                </a:lnTo>
                <a:lnTo>
                  <a:pt x="1039952" y="3621683"/>
                </a:lnTo>
                <a:lnTo>
                  <a:pt x="1020249" y="3627086"/>
                </a:lnTo>
                <a:lnTo>
                  <a:pt x="999593" y="3632806"/>
                </a:lnTo>
                <a:lnTo>
                  <a:pt x="978301" y="3637255"/>
                </a:lnTo>
                <a:lnTo>
                  <a:pt x="956056" y="3642022"/>
                </a:lnTo>
                <a:lnTo>
                  <a:pt x="933494" y="3646471"/>
                </a:lnTo>
                <a:lnTo>
                  <a:pt x="910613" y="3649967"/>
                </a:lnTo>
                <a:lnTo>
                  <a:pt x="887097" y="3653462"/>
                </a:lnTo>
                <a:lnTo>
                  <a:pt x="862946" y="3656640"/>
                </a:lnTo>
                <a:lnTo>
                  <a:pt x="838158" y="3659182"/>
                </a:lnTo>
                <a:lnTo>
                  <a:pt x="812736" y="3661407"/>
                </a:lnTo>
                <a:lnTo>
                  <a:pt x="787313" y="3662996"/>
                </a:lnTo>
                <a:lnTo>
                  <a:pt x="761572" y="3664267"/>
                </a:lnTo>
                <a:lnTo>
                  <a:pt x="735196" y="3664903"/>
                </a:lnTo>
                <a:lnTo>
                  <a:pt x="708185" y="3665538"/>
                </a:lnTo>
                <a:lnTo>
                  <a:pt x="680855" y="3664903"/>
                </a:lnTo>
                <a:lnTo>
                  <a:pt x="654161" y="3664267"/>
                </a:lnTo>
                <a:lnTo>
                  <a:pt x="627467" y="3662996"/>
                </a:lnTo>
                <a:lnTo>
                  <a:pt x="601409" y="3661089"/>
                </a:lnTo>
                <a:lnTo>
                  <a:pt x="575668" y="3659182"/>
                </a:lnTo>
                <a:lnTo>
                  <a:pt x="550246" y="3656322"/>
                </a:lnTo>
                <a:lnTo>
                  <a:pt x="525458" y="3653145"/>
                </a:lnTo>
                <a:lnTo>
                  <a:pt x="501307" y="3649649"/>
                </a:lnTo>
                <a:lnTo>
                  <a:pt x="478109" y="3645835"/>
                </a:lnTo>
                <a:lnTo>
                  <a:pt x="455228" y="3641069"/>
                </a:lnTo>
                <a:lnTo>
                  <a:pt x="432665" y="3636302"/>
                </a:lnTo>
                <a:lnTo>
                  <a:pt x="411374" y="3631217"/>
                </a:lnTo>
                <a:lnTo>
                  <a:pt x="390400" y="3625497"/>
                </a:lnTo>
                <a:lnTo>
                  <a:pt x="370380" y="3619777"/>
                </a:lnTo>
                <a:lnTo>
                  <a:pt x="350995" y="3613421"/>
                </a:lnTo>
                <a:lnTo>
                  <a:pt x="332563" y="3606747"/>
                </a:lnTo>
                <a:lnTo>
                  <a:pt x="315085" y="3599438"/>
                </a:lnTo>
                <a:lnTo>
                  <a:pt x="297925" y="3592447"/>
                </a:lnTo>
                <a:lnTo>
                  <a:pt x="282353" y="3584820"/>
                </a:lnTo>
                <a:lnTo>
                  <a:pt x="267735" y="3576875"/>
                </a:lnTo>
                <a:lnTo>
                  <a:pt x="253753" y="3568613"/>
                </a:lnTo>
                <a:lnTo>
                  <a:pt x="240724" y="3560350"/>
                </a:lnTo>
                <a:lnTo>
                  <a:pt x="229283" y="3551770"/>
                </a:lnTo>
                <a:lnTo>
                  <a:pt x="218796" y="3542872"/>
                </a:lnTo>
                <a:lnTo>
                  <a:pt x="213712" y="3538423"/>
                </a:lnTo>
                <a:lnTo>
                  <a:pt x="208945" y="3533656"/>
                </a:lnTo>
                <a:lnTo>
                  <a:pt x="204814" y="3529207"/>
                </a:lnTo>
                <a:lnTo>
                  <a:pt x="200683" y="3524440"/>
                </a:lnTo>
                <a:lnTo>
                  <a:pt x="196869" y="3519674"/>
                </a:lnTo>
                <a:lnTo>
                  <a:pt x="193374" y="3514907"/>
                </a:lnTo>
                <a:lnTo>
                  <a:pt x="190196" y="3510140"/>
                </a:lnTo>
                <a:lnTo>
                  <a:pt x="187653" y="3505055"/>
                </a:lnTo>
                <a:lnTo>
                  <a:pt x="185111" y="3500288"/>
                </a:lnTo>
                <a:lnTo>
                  <a:pt x="182887" y="3495204"/>
                </a:lnTo>
                <a:lnTo>
                  <a:pt x="181298" y="3490437"/>
                </a:lnTo>
                <a:lnTo>
                  <a:pt x="179709" y="3485352"/>
                </a:lnTo>
                <a:lnTo>
                  <a:pt x="178438" y="3480268"/>
                </a:lnTo>
                <a:lnTo>
                  <a:pt x="177802" y="3475183"/>
                </a:lnTo>
                <a:lnTo>
                  <a:pt x="176849" y="3470099"/>
                </a:lnTo>
                <a:lnTo>
                  <a:pt x="176849" y="3464696"/>
                </a:lnTo>
                <a:lnTo>
                  <a:pt x="176531" y="3464696"/>
                </a:lnTo>
                <a:lnTo>
                  <a:pt x="176531" y="3333132"/>
                </a:lnTo>
                <a:lnTo>
                  <a:pt x="176213" y="3329318"/>
                </a:lnTo>
                <a:lnTo>
                  <a:pt x="176531" y="3322327"/>
                </a:lnTo>
                <a:lnTo>
                  <a:pt x="177802" y="3314700"/>
                </a:lnTo>
                <a:close/>
                <a:moveTo>
                  <a:pt x="1771445" y="3307529"/>
                </a:moveTo>
                <a:lnTo>
                  <a:pt x="1771445" y="3411258"/>
                </a:lnTo>
                <a:lnTo>
                  <a:pt x="1789215" y="3413478"/>
                </a:lnTo>
                <a:lnTo>
                  <a:pt x="1807301" y="3415698"/>
                </a:lnTo>
                <a:lnTo>
                  <a:pt x="1825388" y="3417285"/>
                </a:lnTo>
                <a:lnTo>
                  <a:pt x="1843792" y="3419505"/>
                </a:lnTo>
                <a:lnTo>
                  <a:pt x="1843792" y="3315777"/>
                </a:lnTo>
                <a:lnTo>
                  <a:pt x="1825388" y="3314191"/>
                </a:lnTo>
                <a:lnTo>
                  <a:pt x="1807301" y="3312287"/>
                </a:lnTo>
                <a:lnTo>
                  <a:pt x="1789215" y="3309750"/>
                </a:lnTo>
                <a:lnTo>
                  <a:pt x="1771445" y="3307529"/>
                </a:lnTo>
                <a:close/>
                <a:moveTo>
                  <a:pt x="3178346" y="3281045"/>
                </a:moveTo>
                <a:lnTo>
                  <a:pt x="3178346" y="3395980"/>
                </a:lnTo>
                <a:lnTo>
                  <a:pt x="3201835" y="3396298"/>
                </a:lnTo>
                <a:lnTo>
                  <a:pt x="3225959" y="3396615"/>
                </a:lnTo>
                <a:lnTo>
                  <a:pt x="3258970" y="3396298"/>
                </a:lnTo>
                <a:lnTo>
                  <a:pt x="3258970" y="3281363"/>
                </a:lnTo>
                <a:lnTo>
                  <a:pt x="3225641" y="3281680"/>
                </a:lnTo>
                <a:lnTo>
                  <a:pt x="3201835" y="3281363"/>
                </a:lnTo>
                <a:lnTo>
                  <a:pt x="3178346" y="3281045"/>
                </a:lnTo>
                <a:close/>
                <a:moveTo>
                  <a:pt x="2609850" y="3275012"/>
                </a:moveTo>
                <a:lnTo>
                  <a:pt x="2613342" y="3281059"/>
                </a:lnTo>
                <a:lnTo>
                  <a:pt x="2617468" y="3287107"/>
                </a:lnTo>
                <a:lnTo>
                  <a:pt x="2621594" y="3292836"/>
                </a:lnTo>
                <a:lnTo>
                  <a:pt x="2626038" y="3298883"/>
                </a:lnTo>
                <a:lnTo>
                  <a:pt x="2631117" y="3304294"/>
                </a:lnTo>
                <a:lnTo>
                  <a:pt x="2635878" y="3310023"/>
                </a:lnTo>
                <a:lnTo>
                  <a:pt x="2641274" y="3315433"/>
                </a:lnTo>
                <a:lnTo>
                  <a:pt x="2646988" y="3320844"/>
                </a:lnTo>
                <a:lnTo>
                  <a:pt x="2658732" y="3331347"/>
                </a:lnTo>
                <a:lnTo>
                  <a:pt x="2671746" y="3341532"/>
                </a:lnTo>
                <a:lnTo>
                  <a:pt x="2685712" y="3351080"/>
                </a:lnTo>
                <a:lnTo>
                  <a:pt x="2700631" y="3360629"/>
                </a:lnTo>
                <a:lnTo>
                  <a:pt x="2715867" y="3369540"/>
                </a:lnTo>
                <a:lnTo>
                  <a:pt x="2732372" y="3378452"/>
                </a:lnTo>
                <a:lnTo>
                  <a:pt x="2749830" y="3386727"/>
                </a:lnTo>
                <a:lnTo>
                  <a:pt x="2767923" y="3394684"/>
                </a:lnTo>
                <a:lnTo>
                  <a:pt x="2786650" y="3402004"/>
                </a:lnTo>
                <a:lnTo>
                  <a:pt x="2805695" y="3409325"/>
                </a:lnTo>
                <a:lnTo>
                  <a:pt x="2826009" y="3416327"/>
                </a:lnTo>
                <a:lnTo>
                  <a:pt x="2846959" y="3422692"/>
                </a:lnTo>
                <a:lnTo>
                  <a:pt x="2867591" y="3428421"/>
                </a:lnTo>
                <a:lnTo>
                  <a:pt x="2889492" y="3434469"/>
                </a:lnTo>
                <a:lnTo>
                  <a:pt x="2912029" y="3439561"/>
                </a:lnTo>
                <a:lnTo>
                  <a:pt x="2934248" y="3444654"/>
                </a:lnTo>
                <a:lnTo>
                  <a:pt x="2957102" y="3449109"/>
                </a:lnTo>
                <a:lnTo>
                  <a:pt x="2980908" y="3453565"/>
                </a:lnTo>
                <a:lnTo>
                  <a:pt x="3004396" y="3457066"/>
                </a:lnTo>
                <a:lnTo>
                  <a:pt x="3028203" y="3460567"/>
                </a:lnTo>
                <a:lnTo>
                  <a:pt x="3052644" y="3463432"/>
                </a:lnTo>
                <a:lnTo>
                  <a:pt x="3077084" y="3465978"/>
                </a:lnTo>
                <a:lnTo>
                  <a:pt x="3101525" y="3468206"/>
                </a:lnTo>
                <a:lnTo>
                  <a:pt x="3125966" y="3470116"/>
                </a:lnTo>
                <a:lnTo>
                  <a:pt x="3150725" y="3471389"/>
                </a:lnTo>
                <a:lnTo>
                  <a:pt x="3175800" y="3472344"/>
                </a:lnTo>
                <a:lnTo>
                  <a:pt x="3200559" y="3472980"/>
                </a:lnTo>
                <a:lnTo>
                  <a:pt x="3225317" y="3473298"/>
                </a:lnTo>
                <a:lnTo>
                  <a:pt x="3246266" y="3473298"/>
                </a:lnTo>
                <a:lnTo>
                  <a:pt x="3267216" y="3472344"/>
                </a:lnTo>
                <a:lnTo>
                  <a:pt x="3288165" y="3472025"/>
                </a:lnTo>
                <a:lnTo>
                  <a:pt x="3308797" y="3470752"/>
                </a:lnTo>
                <a:lnTo>
                  <a:pt x="3329429" y="3469797"/>
                </a:lnTo>
                <a:lnTo>
                  <a:pt x="3350378" y="3468206"/>
                </a:lnTo>
                <a:lnTo>
                  <a:pt x="3371010" y="3466615"/>
                </a:lnTo>
                <a:lnTo>
                  <a:pt x="3391325" y="3464068"/>
                </a:lnTo>
                <a:lnTo>
                  <a:pt x="3411957" y="3462159"/>
                </a:lnTo>
                <a:lnTo>
                  <a:pt x="3431954" y="3459294"/>
                </a:lnTo>
                <a:lnTo>
                  <a:pt x="3451951" y="3456748"/>
                </a:lnTo>
                <a:lnTo>
                  <a:pt x="3471948" y="3453565"/>
                </a:lnTo>
                <a:lnTo>
                  <a:pt x="3491628" y="3450064"/>
                </a:lnTo>
                <a:lnTo>
                  <a:pt x="3510990" y="3446245"/>
                </a:lnTo>
                <a:lnTo>
                  <a:pt x="3530035" y="3442107"/>
                </a:lnTo>
                <a:lnTo>
                  <a:pt x="3548763" y="3437970"/>
                </a:lnTo>
                <a:lnTo>
                  <a:pt x="3567173" y="3433196"/>
                </a:lnTo>
                <a:lnTo>
                  <a:pt x="3585265" y="3428421"/>
                </a:lnTo>
                <a:lnTo>
                  <a:pt x="3603041" y="3423329"/>
                </a:lnTo>
                <a:lnTo>
                  <a:pt x="3620498" y="3418237"/>
                </a:lnTo>
                <a:lnTo>
                  <a:pt x="3637004" y="3412826"/>
                </a:lnTo>
                <a:lnTo>
                  <a:pt x="3653510" y="3406779"/>
                </a:lnTo>
                <a:lnTo>
                  <a:pt x="3669698" y="3400731"/>
                </a:lnTo>
                <a:lnTo>
                  <a:pt x="3685251" y="3394048"/>
                </a:lnTo>
                <a:lnTo>
                  <a:pt x="3700170" y="3387682"/>
                </a:lnTo>
                <a:lnTo>
                  <a:pt x="3714770" y="3380680"/>
                </a:lnTo>
                <a:lnTo>
                  <a:pt x="3728419" y="3373678"/>
                </a:lnTo>
                <a:lnTo>
                  <a:pt x="3741751" y="3366039"/>
                </a:lnTo>
                <a:lnTo>
                  <a:pt x="3754765" y="3358719"/>
                </a:lnTo>
                <a:lnTo>
                  <a:pt x="3767144" y="3350762"/>
                </a:lnTo>
                <a:lnTo>
                  <a:pt x="3778571" y="3342487"/>
                </a:lnTo>
                <a:lnTo>
                  <a:pt x="3789363" y="3333575"/>
                </a:lnTo>
                <a:lnTo>
                  <a:pt x="3789363" y="3441471"/>
                </a:lnTo>
                <a:lnTo>
                  <a:pt x="3788728" y="3442107"/>
                </a:lnTo>
                <a:lnTo>
                  <a:pt x="3788411" y="3451019"/>
                </a:lnTo>
                <a:lnTo>
                  <a:pt x="3787776" y="3456748"/>
                </a:lnTo>
                <a:lnTo>
                  <a:pt x="3786506" y="3462159"/>
                </a:lnTo>
                <a:lnTo>
                  <a:pt x="3785237" y="3467569"/>
                </a:lnTo>
                <a:lnTo>
                  <a:pt x="3783332" y="3472980"/>
                </a:lnTo>
                <a:lnTo>
                  <a:pt x="3781428" y="3478391"/>
                </a:lnTo>
                <a:lnTo>
                  <a:pt x="3778571" y="3483801"/>
                </a:lnTo>
                <a:lnTo>
                  <a:pt x="3775714" y="3489212"/>
                </a:lnTo>
                <a:lnTo>
                  <a:pt x="3772540" y="3494305"/>
                </a:lnTo>
                <a:lnTo>
                  <a:pt x="3769048" y="3499715"/>
                </a:lnTo>
                <a:lnTo>
                  <a:pt x="3765557" y="3504808"/>
                </a:lnTo>
                <a:lnTo>
                  <a:pt x="3761113" y="3509900"/>
                </a:lnTo>
                <a:lnTo>
                  <a:pt x="3756987" y="3514674"/>
                </a:lnTo>
                <a:lnTo>
                  <a:pt x="3752226" y="3519767"/>
                </a:lnTo>
                <a:lnTo>
                  <a:pt x="3747147" y="3525177"/>
                </a:lnTo>
                <a:lnTo>
                  <a:pt x="3741433" y="3529633"/>
                </a:lnTo>
                <a:lnTo>
                  <a:pt x="3736037" y="3534407"/>
                </a:lnTo>
                <a:lnTo>
                  <a:pt x="3723658" y="3543956"/>
                </a:lnTo>
                <a:lnTo>
                  <a:pt x="3710327" y="3553504"/>
                </a:lnTo>
                <a:lnTo>
                  <a:pt x="3696043" y="3562097"/>
                </a:lnTo>
                <a:lnTo>
                  <a:pt x="3680490" y="3571009"/>
                </a:lnTo>
                <a:lnTo>
                  <a:pt x="3663667" y="3579603"/>
                </a:lnTo>
                <a:lnTo>
                  <a:pt x="3646526" y="3587560"/>
                </a:lnTo>
                <a:lnTo>
                  <a:pt x="3627799" y="3595516"/>
                </a:lnTo>
                <a:lnTo>
                  <a:pt x="3608754" y="3602837"/>
                </a:lnTo>
                <a:lnTo>
                  <a:pt x="3588122" y="3609521"/>
                </a:lnTo>
                <a:lnTo>
                  <a:pt x="3566855" y="3616523"/>
                </a:lnTo>
                <a:lnTo>
                  <a:pt x="3544636" y="3622570"/>
                </a:lnTo>
                <a:lnTo>
                  <a:pt x="3522417" y="3628935"/>
                </a:lnTo>
                <a:lnTo>
                  <a:pt x="3498611" y="3634664"/>
                </a:lnTo>
                <a:lnTo>
                  <a:pt x="3474170" y="3639757"/>
                </a:lnTo>
                <a:lnTo>
                  <a:pt x="3449412" y="3644213"/>
                </a:lnTo>
                <a:lnTo>
                  <a:pt x="3423701" y="3648350"/>
                </a:lnTo>
                <a:lnTo>
                  <a:pt x="3397356" y="3652488"/>
                </a:lnTo>
                <a:lnTo>
                  <a:pt x="3370376" y="3655671"/>
                </a:lnTo>
                <a:lnTo>
                  <a:pt x="3343395" y="3658853"/>
                </a:lnTo>
                <a:lnTo>
                  <a:pt x="3315146" y="3661081"/>
                </a:lnTo>
                <a:lnTo>
                  <a:pt x="3286896" y="3662673"/>
                </a:lnTo>
                <a:lnTo>
                  <a:pt x="3258011" y="3664264"/>
                </a:lnTo>
                <a:lnTo>
                  <a:pt x="3228491" y="3664901"/>
                </a:lnTo>
                <a:lnTo>
                  <a:pt x="3198972" y="3665537"/>
                </a:lnTo>
                <a:lnTo>
                  <a:pt x="3168500" y="3664901"/>
                </a:lnTo>
                <a:lnTo>
                  <a:pt x="3138663" y="3664264"/>
                </a:lnTo>
                <a:lnTo>
                  <a:pt x="3109143" y="3662673"/>
                </a:lnTo>
                <a:lnTo>
                  <a:pt x="3080259" y="3660763"/>
                </a:lnTo>
                <a:lnTo>
                  <a:pt x="3051374" y="3658217"/>
                </a:lnTo>
                <a:lnTo>
                  <a:pt x="3023441" y="3655034"/>
                </a:lnTo>
                <a:lnTo>
                  <a:pt x="2996144" y="3651533"/>
                </a:lnTo>
                <a:lnTo>
                  <a:pt x="2969481" y="3647714"/>
                </a:lnTo>
                <a:lnTo>
                  <a:pt x="2943453" y="3643258"/>
                </a:lnTo>
                <a:lnTo>
                  <a:pt x="2917742" y="3638165"/>
                </a:lnTo>
                <a:lnTo>
                  <a:pt x="2892984" y="3633073"/>
                </a:lnTo>
                <a:lnTo>
                  <a:pt x="2869178" y="3627026"/>
                </a:lnTo>
                <a:lnTo>
                  <a:pt x="2846007" y="3620660"/>
                </a:lnTo>
                <a:lnTo>
                  <a:pt x="2823470" y="3614295"/>
                </a:lnTo>
                <a:lnTo>
                  <a:pt x="2802203" y="3607293"/>
                </a:lnTo>
                <a:lnTo>
                  <a:pt x="2781889" y="3599654"/>
                </a:lnTo>
                <a:lnTo>
                  <a:pt x="2762527" y="3592334"/>
                </a:lnTo>
                <a:lnTo>
                  <a:pt x="2743799" y="3584059"/>
                </a:lnTo>
                <a:lnTo>
                  <a:pt x="2726024" y="3575783"/>
                </a:lnTo>
                <a:lnTo>
                  <a:pt x="2709518" y="3566872"/>
                </a:lnTo>
                <a:lnTo>
                  <a:pt x="2694600" y="3557960"/>
                </a:lnTo>
                <a:lnTo>
                  <a:pt x="2679999" y="3548412"/>
                </a:lnTo>
                <a:lnTo>
                  <a:pt x="2666985" y="3538863"/>
                </a:lnTo>
                <a:lnTo>
                  <a:pt x="2660954" y="3533771"/>
                </a:lnTo>
                <a:lnTo>
                  <a:pt x="2655240" y="3528997"/>
                </a:lnTo>
                <a:lnTo>
                  <a:pt x="2650162" y="3523904"/>
                </a:lnTo>
                <a:lnTo>
                  <a:pt x="2645083" y="3518812"/>
                </a:lnTo>
                <a:lnTo>
                  <a:pt x="2639687" y="3513719"/>
                </a:lnTo>
                <a:lnTo>
                  <a:pt x="2635561" y="3508309"/>
                </a:lnTo>
                <a:lnTo>
                  <a:pt x="2631434" y="3503216"/>
                </a:lnTo>
                <a:lnTo>
                  <a:pt x="2627625" y="3497806"/>
                </a:lnTo>
                <a:lnTo>
                  <a:pt x="2624134" y="3492713"/>
                </a:lnTo>
                <a:lnTo>
                  <a:pt x="2620960" y="3486984"/>
                </a:lnTo>
                <a:lnTo>
                  <a:pt x="2618103" y="3481574"/>
                </a:lnTo>
                <a:lnTo>
                  <a:pt x="2615881" y="3476163"/>
                </a:lnTo>
                <a:lnTo>
                  <a:pt x="2613659" y="3470434"/>
                </a:lnTo>
                <a:lnTo>
                  <a:pt x="2612072" y="3465023"/>
                </a:lnTo>
                <a:lnTo>
                  <a:pt x="2610485" y="3459294"/>
                </a:lnTo>
                <a:lnTo>
                  <a:pt x="2609850" y="3453565"/>
                </a:lnTo>
                <a:lnTo>
                  <a:pt x="2609215" y="3447836"/>
                </a:lnTo>
                <a:lnTo>
                  <a:pt x="2609215" y="3442107"/>
                </a:lnTo>
                <a:lnTo>
                  <a:pt x="2608580" y="3442426"/>
                </a:lnTo>
                <a:lnTo>
                  <a:pt x="2608580" y="3295700"/>
                </a:lnTo>
                <a:lnTo>
                  <a:pt x="2608263" y="3291881"/>
                </a:lnTo>
                <a:lnTo>
                  <a:pt x="2608580" y="3283287"/>
                </a:lnTo>
                <a:lnTo>
                  <a:pt x="2609850" y="3275012"/>
                </a:lnTo>
                <a:close/>
                <a:moveTo>
                  <a:pt x="1625482" y="3274222"/>
                </a:moveTo>
                <a:lnTo>
                  <a:pt x="1625482" y="3379536"/>
                </a:lnTo>
                <a:lnTo>
                  <a:pt x="1642935" y="3384612"/>
                </a:lnTo>
                <a:lnTo>
                  <a:pt x="1661021" y="3389370"/>
                </a:lnTo>
                <a:lnTo>
                  <a:pt x="1679425" y="3394128"/>
                </a:lnTo>
                <a:lnTo>
                  <a:pt x="1698464" y="3398252"/>
                </a:lnTo>
                <a:lnTo>
                  <a:pt x="1698464" y="3294206"/>
                </a:lnTo>
                <a:lnTo>
                  <a:pt x="1679425" y="3289448"/>
                </a:lnTo>
                <a:lnTo>
                  <a:pt x="1661021" y="3284690"/>
                </a:lnTo>
                <a:lnTo>
                  <a:pt x="1642935" y="3279932"/>
                </a:lnTo>
                <a:lnTo>
                  <a:pt x="1625482" y="3274222"/>
                </a:lnTo>
                <a:close/>
                <a:moveTo>
                  <a:pt x="3016148" y="3266758"/>
                </a:moveTo>
                <a:lnTo>
                  <a:pt x="3016148" y="3382010"/>
                </a:lnTo>
                <a:lnTo>
                  <a:pt x="3035827" y="3384868"/>
                </a:lnTo>
                <a:lnTo>
                  <a:pt x="3056142" y="3387090"/>
                </a:lnTo>
                <a:lnTo>
                  <a:pt x="3076456" y="3389630"/>
                </a:lnTo>
                <a:lnTo>
                  <a:pt x="3097406" y="3391535"/>
                </a:lnTo>
                <a:lnTo>
                  <a:pt x="3097406" y="3276283"/>
                </a:lnTo>
                <a:lnTo>
                  <a:pt x="3076456" y="3274378"/>
                </a:lnTo>
                <a:lnTo>
                  <a:pt x="3056142" y="3271838"/>
                </a:lnTo>
                <a:lnTo>
                  <a:pt x="3035827" y="3269615"/>
                </a:lnTo>
                <a:lnTo>
                  <a:pt x="3016148" y="3266758"/>
                </a:lnTo>
                <a:close/>
                <a:moveTo>
                  <a:pt x="2854584" y="3230245"/>
                </a:moveTo>
                <a:lnTo>
                  <a:pt x="2854584" y="3347403"/>
                </a:lnTo>
                <a:lnTo>
                  <a:pt x="2873946" y="3352800"/>
                </a:lnTo>
                <a:lnTo>
                  <a:pt x="2893626" y="3357880"/>
                </a:lnTo>
                <a:lnTo>
                  <a:pt x="2914258" y="3362960"/>
                </a:lnTo>
                <a:lnTo>
                  <a:pt x="2935524" y="3367723"/>
                </a:lnTo>
                <a:lnTo>
                  <a:pt x="2935524" y="3251835"/>
                </a:lnTo>
                <a:lnTo>
                  <a:pt x="2914258" y="3246755"/>
                </a:lnTo>
                <a:lnTo>
                  <a:pt x="2893626" y="3241675"/>
                </a:lnTo>
                <a:lnTo>
                  <a:pt x="2873946" y="3235960"/>
                </a:lnTo>
                <a:lnTo>
                  <a:pt x="2854584" y="3230245"/>
                </a:lnTo>
                <a:close/>
                <a:moveTo>
                  <a:pt x="1480154" y="3217441"/>
                </a:moveTo>
                <a:lnTo>
                  <a:pt x="1480154" y="3305626"/>
                </a:lnTo>
                <a:lnTo>
                  <a:pt x="1482375" y="3307847"/>
                </a:lnTo>
                <a:lnTo>
                  <a:pt x="1484914" y="3310701"/>
                </a:lnTo>
                <a:lnTo>
                  <a:pt x="1491895" y="3316411"/>
                </a:lnTo>
                <a:lnTo>
                  <a:pt x="1500145" y="3322755"/>
                </a:lnTo>
                <a:lnTo>
                  <a:pt x="1509664" y="3329100"/>
                </a:lnTo>
                <a:lnTo>
                  <a:pt x="1519818" y="3335444"/>
                </a:lnTo>
                <a:lnTo>
                  <a:pt x="1530924" y="3341788"/>
                </a:lnTo>
                <a:lnTo>
                  <a:pt x="1542030" y="3347498"/>
                </a:lnTo>
                <a:lnTo>
                  <a:pt x="1553136" y="3352891"/>
                </a:lnTo>
                <a:lnTo>
                  <a:pt x="1553136" y="3255189"/>
                </a:lnTo>
                <a:lnTo>
                  <a:pt x="1539174" y="3249797"/>
                </a:lnTo>
                <a:lnTo>
                  <a:pt x="1527116" y="3244721"/>
                </a:lnTo>
                <a:lnTo>
                  <a:pt x="1516010" y="3239646"/>
                </a:lnTo>
                <a:lnTo>
                  <a:pt x="1506174" y="3234888"/>
                </a:lnTo>
                <a:lnTo>
                  <a:pt x="1497924" y="3230130"/>
                </a:lnTo>
                <a:lnTo>
                  <a:pt x="1490626" y="3226006"/>
                </a:lnTo>
                <a:lnTo>
                  <a:pt x="1484914" y="3221565"/>
                </a:lnTo>
                <a:lnTo>
                  <a:pt x="1480154" y="3217441"/>
                </a:lnTo>
                <a:close/>
                <a:moveTo>
                  <a:pt x="2426374" y="3213000"/>
                </a:moveTo>
                <a:lnTo>
                  <a:pt x="2420662" y="3217124"/>
                </a:lnTo>
                <a:lnTo>
                  <a:pt x="2413999" y="3221565"/>
                </a:lnTo>
                <a:lnTo>
                  <a:pt x="2406701" y="3226323"/>
                </a:lnTo>
                <a:lnTo>
                  <a:pt x="2399720" y="3230130"/>
                </a:lnTo>
                <a:lnTo>
                  <a:pt x="2392739" y="3234253"/>
                </a:lnTo>
                <a:lnTo>
                  <a:pt x="2385124" y="3237743"/>
                </a:lnTo>
                <a:lnTo>
                  <a:pt x="2378460" y="3240915"/>
                </a:lnTo>
                <a:lnTo>
                  <a:pt x="2371797" y="3243135"/>
                </a:lnTo>
                <a:lnTo>
                  <a:pt x="2371797" y="3350353"/>
                </a:lnTo>
                <a:lnTo>
                  <a:pt x="2379729" y="3346864"/>
                </a:lnTo>
                <a:lnTo>
                  <a:pt x="2387028" y="3342423"/>
                </a:lnTo>
                <a:lnTo>
                  <a:pt x="2394643" y="3338299"/>
                </a:lnTo>
                <a:lnTo>
                  <a:pt x="2401941" y="3333541"/>
                </a:lnTo>
                <a:lnTo>
                  <a:pt x="2409239" y="3328782"/>
                </a:lnTo>
                <a:lnTo>
                  <a:pt x="2415585" y="3324024"/>
                </a:lnTo>
                <a:lnTo>
                  <a:pt x="2421297" y="3319266"/>
                </a:lnTo>
                <a:lnTo>
                  <a:pt x="2426374" y="3314508"/>
                </a:lnTo>
                <a:lnTo>
                  <a:pt x="2426374" y="3213000"/>
                </a:lnTo>
                <a:close/>
                <a:moveTo>
                  <a:pt x="2692385" y="3167062"/>
                </a:moveTo>
                <a:lnTo>
                  <a:pt x="2692385" y="3264535"/>
                </a:lnTo>
                <a:lnTo>
                  <a:pt x="2695241" y="3267393"/>
                </a:lnTo>
                <a:lnTo>
                  <a:pt x="2698098" y="3270250"/>
                </a:lnTo>
                <a:lnTo>
                  <a:pt x="2705399" y="3276600"/>
                </a:lnTo>
                <a:lnTo>
                  <a:pt x="2714921" y="3283903"/>
                </a:lnTo>
                <a:lnTo>
                  <a:pt x="2725078" y="3290888"/>
                </a:lnTo>
                <a:lnTo>
                  <a:pt x="2737140" y="3297873"/>
                </a:lnTo>
                <a:lnTo>
                  <a:pt x="2748884" y="3305175"/>
                </a:lnTo>
                <a:lnTo>
                  <a:pt x="2761581" y="3311525"/>
                </a:lnTo>
                <a:lnTo>
                  <a:pt x="2773325" y="3317240"/>
                </a:lnTo>
                <a:lnTo>
                  <a:pt x="2773325" y="3208337"/>
                </a:lnTo>
                <a:lnTo>
                  <a:pt x="2758407" y="3202940"/>
                </a:lnTo>
                <a:lnTo>
                  <a:pt x="2744441" y="3196907"/>
                </a:lnTo>
                <a:lnTo>
                  <a:pt x="2732379" y="3191510"/>
                </a:lnTo>
                <a:lnTo>
                  <a:pt x="2721269" y="3186430"/>
                </a:lnTo>
                <a:lnTo>
                  <a:pt x="2712064" y="3180715"/>
                </a:lnTo>
                <a:lnTo>
                  <a:pt x="2704446" y="3176270"/>
                </a:lnTo>
                <a:lnTo>
                  <a:pt x="2697781" y="3171507"/>
                </a:lnTo>
                <a:lnTo>
                  <a:pt x="2692385" y="3167062"/>
                </a:lnTo>
                <a:close/>
                <a:moveTo>
                  <a:pt x="3744614" y="3161665"/>
                </a:moveTo>
                <a:lnTo>
                  <a:pt x="3737949" y="3166745"/>
                </a:lnTo>
                <a:lnTo>
                  <a:pt x="3730648" y="3171507"/>
                </a:lnTo>
                <a:lnTo>
                  <a:pt x="3722713" y="3176587"/>
                </a:lnTo>
                <a:lnTo>
                  <a:pt x="3715095" y="3180715"/>
                </a:lnTo>
                <a:lnTo>
                  <a:pt x="3706524" y="3185160"/>
                </a:lnTo>
                <a:lnTo>
                  <a:pt x="3698907" y="3189287"/>
                </a:lnTo>
                <a:lnTo>
                  <a:pt x="3691289" y="3192780"/>
                </a:lnTo>
                <a:lnTo>
                  <a:pt x="3683671" y="3195320"/>
                </a:lnTo>
                <a:lnTo>
                  <a:pt x="3683671" y="3315018"/>
                </a:lnTo>
                <a:lnTo>
                  <a:pt x="3692558" y="3310573"/>
                </a:lnTo>
                <a:lnTo>
                  <a:pt x="3701128" y="3305810"/>
                </a:lnTo>
                <a:lnTo>
                  <a:pt x="3709381" y="3301048"/>
                </a:lnTo>
                <a:lnTo>
                  <a:pt x="3717634" y="3295968"/>
                </a:lnTo>
                <a:lnTo>
                  <a:pt x="3725252" y="3290570"/>
                </a:lnTo>
                <a:lnTo>
                  <a:pt x="3732235" y="3285490"/>
                </a:lnTo>
                <a:lnTo>
                  <a:pt x="3738901" y="3279775"/>
                </a:lnTo>
                <a:lnTo>
                  <a:pt x="3744614" y="3275013"/>
                </a:lnTo>
                <a:lnTo>
                  <a:pt x="3744614" y="3161665"/>
                </a:lnTo>
                <a:close/>
                <a:moveTo>
                  <a:pt x="771525" y="3136900"/>
                </a:moveTo>
                <a:lnTo>
                  <a:pt x="805634" y="3143476"/>
                </a:lnTo>
                <a:lnTo>
                  <a:pt x="812009" y="3145042"/>
                </a:lnTo>
                <a:lnTo>
                  <a:pt x="818066" y="3146921"/>
                </a:lnTo>
                <a:lnTo>
                  <a:pt x="823167" y="3148486"/>
                </a:lnTo>
                <a:lnTo>
                  <a:pt x="827311" y="3150365"/>
                </a:lnTo>
                <a:lnTo>
                  <a:pt x="831455" y="3152557"/>
                </a:lnTo>
                <a:lnTo>
                  <a:pt x="835280" y="3155062"/>
                </a:lnTo>
                <a:lnTo>
                  <a:pt x="842612" y="3160072"/>
                </a:lnTo>
                <a:lnTo>
                  <a:pt x="845162" y="3162890"/>
                </a:lnTo>
                <a:lnTo>
                  <a:pt x="847075" y="3165082"/>
                </a:lnTo>
                <a:lnTo>
                  <a:pt x="848669" y="3167587"/>
                </a:lnTo>
                <a:lnTo>
                  <a:pt x="849944" y="3170092"/>
                </a:lnTo>
                <a:lnTo>
                  <a:pt x="850900" y="3172597"/>
                </a:lnTo>
                <a:lnTo>
                  <a:pt x="850900" y="3175416"/>
                </a:lnTo>
                <a:lnTo>
                  <a:pt x="850262" y="3177608"/>
                </a:lnTo>
                <a:lnTo>
                  <a:pt x="849625" y="3180426"/>
                </a:lnTo>
                <a:lnTo>
                  <a:pt x="848031" y="3182618"/>
                </a:lnTo>
                <a:lnTo>
                  <a:pt x="846437" y="3185123"/>
                </a:lnTo>
                <a:lnTo>
                  <a:pt x="844206" y="3187315"/>
                </a:lnTo>
                <a:lnTo>
                  <a:pt x="841656" y="3189820"/>
                </a:lnTo>
                <a:lnTo>
                  <a:pt x="838468" y="3191699"/>
                </a:lnTo>
                <a:lnTo>
                  <a:pt x="834961" y="3193577"/>
                </a:lnTo>
                <a:lnTo>
                  <a:pt x="831136" y="3195143"/>
                </a:lnTo>
                <a:lnTo>
                  <a:pt x="826992" y="3197022"/>
                </a:lnTo>
                <a:lnTo>
                  <a:pt x="820935" y="3198587"/>
                </a:lnTo>
                <a:lnTo>
                  <a:pt x="815197" y="3200153"/>
                </a:lnTo>
                <a:lnTo>
                  <a:pt x="808503" y="3201719"/>
                </a:lnTo>
                <a:lnTo>
                  <a:pt x="801171" y="3202971"/>
                </a:lnTo>
                <a:lnTo>
                  <a:pt x="787145" y="3204537"/>
                </a:lnTo>
                <a:lnTo>
                  <a:pt x="771525" y="3205163"/>
                </a:lnTo>
                <a:lnTo>
                  <a:pt x="771525" y="3136900"/>
                </a:lnTo>
                <a:close/>
                <a:moveTo>
                  <a:pt x="200025" y="3117850"/>
                </a:moveTo>
                <a:lnTo>
                  <a:pt x="200343" y="3123582"/>
                </a:lnTo>
                <a:lnTo>
                  <a:pt x="201296" y="3129631"/>
                </a:lnTo>
                <a:lnTo>
                  <a:pt x="202567" y="3135044"/>
                </a:lnTo>
                <a:lnTo>
                  <a:pt x="204155" y="3141094"/>
                </a:lnTo>
                <a:lnTo>
                  <a:pt x="206061" y="3146507"/>
                </a:lnTo>
                <a:lnTo>
                  <a:pt x="208285" y="3152238"/>
                </a:lnTo>
                <a:lnTo>
                  <a:pt x="211144" y="3157651"/>
                </a:lnTo>
                <a:lnTo>
                  <a:pt x="214321" y="3163064"/>
                </a:lnTo>
                <a:lnTo>
                  <a:pt x="217816" y="3168795"/>
                </a:lnTo>
                <a:lnTo>
                  <a:pt x="221310" y="3173890"/>
                </a:lnTo>
                <a:lnTo>
                  <a:pt x="225758" y="3179303"/>
                </a:lnTo>
                <a:lnTo>
                  <a:pt x="230206" y="3184715"/>
                </a:lnTo>
                <a:lnTo>
                  <a:pt x="235289" y="3189810"/>
                </a:lnTo>
                <a:lnTo>
                  <a:pt x="240372" y="3194904"/>
                </a:lnTo>
                <a:lnTo>
                  <a:pt x="245773" y="3199999"/>
                </a:lnTo>
                <a:lnTo>
                  <a:pt x="251809" y="3205093"/>
                </a:lnTo>
                <a:lnTo>
                  <a:pt x="251809" y="3304436"/>
                </a:lnTo>
                <a:lnTo>
                  <a:pt x="254032" y="3306983"/>
                </a:lnTo>
                <a:lnTo>
                  <a:pt x="256574" y="3309531"/>
                </a:lnTo>
                <a:lnTo>
                  <a:pt x="263563" y="3315580"/>
                </a:lnTo>
                <a:lnTo>
                  <a:pt x="271823" y="3321948"/>
                </a:lnTo>
                <a:lnTo>
                  <a:pt x="281354" y="3328317"/>
                </a:lnTo>
                <a:lnTo>
                  <a:pt x="291520" y="3335003"/>
                </a:lnTo>
                <a:lnTo>
                  <a:pt x="302639" y="3340734"/>
                </a:lnTo>
                <a:lnTo>
                  <a:pt x="313758" y="3346784"/>
                </a:lnTo>
                <a:lnTo>
                  <a:pt x="324877" y="3351879"/>
                </a:lnTo>
                <a:lnTo>
                  <a:pt x="324877" y="3249352"/>
                </a:lnTo>
                <a:lnTo>
                  <a:pt x="341715" y="3256994"/>
                </a:lnTo>
                <a:lnTo>
                  <a:pt x="359505" y="3263999"/>
                </a:lnTo>
                <a:lnTo>
                  <a:pt x="377931" y="3270685"/>
                </a:lnTo>
                <a:lnTo>
                  <a:pt x="397311" y="3277053"/>
                </a:lnTo>
                <a:lnTo>
                  <a:pt x="397311" y="3378943"/>
                </a:lnTo>
                <a:lnTo>
                  <a:pt x="414783" y="3384038"/>
                </a:lnTo>
                <a:lnTo>
                  <a:pt x="432892" y="3388814"/>
                </a:lnTo>
                <a:lnTo>
                  <a:pt x="451318" y="3393590"/>
                </a:lnTo>
                <a:lnTo>
                  <a:pt x="470379" y="3397729"/>
                </a:lnTo>
                <a:lnTo>
                  <a:pt x="470379" y="3296476"/>
                </a:lnTo>
                <a:lnTo>
                  <a:pt x="488170" y="3300615"/>
                </a:lnTo>
                <a:lnTo>
                  <a:pt x="506278" y="3303799"/>
                </a:lnTo>
                <a:lnTo>
                  <a:pt x="524386" y="3306983"/>
                </a:lnTo>
                <a:lnTo>
                  <a:pt x="543448" y="3309849"/>
                </a:lnTo>
                <a:lnTo>
                  <a:pt x="543448" y="3410465"/>
                </a:lnTo>
                <a:lnTo>
                  <a:pt x="561238" y="3412694"/>
                </a:lnTo>
                <a:lnTo>
                  <a:pt x="579347" y="3415241"/>
                </a:lnTo>
                <a:lnTo>
                  <a:pt x="597455" y="3417152"/>
                </a:lnTo>
                <a:lnTo>
                  <a:pt x="615881" y="3418744"/>
                </a:lnTo>
                <a:lnTo>
                  <a:pt x="615881" y="3318446"/>
                </a:lnTo>
                <a:lnTo>
                  <a:pt x="634307" y="3320038"/>
                </a:lnTo>
                <a:lnTo>
                  <a:pt x="652415" y="3320993"/>
                </a:lnTo>
                <a:lnTo>
                  <a:pt x="670524" y="3321948"/>
                </a:lnTo>
                <a:lnTo>
                  <a:pt x="688950" y="3322585"/>
                </a:lnTo>
                <a:lnTo>
                  <a:pt x="688950" y="3422883"/>
                </a:lnTo>
                <a:lnTo>
                  <a:pt x="710235" y="3423520"/>
                </a:lnTo>
                <a:lnTo>
                  <a:pt x="732155" y="3423520"/>
                </a:lnTo>
                <a:lnTo>
                  <a:pt x="762018" y="3423201"/>
                </a:lnTo>
                <a:lnTo>
                  <a:pt x="762018" y="3322904"/>
                </a:lnTo>
                <a:lnTo>
                  <a:pt x="790928" y="3321948"/>
                </a:lnTo>
                <a:lnTo>
                  <a:pt x="818884" y="3320675"/>
                </a:lnTo>
                <a:lnTo>
                  <a:pt x="846524" y="3318446"/>
                </a:lnTo>
                <a:lnTo>
                  <a:pt x="873845" y="3315899"/>
                </a:lnTo>
                <a:lnTo>
                  <a:pt x="900531" y="3312715"/>
                </a:lnTo>
                <a:lnTo>
                  <a:pt x="926581" y="3309212"/>
                </a:lnTo>
                <a:lnTo>
                  <a:pt x="951996" y="3304755"/>
                </a:lnTo>
                <a:lnTo>
                  <a:pt x="976776" y="3299978"/>
                </a:lnTo>
                <a:lnTo>
                  <a:pt x="1000921" y="3294884"/>
                </a:lnTo>
                <a:lnTo>
                  <a:pt x="1023794" y="3289471"/>
                </a:lnTo>
                <a:lnTo>
                  <a:pt x="1046350" y="3283421"/>
                </a:lnTo>
                <a:lnTo>
                  <a:pt x="1067953" y="3277053"/>
                </a:lnTo>
                <a:lnTo>
                  <a:pt x="1088285" y="3270048"/>
                </a:lnTo>
                <a:lnTo>
                  <a:pt x="1108300" y="3263043"/>
                </a:lnTo>
                <a:lnTo>
                  <a:pt x="1126726" y="3255083"/>
                </a:lnTo>
                <a:lnTo>
                  <a:pt x="1144516" y="3247123"/>
                </a:lnTo>
                <a:lnTo>
                  <a:pt x="1144516" y="3349968"/>
                </a:lnTo>
                <a:lnTo>
                  <a:pt x="1152459" y="3346147"/>
                </a:lnTo>
                <a:lnTo>
                  <a:pt x="1159766" y="3342008"/>
                </a:lnTo>
                <a:lnTo>
                  <a:pt x="1167390" y="3337232"/>
                </a:lnTo>
                <a:lnTo>
                  <a:pt x="1175015" y="3332456"/>
                </a:lnTo>
                <a:lnTo>
                  <a:pt x="1182004" y="3327680"/>
                </a:lnTo>
                <a:lnTo>
                  <a:pt x="1188358" y="3322904"/>
                </a:lnTo>
                <a:lnTo>
                  <a:pt x="1194076" y="3318446"/>
                </a:lnTo>
                <a:lnTo>
                  <a:pt x="1199477" y="3313988"/>
                </a:lnTo>
                <a:lnTo>
                  <a:pt x="1199477" y="3215601"/>
                </a:lnTo>
                <a:lnTo>
                  <a:pt x="1206784" y="3209870"/>
                </a:lnTo>
                <a:lnTo>
                  <a:pt x="1213455" y="3204457"/>
                </a:lnTo>
                <a:lnTo>
                  <a:pt x="1220126" y="3198725"/>
                </a:lnTo>
                <a:lnTo>
                  <a:pt x="1226163" y="3192994"/>
                </a:lnTo>
                <a:lnTo>
                  <a:pt x="1232199" y="3186944"/>
                </a:lnTo>
                <a:lnTo>
                  <a:pt x="1237282" y="3181531"/>
                </a:lnTo>
                <a:lnTo>
                  <a:pt x="1242047" y="3175163"/>
                </a:lnTo>
                <a:lnTo>
                  <a:pt x="1246177" y="3169114"/>
                </a:lnTo>
                <a:lnTo>
                  <a:pt x="1250307" y="3162745"/>
                </a:lnTo>
                <a:lnTo>
                  <a:pt x="1253802" y="3157014"/>
                </a:lnTo>
                <a:lnTo>
                  <a:pt x="1256661" y="3150646"/>
                </a:lnTo>
                <a:lnTo>
                  <a:pt x="1258885" y="3144278"/>
                </a:lnTo>
                <a:lnTo>
                  <a:pt x="1260791" y="3137910"/>
                </a:lnTo>
                <a:lnTo>
                  <a:pt x="1262379" y="3131223"/>
                </a:lnTo>
                <a:lnTo>
                  <a:pt x="1263332" y="3124855"/>
                </a:lnTo>
                <a:lnTo>
                  <a:pt x="1263650" y="3118169"/>
                </a:lnTo>
                <a:lnTo>
                  <a:pt x="1263650" y="3251581"/>
                </a:lnTo>
                <a:lnTo>
                  <a:pt x="1263332" y="3251899"/>
                </a:lnTo>
                <a:lnTo>
                  <a:pt x="1263332" y="3255720"/>
                </a:lnTo>
                <a:lnTo>
                  <a:pt x="1263015" y="3259859"/>
                </a:lnTo>
                <a:lnTo>
                  <a:pt x="1262379" y="3264635"/>
                </a:lnTo>
                <a:lnTo>
                  <a:pt x="1261426" y="3269730"/>
                </a:lnTo>
                <a:lnTo>
                  <a:pt x="1260155" y="3274506"/>
                </a:lnTo>
                <a:lnTo>
                  <a:pt x="1258567" y="3279600"/>
                </a:lnTo>
                <a:lnTo>
                  <a:pt x="1256661" y="3284377"/>
                </a:lnTo>
                <a:lnTo>
                  <a:pt x="1254119" y="3289153"/>
                </a:lnTo>
                <a:lnTo>
                  <a:pt x="1251896" y="3294247"/>
                </a:lnTo>
                <a:lnTo>
                  <a:pt x="1248719" y="3299023"/>
                </a:lnTo>
                <a:lnTo>
                  <a:pt x="1245542" y="3303162"/>
                </a:lnTo>
                <a:lnTo>
                  <a:pt x="1242365" y="3307939"/>
                </a:lnTo>
                <a:lnTo>
                  <a:pt x="1238552" y="3312715"/>
                </a:lnTo>
                <a:lnTo>
                  <a:pt x="1234423" y="3317172"/>
                </a:lnTo>
                <a:lnTo>
                  <a:pt x="1225845" y="3326088"/>
                </a:lnTo>
                <a:lnTo>
                  <a:pt x="1215997" y="3335003"/>
                </a:lnTo>
                <a:lnTo>
                  <a:pt x="1204877" y="3343600"/>
                </a:lnTo>
                <a:lnTo>
                  <a:pt x="1192488" y="3351879"/>
                </a:lnTo>
                <a:lnTo>
                  <a:pt x="1179462" y="3360157"/>
                </a:lnTo>
                <a:lnTo>
                  <a:pt x="1165802" y="3367799"/>
                </a:lnTo>
                <a:lnTo>
                  <a:pt x="1150870" y="3375122"/>
                </a:lnTo>
                <a:lnTo>
                  <a:pt x="1134986" y="3382764"/>
                </a:lnTo>
                <a:lnTo>
                  <a:pt x="1118466" y="3389769"/>
                </a:lnTo>
                <a:lnTo>
                  <a:pt x="1100993" y="3396137"/>
                </a:lnTo>
                <a:lnTo>
                  <a:pt x="1082567" y="3402824"/>
                </a:lnTo>
                <a:lnTo>
                  <a:pt x="1063506" y="3408873"/>
                </a:lnTo>
                <a:lnTo>
                  <a:pt x="1043491" y="3414286"/>
                </a:lnTo>
                <a:lnTo>
                  <a:pt x="1022841" y="3420017"/>
                </a:lnTo>
                <a:lnTo>
                  <a:pt x="1001874" y="3424794"/>
                </a:lnTo>
                <a:lnTo>
                  <a:pt x="979953" y="3429570"/>
                </a:lnTo>
                <a:lnTo>
                  <a:pt x="957397" y="3433709"/>
                </a:lnTo>
                <a:lnTo>
                  <a:pt x="934524" y="3437848"/>
                </a:lnTo>
                <a:lnTo>
                  <a:pt x="910697" y="3441032"/>
                </a:lnTo>
                <a:lnTo>
                  <a:pt x="886235" y="3444216"/>
                </a:lnTo>
                <a:lnTo>
                  <a:pt x="861773" y="3446764"/>
                </a:lnTo>
                <a:lnTo>
                  <a:pt x="836675" y="3448992"/>
                </a:lnTo>
                <a:lnTo>
                  <a:pt x="810942" y="3450584"/>
                </a:lnTo>
                <a:lnTo>
                  <a:pt x="784892" y="3451540"/>
                </a:lnTo>
                <a:lnTo>
                  <a:pt x="758841" y="3452495"/>
                </a:lnTo>
                <a:lnTo>
                  <a:pt x="732155" y="3452813"/>
                </a:lnTo>
                <a:lnTo>
                  <a:pt x="704834" y="3452495"/>
                </a:lnTo>
                <a:lnTo>
                  <a:pt x="677513" y="3451540"/>
                </a:lnTo>
                <a:lnTo>
                  <a:pt x="651145" y="3450584"/>
                </a:lnTo>
                <a:lnTo>
                  <a:pt x="625094" y="3448356"/>
                </a:lnTo>
                <a:lnTo>
                  <a:pt x="599361" y="3446445"/>
                </a:lnTo>
                <a:lnTo>
                  <a:pt x="574264" y="3443579"/>
                </a:lnTo>
                <a:lnTo>
                  <a:pt x="549484" y="3440395"/>
                </a:lnTo>
                <a:lnTo>
                  <a:pt x="525339" y="3436893"/>
                </a:lnTo>
                <a:lnTo>
                  <a:pt x="501513" y="3433072"/>
                </a:lnTo>
                <a:lnTo>
                  <a:pt x="478639" y="3428296"/>
                </a:lnTo>
                <a:lnTo>
                  <a:pt x="456718" y="3423520"/>
                </a:lnTo>
                <a:lnTo>
                  <a:pt x="434798" y="3418425"/>
                </a:lnTo>
                <a:lnTo>
                  <a:pt x="413830" y="3412694"/>
                </a:lnTo>
                <a:lnTo>
                  <a:pt x="394134" y="3406963"/>
                </a:lnTo>
                <a:lnTo>
                  <a:pt x="374755" y="3400595"/>
                </a:lnTo>
                <a:lnTo>
                  <a:pt x="356329" y="3393908"/>
                </a:lnTo>
                <a:lnTo>
                  <a:pt x="338538" y="3386585"/>
                </a:lnTo>
                <a:lnTo>
                  <a:pt x="322018" y="3379580"/>
                </a:lnTo>
                <a:lnTo>
                  <a:pt x="306134" y="3372257"/>
                </a:lnTo>
                <a:lnTo>
                  <a:pt x="291520" y="3364296"/>
                </a:lnTo>
                <a:lnTo>
                  <a:pt x="277542" y="3356018"/>
                </a:lnTo>
                <a:lnTo>
                  <a:pt x="264834" y="3347421"/>
                </a:lnTo>
                <a:lnTo>
                  <a:pt x="253079" y="3338824"/>
                </a:lnTo>
                <a:lnTo>
                  <a:pt x="242278" y="3330227"/>
                </a:lnTo>
                <a:lnTo>
                  <a:pt x="237513" y="3325451"/>
                </a:lnTo>
                <a:lnTo>
                  <a:pt x="232747" y="3320675"/>
                </a:lnTo>
                <a:lnTo>
                  <a:pt x="228617" y="3316217"/>
                </a:lnTo>
                <a:lnTo>
                  <a:pt x="224487" y="3311441"/>
                </a:lnTo>
                <a:lnTo>
                  <a:pt x="220993" y="3306983"/>
                </a:lnTo>
                <a:lnTo>
                  <a:pt x="217498" y="3302207"/>
                </a:lnTo>
                <a:lnTo>
                  <a:pt x="214321" y="3297431"/>
                </a:lnTo>
                <a:lnTo>
                  <a:pt x="211462" y="3292337"/>
                </a:lnTo>
                <a:lnTo>
                  <a:pt x="208921" y="3287561"/>
                </a:lnTo>
                <a:lnTo>
                  <a:pt x="206697" y="3282148"/>
                </a:lnTo>
                <a:lnTo>
                  <a:pt x="204791" y="3277690"/>
                </a:lnTo>
                <a:lnTo>
                  <a:pt x="203202" y="3272277"/>
                </a:lnTo>
                <a:lnTo>
                  <a:pt x="201931" y="3267183"/>
                </a:lnTo>
                <a:lnTo>
                  <a:pt x="201296" y="3262088"/>
                </a:lnTo>
                <a:lnTo>
                  <a:pt x="200978" y="3256994"/>
                </a:lnTo>
                <a:lnTo>
                  <a:pt x="200343" y="3251899"/>
                </a:lnTo>
                <a:lnTo>
                  <a:pt x="200025" y="3251899"/>
                </a:lnTo>
                <a:lnTo>
                  <a:pt x="200025" y="3117850"/>
                </a:lnTo>
                <a:close/>
                <a:moveTo>
                  <a:pt x="1263332" y="3111818"/>
                </a:moveTo>
                <a:lnTo>
                  <a:pt x="1263650" y="3117533"/>
                </a:lnTo>
                <a:lnTo>
                  <a:pt x="1263332" y="3119438"/>
                </a:lnTo>
                <a:lnTo>
                  <a:pt x="1263332" y="3116263"/>
                </a:lnTo>
                <a:lnTo>
                  <a:pt x="1263332" y="3111818"/>
                </a:lnTo>
                <a:close/>
                <a:moveTo>
                  <a:pt x="1263253" y="3110548"/>
                </a:moveTo>
                <a:lnTo>
                  <a:pt x="1263332" y="3111183"/>
                </a:lnTo>
                <a:lnTo>
                  <a:pt x="1263332" y="3111818"/>
                </a:lnTo>
                <a:lnTo>
                  <a:pt x="1263253" y="3110548"/>
                </a:lnTo>
                <a:close/>
                <a:moveTo>
                  <a:pt x="1892592" y="3107220"/>
                </a:moveTo>
                <a:lnTo>
                  <a:pt x="1892592" y="3210034"/>
                </a:lnTo>
                <a:lnTo>
                  <a:pt x="1913877" y="3210983"/>
                </a:lnTo>
                <a:lnTo>
                  <a:pt x="1935480" y="3210983"/>
                </a:lnTo>
                <a:lnTo>
                  <a:pt x="1965343" y="3210667"/>
                </a:lnTo>
                <a:lnTo>
                  <a:pt x="1965343" y="3107537"/>
                </a:lnTo>
                <a:lnTo>
                  <a:pt x="1935480" y="3107853"/>
                </a:lnTo>
                <a:lnTo>
                  <a:pt x="1913877" y="3107853"/>
                </a:lnTo>
                <a:lnTo>
                  <a:pt x="1892592" y="3107220"/>
                </a:lnTo>
                <a:close/>
                <a:moveTo>
                  <a:pt x="200819" y="3107046"/>
                </a:moveTo>
                <a:lnTo>
                  <a:pt x="200378" y="3110133"/>
                </a:lnTo>
                <a:lnTo>
                  <a:pt x="200025" y="3115072"/>
                </a:lnTo>
                <a:lnTo>
                  <a:pt x="200025" y="3110751"/>
                </a:lnTo>
                <a:lnTo>
                  <a:pt x="200819" y="3107046"/>
                </a:lnTo>
                <a:close/>
                <a:moveTo>
                  <a:pt x="2489519" y="3103562"/>
                </a:moveTo>
                <a:lnTo>
                  <a:pt x="2490471" y="3109906"/>
                </a:lnTo>
                <a:lnTo>
                  <a:pt x="2490788" y="3116568"/>
                </a:lnTo>
                <a:lnTo>
                  <a:pt x="2490788" y="3252652"/>
                </a:lnTo>
                <a:lnTo>
                  <a:pt x="2490471" y="3252969"/>
                </a:lnTo>
                <a:lnTo>
                  <a:pt x="2489836" y="3260899"/>
                </a:lnTo>
                <a:lnTo>
                  <a:pt x="2489519" y="3265657"/>
                </a:lnTo>
                <a:lnTo>
                  <a:pt x="2488250" y="3270733"/>
                </a:lnTo>
                <a:lnTo>
                  <a:pt x="2487298" y="3275491"/>
                </a:lnTo>
                <a:lnTo>
                  <a:pt x="2485711" y="3280566"/>
                </a:lnTo>
                <a:lnTo>
                  <a:pt x="2483490" y="3285325"/>
                </a:lnTo>
                <a:lnTo>
                  <a:pt x="2481269" y="3290083"/>
                </a:lnTo>
                <a:lnTo>
                  <a:pt x="2479048" y="3294841"/>
                </a:lnTo>
                <a:lnTo>
                  <a:pt x="2475874" y="3299599"/>
                </a:lnTo>
                <a:lnTo>
                  <a:pt x="2472701" y="3304357"/>
                </a:lnTo>
                <a:lnTo>
                  <a:pt x="2469528" y="3309115"/>
                </a:lnTo>
                <a:lnTo>
                  <a:pt x="2465403" y="3313874"/>
                </a:lnTo>
                <a:lnTo>
                  <a:pt x="2461595" y="3317997"/>
                </a:lnTo>
                <a:lnTo>
                  <a:pt x="2453028" y="3327196"/>
                </a:lnTo>
                <a:lnTo>
                  <a:pt x="2443191" y="3335761"/>
                </a:lnTo>
                <a:lnTo>
                  <a:pt x="2432086" y="3344643"/>
                </a:lnTo>
                <a:lnTo>
                  <a:pt x="2419710" y="3352891"/>
                </a:lnTo>
                <a:lnTo>
                  <a:pt x="2406701" y="3360504"/>
                </a:lnTo>
                <a:lnTo>
                  <a:pt x="2393056" y="3368434"/>
                </a:lnTo>
                <a:lnTo>
                  <a:pt x="2378143" y="3376047"/>
                </a:lnTo>
                <a:lnTo>
                  <a:pt x="2362277" y="3383660"/>
                </a:lnTo>
                <a:lnTo>
                  <a:pt x="2345777" y="3390322"/>
                </a:lnTo>
                <a:lnTo>
                  <a:pt x="2328325" y="3396983"/>
                </a:lnTo>
                <a:lnTo>
                  <a:pt x="2309921" y="3403327"/>
                </a:lnTo>
                <a:lnTo>
                  <a:pt x="2290882" y="3409671"/>
                </a:lnTo>
                <a:lnTo>
                  <a:pt x="2270892" y="3415064"/>
                </a:lnTo>
                <a:lnTo>
                  <a:pt x="2250267" y="3420139"/>
                </a:lnTo>
                <a:lnTo>
                  <a:pt x="2229324" y="3425215"/>
                </a:lnTo>
                <a:lnTo>
                  <a:pt x="2207430" y="3429973"/>
                </a:lnTo>
                <a:lnTo>
                  <a:pt x="2184901" y="3434414"/>
                </a:lnTo>
                <a:lnTo>
                  <a:pt x="2162054" y="3437903"/>
                </a:lnTo>
                <a:lnTo>
                  <a:pt x="2138256" y="3441393"/>
                </a:lnTo>
                <a:lnTo>
                  <a:pt x="2113823" y="3444565"/>
                </a:lnTo>
                <a:lnTo>
                  <a:pt x="2089390" y="3447102"/>
                </a:lnTo>
                <a:lnTo>
                  <a:pt x="2064323" y="3449006"/>
                </a:lnTo>
                <a:lnTo>
                  <a:pt x="2038621" y="3450909"/>
                </a:lnTo>
                <a:lnTo>
                  <a:pt x="2012601" y="3452178"/>
                </a:lnTo>
                <a:lnTo>
                  <a:pt x="1986582" y="3452812"/>
                </a:lnTo>
                <a:lnTo>
                  <a:pt x="1959928" y="3452812"/>
                </a:lnTo>
                <a:lnTo>
                  <a:pt x="1932639" y="3452812"/>
                </a:lnTo>
                <a:lnTo>
                  <a:pt x="1905350" y="3452178"/>
                </a:lnTo>
                <a:lnTo>
                  <a:pt x="1879014" y="3450592"/>
                </a:lnTo>
                <a:lnTo>
                  <a:pt x="1852994" y="3449006"/>
                </a:lnTo>
                <a:lnTo>
                  <a:pt x="1827292" y="3446468"/>
                </a:lnTo>
                <a:lnTo>
                  <a:pt x="1802224" y="3443930"/>
                </a:lnTo>
                <a:lnTo>
                  <a:pt x="1777157" y="3441075"/>
                </a:lnTo>
                <a:lnTo>
                  <a:pt x="1753359" y="3437269"/>
                </a:lnTo>
                <a:lnTo>
                  <a:pt x="1729560" y="3433145"/>
                </a:lnTo>
                <a:lnTo>
                  <a:pt x="1706714" y="3428704"/>
                </a:lnTo>
                <a:lnTo>
                  <a:pt x="1684502" y="3424263"/>
                </a:lnTo>
                <a:lnTo>
                  <a:pt x="1662925" y="3418871"/>
                </a:lnTo>
                <a:lnTo>
                  <a:pt x="1641983" y="3413478"/>
                </a:lnTo>
                <a:lnTo>
                  <a:pt x="1622309" y="3407134"/>
                </a:lnTo>
                <a:lnTo>
                  <a:pt x="1602953" y="3400790"/>
                </a:lnTo>
                <a:lnTo>
                  <a:pt x="1584549" y="3394445"/>
                </a:lnTo>
                <a:lnTo>
                  <a:pt x="1566780" y="3387467"/>
                </a:lnTo>
                <a:lnTo>
                  <a:pt x="1550280" y="3380488"/>
                </a:lnTo>
                <a:lnTo>
                  <a:pt x="1534414" y="3372558"/>
                </a:lnTo>
                <a:lnTo>
                  <a:pt x="1519501" y="3364945"/>
                </a:lnTo>
                <a:lnTo>
                  <a:pt x="1505539" y="3356697"/>
                </a:lnTo>
                <a:lnTo>
                  <a:pt x="1493164" y="3348450"/>
                </a:lnTo>
                <a:lnTo>
                  <a:pt x="1481106" y="3339885"/>
                </a:lnTo>
                <a:lnTo>
                  <a:pt x="1470635" y="3330686"/>
                </a:lnTo>
                <a:lnTo>
                  <a:pt x="1465875" y="3326245"/>
                </a:lnTo>
                <a:lnTo>
                  <a:pt x="1461116" y="3321487"/>
                </a:lnTo>
                <a:lnTo>
                  <a:pt x="1456673" y="3317363"/>
                </a:lnTo>
                <a:lnTo>
                  <a:pt x="1452866" y="3312605"/>
                </a:lnTo>
                <a:lnTo>
                  <a:pt x="1449375" y="3307847"/>
                </a:lnTo>
                <a:lnTo>
                  <a:pt x="1445885" y="3303088"/>
                </a:lnTo>
                <a:lnTo>
                  <a:pt x="1442712" y="3298013"/>
                </a:lnTo>
                <a:lnTo>
                  <a:pt x="1439856" y="3293255"/>
                </a:lnTo>
                <a:lnTo>
                  <a:pt x="1437000" y="3288497"/>
                </a:lnTo>
                <a:lnTo>
                  <a:pt x="1435096" y="3283421"/>
                </a:lnTo>
                <a:lnTo>
                  <a:pt x="1433192" y="3278346"/>
                </a:lnTo>
                <a:lnTo>
                  <a:pt x="1431606" y="3273588"/>
                </a:lnTo>
                <a:lnTo>
                  <a:pt x="1430337" y="3268512"/>
                </a:lnTo>
                <a:lnTo>
                  <a:pt x="1429702" y="3263437"/>
                </a:lnTo>
                <a:lnTo>
                  <a:pt x="1429385" y="3258044"/>
                </a:lnTo>
                <a:lnTo>
                  <a:pt x="1428750" y="3252969"/>
                </a:lnTo>
                <a:lnTo>
                  <a:pt x="1428750" y="3155268"/>
                </a:lnTo>
                <a:lnTo>
                  <a:pt x="1438269" y="3162881"/>
                </a:lnTo>
                <a:lnTo>
                  <a:pt x="1449058" y="3170177"/>
                </a:lnTo>
                <a:lnTo>
                  <a:pt x="1459846" y="3177473"/>
                </a:lnTo>
                <a:lnTo>
                  <a:pt x="1471270" y="3184134"/>
                </a:lnTo>
                <a:lnTo>
                  <a:pt x="1483645" y="3190795"/>
                </a:lnTo>
                <a:lnTo>
                  <a:pt x="1496337" y="3197140"/>
                </a:lnTo>
                <a:lnTo>
                  <a:pt x="1509347" y="3203484"/>
                </a:lnTo>
                <a:lnTo>
                  <a:pt x="1522674" y="3209194"/>
                </a:lnTo>
                <a:lnTo>
                  <a:pt x="1536953" y="3215221"/>
                </a:lnTo>
                <a:lnTo>
                  <a:pt x="1550915" y="3220613"/>
                </a:lnTo>
                <a:lnTo>
                  <a:pt x="1566145" y="3226006"/>
                </a:lnTo>
                <a:lnTo>
                  <a:pt x="1581376" y="3231081"/>
                </a:lnTo>
                <a:lnTo>
                  <a:pt x="1597242" y="3235839"/>
                </a:lnTo>
                <a:lnTo>
                  <a:pt x="1612790" y="3240598"/>
                </a:lnTo>
                <a:lnTo>
                  <a:pt x="1628973" y="3244721"/>
                </a:lnTo>
                <a:lnTo>
                  <a:pt x="1646108" y="3248845"/>
                </a:lnTo>
                <a:lnTo>
                  <a:pt x="1662608" y="3252652"/>
                </a:lnTo>
                <a:lnTo>
                  <a:pt x="1680060" y="3256141"/>
                </a:lnTo>
                <a:lnTo>
                  <a:pt x="1697195" y="3259313"/>
                </a:lnTo>
                <a:lnTo>
                  <a:pt x="1714964" y="3262485"/>
                </a:lnTo>
                <a:lnTo>
                  <a:pt x="1732733" y="3265657"/>
                </a:lnTo>
                <a:lnTo>
                  <a:pt x="1750820" y="3268195"/>
                </a:lnTo>
                <a:lnTo>
                  <a:pt x="1768907" y="3270416"/>
                </a:lnTo>
                <a:lnTo>
                  <a:pt x="1786993" y="3272636"/>
                </a:lnTo>
                <a:lnTo>
                  <a:pt x="1805715" y="3274857"/>
                </a:lnTo>
                <a:lnTo>
                  <a:pt x="1824119" y="3276443"/>
                </a:lnTo>
                <a:lnTo>
                  <a:pt x="1842840" y="3277394"/>
                </a:lnTo>
                <a:lnTo>
                  <a:pt x="1861561" y="3278663"/>
                </a:lnTo>
                <a:lnTo>
                  <a:pt x="1880283" y="3279615"/>
                </a:lnTo>
                <a:lnTo>
                  <a:pt x="1898687" y="3280249"/>
                </a:lnTo>
                <a:lnTo>
                  <a:pt x="1917725" y="3280566"/>
                </a:lnTo>
                <a:lnTo>
                  <a:pt x="1936129" y="3280566"/>
                </a:lnTo>
                <a:lnTo>
                  <a:pt x="1958658" y="3280566"/>
                </a:lnTo>
                <a:lnTo>
                  <a:pt x="1981187" y="3280249"/>
                </a:lnTo>
                <a:lnTo>
                  <a:pt x="2003399" y="3278980"/>
                </a:lnTo>
                <a:lnTo>
                  <a:pt x="2025928" y="3278029"/>
                </a:lnTo>
                <a:lnTo>
                  <a:pt x="2048140" y="3276443"/>
                </a:lnTo>
                <a:lnTo>
                  <a:pt x="2070034" y="3274222"/>
                </a:lnTo>
                <a:lnTo>
                  <a:pt x="2092246" y="3272002"/>
                </a:lnTo>
                <a:lnTo>
                  <a:pt x="2114458" y="3269464"/>
                </a:lnTo>
                <a:lnTo>
                  <a:pt x="2135718" y="3266609"/>
                </a:lnTo>
                <a:lnTo>
                  <a:pt x="2157295" y="3263437"/>
                </a:lnTo>
                <a:lnTo>
                  <a:pt x="2178237" y="3259313"/>
                </a:lnTo>
                <a:lnTo>
                  <a:pt x="2198545" y="3255507"/>
                </a:lnTo>
                <a:lnTo>
                  <a:pt x="2219170" y="3251066"/>
                </a:lnTo>
                <a:lnTo>
                  <a:pt x="2239161" y="3246307"/>
                </a:lnTo>
                <a:lnTo>
                  <a:pt x="2258517" y="3241232"/>
                </a:lnTo>
                <a:lnTo>
                  <a:pt x="2277555" y="3235839"/>
                </a:lnTo>
                <a:lnTo>
                  <a:pt x="2295959" y="3230130"/>
                </a:lnTo>
                <a:lnTo>
                  <a:pt x="2314046" y="3223785"/>
                </a:lnTo>
                <a:lnTo>
                  <a:pt x="2331498" y="3217441"/>
                </a:lnTo>
                <a:lnTo>
                  <a:pt x="2348316" y="3210780"/>
                </a:lnTo>
                <a:lnTo>
                  <a:pt x="2364498" y="3203801"/>
                </a:lnTo>
                <a:lnTo>
                  <a:pt x="2380047" y="3196188"/>
                </a:lnTo>
                <a:lnTo>
                  <a:pt x="2394643" y="3188575"/>
                </a:lnTo>
                <a:lnTo>
                  <a:pt x="2408605" y="3180645"/>
                </a:lnTo>
                <a:lnTo>
                  <a:pt x="2422249" y="3171763"/>
                </a:lnTo>
                <a:lnTo>
                  <a:pt x="2434307" y="3163198"/>
                </a:lnTo>
                <a:lnTo>
                  <a:pt x="2445730" y="3153999"/>
                </a:lnTo>
                <a:lnTo>
                  <a:pt x="2456518" y="3144800"/>
                </a:lnTo>
                <a:lnTo>
                  <a:pt x="2466355" y="3134966"/>
                </a:lnTo>
                <a:lnTo>
                  <a:pt x="2471115" y="3129574"/>
                </a:lnTo>
                <a:lnTo>
                  <a:pt x="2474922" y="3124498"/>
                </a:lnTo>
                <a:lnTo>
                  <a:pt x="2479365" y="3119423"/>
                </a:lnTo>
                <a:lnTo>
                  <a:pt x="2482855" y="3114347"/>
                </a:lnTo>
                <a:lnTo>
                  <a:pt x="2486346" y="3108955"/>
                </a:lnTo>
                <a:lnTo>
                  <a:pt x="2489519" y="3103562"/>
                </a:lnTo>
                <a:close/>
                <a:moveTo>
                  <a:pt x="201789" y="3100564"/>
                </a:moveTo>
                <a:lnTo>
                  <a:pt x="201084" y="3105812"/>
                </a:lnTo>
                <a:lnTo>
                  <a:pt x="200819" y="3107046"/>
                </a:lnTo>
                <a:lnTo>
                  <a:pt x="201084" y="3105194"/>
                </a:lnTo>
                <a:lnTo>
                  <a:pt x="201789" y="3100564"/>
                </a:lnTo>
                <a:close/>
                <a:moveTo>
                  <a:pt x="1260475" y="3095625"/>
                </a:moveTo>
                <a:lnTo>
                  <a:pt x="1262062" y="3101340"/>
                </a:lnTo>
                <a:lnTo>
                  <a:pt x="1263015" y="3106738"/>
                </a:lnTo>
                <a:lnTo>
                  <a:pt x="1263253" y="3110548"/>
                </a:lnTo>
                <a:lnTo>
                  <a:pt x="1262698" y="3106103"/>
                </a:lnTo>
                <a:lnTo>
                  <a:pt x="1261745" y="3100705"/>
                </a:lnTo>
                <a:lnTo>
                  <a:pt x="1260475" y="3095625"/>
                </a:lnTo>
                <a:close/>
                <a:moveTo>
                  <a:pt x="1746773" y="3094566"/>
                </a:moveTo>
                <a:lnTo>
                  <a:pt x="1746773" y="3198013"/>
                </a:lnTo>
                <a:lnTo>
                  <a:pt x="1764563" y="3200227"/>
                </a:lnTo>
                <a:lnTo>
                  <a:pt x="1782671" y="3202758"/>
                </a:lnTo>
                <a:lnTo>
                  <a:pt x="1800780" y="3204656"/>
                </a:lnTo>
                <a:lnTo>
                  <a:pt x="1819841" y="3206238"/>
                </a:lnTo>
                <a:lnTo>
                  <a:pt x="1819841" y="3102791"/>
                </a:lnTo>
                <a:lnTo>
                  <a:pt x="1800780" y="3101210"/>
                </a:lnTo>
                <a:lnTo>
                  <a:pt x="1782671" y="3099312"/>
                </a:lnTo>
                <a:lnTo>
                  <a:pt x="1764563" y="3097097"/>
                </a:lnTo>
                <a:lnTo>
                  <a:pt x="1746773" y="3094566"/>
                </a:lnTo>
                <a:close/>
                <a:moveTo>
                  <a:pt x="1600953" y="3061666"/>
                </a:moveTo>
                <a:lnTo>
                  <a:pt x="1600953" y="3166378"/>
                </a:lnTo>
                <a:lnTo>
                  <a:pt x="1618744" y="3171756"/>
                </a:lnTo>
                <a:lnTo>
                  <a:pt x="1636217" y="3176501"/>
                </a:lnTo>
                <a:lnTo>
                  <a:pt x="1654960" y="3180930"/>
                </a:lnTo>
                <a:lnTo>
                  <a:pt x="1673704" y="3185042"/>
                </a:lnTo>
                <a:lnTo>
                  <a:pt x="1673704" y="3080963"/>
                </a:lnTo>
                <a:lnTo>
                  <a:pt x="1654960" y="3076534"/>
                </a:lnTo>
                <a:lnTo>
                  <a:pt x="1636217" y="3071789"/>
                </a:lnTo>
                <a:lnTo>
                  <a:pt x="1618108" y="3066728"/>
                </a:lnTo>
                <a:lnTo>
                  <a:pt x="1600953" y="3061666"/>
                </a:lnTo>
                <a:close/>
                <a:moveTo>
                  <a:pt x="3151360" y="3046095"/>
                </a:moveTo>
                <a:lnTo>
                  <a:pt x="3151360" y="3160713"/>
                </a:lnTo>
                <a:lnTo>
                  <a:pt x="3174848" y="3161665"/>
                </a:lnTo>
                <a:lnTo>
                  <a:pt x="3198972" y="3161665"/>
                </a:lnTo>
                <a:lnTo>
                  <a:pt x="3231983" y="3161348"/>
                </a:lnTo>
                <a:lnTo>
                  <a:pt x="3231983" y="3046413"/>
                </a:lnTo>
                <a:lnTo>
                  <a:pt x="3198972" y="3046730"/>
                </a:lnTo>
                <a:lnTo>
                  <a:pt x="3174848" y="3046413"/>
                </a:lnTo>
                <a:lnTo>
                  <a:pt x="3151360" y="3046095"/>
                </a:lnTo>
                <a:close/>
                <a:moveTo>
                  <a:pt x="3815080" y="3040062"/>
                </a:moveTo>
                <a:lnTo>
                  <a:pt x="3816033" y="3047365"/>
                </a:lnTo>
                <a:lnTo>
                  <a:pt x="3816350" y="3054985"/>
                </a:lnTo>
                <a:lnTo>
                  <a:pt x="3816350" y="3206115"/>
                </a:lnTo>
                <a:lnTo>
                  <a:pt x="3816033" y="3206432"/>
                </a:lnTo>
                <a:lnTo>
                  <a:pt x="3815398" y="3214687"/>
                </a:lnTo>
                <a:lnTo>
                  <a:pt x="3814763" y="3220720"/>
                </a:lnTo>
                <a:lnTo>
                  <a:pt x="3813493" y="3226117"/>
                </a:lnTo>
                <a:lnTo>
                  <a:pt x="3811906" y="3231197"/>
                </a:lnTo>
                <a:lnTo>
                  <a:pt x="3810319" y="3236912"/>
                </a:lnTo>
                <a:lnTo>
                  <a:pt x="3808097" y="3242310"/>
                </a:lnTo>
                <a:lnTo>
                  <a:pt x="3805558" y="3248025"/>
                </a:lnTo>
                <a:lnTo>
                  <a:pt x="3803019" y="3253105"/>
                </a:lnTo>
                <a:lnTo>
                  <a:pt x="3799844" y="3258185"/>
                </a:lnTo>
                <a:lnTo>
                  <a:pt x="3796036" y="3263583"/>
                </a:lnTo>
                <a:lnTo>
                  <a:pt x="3792226" y="3268663"/>
                </a:lnTo>
                <a:lnTo>
                  <a:pt x="3788418" y="3274060"/>
                </a:lnTo>
                <a:lnTo>
                  <a:pt x="3783974" y="3278823"/>
                </a:lnTo>
                <a:lnTo>
                  <a:pt x="3779212" y="3283903"/>
                </a:lnTo>
                <a:lnTo>
                  <a:pt x="3774134" y="3288983"/>
                </a:lnTo>
                <a:lnTo>
                  <a:pt x="3768420" y="3293745"/>
                </a:lnTo>
                <a:lnTo>
                  <a:pt x="3763024" y="3298508"/>
                </a:lnTo>
                <a:lnTo>
                  <a:pt x="3750963" y="3307715"/>
                </a:lnTo>
                <a:lnTo>
                  <a:pt x="3737314" y="3317240"/>
                </a:lnTo>
                <a:lnTo>
                  <a:pt x="3722713" y="3326448"/>
                </a:lnTo>
                <a:lnTo>
                  <a:pt x="3707477" y="3335020"/>
                </a:lnTo>
                <a:lnTo>
                  <a:pt x="3690971" y="3343275"/>
                </a:lnTo>
                <a:lnTo>
                  <a:pt x="3673513" y="3351213"/>
                </a:lnTo>
                <a:lnTo>
                  <a:pt x="3655103" y="3359150"/>
                </a:lnTo>
                <a:lnTo>
                  <a:pt x="3635424" y="3366770"/>
                </a:lnTo>
                <a:lnTo>
                  <a:pt x="3615109" y="3373755"/>
                </a:lnTo>
                <a:lnTo>
                  <a:pt x="3593842" y="3380423"/>
                </a:lnTo>
                <a:lnTo>
                  <a:pt x="3571941" y="3386773"/>
                </a:lnTo>
                <a:lnTo>
                  <a:pt x="3549087" y="3392805"/>
                </a:lnTo>
                <a:lnTo>
                  <a:pt x="3525281" y="3398203"/>
                </a:lnTo>
                <a:lnTo>
                  <a:pt x="3501157" y="3403283"/>
                </a:lnTo>
                <a:lnTo>
                  <a:pt x="3476082" y="3408045"/>
                </a:lnTo>
                <a:lnTo>
                  <a:pt x="3450371" y="3411855"/>
                </a:lnTo>
                <a:lnTo>
                  <a:pt x="3424343" y="3415983"/>
                </a:lnTo>
                <a:lnTo>
                  <a:pt x="3397680" y="3419475"/>
                </a:lnTo>
                <a:lnTo>
                  <a:pt x="3370065" y="3422333"/>
                </a:lnTo>
                <a:lnTo>
                  <a:pt x="3341815" y="3424555"/>
                </a:lnTo>
                <a:lnTo>
                  <a:pt x="3313565" y="3426460"/>
                </a:lnTo>
                <a:lnTo>
                  <a:pt x="3284680" y="3427730"/>
                </a:lnTo>
                <a:lnTo>
                  <a:pt x="3255478" y="3428683"/>
                </a:lnTo>
                <a:lnTo>
                  <a:pt x="3225959" y="3429000"/>
                </a:lnTo>
                <a:lnTo>
                  <a:pt x="3195487" y="3428683"/>
                </a:lnTo>
                <a:lnTo>
                  <a:pt x="3165650" y="3427730"/>
                </a:lnTo>
                <a:lnTo>
                  <a:pt x="3136130" y="3426143"/>
                </a:lnTo>
                <a:lnTo>
                  <a:pt x="3106928" y="3424238"/>
                </a:lnTo>
                <a:lnTo>
                  <a:pt x="3078678" y="3422015"/>
                </a:lnTo>
                <a:lnTo>
                  <a:pt x="3050428" y="3418840"/>
                </a:lnTo>
                <a:lnTo>
                  <a:pt x="3022813" y="3415030"/>
                </a:lnTo>
                <a:lnTo>
                  <a:pt x="2996150" y="3411220"/>
                </a:lnTo>
                <a:lnTo>
                  <a:pt x="2970122" y="3406775"/>
                </a:lnTo>
                <a:lnTo>
                  <a:pt x="2944729" y="3402013"/>
                </a:lnTo>
                <a:lnTo>
                  <a:pt x="2919971" y="3396615"/>
                </a:lnTo>
                <a:lnTo>
                  <a:pt x="2895847" y="3390583"/>
                </a:lnTo>
                <a:lnTo>
                  <a:pt x="2872994" y="3384868"/>
                </a:lnTo>
                <a:lnTo>
                  <a:pt x="2850775" y="3378200"/>
                </a:lnTo>
                <a:lnTo>
                  <a:pt x="2829190" y="3370898"/>
                </a:lnTo>
                <a:lnTo>
                  <a:pt x="2808876" y="3363595"/>
                </a:lnTo>
                <a:lnTo>
                  <a:pt x="2789196" y="3355975"/>
                </a:lnTo>
                <a:lnTo>
                  <a:pt x="2770469" y="3347720"/>
                </a:lnTo>
                <a:lnTo>
                  <a:pt x="2753328" y="3339465"/>
                </a:lnTo>
                <a:lnTo>
                  <a:pt x="2736823" y="3330893"/>
                </a:lnTo>
                <a:lnTo>
                  <a:pt x="2721269" y="3321685"/>
                </a:lnTo>
                <a:lnTo>
                  <a:pt x="2706986" y="3312160"/>
                </a:lnTo>
                <a:lnTo>
                  <a:pt x="2693972" y="3302635"/>
                </a:lnTo>
                <a:lnTo>
                  <a:pt x="2688258" y="3297873"/>
                </a:lnTo>
                <a:lnTo>
                  <a:pt x="2682227" y="3292793"/>
                </a:lnTo>
                <a:lnTo>
                  <a:pt x="2676831" y="3287713"/>
                </a:lnTo>
                <a:lnTo>
                  <a:pt x="2671753" y="3282950"/>
                </a:lnTo>
                <a:lnTo>
                  <a:pt x="2666991" y="3277870"/>
                </a:lnTo>
                <a:lnTo>
                  <a:pt x="2662548" y="3272473"/>
                </a:lnTo>
                <a:lnTo>
                  <a:pt x="2658104" y="3267393"/>
                </a:lnTo>
                <a:lnTo>
                  <a:pt x="2654612" y="3261995"/>
                </a:lnTo>
                <a:lnTo>
                  <a:pt x="2651121" y="3256598"/>
                </a:lnTo>
                <a:lnTo>
                  <a:pt x="2647947" y="3251200"/>
                </a:lnTo>
                <a:lnTo>
                  <a:pt x="2645090" y="3245485"/>
                </a:lnTo>
                <a:lnTo>
                  <a:pt x="2642868" y="3240405"/>
                </a:lnTo>
                <a:lnTo>
                  <a:pt x="2640329" y="3234372"/>
                </a:lnTo>
                <a:lnTo>
                  <a:pt x="2638742" y="3228975"/>
                </a:lnTo>
                <a:lnTo>
                  <a:pt x="2637789" y="3223577"/>
                </a:lnTo>
                <a:lnTo>
                  <a:pt x="2636520" y="3217862"/>
                </a:lnTo>
                <a:lnTo>
                  <a:pt x="2636202" y="3212147"/>
                </a:lnTo>
                <a:lnTo>
                  <a:pt x="2635885" y="3206432"/>
                </a:lnTo>
                <a:lnTo>
                  <a:pt x="2635250" y="3206432"/>
                </a:lnTo>
                <a:lnTo>
                  <a:pt x="2635250" y="3097530"/>
                </a:lnTo>
                <a:lnTo>
                  <a:pt x="2646360" y="3105785"/>
                </a:lnTo>
                <a:lnTo>
                  <a:pt x="2657786" y="3114040"/>
                </a:lnTo>
                <a:lnTo>
                  <a:pt x="2670166" y="3121977"/>
                </a:lnTo>
                <a:lnTo>
                  <a:pt x="2683180" y="3129597"/>
                </a:lnTo>
                <a:lnTo>
                  <a:pt x="2696511" y="3136900"/>
                </a:lnTo>
                <a:lnTo>
                  <a:pt x="2710160" y="3144202"/>
                </a:lnTo>
                <a:lnTo>
                  <a:pt x="2724761" y="3151187"/>
                </a:lnTo>
                <a:lnTo>
                  <a:pt x="2740314" y="3157855"/>
                </a:lnTo>
                <a:lnTo>
                  <a:pt x="2755550" y="3164205"/>
                </a:lnTo>
                <a:lnTo>
                  <a:pt x="2771738" y="3170237"/>
                </a:lnTo>
                <a:lnTo>
                  <a:pt x="2788244" y="3176270"/>
                </a:lnTo>
                <a:lnTo>
                  <a:pt x="2805384" y="3181985"/>
                </a:lnTo>
                <a:lnTo>
                  <a:pt x="2822525" y="3187065"/>
                </a:lnTo>
                <a:lnTo>
                  <a:pt x="2840300" y="3192145"/>
                </a:lnTo>
                <a:lnTo>
                  <a:pt x="2858393" y="3196907"/>
                </a:lnTo>
                <a:lnTo>
                  <a:pt x="2877120" y="3201670"/>
                </a:lnTo>
                <a:lnTo>
                  <a:pt x="2895530" y="3205797"/>
                </a:lnTo>
                <a:lnTo>
                  <a:pt x="2914892" y="3209925"/>
                </a:lnTo>
                <a:lnTo>
                  <a:pt x="2934255" y="3213735"/>
                </a:lnTo>
                <a:lnTo>
                  <a:pt x="2953617" y="3217227"/>
                </a:lnTo>
                <a:lnTo>
                  <a:pt x="2973614" y="3220402"/>
                </a:lnTo>
                <a:lnTo>
                  <a:pt x="2993294" y="3222942"/>
                </a:lnTo>
                <a:lnTo>
                  <a:pt x="3013926" y="3225800"/>
                </a:lnTo>
                <a:lnTo>
                  <a:pt x="3033923" y="3228340"/>
                </a:lnTo>
                <a:lnTo>
                  <a:pt x="3054555" y="3230245"/>
                </a:lnTo>
                <a:lnTo>
                  <a:pt x="3074869" y="3232150"/>
                </a:lnTo>
                <a:lnTo>
                  <a:pt x="3095819" y="3233737"/>
                </a:lnTo>
                <a:lnTo>
                  <a:pt x="3116451" y="3235007"/>
                </a:lnTo>
                <a:lnTo>
                  <a:pt x="3137400" y="3235960"/>
                </a:lnTo>
                <a:lnTo>
                  <a:pt x="3158032" y="3236595"/>
                </a:lnTo>
                <a:lnTo>
                  <a:pt x="3178981" y="3237230"/>
                </a:lnTo>
                <a:lnTo>
                  <a:pt x="3199613" y="3237230"/>
                </a:lnTo>
                <a:lnTo>
                  <a:pt x="3224372" y="3236912"/>
                </a:lnTo>
                <a:lnTo>
                  <a:pt x="3249765" y="3236595"/>
                </a:lnTo>
                <a:lnTo>
                  <a:pt x="3274523" y="3235325"/>
                </a:lnTo>
                <a:lnTo>
                  <a:pt x="3299282" y="3234055"/>
                </a:lnTo>
                <a:lnTo>
                  <a:pt x="3324040" y="3232150"/>
                </a:lnTo>
                <a:lnTo>
                  <a:pt x="3348481" y="3230245"/>
                </a:lnTo>
                <a:lnTo>
                  <a:pt x="3372922" y="3227387"/>
                </a:lnTo>
                <a:lnTo>
                  <a:pt x="3397680" y="3224530"/>
                </a:lnTo>
                <a:lnTo>
                  <a:pt x="3421486" y="3221355"/>
                </a:lnTo>
                <a:lnTo>
                  <a:pt x="3445292" y="3217545"/>
                </a:lnTo>
                <a:lnTo>
                  <a:pt x="3468464" y="3213735"/>
                </a:lnTo>
                <a:lnTo>
                  <a:pt x="3491635" y="3208972"/>
                </a:lnTo>
                <a:lnTo>
                  <a:pt x="3514171" y="3204210"/>
                </a:lnTo>
                <a:lnTo>
                  <a:pt x="3536390" y="3199130"/>
                </a:lnTo>
                <a:lnTo>
                  <a:pt x="3557974" y="3193097"/>
                </a:lnTo>
                <a:lnTo>
                  <a:pt x="3579241" y="3187065"/>
                </a:lnTo>
                <a:lnTo>
                  <a:pt x="3599873" y="3180715"/>
                </a:lnTo>
                <a:lnTo>
                  <a:pt x="3619870" y="3174047"/>
                </a:lnTo>
                <a:lnTo>
                  <a:pt x="3639233" y="3167062"/>
                </a:lnTo>
                <a:lnTo>
                  <a:pt x="3657643" y="3159442"/>
                </a:lnTo>
                <a:lnTo>
                  <a:pt x="3676053" y="3151505"/>
                </a:lnTo>
                <a:lnTo>
                  <a:pt x="3692876" y="3143250"/>
                </a:lnTo>
                <a:lnTo>
                  <a:pt x="3709381" y="3134677"/>
                </a:lnTo>
                <a:lnTo>
                  <a:pt x="3724935" y="3125470"/>
                </a:lnTo>
                <a:lnTo>
                  <a:pt x="3739853" y="3116262"/>
                </a:lnTo>
                <a:lnTo>
                  <a:pt x="3753502" y="3106420"/>
                </a:lnTo>
                <a:lnTo>
                  <a:pt x="3766198" y="3096577"/>
                </a:lnTo>
                <a:lnTo>
                  <a:pt x="3772547" y="3090862"/>
                </a:lnTo>
                <a:lnTo>
                  <a:pt x="3777943" y="3085782"/>
                </a:lnTo>
                <a:lnTo>
                  <a:pt x="3783656" y="3080385"/>
                </a:lnTo>
                <a:lnTo>
                  <a:pt x="3789052" y="3074670"/>
                </a:lnTo>
                <a:lnTo>
                  <a:pt x="3793814" y="3069272"/>
                </a:lnTo>
                <a:lnTo>
                  <a:pt x="3798575" y="3063557"/>
                </a:lnTo>
                <a:lnTo>
                  <a:pt x="3803336" y="3057842"/>
                </a:lnTo>
                <a:lnTo>
                  <a:pt x="3807145" y="3051810"/>
                </a:lnTo>
                <a:lnTo>
                  <a:pt x="3811271" y="3045777"/>
                </a:lnTo>
                <a:lnTo>
                  <a:pt x="3815080" y="3040062"/>
                </a:lnTo>
                <a:close/>
                <a:moveTo>
                  <a:pt x="2989478" y="3031808"/>
                </a:moveTo>
                <a:lnTo>
                  <a:pt x="2989478" y="3147378"/>
                </a:lnTo>
                <a:lnTo>
                  <a:pt x="3009158" y="3149918"/>
                </a:lnTo>
                <a:lnTo>
                  <a:pt x="3029472" y="3152140"/>
                </a:lnTo>
                <a:lnTo>
                  <a:pt x="3049469" y="3154363"/>
                </a:lnTo>
                <a:lnTo>
                  <a:pt x="3070419" y="3155950"/>
                </a:lnTo>
                <a:lnTo>
                  <a:pt x="3070419" y="3041333"/>
                </a:lnTo>
                <a:lnTo>
                  <a:pt x="3049469" y="3039428"/>
                </a:lnTo>
                <a:lnTo>
                  <a:pt x="3029472" y="3036888"/>
                </a:lnTo>
                <a:lnTo>
                  <a:pt x="3009158" y="3034665"/>
                </a:lnTo>
                <a:lnTo>
                  <a:pt x="2989478" y="3031808"/>
                </a:lnTo>
                <a:close/>
                <a:moveTo>
                  <a:pt x="2402802" y="3022755"/>
                </a:moveTo>
                <a:lnTo>
                  <a:pt x="2397719" y="3026235"/>
                </a:lnTo>
                <a:lnTo>
                  <a:pt x="2391365" y="3029398"/>
                </a:lnTo>
                <a:lnTo>
                  <a:pt x="2383740" y="3032878"/>
                </a:lnTo>
                <a:lnTo>
                  <a:pt x="2376433" y="3036042"/>
                </a:lnTo>
                <a:lnTo>
                  <a:pt x="2360867" y="3042369"/>
                </a:lnTo>
                <a:lnTo>
                  <a:pt x="2347841" y="3047114"/>
                </a:lnTo>
                <a:lnTo>
                  <a:pt x="2347841" y="3137274"/>
                </a:lnTo>
                <a:lnTo>
                  <a:pt x="2355784" y="3133794"/>
                </a:lnTo>
                <a:lnTo>
                  <a:pt x="2363408" y="3129681"/>
                </a:lnTo>
                <a:lnTo>
                  <a:pt x="2371033" y="3125252"/>
                </a:lnTo>
                <a:lnTo>
                  <a:pt x="2378340" y="3120507"/>
                </a:lnTo>
                <a:lnTo>
                  <a:pt x="2385329" y="3115762"/>
                </a:lnTo>
                <a:lnTo>
                  <a:pt x="2391683" y="3111017"/>
                </a:lnTo>
                <a:lnTo>
                  <a:pt x="2397719" y="3106271"/>
                </a:lnTo>
                <a:lnTo>
                  <a:pt x="2402802" y="3101526"/>
                </a:lnTo>
                <a:lnTo>
                  <a:pt x="2402802" y="3022755"/>
                </a:lnTo>
                <a:close/>
                <a:moveTo>
                  <a:pt x="698500" y="3017837"/>
                </a:moveTo>
                <a:lnTo>
                  <a:pt x="698500" y="3086100"/>
                </a:lnTo>
                <a:lnTo>
                  <a:pt x="684586" y="3083595"/>
                </a:lnTo>
                <a:lnTo>
                  <a:pt x="667825" y="3079838"/>
                </a:lnTo>
                <a:lnTo>
                  <a:pt x="659920" y="3077959"/>
                </a:lnTo>
                <a:lnTo>
                  <a:pt x="652962" y="3076393"/>
                </a:lnTo>
                <a:lnTo>
                  <a:pt x="646321" y="3074201"/>
                </a:lnTo>
                <a:lnTo>
                  <a:pt x="640313" y="3071696"/>
                </a:lnTo>
                <a:lnTo>
                  <a:pt x="634305" y="3069191"/>
                </a:lnTo>
                <a:lnTo>
                  <a:pt x="629245" y="3065433"/>
                </a:lnTo>
                <a:lnTo>
                  <a:pt x="626082" y="3063555"/>
                </a:lnTo>
                <a:lnTo>
                  <a:pt x="623869" y="3061363"/>
                </a:lnTo>
                <a:lnTo>
                  <a:pt x="622288" y="3058545"/>
                </a:lnTo>
                <a:lnTo>
                  <a:pt x="620706" y="3056353"/>
                </a:lnTo>
                <a:lnTo>
                  <a:pt x="619441" y="3053534"/>
                </a:lnTo>
                <a:lnTo>
                  <a:pt x="619125" y="3051029"/>
                </a:lnTo>
                <a:lnTo>
                  <a:pt x="619125" y="3048524"/>
                </a:lnTo>
                <a:lnTo>
                  <a:pt x="619441" y="3046019"/>
                </a:lnTo>
                <a:lnTo>
                  <a:pt x="620390" y="3043514"/>
                </a:lnTo>
                <a:lnTo>
                  <a:pt x="621971" y="3041009"/>
                </a:lnTo>
                <a:lnTo>
                  <a:pt x="623553" y="3038817"/>
                </a:lnTo>
                <a:lnTo>
                  <a:pt x="625766" y="3036312"/>
                </a:lnTo>
                <a:lnTo>
                  <a:pt x="628296" y="3034433"/>
                </a:lnTo>
                <a:lnTo>
                  <a:pt x="631142" y="3032555"/>
                </a:lnTo>
                <a:lnTo>
                  <a:pt x="634937" y="3030676"/>
                </a:lnTo>
                <a:lnTo>
                  <a:pt x="638732" y="3029110"/>
                </a:lnTo>
                <a:lnTo>
                  <a:pt x="645057" y="3026605"/>
                </a:lnTo>
                <a:lnTo>
                  <a:pt x="651697" y="3024726"/>
                </a:lnTo>
                <a:lnTo>
                  <a:pt x="658655" y="3023161"/>
                </a:lnTo>
                <a:lnTo>
                  <a:pt x="666244" y="3021595"/>
                </a:lnTo>
                <a:lnTo>
                  <a:pt x="674150" y="3020342"/>
                </a:lnTo>
                <a:lnTo>
                  <a:pt x="682056" y="3019403"/>
                </a:lnTo>
                <a:lnTo>
                  <a:pt x="698500" y="3017837"/>
                </a:lnTo>
                <a:close/>
                <a:moveTo>
                  <a:pt x="2827597" y="2994977"/>
                </a:moveTo>
                <a:lnTo>
                  <a:pt x="2827597" y="3112135"/>
                </a:lnTo>
                <a:lnTo>
                  <a:pt x="2846959" y="3117850"/>
                </a:lnTo>
                <a:lnTo>
                  <a:pt x="2866956" y="3123248"/>
                </a:lnTo>
                <a:lnTo>
                  <a:pt x="2887588" y="3128010"/>
                </a:lnTo>
                <a:lnTo>
                  <a:pt x="2908220" y="3132773"/>
                </a:lnTo>
                <a:lnTo>
                  <a:pt x="2908220" y="3016885"/>
                </a:lnTo>
                <a:lnTo>
                  <a:pt x="2887588" y="3011805"/>
                </a:lnTo>
                <a:lnTo>
                  <a:pt x="2866956" y="3006725"/>
                </a:lnTo>
                <a:lnTo>
                  <a:pt x="2846959" y="3001010"/>
                </a:lnTo>
                <a:lnTo>
                  <a:pt x="2827597" y="2994977"/>
                </a:lnTo>
                <a:close/>
                <a:moveTo>
                  <a:pt x="1455133" y="2986375"/>
                </a:moveTo>
                <a:lnTo>
                  <a:pt x="1455133" y="3092352"/>
                </a:lnTo>
                <a:lnTo>
                  <a:pt x="1457675" y="3094883"/>
                </a:lnTo>
                <a:lnTo>
                  <a:pt x="1460216" y="3097730"/>
                </a:lnTo>
                <a:lnTo>
                  <a:pt x="1466888" y="3103741"/>
                </a:lnTo>
                <a:lnTo>
                  <a:pt x="1475466" y="3110068"/>
                </a:lnTo>
                <a:lnTo>
                  <a:pt x="1484679" y="3116078"/>
                </a:lnTo>
                <a:lnTo>
                  <a:pt x="1495162" y="3122405"/>
                </a:lnTo>
                <a:lnTo>
                  <a:pt x="1505964" y="3128732"/>
                </a:lnTo>
                <a:lnTo>
                  <a:pt x="1517083" y="3134743"/>
                </a:lnTo>
                <a:lnTo>
                  <a:pt x="1528202" y="3139804"/>
                </a:lnTo>
                <a:lnTo>
                  <a:pt x="1528202" y="3033195"/>
                </a:lnTo>
                <a:lnTo>
                  <a:pt x="1517083" y="3027817"/>
                </a:lnTo>
                <a:lnTo>
                  <a:pt x="1506917" y="3022122"/>
                </a:lnTo>
                <a:lnTo>
                  <a:pt x="1497068" y="3016428"/>
                </a:lnTo>
                <a:lnTo>
                  <a:pt x="1487538" y="3010734"/>
                </a:lnTo>
                <a:lnTo>
                  <a:pt x="1478960" y="3005039"/>
                </a:lnTo>
                <a:lnTo>
                  <a:pt x="1470700" y="2998712"/>
                </a:lnTo>
                <a:lnTo>
                  <a:pt x="1462758" y="2992702"/>
                </a:lnTo>
                <a:lnTo>
                  <a:pt x="1455133" y="2986375"/>
                </a:lnTo>
                <a:close/>
                <a:moveTo>
                  <a:pt x="711352" y="2965750"/>
                </a:moveTo>
                <a:lnTo>
                  <a:pt x="709129" y="2966067"/>
                </a:lnTo>
                <a:lnTo>
                  <a:pt x="706270" y="2966384"/>
                </a:lnTo>
                <a:lnTo>
                  <a:pt x="704047" y="2966702"/>
                </a:lnTo>
                <a:lnTo>
                  <a:pt x="701824" y="2967653"/>
                </a:lnTo>
                <a:lnTo>
                  <a:pt x="700236" y="2968288"/>
                </a:lnTo>
                <a:lnTo>
                  <a:pt x="699283" y="2969556"/>
                </a:lnTo>
                <a:lnTo>
                  <a:pt x="698330" y="2970191"/>
                </a:lnTo>
                <a:lnTo>
                  <a:pt x="698012" y="2971459"/>
                </a:lnTo>
                <a:lnTo>
                  <a:pt x="698012" y="2990491"/>
                </a:lnTo>
                <a:lnTo>
                  <a:pt x="683085" y="2991760"/>
                </a:lnTo>
                <a:lnTo>
                  <a:pt x="667839" y="2993346"/>
                </a:lnTo>
                <a:lnTo>
                  <a:pt x="653865" y="2995249"/>
                </a:lnTo>
                <a:lnTo>
                  <a:pt x="639890" y="2997786"/>
                </a:lnTo>
                <a:lnTo>
                  <a:pt x="626550" y="3000641"/>
                </a:lnTo>
                <a:lnTo>
                  <a:pt x="613846" y="3004130"/>
                </a:lnTo>
                <a:lnTo>
                  <a:pt x="602094" y="3007619"/>
                </a:lnTo>
                <a:lnTo>
                  <a:pt x="590978" y="3012060"/>
                </a:lnTo>
                <a:lnTo>
                  <a:pt x="583673" y="3015549"/>
                </a:lnTo>
                <a:lnTo>
                  <a:pt x="576368" y="3019355"/>
                </a:lnTo>
                <a:lnTo>
                  <a:pt x="570015" y="3023162"/>
                </a:lnTo>
                <a:lnTo>
                  <a:pt x="564616" y="3026968"/>
                </a:lnTo>
                <a:lnTo>
                  <a:pt x="559852" y="3031092"/>
                </a:lnTo>
                <a:lnTo>
                  <a:pt x="556041" y="3035215"/>
                </a:lnTo>
                <a:lnTo>
                  <a:pt x="552865" y="3039656"/>
                </a:lnTo>
                <a:lnTo>
                  <a:pt x="550324" y="3044096"/>
                </a:lnTo>
                <a:lnTo>
                  <a:pt x="548736" y="3048854"/>
                </a:lnTo>
                <a:lnTo>
                  <a:pt x="547783" y="3052978"/>
                </a:lnTo>
                <a:lnTo>
                  <a:pt x="547783" y="3057736"/>
                </a:lnTo>
                <a:lnTo>
                  <a:pt x="548736" y="3062176"/>
                </a:lnTo>
                <a:lnTo>
                  <a:pt x="550324" y="3066617"/>
                </a:lnTo>
                <a:lnTo>
                  <a:pt x="552865" y="3070741"/>
                </a:lnTo>
                <a:lnTo>
                  <a:pt x="556358" y="3075181"/>
                </a:lnTo>
                <a:lnTo>
                  <a:pt x="560805" y="3079622"/>
                </a:lnTo>
                <a:lnTo>
                  <a:pt x="564934" y="3083111"/>
                </a:lnTo>
                <a:lnTo>
                  <a:pt x="570015" y="3086917"/>
                </a:lnTo>
                <a:lnTo>
                  <a:pt x="576050" y="3090089"/>
                </a:lnTo>
                <a:lnTo>
                  <a:pt x="582720" y="3093578"/>
                </a:lnTo>
                <a:lnTo>
                  <a:pt x="589390" y="3096433"/>
                </a:lnTo>
                <a:lnTo>
                  <a:pt x="597012" y="3099288"/>
                </a:lnTo>
                <a:lnTo>
                  <a:pt x="605270" y="3101825"/>
                </a:lnTo>
                <a:lnTo>
                  <a:pt x="613528" y="3104046"/>
                </a:lnTo>
                <a:lnTo>
                  <a:pt x="645607" y="3110707"/>
                </a:lnTo>
                <a:lnTo>
                  <a:pt x="698012" y="3121808"/>
                </a:lnTo>
                <a:lnTo>
                  <a:pt x="698012" y="3203010"/>
                </a:lnTo>
                <a:lnTo>
                  <a:pt x="684673" y="3201424"/>
                </a:lnTo>
                <a:lnTo>
                  <a:pt x="672286" y="3199203"/>
                </a:lnTo>
                <a:lnTo>
                  <a:pt x="657993" y="3196983"/>
                </a:lnTo>
                <a:lnTo>
                  <a:pt x="643066" y="3193494"/>
                </a:lnTo>
                <a:lnTo>
                  <a:pt x="629409" y="3189370"/>
                </a:lnTo>
                <a:lnTo>
                  <a:pt x="617022" y="3185247"/>
                </a:lnTo>
                <a:lnTo>
                  <a:pt x="613846" y="3183978"/>
                </a:lnTo>
                <a:lnTo>
                  <a:pt x="610670" y="3182709"/>
                </a:lnTo>
                <a:lnTo>
                  <a:pt x="608129" y="3181441"/>
                </a:lnTo>
                <a:lnTo>
                  <a:pt x="608446" y="3181441"/>
                </a:lnTo>
                <a:lnTo>
                  <a:pt x="608129" y="3181123"/>
                </a:lnTo>
                <a:lnTo>
                  <a:pt x="604317" y="3179220"/>
                </a:lnTo>
                <a:lnTo>
                  <a:pt x="602412" y="3177951"/>
                </a:lnTo>
                <a:lnTo>
                  <a:pt x="600506" y="3177000"/>
                </a:lnTo>
                <a:lnTo>
                  <a:pt x="595424" y="3175731"/>
                </a:lnTo>
                <a:lnTo>
                  <a:pt x="590343" y="3174780"/>
                </a:lnTo>
                <a:lnTo>
                  <a:pt x="584308" y="3174780"/>
                </a:lnTo>
                <a:lnTo>
                  <a:pt x="578273" y="3175414"/>
                </a:lnTo>
                <a:lnTo>
                  <a:pt x="572556" y="3176048"/>
                </a:lnTo>
                <a:lnTo>
                  <a:pt x="566522" y="3177634"/>
                </a:lnTo>
                <a:lnTo>
                  <a:pt x="560805" y="3179220"/>
                </a:lnTo>
                <a:lnTo>
                  <a:pt x="555405" y="3181123"/>
                </a:lnTo>
                <a:lnTo>
                  <a:pt x="551277" y="3183661"/>
                </a:lnTo>
                <a:lnTo>
                  <a:pt x="547148" y="3185881"/>
                </a:lnTo>
                <a:lnTo>
                  <a:pt x="544607" y="3188736"/>
                </a:lnTo>
                <a:lnTo>
                  <a:pt x="543336" y="3190005"/>
                </a:lnTo>
                <a:lnTo>
                  <a:pt x="542383" y="3190956"/>
                </a:lnTo>
                <a:lnTo>
                  <a:pt x="542066" y="3192542"/>
                </a:lnTo>
                <a:lnTo>
                  <a:pt x="542066" y="3193811"/>
                </a:lnTo>
                <a:lnTo>
                  <a:pt x="542066" y="3195080"/>
                </a:lnTo>
                <a:lnTo>
                  <a:pt x="543019" y="3196031"/>
                </a:lnTo>
                <a:lnTo>
                  <a:pt x="543654" y="3197300"/>
                </a:lnTo>
                <a:lnTo>
                  <a:pt x="545242" y="3198569"/>
                </a:lnTo>
                <a:lnTo>
                  <a:pt x="550959" y="3202058"/>
                </a:lnTo>
                <a:lnTo>
                  <a:pt x="557629" y="3205547"/>
                </a:lnTo>
                <a:lnTo>
                  <a:pt x="564299" y="3208719"/>
                </a:lnTo>
                <a:lnTo>
                  <a:pt x="572239" y="3211891"/>
                </a:lnTo>
                <a:lnTo>
                  <a:pt x="580497" y="3214746"/>
                </a:lnTo>
                <a:lnTo>
                  <a:pt x="589072" y="3216966"/>
                </a:lnTo>
                <a:lnTo>
                  <a:pt x="598600" y="3219821"/>
                </a:lnTo>
                <a:lnTo>
                  <a:pt x="608446" y="3221724"/>
                </a:lnTo>
                <a:lnTo>
                  <a:pt x="618610" y="3223627"/>
                </a:lnTo>
                <a:lnTo>
                  <a:pt x="629409" y="3225847"/>
                </a:lnTo>
                <a:lnTo>
                  <a:pt x="651324" y="3229019"/>
                </a:lnTo>
                <a:lnTo>
                  <a:pt x="674192" y="3230923"/>
                </a:lnTo>
                <a:lnTo>
                  <a:pt x="698012" y="3232509"/>
                </a:lnTo>
                <a:lnTo>
                  <a:pt x="698012" y="3251223"/>
                </a:lnTo>
                <a:lnTo>
                  <a:pt x="698330" y="3252492"/>
                </a:lnTo>
                <a:lnTo>
                  <a:pt x="699283" y="3253443"/>
                </a:lnTo>
                <a:lnTo>
                  <a:pt x="700236" y="3254395"/>
                </a:lnTo>
                <a:lnTo>
                  <a:pt x="701824" y="3255346"/>
                </a:lnTo>
                <a:lnTo>
                  <a:pt x="704047" y="3255981"/>
                </a:lnTo>
                <a:lnTo>
                  <a:pt x="706270" y="3256298"/>
                </a:lnTo>
                <a:lnTo>
                  <a:pt x="709129" y="3256932"/>
                </a:lnTo>
                <a:lnTo>
                  <a:pt x="711352" y="3257249"/>
                </a:lnTo>
                <a:lnTo>
                  <a:pt x="758358" y="3257249"/>
                </a:lnTo>
                <a:lnTo>
                  <a:pt x="760581" y="3256932"/>
                </a:lnTo>
                <a:lnTo>
                  <a:pt x="763440" y="3256298"/>
                </a:lnTo>
                <a:lnTo>
                  <a:pt x="765345" y="3255981"/>
                </a:lnTo>
                <a:lnTo>
                  <a:pt x="767886" y="3255346"/>
                </a:lnTo>
                <a:lnTo>
                  <a:pt x="769474" y="3254395"/>
                </a:lnTo>
                <a:lnTo>
                  <a:pt x="770427" y="3253443"/>
                </a:lnTo>
                <a:lnTo>
                  <a:pt x="771380" y="3252492"/>
                </a:lnTo>
                <a:lnTo>
                  <a:pt x="771698" y="3251223"/>
                </a:lnTo>
                <a:lnTo>
                  <a:pt x="771698" y="3231874"/>
                </a:lnTo>
                <a:lnTo>
                  <a:pt x="786308" y="3230923"/>
                </a:lnTo>
                <a:lnTo>
                  <a:pt x="800600" y="3229654"/>
                </a:lnTo>
                <a:lnTo>
                  <a:pt x="814257" y="3228068"/>
                </a:lnTo>
                <a:lnTo>
                  <a:pt x="827279" y="3226165"/>
                </a:lnTo>
                <a:lnTo>
                  <a:pt x="839984" y="3223627"/>
                </a:lnTo>
                <a:lnTo>
                  <a:pt x="851418" y="3221090"/>
                </a:lnTo>
                <a:lnTo>
                  <a:pt x="862534" y="3217918"/>
                </a:lnTo>
                <a:lnTo>
                  <a:pt x="872062" y="3214746"/>
                </a:lnTo>
                <a:lnTo>
                  <a:pt x="880002" y="3211257"/>
                </a:lnTo>
                <a:lnTo>
                  <a:pt x="886990" y="3208085"/>
                </a:lnTo>
                <a:lnTo>
                  <a:pt x="893660" y="3204278"/>
                </a:lnTo>
                <a:lnTo>
                  <a:pt x="899694" y="3200472"/>
                </a:lnTo>
                <a:lnTo>
                  <a:pt x="904776" y="3196666"/>
                </a:lnTo>
                <a:lnTo>
                  <a:pt x="909540" y="3192542"/>
                </a:lnTo>
                <a:lnTo>
                  <a:pt x="913352" y="3188419"/>
                </a:lnTo>
                <a:lnTo>
                  <a:pt x="916528" y="3184295"/>
                </a:lnTo>
                <a:lnTo>
                  <a:pt x="919069" y="3179855"/>
                </a:lnTo>
                <a:lnTo>
                  <a:pt x="920657" y="3175414"/>
                </a:lnTo>
                <a:lnTo>
                  <a:pt x="921609" y="3170973"/>
                </a:lnTo>
                <a:lnTo>
                  <a:pt x="921927" y="3166533"/>
                </a:lnTo>
                <a:lnTo>
                  <a:pt x="921292" y="3161775"/>
                </a:lnTo>
                <a:lnTo>
                  <a:pt x="920021" y="3157651"/>
                </a:lnTo>
                <a:lnTo>
                  <a:pt x="917798" y="3153210"/>
                </a:lnTo>
                <a:lnTo>
                  <a:pt x="914622" y="3148453"/>
                </a:lnTo>
                <a:lnTo>
                  <a:pt x="912716" y="3146549"/>
                </a:lnTo>
                <a:lnTo>
                  <a:pt x="910493" y="3144012"/>
                </a:lnTo>
                <a:lnTo>
                  <a:pt x="905411" y="3139888"/>
                </a:lnTo>
                <a:lnTo>
                  <a:pt x="899059" y="3135765"/>
                </a:lnTo>
                <a:lnTo>
                  <a:pt x="892389" y="3132276"/>
                </a:lnTo>
                <a:lnTo>
                  <a:pt x="884449" y="3128787"/>
                </a:lnTo>
                <a:lnTo>
                  <a:pt x="876191" y="3125615"/>
                </a:lnTo>
                <a:lnTo>
                  <a:pt x="867298" y="3122443"/>
                </a:lnTo>
                <a:lnTo>
                  <a:pt x="857452" y="3119588"/>
                </a:lnTo>
                <a:lnTo>
                  <a:pt x="847606" y="3117051"/>
                </a:lnTo>
                <a:lnTo>
                  <a:pt x="836808" y="3114196"/>
                </a:lnTo>
                <a:lnTo>
                  <a:pt x="815528" y="3109438"/>
                </a:lnTo>
                <a:lnTo>
                  <a:pt x="793613" y="3104997"/>
                </a:lnTo>
                <a:lnTo>
                  <a:pt x="771698" y="3101191"/>
                </a:lnTo>
                <a:lnTo>
                  <a:pt x="771698" y="3019673"/>
                </a:lnTo>
                <a:lnTo>
                  <a:pt x="790754" y="3021893"/>
                </a:lnTo>
                <a:lnTo>
                  <a:pt x="797742" y="3023162"/>
                </a:lnTo>
                <a:lnTo>
                  <a:pt x="805047" y="3024748"/>
                </a:lnTo>
                <a:lnTo>
                  <a:pt x="819974" y="3028554"/>
                </a:lnTo>
                <a:lnTo>
                  <a:pt x="834584" y="3033312"/>
                </a:lnTo>
                <a:lnTo>
                  <a:pt x="846336" y="3037435"/>
                </a:lnTo>
                <a:lnTo>
                  <a:pt x="853006" y="3039973"/>
                </a:lnTo>
                <a:lnTo>
                  <a:pt x="855547" y="3041242"/>
                </a:lnTo>
                <a:lnTo>
                  <a:pt x="859358" y="3043779"/>
                </a:lnTo>
                <a:lnTo>
                  <a:pt x="861264" y="3044731"/>
                </a:lnTo>
                <a:lnTo>
                  <a:pt x="863169" y="3046000"/>
                </a:lnTo>
                <a:lnTo>
                  <a:pt x="867933" y="3047268"/>
                </a:lnTo>
                <a:lnTo>
                  <a:pt x="873650" y="3047903"/>
                </a:lnTo>
                <a:lnTo>
                  <a:pt x="879367" y="3048220"/>
                </a:lnTo>
                <a:lnTo>
                  <a:pt x="885402" y="3047586"/>
                </a:lnTo>
                <a:lnTo>
                  <a:pt x="891436" y="3046634"/>
                </a:lnTo>
                <a:lnTo>
                  <a:pt x="897153" y="3045682"/>
                </a:lnTo>
                <a:lnTo>
                  <a:pt x="902870" y="3043779"/>
                </a:lnTo>
                <a:lnTo>
                  <a:pt x="907952" y="3041559"/>
                </a:lnTo>
                <a:lnTo>
                  <a:pt x="912716" y="3039339"/>
                </a:lnTo>
                <a:lnTo>
                  <a:pt x="916528" y="3036801"/>
                </a:lnTo>
                <a:lnTo>
                  <a:pt x="919386" y="3034263"/>
                </a:lnTo>
                <a:lnTo>
                  <a:pt x="920657" y="3032995"/>
                </a:lnTo>
                <a:lnTo>
                  <a:pt x="921292" y="3031726"/>
                </a:lnTo>
                <a:lnTo>
                  <a:pt x="921609" y="3030140"/>
                </a:lnTo>
                <a:lnTo>
                  <a:pt x="921609" y="3029188"/>
                </a:lnTo>
                <a:lnTo>
                  <a:pt x="921292" y="3027920"/>
                </a:lnTo>
                <a:lnTo>
                  <a:pt x="920974" y="3026651"/>
                </a:lnTo>
                <a:lnTo>
                  <a:pt x="919704" y="3025382"/>
                </a:lnTo>
                <a:lnTo>
                  <a:pt x="918433" y="3024431"/>
                </a:lnTo>
                <a:lnTo>
                  <a:pt x="914304" y="3021576"/>
                </a:lnTo>
                <a:lnTo>
                  <a:pt x="909540" y="3018721"/>
                </a:lnTo>
                <a:lnTo>
                  <a:pt x="903823" y="3016501"/>
                </a:lnTo>
                <a:lnTo>
                  <a:pt x="898424" y="3013963"/>
                </a:lnTo>
                <a:lnTo>
                  <a:pt x="885402" y="3009205"/>
                </a:lnTo>
                <a:lnTo>
                  <a:pt x="871109" y="3005082"/>
                </a:lnTo>
                <a:lnTo>
                  <a:pt x="856182" y="3000958"/>
                </a:lnTo>
                <a:lnTo>
                  <a:pt x="840936" y="2997469"/>
                </a:lnTo>
                <a:lnTo>
                  <a:pt x="825374" y="2994614"/>
                </a:lnTo>
                <a:lnTo>
                  <a:pt x="810764" y="2992711"/>
                </a:lnTo>
                <a:lnTo>
                  <a:pt x="791389" y="2990808"/>
                </a:lnTo>
                <a:lnTo>
                  <a:pt x="771698" y="2989539"/>
                </a:lnTo>
                <a:lnTo>
                  <a:pt x="771698" y="2971459"/>
                </a:lnTo>
                <a:lnTo>
                  <a:pt x="771380" y="2970191"/>
                </a:lnTo>
                <a:lnTo>
                  <a:pt x="770427" y="2969556"/>
                </a:lnTo>
                <a:lnTo>
                  <a:pt x="769474" y="2968288"/>
                </a:lnTo>
                <a:lnTo>
                  <a:pt x="767886" y="2967653"/>
                </a:lnTo>
                <a:lnTo>
                  <a:pt x="765345" y="2966702"/>
                </a:lnTo>
                <a:lnTo>
                  <a:pt x="763440" y="2966384"/>
                </a:lnTo>
                <a:lnTo>
                  <a:pt x="760581" y="2966067"/>
                </a:lnTo>
                <a:lnTo>
                  <a:pt x="758358" y="2965750"/>
                </a:lnTo>
                <a:lnTo>
                  <a:pt x="711352" y="2965750"/>
                </a:lnTo>
                <a:close/>
                <a:moveTo>
                  <a:pt x="3717945" y="2951797"/>
                </a:moveTo>
                <a:lnTo>
                  <a:pt x="3711914" y="2955607"/>
                </a:lnTo>
                <a:lnTo>
                  <a:pt x="3704931" y="2959100"/>
                </a:lnTo>
                <a:lnTo>
                  <a:pt x="3696678" y="2963227"/>
                </a:lnTo>
                <a:lnTo>
                  <a:pt x="3688425" y="2966720"/>
                </a:lnTo>
                <a:lnTo>
                  <a:pt x="3671285" y="2973387"/>
                </a:lnTo>
                <a:lnTo>
                  <a:pt x="3656684" y="2979102"/>
                </a:lnTo>
                <a:lnTo>
                  <a:pt x="3656684" y="3080068"/>
                </a:lnTo>
                <a:lnTo>
                  <a:pt x="3665254" y="3075623"/>
                </a:lnTo>
                <a:lnTo>
                  <a:pt x="3674142" y="3070860"/>
                </a:lnTo>
                <a:lnTo>
                  <a:pt x="3682394" y="3066098"/>
                </a:lnTo>
                <a:lnTo>
                  <a:pt x="3690647" y="3061018"/>
                </a:lnTo>
                <a:lnTo>
                  <a:pt x="3698582" y="3055620"/>
                </a:lnTo>
                <a:lnTo>
                  <a:pt x="3705566" y="3050223"/>
                </a:lnTo>
                <a:lnTo>
                  <a:pt x="3711914" y="3044825"/>
                </a:lnTo>
                <a:lnTo>
                  <a:pt x="3717945" y="3040063"/>
                </a:lnTo>
                <a:lnTo>
                  <a:pt x="3717945" y="2951797"/>
                </a:lnTo>
                <a:close/>
                <a:moveTo>
                  <a:pt x="731996" y="2947987"/>
                </a:moveTo>
                <a:lnTo>
                  <a:pt x="755499" y="2948304"/>
                </a:lnTo>
                <a:lnTo>
                  <a:pt x="779003" y="2948939"/>
                </a:lnTo>
                <a:lnTo>
                  <a:pt x="801870" y="2949890"/>
                </a:lnTo>
                <a:lnTo>
                  <a:pt x="824103" y="2951476"/>
                </a:lnTo>
                <a:lnTo>
                  <a:pt x="846654" y="2953380"/>
                </a:lnTo>
                <a:lnTo>
                  <a:pt x="868569" y="2955283"/>
                </a:lnTo>
                <a:lnTo>
                  <a:pt x="889848" y="2958137"/>
                </a:lnTo>
                <a:lnTo>
                  <a:pt x="910493" y="2960992"/>
                </a:lnTo>
                <a:lnTo>
                  <a:pt x="930820" y="2964164"/>
                </a:lnTo>
                <a:lnTo>
                  <a:pt x="950512" y="2967970"/>
                </a:lnTo>
                <a:lnTo>
                  <a:pt x="969886" y="2971777"/>
                </a:lnTo>
                <a:lnTo>
                  <a:pt x="988308" y="2975900"/>
                </a:lnTo>
                <a:lnTo>
                  <a:pt x="1006411" y="2980658"/>
                </a:lnTo>
                <a:lnTo>
                  <a:pt x="1023880" y="2985416"/>
                </a:lnTo>
                <a:lnTo>
                  <a:pt x="1040396" y="2990491"/>
                </a:lnTo>
                <a:lnTo>
                  <a:pt x="1056594" y="2995883"/>
                </a:lnTo>
                <a:lnTo>
                  <a:pt x="1071521" y="3001593"/>
                </a:lnTo>
                <a:lnTo>
                  <a:pt x="1086131" y="3007302"/>
                </a:lnTo>
                <a:lnTo>
                  <a:pt x="1099471" y="3013646"/>
                </a:lnTo>
                <a:lnTo>
                  <a:pt x="1112493" y="3019990"/>
                </a:lnTo>
                <a:lnTo>
                  <a:pt x="1124562" y="3026651"/>
                </a:lnTo>
                <a:lnTo>
                  <a:pt x="1135678" y="3033629"/>
                </a:lnTo>
                <a:lnTo>
                  <a:pt x="1145842" y="3040925"/>
                </a:lnTo>
                <a:lnTo>
                  <a:pt x="1154735" y="3047903"/>
                </a:lnTo>
                <a:lnTo>
                  <a:pt x="1162993" y="3055515"/>
                </a:lnTo>
                <a:lnTo>
                  <a:pt x="1170298" y="3062811"/>
                </a:lnTo>
                <a:lnTo>
                  <a:pt x="1176650" y="3070741"/>
                </a:lnTo>
                <a:lnTo>
                  <a:pt x="1178873" y="3074864"/>
                </a:lnTo>
                <a:lnTo>
                  <a:pt x="1181732" y="3078670"/>
                </a:lnTo>
                <a:lnTo>
                  <a:pt x="1183638" y="3082794"/>
                </a:lnTo>
                <a:lnTo>
                  <a:pt x="1185543" y="3086600"/>
                </a:lnTo>
                <a:lnTo>
                  <a:pt x="1187131" y="3090406"/>
                </a:lnTo>
                <a:lnTo>
                  <a:pt x="1188402" y="3094847"/>
                </a:lnTo>
                <a:lnTo>
                  <a:pt x="1189672" y="3098653"/>
                </a:lnTo>
                <a:lnTo>
                  <a:pt x="1190307" y="3103094"/>
                </a:lnTo>
                <a:lnTo>
                  <a:pt x="1190625" y="3107535"/>
                </a:lnTo>
                <a:lnTo>
                  <a:pt x="1190625" y="3111341"/>
                </a:lnTo>
                <a:lnTo>
                  <a:pt x="1190625" y="3115782"/>
                </a:lnTo>
                <a:lnTo>
                  <a:pt x="1190307" y="3120223"/>
                </a:lnTo>
                <a:lnTo>
                  <a:pt x="1189672" y="3124029"/>
                </a:lnTo>
                <a:lnTo>
                  <a:pt x="1188402" y="3128470"/>
                </a:lnTo>
                <a:lnTo>
                  <a:pt x="1187131" y="3132276"/>
                </a:lnTo>
                <a:lnTo>
                  <a:pt x="1185543" y="3136399"/>
                </a:lnTo>
                <a:lnTo>
                  <a:pt x="1183638" y="3140523"/>
                </a:lnTo>
                <a:lnTo>
                  <a:pt x="1181732" y="3144646"/>
                </a:lnTo>
                <a:lnTo>
                  <a:pt x="1178873" y="3148453"/>
                </a:lnTo>
                <a:lnTo>
                  <a:pt x="1176650" y="3152259"/>
                </a:lnTo>
                <a:lnTo>
                  <a:pt x="1170298" y="3160189"/>
                </a:lnTo>
                <a:lnTo>
                  <a:pt x="1162993" y="3167801"/>
                </a:lnTo>
                <a:lnTo>
                  <a:pt x="1154735" y="3175414"/>
                </a:lnTo>
                <a:lnTo>
                  <a:pt x="1145842" y="3182392"/>
                </a:lnTo>
                <a:lnTo>
                  <a:pt x="1135678" y="3189370"/>
                </a:lnTo>
                <a:lnTo>
                  <a:pt x="1124562" y="3196031"/>
                </a:lnTo>
                <a:lnTo>
                  <a:pt x="1112493" y="3203010"/>
                </a:lnTo>
                <a:lnTo>
                  <a:pt x="1099471" y="3209671"/>
                </a:lnTo>
                <a:lnTo>
                  <a:pt x="1086131" y="3215380"/>
                </a:lnTo>
                <a:lnTo>
                  <a:pt x="1071521" y="3221407"/>
                </a:lnTo>
                <a:lnTo>
                  <a:pt x="1056594" y="3227433"/>
                </a:lnTo>
                <a:lnTo>
                  <a:pt x="1040396" y="3232509"/>
                </a:lnTo>
                <a:lnTo>
                  <a:pt x="1023880" y="3237584"/>
                </a:lnTo>
                <a:lnTo>
                  <a:pt x="1006411" y="3242659"/>
                </a:lnTo>
                <a:lnTo>
                  <a:pt x="988308" y="3247099"/>
                </a:lnTo>
                <a:lnTo>
                  <a:pt x="969886" y="3251223"/>
                </a:lnTo>
                <a:lnTo>
                  <a:pt x="950512" y="3255346"/>
                </a:lnTo>
                <a:lnTo>
                  <a:pt x="930820" y="3258835"/>
                </a:lnTo>
                <a:lnTo>
                  <a:pt x="910493" y="3262325"/>
                </a:lnTo>
                <a:lnTo>
                  <a:pt x="889848" y="3265179"/>
                </a:lnTo>
                <a:lnTo>
                  <a:pt x="868569" y="3268034"/>
                </a:lnTo>
                <a:lnTo>
                  <a:pt x="846654" y="3269937"/>
                </a:lnTo>
                <a:lnTo>
                  <a:pt x="824103" y="3271840"/>
                </a:lnTo>
                <a:lnTo>
                  <a:pt x="801870" y="3273426"/>
                </a:lnTo>
                <a:lnTo>
                  <a:pt x="779003" y="3274061"/>
                </a:lnTo>
                <a:lnTo>
                  <a:pt x="755499" y="3275012"/>
                </a:lnTo>
                <a:lnTo>
                  <a:pt x="731996" y="3275012"/>
                </a:lnTo>
                <a:lnTo>
                  <a:pt x="708176" y="3275012"/>
                </a:lnTo>
                <a:lnTo>
                  <a:pt x="684990" y="3274061"/>
                </a:lnTo>
                <a:lnTo>
                  <a:pt x="662122" y="3273426"/>
                </a:lnTo>
                <a:lnTo>
                  <a:pt x="639572" y="3271840"/>
                </a:lnTo>
                <a:lnTo>
                  <a:pt x="617022" y="3269937"/>
                </a:lnTo>
                <a:lnTo>
                  <a:pt x="595424" y="3268034"/>
                </a:lnTo>
                <a:lnTo>
                  <a:pt x="574144" y="3265179"/>
                </a:lnTo>
                <a:lnTo>
                  <a:pt x="553182" y="3262325"/>
                </a:lnTo>
                <a:lnTo>
                  <a:pt x="533173" y="3258835"/>
                </a:lnTo>
                <a:lnTo>
                  <a:pt x="513481" y="3255346"/>
                </a:lnTo>
                <a:lnTo>
                  <a:pt x="494107" y="3251223"/>
                </a:lnTo>
                <a:lnTo>
                  <a:pt x="475368" y="3247099"/>
                </a:lnTo>
                <a:lnTo>
                  <a:pt x="457264" y="3242659"/>
                </a:lnTo>
                <a:lnTo>
                  <a:pt x="439795" y="3237584"/>
                </a:lnTo>
                <a:lnTo>
                  <a:pt x="423280" y="3232509"/>
                </a:lnTo>
                <a:lnTo>
                  <a:pt x="407082" y="3227433"/>
                </a:lnTo>
                <a:lnTo>
                  <a:pt x="392154" y="3221407"/>
                </a:lnTo>
                <a:lnTo>
                  <a:pt x="377544" y="3215380"/>
                </a:lnTo>
                <a:lnTo>
                  <a:pt x="364204" y="3209671"/>
                </a:lnTo>
                <a:lnTo>
                  <a:pt x="351182" y="3203010"/>
                </a:lnTo>
                <a:lnTo>
                  <a:pt x="339431" y="3196031"/>
                </a:lnTo>
                <a:lnTo>
                  <a:pt x="328314" y="3189370"/>
                </a:lnTo>
                <a:lnTo>
                  <a:pt x="318151" y="3182392"/>
                </a:lnTo>
                <a:lnTo>
                  <a:pt x="308940" y="3175414"/>
                </a:lnTo>
                <a:lnTo>
                  <a:pt x="300682" y="3167801"/>
                </a:lnTo>
                <a:lnTo>
                  <a:pt x="293695" y="3160189"/>
                </a:lnTo>
                <a:lnTo>
                  <a:pt x="287343" y="3152259"/>
                </a:lnTo>
                <a:lnTo>
                  <a:pt x="284484" y="3148453"/>
                </a:lnTo>
                <a:lnTo>
                  <a:pt x="282261" y="3144646"/>
                </a:lnTo>
                <a:lnTo>
                  <a:pt x="280038" y="3140523"/>
                </a:lnTo>
                <a:lnTo>
                  <a:pt x="278132" y="3136399"/>
                </a:lnTo>
                <a:lnTo>
                  <a:pt x="276544" y="3132276"/>
                </a:lnTo>
                <a:lnTo>
                  <a:pt x="275274" y="3128470"/>
                </a:lnTo>
                <a:lnTo>
                  <a:pt x="274321" y="3124029"/>
                </a:lnTo>
                <a:lnTo>
                  <a:pt x="273368" y="3120223"/>
                </a:lnTo>
                <a:lnTo>
                  <a:pt x="273050" y="3115782"/>
                </a:lnTo>
                <a:lnTo>
                  <a:pt x="273050" y="3111341"/>
                </a:lnTo>
                <a:lnTo>
                  <a:pt x="273050" y="3107535"/>
                </a:lnTo>
                <a:lnTo>
                  <a:pt x="273368" y="3103094"/>
                </a:lnTo>
                <a:lnTo>
                  <a:pt x="274321" y="3098653"/>
                </a:lnTo>
                <a:lnTo>
                  <a:pt x="275274" y="3094847"/>
                </a:lnTo>
                <a:lnTo>
                  <a:pt x="276544" y="3090406"/>
                </a:lnTo>
                <a:lnTo>
                  <a:pt x="278132" y="3086600"/>
                </a:lnTo>
                <a:lnTo>
                  <a:pt x="280038" y="3082794"/>
                </a:lnTo>
                <a:lnTo>
                  <a:pt x="282261" y="3078670"/>
                </a:lnTo>
                <a:lnTo>
                  <a:pt x="284484" y="3074864"/>
                </a:lnTo>
                <a:lnTo>
                  <a:pt x="287343" y="3070741"/>
                </a:lnTo>
                <a:lnTo>
                  <a:pt x="293695" y="3062811"/>
                </a:lnTo>
                <a:lnTo>
                  <a:pt x="300682" y="3055515"/>
                </a:lnTo>
                <a:lnTo>
                  <a:pt x="308940" y="3047903"/>
                </a:lnTo>
                <a:lnTo>
                  <a:pt x="318151" y="3040925"/>
                </a:lnTo>
                <a:lnTo>
                  <a:pt x="328314" y="3033629"/>
                </a:lnTo>
                <a:lnTo>
                  <a:pt x="339431" y="3026651"/>
                </a:lnTo>
                <a:lnTo>
                  <a:pt x="351182" y="3019990"/>
                </a:lnTo>
                <a:lnTo>
                  <a:pt x="364204" y="3013646"/>
                </a:lnTo>
                <a:lnTo>
                  <a:pt x="377544" y="3007302"/>
                </a:lnTo>
                <a:lnTo>
                  <a:pt x="392154" y="3001593"/>
                </a:lnTo>
                <a:lnTo>
                  <a:pt x="407082" y="2995883"/>
                </a:lnTo>
                <a:lnTo>
                  <a:pt x="423280" y="2990491"/>
                </a:lnTo>
                <a:lnTo>
                  <a:pt x="439795" y="2985416"/>
                </a:lnTo>
                <a:lnTo>
                  <a:pt x="457264" y="2980658"/>
                </a:lnTo>
                <a:lnTo>
                  <a:pt x="475368" y="2975900"/>
                </a:lnTo>
                <a:lnTo>
                  <a:pt x="494107" y="2971777"/>
                </a:lnTo>
                <a:lnTo>
                  <a:pt x="513481" y="2967970"/>
                </a:lnTo>
                <a:lnTo>
                  <a:pt x="533173" y="2964164"/>
                </a:lnTo>
                <a:lnTo>
                  <a:pt x="553182" y="2960992"/>
                </a:lnTo>
                <a:lnTo>
                  <a:pt x="574144" y="2958137"/>
                </a:lnTo>
                <a:lnTo>
                  <a:pt x="595424" y="2955283"/>
                </a:lnTo>
                <a:lnTo>
                  <a:pt x="617022" y="2953380"/>
                </a:lnTo>
                <a:lnTo>
                  <a:pt x="639572" y="2951476"/>
                </a:lnTo>
                <a:lnTo>
                  <a:pt x="662122" y="2949890"/>
                </a:lnTo>
                <a:lnTo>
                  <a:pt x="684990" y="2948939"/>
                </a:lnTo>
                <a:lnTo>
                  <a:pt x="708176" y="2948304"/>
                </a:lnTo>
                <a:lnTo>
                  <a:pt x="731996" y="2947987"/>
                </a:lnTo>
                <a:close/>
                <a:moveTo>
                  <a:pt x="2665715" y="2911157"/>
                </a:moveTo>
                <a:lnTo>
                  <a:pt x="2665715" y="3029585"/>
                </a:lnTo>
                <a:lnTo>
                  <a:pt x="2668254" y="3032125"/>
                </a:lnTo>
                <a:lnTo>
                  <a:pt x="2671429" y="3035300"/>
                </a:lnTo>
                <a:lnTo>
                  <a:pt x="2678729" y="3041650"/>
                </a:lnTo>
                <a:lnTo>
                  <a:pt x="2687934" y="3048635"/>
                </a:lnTo>
                <a:lnTo>
                  <a:pt x="2698726" y="3055938"/>
                </a:lnTo>
                <a:lnTo>
                  <a:pt x="2710153" y="3063240"/>
                </a:lnTo>
                <a:lnTo>
                  <a:pt x="2722215" y="3070225"/>
                </a:lnTo>
                <a:lnTo>
                  <a:pt x="2734594" y="3076258"/>
                </a:lnTo>
                <a:lnTo>
                  <a:pt x="2746656" y="3082290"/>
                </a:lnTo>
                <a:lnTo>
                  <a:pt x="2746656" y="2963227"/>
                </a:lnTo>
                <a:lnTo>
                  <a:pt x="2734594" y="2957195"/>
                </a:lnTo>
                <a:lnTo>
                  <a:pt x="2723167" y="2951480"/>
                </a:lnTo>
                <a:lnTo>
                  <a:pt x="2712058" y="2945130"/>
                </a:lnTo>
                <a:lnTo>
                  <a:pt x="2701583" y="2938462"/>
                </a:lnTo>
                <a:lnTo>
                  <a:pt x="2691743" y="2932112"/>
                </a:lnTo>
                <a:lnTo>
                  <a:pt x="2682538" y="2925445"/>
                </a:lnTo>
                <a:lnTo>
                  <a:pt x="2673650" y="2918142"/>
                </a:lnTo>
                <a:lnTo>
                  <a:pt x="2665715" y="2911157"/>
                </a:lnTo>
                <a:close/>
                <a:moveTo>
                  <a:pt x="1404938" y="2890837"/>
                </a:moveTo>
                <a:lnTo>
                  <a:pt x="1408115" y="2896532"/>
                </a:lnTo>
                <a:lnTo>
                  <a:pt x="1411928" y="2901593"/>
                </a:lnTo>
                <a:lnTo>
                  <a:pt x="1415740" y="2906655"/>
                </a:lnTo>
                <a:lnTo>
                  <a:pt x="1419552" y="2911716"/>
                </a:lnTo>
                <a:lnTo>
                  <a:pt x="1424000" y="2916778"/>
                </a:lnTo>
                <a:lnTo>
                  <a:pt x="1428447" y="2922156"/>
                </a:lnTo>
                <a:lnTo>
                  <a:pt x="1438296" y="2931963"/>
                </a:lnTo>
                <a:lnTo>
                  <a:pt x="1448780" y="2941453"/>
                </a:lnTo>
                <a:lnTo>
                  <a:pt x="1460852" y="2950311"/>
                </a:lnTo>
                <a:lnTo>
                  <a:pt x="1472924" y="2958852"/>
                </a:lnTo>
                <a:lnTo>
                  <a:pt x="1486267" y="2967394"/>
                </a:lnTo>
                <a:lnTo>
                  <a:pt x="1500563" y="2975619"/>
                </a:lnTo>
                <a:lnTo>
                  <a:pt x="1515494" y="2983211"/>
                </a:lnTo>
                <a:lnTo>
                  <a:pt x="1531061" y="2990487"/>
                </a:lnTo>
                <a:lnTo>
                  <a:pt x="1547263" y="2997763"/>
                </a:lnTo>
                <a:lnTo>
                  <a:pt x="1564101" y="3004723"/>
                </a:lnTo>
                <a:lnTo>
                  <a:pt x="1581574" y="3010734"/>
                </a:lnTo>
                <a:lnTo>
                  <a:pt x="1599682" y="3017061"/>
                </a:lnTo>
                <a:lnTo>
                  <a:pt x="1618108" y="3022755"/>
                </a:lnTo>
                <a:lnTo>
                  <a:pt x="1637170" y="3028133"/>
                </a:lnTo>
                <a:lnTo>
                  <a:pt x="1656866" y="3033195"/>
                </a:lnTo>
                <a:lnTo>
                  <a:pt x="1676881" y="3037940"/>
                </a:lnTo>
                <a:lnTo>
                  <a:pt x="1697213" y="3042369"/>
                </a:lnTo>
                <a:lnTo>
                  <a:pt x="1718180" y="3046481"/>
                </a:lnTo>
                <a:lnTo>
                  <a:pt x="1738830" y="3050277"/>
                </a:lnTo>
                <a:lnTo>
                  <a:pt x="1760116" y="3053757"/>
                </a:lnTo>
                <a:lnTo>
                  <a:pt x="1782036" y="3056604"/>
                </a:lnTo>
                <a:lnTo>
                  <a:pt x="1803639" y="3059135"/>
                </a:lnTo>
                <a:lnTo>
                  <a:pt x="1825877" y="3061666"/>
                </a:lnTo>
                <a:lnTo>
                  <a:pt x="1847798" y="3063564"/>
                </a:lnTo>
                <a:lnTo>
                  <a:pt x="1870036" y="3065146"/>
                </a:lnTo>
                <a:lnTo>
                  <a:pt x="1891957" y="3066411"/>
                </a:lnTo>
                <a:lnTo>
                  <a:pt x="1914513" y="3067360"/>
                </a:lnTo>
                <a:lnTo>
                  <a:pt x="1936751" y="3067993"/>
                </a:lnTo>
                <a:lnTo>
                  <a:pt x="1959307" y="3067993"/>
                </a:lnTo>
                <a:lnTo>
                  <a:pt x="1978051" y="3067993"/>
                </a:lnTo>
                <a:lnTo>
                  <a:pt x="1996794" y="3067360"/>
                </a:lnTo>
                <a:lnTo>
                  <a:pt x="2015538" y="3067044"/>
                </a:lnTo>
                <a:lnTo>
                  <a:pt x="2034599" y="3065779"/>
                </a:lnTo>
                <a:lnTo>
                  <a:pt x="2053025" y="3064830"/>
                </a:lnTo>
                <a:lnTo>
                  <a:pt x="2071769" y="3063564"/>
                </a:lnTo>
                <a:lnTo>
                  <a:pt x="2090513" y="3061982"/>
                </a:lnTo>
                <a:lnTo>
                  <a:pt x="2108621" y="3060084"/>
                </a:lnTo>
                <a:lnTo>
                  <a:pt x="2127365" y="3058186"/>
                </a:lnTo>
                <a:lnTo>
                  <a:pt x="2145473" y="3055655"/>
                </a:lnTo>
                <a:lnTo>
                  <a:pt x="2163581" y="3052808"/>
                </a:lnTo>
                <a:lnTo>
                  <a:pt x="2181372" y="3050277"/>
                </a:lnTo>
                <a:lnTo>
                  <a:pt x="2199163" y="3047114"/>
                </a:lnTo>
                <a:lnTo>
                  <a:pt x="2216318" y="3043950"/>
                </a:lnTo>
                <a:lnTo>
                  <a:pt x="2233473" y="3040471"/>
                </a:lnTo>
                <a:lnTo>
                  <a:pt x="2250311" y="3036358"/>
                </a:lnTo>
                <a:lnTo>
                  <a:pt x="2266830" y="3032562"/>
                </a:lnTo>
                <a:lnTo>
                  <a:pt x="2283668" y="3028133"/>
                </a:lnTo>
                <a:lnTo>
                  <a:pt x="2299235" y="3023704"/>
                </a:lnTo>
                <a:lnTo>
                  <a:pt x="2315119" y="3018642"/>
                </a:lnTo>
                <a:lnTo>
                  <a:pt x="2330051" y="3013897"/>
                </a:lnTo>
                <a:lnTo>
                  <a:pt x="2344982" y="3008519"/>
                </a:lnTo>
                <a:lnTo>
                  <a:pt x="2359278" y="3003141"/>
                </a:lnTo>
                <a:lnTo>
                  <a:pt x="2373574" y="2997447"/>
                </a:lnTo>
                <a:lnTo>
                  <a:pt x="2386917" y="2991753"/>
                </a:lnTo>
                <a:lnTo>
                  <a:pt x="2399942" y="2985426"/>
                </a:lnTo>
                <a:lnTo>
                  <a:pt x="2412650" y="2979099"/>
                </a:lnTo>
                <a:lnTo>
                  <a:pt x="2424722" y="2972455"/>
                </a:lnTo>
                <a:lnTo>
                  <a:pt x="2436159" y="2965179"/>
                </a:lnTo>
                <a:lnTo>
                  <a:pt x="2446961" y="2958220"/>
                </a:lnTo>
                <a:lnTo>
                  <a:pt x="2457444" y="2950627"/>
                </a:lnTo>
                <a:lnTo>
                  <a:pt x="2466975" y="2943351"/>
                </a:lnTo>
                <a:lnTo>
                  <a:pt x="2466975" y="3039838"/>
                </a:lnTo>
                <a:lnTo>
                  <a:pt x="2466657" y="3040471"/>
                </a:lnTo>
                <a:lnTo>
                  <a:pt x="2466340" y="3048063"/>
                </a:lnTo>
                <a:lnTo>
                  <a:pt x="2466022" y="3052808"/>
                </a:lnTo>
                <a:lnTo>
                  <a:pt x="2464751" y="3058186"/>
                </a:lnTo>
                <a:lnTo>
                  <a:pt x="2463480" y="3062615"/>
                </a:lnTo>
                <a:lnTo>
                  <a:pt x="2461892" y="3067993"/>
                </a:lnTo>
                <a:lnTo>
                  <a:pt x="2459986" y="3072422"/>
                </a:lnTo>
                <a:lnTo>
                  <a:pt x="2457444" y="3077167"/>
                </a:lnTo>
                <a:lnTo>
                  <a:pt x="2455220" y="3081912"/>
                </a:lnTo>
                <a:lnTo>
                  <a:pt x="2452361" y="3086658"/>
                </a:lnTo>
                <a:lnTo>
                  <a:pt x="2449184" y="3091403"/>
                </a:lnTo>
                <a:lnTo>
                  <a:pt x="2445690" y="3096148"/>
                </a:lnTo>
                <a:lnTo>
                  <a:pt x="2441878" y="3100893"/>
                </a:lnTo>
                <a:lnTo>
                  <a:pt x="2437748" y="3105322"/>
                </a:lnTo>
                <a:lnTo>
                  <a:pt x="2429170" y="3114180"/>
                </a:lnTo>
                <a:lnTo>
                  <a:pt x="2419322" y="3123038"/>
                </a:lnTo>
                <a:lnTo>
                  <a:pt x="2408202" y="3131579"/>
                </a:lnTo>
                <a:lnTo>
                  <a:pt x="2396130" y="3139804"/>
                </a:lnTo>
                <a:lnTo>
                  <a:pt x="2383423" y="3147713"/>
                </a:lnTo>
                <a:lnTo>
                  <a:pt x="2369127" y="3155622"/>
                </a:lnTo>
                <a:lnTo>
                  <a:pt x="2354195" y="3162898"/>
                </a:lnTo>
                <a:lnTo>
                  <a:pt x="2338311" y="3170490"/>
                </a:lnTo>
                <a:lnTo>
                  <a:pt x="2321791" y="3177134"/>
                </a:lnTo>
                <a:lnTo>
                  <a:pt x="2304636" y="3183777"/>
                </a:lnTo>
                <a:lnTo>
                  <a:pt x="2285892" y="3190104"/>
                </a:lnTo>
                <a:lnTo>
                  <a:pt x="2266830" y="3196431"/>
                </a:lnTo>
                <a:lnTo>
                  <a:pt x="2247134" y="3201809"/>
                </a:lnTo>
                <a:lnTo>
                  <a:pt x="2226802" y="3207503"/>
                </a:lnTo>
                <a:lnTo>
                  <a:pt x="2205516" y="3212248"/>
                </a:lnTo>
                <a:lnTo>
                  <a:pt x="2183278" y="3216677"/>
                </a:lnTo>
                <a:lnTo>
                  <a:pt x="2160722" y="3221106"/>
                </a:lnTo>
                <a:lnTo>
                  <a:pt x="2137848" y="3224586"/>
                </a:lnTo>
                <a:lnTo>
                  <a:pt x="2114340" y="3228382"/>
                </a:lnTo>
                <a:lnTo>
                  <a:pt x="2089877" y="3231229"/>
                </a:lnTo>
                <a:lnTo>
                  <a:pt x="2065415" y="3233760"/>
                </a:lnTo>
                <a:lnTo>
                  <a:pt x="2040000" y="3235975"/>
                </a:lnTo>
                <a:lnTo>
                  <a:pt x="2014267" y="3237556"/>
                </a:lnTo>
                <a:lnTo>
                  <a:pt x="1988217" y="3238822"/>
                </a:lnTo>
                <a:lnTo>
                  <a:pt x="1962166" y="3239771"/>
                </a:lnTo>
                <a:lnTo>
                  <a:pt x="1935480" y="3240087"/>
                </a:lnTo>
                <a:lnTo>
                  <a:pt x="1908159" y="3239771"/>
                </a:lnTo>
                <a:lnTo>
                  <a:pt x="1881155" y="3238822"/>
                </a:lnTo>
                <a:lnTo>
                  <a:pt x="1854469" y="3237556"/>
                </a:lnTo>
                <a:lnTo>
                  <a:pt x="1828419" y="3235658"/>
                </a:lnTo>
                <a:lnTo>
                  <a:pt x="1803004" y="3233760"/>
                </a:lnTo>
                <a:lnTo>
                  <a:pt x="1777588" y="3230913"/>
                </a:lnTo>
                <a:lnTo>
                  <a:pt x="1752809" y="3227750"/>
                </a:lnTo>
                <a:lnTo>
                  <a:pt x="1728664" y="3224270"/>
                </a:lnTo>
                <a:lnTo>
                  <a:pt x="1705155" y="3220474"/>
                </a:lnTo>
                <a:lnTo>
                  <a:pt x="1682282" y="3215728"/>
                </a:lnTo>
                <a:lnTo>
                  <a:pt x="1660043" y="3210983"/>
                </a:lnTo>
                <a:lnTo>
                  <a:pt x="1638440" y="3205921"/>
                </a:lnTo>
                <a:lnTo>
                  <a:pt x="1617791" y="3200227"/>
                </a:lnTo>
                <a:lnTo>
                  <a:pt x="1597776" y="3194533"/>
                </a:lnTo>
                <a:lnTo>
                  <a:pt x="1578397" y="3188206"/>
                </a:lnTo>
                <a:lnTo>
                  <a:pt x="1559653" y="3181563"/>
                </a:lnTo>
                <a:lnTo>
                  <a:pt x="1542498" y="3174287"/>
                </a:lnTo>
                <a:lnTo>
                  <a:pt x="1525343" y="3167327"/>
                </a:lnTo>
                <a:lnTo>
                  <a:pt x="1509776" y="3159734"/>
                </a:lnTo>
                <a:lnTo>
                  <a:pt x="1495162" y="3151826"/>
                </a:lnTo>
                <a:lnTo>
                  <a:pt x="1481184" y="3143601"/>
                </a:lnTo>
                <a:lnTo>
                  <a:pt x="1468159" y="3135376"/>
                </a:lnTo>
                <a:lnTo>
                  <a:pt x="1456404" y="3126834"/>
                </a:lnTo>
                <a:lnTo>
                  <a:pt x="1445603" y="3117660"/>
                </a:lnTo>
                <a:lnTo>
                  <a:pt x="1440837" y="3113547"/>
                </a:lnTo>
                <a:lnTo>
                  <a:pt x="1436390" y="3108802"/>
                </a:lnTo>
                <a:lnTo>
                  <a:pt x="1431942" y="3104373"/>
                </a:lnTo>
                <a:lnTo>
                  <a:pt x="1428130" y="3099628"/>
                </a:lnTo>
                <a:lnTo>
                  <a:pt x="1424318" y="3094883"/>
                </a:lnTo>
                <a:lnTo>
                  <a:pt x="1420823" y="3090138"/>
                </a:lnTo>
                <a:lnTo>
                  <a:pt x="1417646" y="3085392"/>
                </a:lnTo>
                <a:lnTo>
                  <a:pt x="1415105" y="3080331"/>
                </a:lnTo>
                <a:lnTo>
                  <a:pt x="1412563" y="3075585"/>
                </a:lnTo>
                <a:lnTo>
                  <a:pt x="1410339" y="3070524"/>
                </a:lnTo>
                <a:lnTo>
                  <a:pt x="1408115" y="3065779"/>
                </a:lnTo>
                <a:lnTo>
                  <a:pt x="1407162" y="3060717"/>
                </a:lnTo>
                <a:lnTo>
                  <a:pt x="1405892" y="3055655"/>
                </a:lnTo>
                <a:lnTo>
                  <a:pt x="1404621" y="3050594"/>
                </a:lnTo>
                <a:lnTo>
                  <a:pt x="1404303" y="3045532"/>
                </a:lnTo>
                <a:lnTo>
                  <a:pt x="1404303" y="3040471"/>
                </a:lnTo>
                <a:lnTo>
                  <a:pt x="1403350" y="3040471"/>
                </a:lnTo>
                <a:lnTo>
                  <a:pt x="1403350" y="2909186"/>
                </a:lnTo>
                <a:lnTo>
                  <a:pt x="1403350" y="2905389"/>
                </a:lnTo>
                <a:lnTo>
                  <a:pt x="1403985" y="2898113"/>
                </a:lnTo>
                <a:lnTo>
                  <a:pt x="1404938" y="2890837"/>
                </a:lnTo>
                <a:close/>
                <a:moveTo>
                  <a:pt x="2609850" y="2805112"/>
                </a:moveTo>
                <a:lnTo>
                  <a:pt x="2613342" y="2810827"/>
                </a:lnTo>
                <a:lnTo>
                  <a:pt x="2617468" y="2816860"/>
                </a:lnTo>
                <a:lnTo>
                  <a:pt x="2621594" y="2822257"/>
                </a:lnTo>
                <a:lnTo>
                  <a:pt x="2626038" y="2828290"/>
                </a:lnTo>
                <a:lnTo>
                  <a:pt x="2631117" y="2833687"/>
                </a:lnTo>
                <a:lnTo>
                  <a:pt x="2635878" y="2839402"/>
                </a:lnTo>
                <a:lnTo>
                  <a:pt x="2641274" y="2844800"/>
                </a:lnTo>
                <a:lnTo>
                  <a:pt x="2646988" y="2850515"/>
                </a:lnTo>
                <a:lnTo>
                  <a:pt x="2658732" y="2860675"/>
                </a:lnTo>
                <a:lnTo>
                  <a:pt x="2671746" y="2870835"/>
                </a:lnTo>
                <a:lnTo>
                  <a:pt x="2685712" y="2880677"/>
                </a:lnTo>
                <a:lnTo>
                  <a:pt x="2700631" y="2889885"/>
                </a:lnTo>
                <a:lnTo>
                  <a:pt x="2715867" y="2898775"/>
                </a:lnTo>
                <a:lnTo>
                  <a:pt x="2732372" y="2907665"/>
                </a:lnTo>
                <a:lnTo>
                  <a:pt x="2749830" y="2915920"/>
                </a:lnTo>
                <a:lnTo>
                  <a:pt x="2767923" y="2923857"/>
                </a:lnTo>
                <a:lnTo>
                  <a:pt x="2786650" y="2931160"/>
                </a:lnTo>
                <a:lnTo>
                  <a:pt x="2805695" y="2938780"/>
                </a:lnTo>
                <a:lnTo>
                  <a:pt x="2826009" y="2945447"/>
                </a:lnTo>
                <a:lnTo>
                  <a:pt x="2846959" y="2951797"/>
                </a:lnTo>
                <a:lnTo>
                  <a:pt x="2867591" y="2957512"/>
                </a:lnTo>
                <a:lnTo>
                  <a:pt x="2889492" y="2963545"/>
                </a:lnTo>
                <a:lnTo>
                  <a:pt x="2912029" y="2968625"/>
                </a:lnTo>
                <a:lnTo>
                  <a:pt x="2934248" y="2973705"/>
                </a:lnTo>
                <a:lnTo>
                  <a:pt x="2957102" y="2978150"/>
                </a:lnTo>
                <a:lnTo>
                  <a:pt x="2980908" y="2982595"/>
                </a:lnTo>
                <a:lnTo>
                  <a:pt x="3004396" y="2986087"/>
                </a:lnTo>
                <a:lnTo>
                  <a:pt x="3028203" y="2989580"/>
                </a:lnTo>
                <a:lnTo>
                  <a:pt x="3052644" y="2992437"/>
                </a:lnTo>
                <a:lnTo>
                  <a:pt x="3077084" y="2994977"/>
                </a:lnTo>
                <a:lnTo>
                  <a:pt x="3101525" y="2997200"/>
                </a:lnTo>
                <a:lnTo>
                  <a:pt x="3125966" y="2999105"/>
                </a:lnTo>
                <a:lnTo>
                  <a:pt x="3150725" y="3000375"/>
                </a:lnTo>
                <a:lnTo>
                  <a:pt x="3175800" y="3001327"/>
                </a:lnTo>
                <a:lnTo>
                  <a:pt x="3200559" y="3001962"/>
                </a:lnTo>
                <a:lnTo>
                  <a:pt x="3225317" y="3002280"/>
                </a:lnTo>
                <a:lnTo>
                  <a:pt x="3246266" y="3002280"/>
                </a:lnTo>
                <a:lnTo>
                  <a:pt x="3267216" y="3001962"/>
                </a:lnTo>
                <a:lnTo>
                  <a:pt x="3288165" y="3001010"/>
                </a:lnTo>
                <a:lnTo>
                  <a:pt x="3308797" y="2999740"/>
                </a:lnTo>
                <a:lnTo>
                  <a:pt x="3329429" y="2998787"/>
                </a:lnTo>
                <a:lnTo>
                  <a:pt x="3350378" y="2997200"/>
                </a:lnTo>
                <a:lnTo>
                  <a:pt x="3371010" y="2995612"/>
                </a:lnTo>
                <a:lnTo>
                  <a:pt x="3391325" y="2993707"/>
                </a:lnTo>
                <a:lnTo>
                  <a:pt x="3411957" y="2991167"/>
                </a:lnTo>
                <a:lnTo>
                  <a:pt x="3431954" y="2988310"/>
                </a:lnTo>
                <a:lnTo>
                  <a:pt x="3451951" y="2985770"/>
                </a:lnTo>
                <a:lnTo>
                  <a:pt x="3471948" y="2982595"/>
                </a:lnTo>
                <a:lnTo>
                  <a:pt x="3491628" y="2979102"/>
                </a:lnTo>
                <a:lnTo>
                  <a:pt x="3510990" y="2975292"/>
                </a:lnTo>
                <a:lnTo>
                  <a:pt x="3530035" y="2971482"/>
                </a:lnTo>
                <a:lnTo>
                  <a:pt x="3548763" y="2967037"/>
                </a:lnTo>
                <a:lnTo>
                  <a:pt x="3567173" y="2962275"/>
                </a:lnTo>
                <a:lnTo>
                  <a:pt x="3585265" y="2957512"/>
                </a:lnTo>
                <a:lnTo>
                  <a:pt x="3603041" y="2953067"/>
                </a:lnTo>
                <a:lnTo>
                  <a:pt x="3620498" y="2947352"/>
                </a:lnTo>
                <a:lnTo>
                  <a:pt x="3637004" y="2941955"/>
                </a:lnTo>
                <a:lnTo>
                  <a:pt x="3653510" y="2935922"/>
                </a:lnTo>
                <a:lnTo>
                  <a:pt x="3669698" y="2929890"/>
                </a:lnTo>
                <a:lnTo>
                  <a:pt x="3685251" y="2923857"/>
                </a:lnTo>
                <a:lnTo>
                  <a:pt x="3700170" y="2916872"/>
                </a:lnTo>
                <a:lnTo>
                  <a:pt x="3714770" y="2909887"/>
                </a:lnTo>
                <a:lnTo>
                  <a:pt x="3728419" y="2902902"/>
                </a:lnTo>
                <a:lnTo>
                  <a:pt x="3741751" y="2895282"/>
                </a:lnTo>
                <a:lnTo>
                  <a:pt x="3754765" y="2887980"/>
                </a:lnTo>
                <a:lnTo>
                  <a:pt x="3767144" y="2880042"/>
                </a:lnTo>
                <a:lnTo>
                  <a:pt x="3778571" y="2871787"/>
                </a:lnTo>
                <a:lnTo>
                  <a:pt x="3789363" y="2863532"/>
                </a:lnTo>
                <a:lnTo>
                  <a:pt x="3789363" y="2971165"/>
                </a:lnTo>
                <a:lnTo>
                  <a:pt x="3788728" y="2971482"/>
                </a:lnTo>
                <a:lnTo>
                  <a:pt x="3788728" y="2975927"/>
                </a:lnTo>
                <a:lnTo>
                  <a:pt x="3788411" y="2980055"/>
                </a:lnTo>
                <a:lnTo>
                  <a:pt x="3787776" y="2985770"/>
                </a:lnTo>
                <a:lnTo>
                  <a:pt x="3786506" y="2991167"/>
                </a:lnTo>
                <a:lnTo>
                  <a:pt x="3785237" y="2996247"/>
                </a:lnTo>
                <a:lnTo>
                  <a:pt x="3783332" y="3001962"/>
                </a:lnTo>
                <a:lnTo>
                  <a:pt x="3781428" y="3007360"/>
                </a:lnTo>
                <a:lnTo>
                  <a:pt x="3778571" y="3012758"/>
                </a:lnTo>
                <a:lnTo>
                  <a:pt x="3775714" y="3018155"/>
                </a:lnTo>
                <a:lnTo>
                  <a:pt x="3772540" y="3023235"/>
                </a:lnTo>
                <a:lnTo>
                  <a:pt x="3769048" y="3028633"/>
                </a:lnTo>
                <a:lnTo>
                  <a:pt x="3765557" y="3033713"/>
                </a:lnTo>
                <a:lnTo>
                  <a:pt x="3761113" y="3038793"/>
                </a:lnTo>
                <a:lnTo>
                  <a:pt x="3756987" y="3043555"/>
                </a:lnTo>
                <a:lnTo>
                  <a:pt x="3752226" y="3048635"/>
                </a:lnTo>
                <a:lnTo>
                  <a:pt x="3747147" y="3054033"/>
                </a:lnTo>
                <a:lnTo>
                  <a:pt x="3741433" y="3058795"/>
                </a:lnTo>
                <a:lnTo>
                  <a:pt x="3736037" y="3063240"/>
                </a:lnTo>
                <a:lnTo>
                  <a:pt x="3723658" y="3072765"/>
                </a:lnTo>
                <a:lnTo>
                  <a:pt x="3710327" y="3082290"/>
                </a:lnTo>
                <a:lnTo>
                  <a:pt x="3696043" y="3090863"/>
                </a:lnTo>
                <a:lnTo>
                  <a:pt x="3680490" y="3099753"/>
                </a:lnTo>
                <a:lnTo>
                  <a:pt x="3663667" y="3108325"/>
                </a:lnTo>
                <a:lnTo>
                  <a:pt x="3646526" y="3116263"/>
                </a:lnTo>
                <a:lnTo>
                  <a:pt x="3627799" y="3124200"/>
                </a:lnTo>
                <a:lnTo>
                  <a:pt x="3608754" y="3131503"/>
                </a:lnTo>
                <a:lnTo>
                  <a:pt x="3588122" y="3138170"/>
                </a:lnTo>
                <a:lnTo>
                  <a:pt x="3566855" y="3145155"/>
                </a:lnTo>
                <a:lnTo>
                  <a:pt x="3544636" y="3151188"/>
                </a:lnTo>
                <a:lnTo>
                  <a:pt x="3522417" y="3157538"/>
                </a:lnTo>
                <a:lnTo>
                  <a:pt x="3498611" y="3163253"/>
                </a:lnTo>
                <a:lnTo>
                  <a:pt x="3474170" y="3168333"/>
                </a:lnTo>
                <a:lnTo>
                  <a:pt x="3449412" y="3172778"/>
                </a:lnTo>
                <a:lnTo>
                  <a:pt x="3423701" y="3176905"/>
                </a:lnTo>
                <a:lnTo>
                  <a:pt x="3397356" y="3181033"/>
                </a:lnTo>
                <a:lnTo>
                  <a:pt x="3370376" y="3184208"/>
                </a:lnTo>
                <a:lnTo>
                  <a:pt x="3343395" y="3187383"/>
                </a:lnTo>
                <a:lnTo>
                  <a:pt x="3315146" y="3189605"/>
                </a:lnTo>
                <a:lnTo>
                  <a:pt x="3286896" y="3191193"/>
                </a:lnTo>
                <a:lnTo>
                  <a:pt x="3258011" y="3192780"/>
                </a:lnTo>
                <a:lnTo>
                  <a:pt x="3228491" y="3193415"/>
                </a:lnTo>
                <a:lnTo>
                  <a:pt x="3198972" y="3194050"/>
                </a:lnTo>
                <a:lnTo>
                  <a:pt x="3168500" y="3193415"/>
                </a:lnTo>
                <a:lnTo>
                  <a:pt x="3138663" y="3192780"/>
                </a:lnTo>
                <a:lnTo>
                  <a:pt x="3109143" y="3191193"/>
                </a:lnTo>
                <a:lnTo>
                  <a:pt x="3080259" y="3189288"/>
                </a:lnTo>
                <a:lnTo>
                  <a:pt x="3051374" y="3186748"/>
                </a:lnTo>
                <a:lnTo>
                  <a:pt x="3023441" y="3183573"/>
                </a:lnTo>
                <a:lnTo>
                  <a:pt x="2996144" y="3180080"/>
                </a:lnTo>
                <a:lnTo>
                  <a:pt x="2969481" y="3176270"/>
                </a:lnTo>
                <a:lnTo>
                  <a:pt x="2943453" y="3171825"/>
                </a:lnTo>
                <a:lnTo>
                  <a:pt x="2917742" y="3167063"/>
                </a:lnTo>
                <a:lnTo>
                  <a:pt x="2892984" y="3161665"/>
                </a:lnTo>
                <a:lnTo>
                  <a:pt x="2869178" y="3155633"/>
                </a:lnTo>
                <a:lnTo>
                  <a:pt x="2846007" y="3149918"/>
                </a:lnTo>
                <a:lnTo>
                  <a:pt x="2823470" y="3142933"/>
                </a:lnTo>
                <a:lnTo>
                  <a:pt x="2802203" y="3135948"/>
                </a:lnTo>
                <a:lnTo>
                  <a:pt x="2781889" y="3128328"/>
                </a:lnTo>
                <a:lnTo>
                  <a:pt x="2762527" y="3121025"/>
                </a:lnTo>
                <a:lnTo>
                  <a:pt x="2743799" y="3112770"/>
                </a:lnTo>
                <a:lnTo>
                  <a:pt x="2726024" y="3104515"/>
                </a:lnTo>
                <a:lnTo>
                  <a:pt x="2709518" y="3095625"/>
                </a:lnTo>
                <a:lnTo>
                  <a:pt x="2694600" y="3086735"/>
                </a:lnTo>
                <a:lnTo>
                  <a:pt x="2679999" y="3077210"/>
                </a:lnTo>
                <a:lnTo>
                  <a:pt x="2666985" y="3067685"/>
                </a:lnTo>
                <a:lnTo>
                  <a:pt x="2660954" y="3062923"/>
                </a:lnTo>
                <a:lnTo>
                  <a:pt x="2655240" y="3057843"/>
                </a:lnTo>
                <a:lnTo>
                  <a:pt x="2650162" y="3052763"/>
                </a:lnTo>
                <a:lnTo>
                  <a:pt x="2645083" y="3048000"/>
                </a:lnTo>
                <a:lnTo>
                  <a:pt x="2639687" y="3042603"/>
                </a:lnTo>
                <a:lnTo>
                  <a:pt x="2635561" y="3037205"/>
                </a:lnTo>
                <a:lnTo>
                  <a:pt x="2631434" y="3032125"/>
                </a:lnTo>
                <a:lnTo>
                  <a:pt x="2627625" y="3027045"/>
                </a:lnTo>
                <a:lnTo>
                  <a:pt x="2624134" y="3021648"/>
                </a:lnTo>
                <a:lnTo>
                  <a:pt x="2620960" y="3015933"/>
                </a:lnTo>
                <a:lnTo>
                  <a:pt x="2618103" y="3010535"/>
                </a:lnTo>
                <a:lnTo>
                  <a:pt x="2615881" y="3005137"/>
                </a:lnTo>
                <a:lnTo>
                  <a:pt x="2613659" y="2999422"/>
                </a:lnTo>
                <a:lnTo>
                  <a:pt x="2612072" y="2994025"/>
                </a:lnTo>
                <a:lnTo>
                  <a:pt x="2610485" y="2988310"/>
                </a:lnTo>
                <a:lnTo>
                  <a:pt x="2609850" y="2982912"/>
                </a:lnTo>
                <a:lnTo>
                  <a:pt x="2609215" y="2976880"/>
                </a:lnTo>
                <a:lnTo>
                  <a:pt x="2609215" y="2971482"/>
                </a:lnTo>
                <a:lnTo>
                  <a:pt x="2608580" y="2971482"/>
                </a:lnTo>
                <a:lnTo>
                  <a:pt x="2608580" y="2825115"/>
                </a:lnTo>
                <a:lnTo>
                  <a:pt x="2608263" y="2821305"/>
                </a:lnTo>
                <a:lnTo>
                  <a:pt x="2608580" y="2812732"/>
                </a:lnTo>
                <a:lnTo>
                  <a:pt x="2609850" y="2805112"/>
                </a:lnTo>
                <a:close/>
                <a:moveTo>
                  <a:pt x="3151360" y="2793804"/>
                </a:moveTo>
                <a:lnTo>
                  <a:pt x="3151360" y="2908645"/>
                </a:lnTo>
                <a:lnTo>
                  <a:pt x="3174848" y="2908962"/>
                </a:lnTo>
                <a:lnTo>
                  <a:pt x="3198972" y="2909280"/>
                </a:lnTo>
                <a:lnTo>
                  <a:pt x="3231983" y="2908962"/>
                </a:lnTo>
                <a:lnTo>
                  <a:pt x="3231983" y="2794121"/>
                </a:lnTo>
                <a:lnTo>
                  <a:pt x="3198972" y="2794755"/>
                </a:lnTo>
                <a:lnTo>
                  <a:pt x="3174848" y="2794121"/>
                </a:lnTo>
                <a:lnTo>
                  <a:pt x="3151360" y="2793804"/>
                </a:lnTo>
                <a:close/>
                <a:moveTo>
                  <a:pt x="2989478" y="2779528"/>
                </a:moveTo>
                <a:lnTo>
                  <a:pt x="2989478" y="2894687"/>
                </a:lnTo>
                <a:lnTo>
                  <a:pt x="3009158" y="2897542"/>
                </a:lnTo>
                <a:lnTo>
                  <a:pt x="3029472" y="2899762"/>
                </a:lnTo>
                <a:lnTo>
                  <a:pt x="3049469" y="2902300"/>
                </a:lnTo>
                <a:lnTo>
                  <a:pt x="3070419" y="2903887"/>
                </a:lnTo>
                <a:lnTo>
                  <a:pt x="3070419" y="2789045"/>
                </a:lnTo>
                <a:lnTo>
                  <a:pt x="3049469" y="2787142"/>
                </a:lnTo>
                <a:lnTo>
                  <a:pt x="3029472" y="2784921"/>
                </a:lnTo>
                <a:lnTo>
                  <a:pt x="3009158" y="2782383"/>
                </a:lnTo>
                <a:lnTo>
                  <a:pt x="2989478" y="2779528"/>
                </a:lnTo>
                <a:close/>
                <a:moveTo>
                  <a:pt x="2827597" y="2743045"/>
                </a:moveTo>
                <a:lnTo>
                  <a:pt x="2827597" y="2859790"/>
                </a:lnTo>
                <a:lnTo>
                  <a:pt x="2846959" y="2865500"/>
                </a:lnTo>
                <a:lnTo>
                  <a:pt x="2866956" y="2870576"/>
                </a:lnTo>
                <a:lnTo>
                  <a:pt x="2887588" y="2875969"/>
                </a:lnTo>
                <a:lnTo>
                  <a:pt x="2908220" y="2880411"/>
                </a:lnTo>
                <a:lnTo>
                  <a:pt x="2908220" y="2764618"/>
                </a:lnTo>
                <a:lnTo>
                  <a:pt x="2887588" y="2759542"/>
                </a:lnTo>
                <a:lnTo>
                  <a:pt x="2866956" y="2754466"/>
                </a:lnTo>
                <a:lnTo>
                  <a:pt x="2846959" y="2748755"/>
                </a:lnTo>
                <a:lnTo>
                  <a:pt x="2827597" y="2743045"/>
                </a:lnTo>
                <a:close/>
                <a:moveTo>
                  <a:pt x="1998663" y="2711450"/>
                </a:moveTo>
                <a:lnTo>
                  <a:pt x="2032589" y="2718179"/>
                </a:lnTo>
                <a:lnTo>
                  <a:pt x="2039311" y="2719781"/>
                </a:lnTo>
                <a:lnTo>
                  <a:pt x="2045072" y="2721383"/>
                </a:lnTo>
                <a:lnTo>
                  <a:pt x="2050513" y="2723306"/>
                </a:lnTo>
                <a:lnTo>
                  <a:pt x="2054674" y="2725228"/>
                </a:lnTo>
                <a:lnTo>
                  <a:pt x="2058834" y="2727791"/>
                </a:lnTo>
                <a:lnTo>
                  <a:pt x="2062675" y="2730034"/>
                </a:lnTo>
                <a:lnTo>
                  <a:pt x="2069716" y="2735161"/>
                </a:lnTo>
                <a:lnTo>
                  <a:pt x="2072597" y="2738045"/>
                </a:lnTo>
                <a:lnTo>
                  <a:pt x="2074517" y="2740287"/>
                </a:lnTo>
                <a:lnTo>
                  <a:pt x="2076118" y="2742851"/>
                </a:lnTo>
                <a:lnTo>
                  <a:pt x="2077398" y="2745734"/>
                </a:lnTo>
                <a:lnTo>
                  <a:pt x="2078038" y="2747977"/>
                </a:lnTo>
                <a:lnTo>
                  <a:pt x="2078038" y="2750861"/>
                </a:lnTo>
                <a:lnTo>
                  <a:pt x="2077718" y="2753104"/>
                </a:lnTo>
                <a:lnTo>
                  <a:pt x="2077078" y="2755988"/>
                </a:lnTo>
                <a:lnTo>
                  <a:pt x="2075478" y="2758231"/>
                </a:lnTo>
                <a:lnTo>
                  <a:pt x="2073877" y="2760794"/>
                </a:lnTo>
                <a:lnTo>
                  <a:pt x="2071317" y="2763037"/>
                </a:lnTo>
                <a:lnTo>
                  <a:pt x="2068756" y="2764959"/>
                </a:lnTo>
                <a:lnTo>
                  <a:pt x="2065876" y="2767522"/>
                </a:lnTo>
                <a:lnTo>
                  <a:pt x="2062355" y="2769445"/>
                </a:lnTo>
                <a:lnTo>
                  <a:pt x="2058194" y="2771047"/>
                </a:lnTo>
                <a:lnTo>
                  <a:pt x="2054354" y="2772649"/>
                </a:lnTo>
                <a:lnTo>
                  <a:pt x="2048272" y="2774572"/>
                </a:lnTo>
                <a:lnTo>
                  <a:pt x="2041871" y="2776174"/>
                </a:lnTo>
                <a:lnTo>
                  <a:pt x="2035790" y="2777776"/>
                </a:lnTo>
                <a:lnTo>
                  <a:pt x="2028429" y="2779057"/>
                </a:lnTo>
                <a:lnTo>
                  <a:pt x="2014026" y="2780659"/>
                </a:lnTo>
                <a:lnTo>
                  <a:pt x="1998663" y="2781300"/>
                </a:lnTo>
                <a:lnTo>
                  <a:pt x="1998663" y="2711450"/>
                </a:lnTo>
                <a:close/>
                <a:moveTo>
                  <a:pt x="3717945" y="2699583"/>
                </a:moveTo>
                <a:lnTo>
                  <a:pt x="3711914" y="2703073"/>
                </a:lnTo>
                <a:lnTo>
                  <a:pt x="3704931" y="2707197"/>
                </a:lnTo>
                <a:lnTo>
                  <a:pt x="3696678" y="2710686"/>
                </a:lnTo>
                <a:lnTo>
                  <a:pt x="3688425" y="2714493"/>
                </a:lnTo>
                <a:lnTo>
                  <a:pt x="3671285" y="2721155"/>
                </a:lnTo>
                <a:lnTo>
                  <a:pt x="3656684" y="2726866"/>
                </a:lnTo>
                <a:lnTo>
                  <a:pt x="3656684" y="2827749"/>
                </a:lnTo>
                <a:lnTo>
                  <a:pt x="3665254" y="2823307"/>
                </a:lnTo>
                <a:lnTo>
                  <a:pt x="3674142" y="2818549"/>
                </a:lnTo>
                <a:lnTo>
                  <a:pt x="3682394" y="2813790"/>
                </a:lnTo>
                <a:lnTo>
                  <a:pt x="3690647" y="2808714"/>
                </a:lnTo>
                <a:lnTo>
                  <a:pt x="3698582" y="2803321"/>
                </a:lnTo>
                <a:lnTo>
                  <a:pt x="3705566" y="2798245"/>
                </a:lnTo>
                <a:lnTo>
                  <a:pt x="3711914" y="2792535"/>
                </a:lnTo>
                <a:lnTo>
                  <a:pt x="3717945" y="2787776"/>
                </a:lnTo>
                <a:lnTo>
                  <a:pt x="3717945" y="2699583"/>
                </a:lnTo>
                <a:close/>
                <a:moveTo>
                  <a:pt x="2490788" y="2694304"/>
                </a:moveTo>
                <a:lnTo>
                  <a:pt x="2490788" y="2826893"/>
                </a:lnTo>
                <a:lnTo>
                  <a:pt x="2490471" y="2827210"/>
                </a:lnTo>
                <a:lnTo>
                  <a:pt x="2489836" y="2835140"/>
                </a:lnTo>
                <a:lnTo>
                  <a:pt x="2489519" y="2839898"/>
                </a:lnTo>
                <a:lnTo>
                  <a:pt x="2488250" y="2844973"/>
                </a:lnTo>
                <a:lnTo>
                  <a:pt x="2487298" y="2849731"/>
                </a:lnTo>
                <a:lnTo>
                  <a:pt x="2485711" y="2854807"/>
                </a:lnTo>
                <a:lnTo>
                  <a:pt x="2483490" y="2859565"/>
                </a:lnTo>
                <a:lnTo>
                  <a:pt x="2481269" y="2864323"/>
                </a:lnTo>
                <a:lnTo>
                  <a:pt x="2479048" y="2869080"/>
                </a:lnTo>
                <a:lnTo>
                  <a:pt x="2475874" y="2873838"/>
                </a:lnTo>
                <a:lnTo>
                  <a:pt x="2472701" y="2878279"/>
                </a:lnTo>
                <a:lnTo>
                  <a:pt x="2469528" y="2883037"/>
                </a:lnTo>
                <a:lnTo>
                  <a:pt x="2465403" y="2887795"/>
                </a:lnTo>
                <a:lnTo>
                  <a:pt x="2461595" y="2892236"/>
                </a:lnTo>
                <a:lnTo>
                  <a:pt x="2453028" y="2901435"/>
                </a:lnTo>
                <a:lnTo>
                  <a:pt x="2443191" y="2909999"/>
                </a:lnTo>
                <a:lnTo>
                  <a:pt x="2432086" y="2918563"/>
                </a:lnTo>
                <a:lnTo>
                  <a:pt x="2419710" y="2926811"/>
                </a:lnTo>
                <a:lnTo>
                  <a:pt x="2406701" y="2934740"/>
                </a:lnTo>
                <a:lnTo>
                  <a:pt x="2393056" y="2942670"/>
                </a:lnTo>
                <a:lnTo>
                  <a:pt x="2378143" y="2950283"/>
                </a:lnTo>
                <a:lnTo>
                  <a:pt x="2362277" y="2957579"/>
                </a:lnTo>
                <a:lnTo>
                  <a:pt x="2345777" y="2964240"/>
                </a:lnTo>
                <a:lnTo>
                  <a:pt x="2328325" y="2970901"/>
                </a:lnTo>
                <a:lnTo>
                  <a:pt x="2309921" y="2977245"/>
                </a:lnTo>
                <a:lnTo>
                  <a:pt x="2290882" y="2983589"/>
                </a:lnTo>
                <a:lnTo>
                  <a:pt x="2270892" y="2989298"/>
                </a:lnTo>
                <a:lnTo>
                  <a:pt x="2250267" y="2994691"/>
                </a:lnTo>
                <a:lnTo>
                  <a:pt x="2229324" y="2999449"/>
                </a:lnTo>
                <a:lnTo>
                  <a:pt x="2207430" y="3004207"/>
                </a:lnTo>
                <a:lnTo>
                  <a:pt x="2184901" y="3008330"/>
                </a:lnTo>
                <a:lnTo>
                  <a:pt x="2162054" y="3012137"/>
                </a:lnTo>
                <a:lnTo>
                  <a:pt x="2138256" y="3015626"/>
                </a:lnTo>
                <a:lnTo>
                  <a:pt x="2113823" y="3018798"/>
                </a:lnTo>
                <a:lnTo>
                  <a:pt x="2089390" y="3021018"/>
                </a:lnTo>
                <a:lnTo>
                  <a:pt x="2064323" y="3023556"/>
                </a:lnTo>
                <a:lnTo>
                  <a:pt x="2038621" y="3025142"/>
                </a:lnTo>
                <a:lnTo>
                  <a:pt x="2012601" y="3026093"/>
                </a:lnTo>
                <a:lnTo>
                  <a:pt x="1986582" y="3027045"/>
                </a:lnTo>
                <a:lnTo>
                  <a:pt x="1959928" y="3027362"/>
                </a:lnTo>
                <a:lnTo>
                  <a:pt x="1932639" y="3027045"/>
                </a:lnTo>
                <a:lnTo>
                  <a:pt x="1905350" y="3026093"/>
                </a:lnTo>
                <a:lnTo>
                  <a:pt x="1879014" y="3025142"/>
                </a:lnTo>
                <a:lnTo>
                  <a:pt x="1852994" y="3022921"/>
                </a:lnTo>
                <a:lnTo>
                  <a:pt x="1827292" y="3021018"/>
                </a:lnTo>
                <a:lnTo>
                  <a:pt x="1802224" y="3018481"/>
                </a:lnTo>
                <a:lnTo>
                  <a:pt x="1777157" y="3015309"/>
                </a:lnTo>
                <a:lnTo>
                  <a:pt x="1753359" y="3011502"/>
                </a:lnTo>
                <a:lnTo>
                  <a:pt x="1729560" y="3007379"/>
                </a:lnTo>
                <a:lnTo>
                  <a:pt x="1706714" y="3002938"/>
                </a:lnTo>
                <a:lnTo>
                  <a:pt x="1684502" y="2998180"/>
                </a:lnTo>
                <a:lnTo>
                  <a:pt x="1662925" y="2993105"/>
                </a:lnTo>
                <a:lnTo>
                  <a:pt x="1641983" y="2987712"/>
                </a:lnTo>
                <a:lnTo>
                  <a:pt x="1622309" y="2981686"/>
                </a:lnTo>
                <a:lnTo>
                  <a:pt x="1602953" y="2975342"/>
                </a:lnTo>
                <a:lnTo>
                  <a:pt x="1584549" y="2968681"/>
                </a:lnTo>
                <a:lnTo>
                  <a:pt x="1566780" y="2961702"/>
                </a:lnTo>
                <a:lnTo>
                  <a:pt x="1550280" y="2954407"/>
                </a:lnTo>
                <a:lnTo>
                  <a:pt x="1534414" y="2947111"/>
                </a:lnTo>
                <a:lnTo>
                  <a:pt x="1519501" y="2939181"/>
                </a:lnTo>
                <a:lnTo>
                  <a:pt x="1505539" y="2930934"/>
                </a:lnTo>
                <a:lnTo>
                  <a:pt x="1493164" y="2922687"/>
                </a:lnTo>
                <a:lnTo>
                  <a:pt x="1481106" y="2913805"/>
                </a:lnTo>
                <a:lnTo>
                  <a:pt x="1470635" y="2904924"/>
                </a:lnTo>
                <a:lnTo>
                  <a:pt x="1465875" y="2900483"/>
                </a:lnTo>
                <a:lnTo>
                  <a:pt x="1461116" y="2895725"/>
                </a:lnTo>
                <a:lnTo>
                  <a:pt x="1456673" y="2891284"/>
                </a:lnTo>
                <a:lnTo>
                  <a:pt x="1452866" y="2886844"/>
                </a:lnTo>
                <a:lnTo>
                  <a:pt x="1449375" y="2882086"/>
                </a:lnTo>
                <a:lnTo>
                  <a:pt x="1445885" y="2877328"/>
                </a:lnTo>
                <a:lnTo>
                  <a:pt x="1442712" y="2872252"/>
                </a:lnTo>
                <a:lnTo>
                  <a:pt x="1439856" y="2867494"/>
                </a:lnTo>
                <a:lnTo>
                  <a:pt x="1437000" y="2862737"/>
                </a:lnTo>
                <a:lnTo>
                  <a:pt x="1435096" y="2857661"/>
                </a:lnTo>
                <a:lnTo>
                  <a:pt x="1433192" y="2852269"/>
                </a:lnTo>
                <a:lnTo>
                  <a:pt x="1431606" y="2847828"/>
                </a:lnTo>
                <a:lnTo>
                  <a:pt x="1430337" y="2842436"/>
                </a:lnTo>
                <a:lnTo>
                  <a:pt x="1429702" y="2837361"/>
                </a:lnTo>
                <a:lnTo>
                  <a:pt x="1429385" y="2832286"/>
                </a:lnTo>
                <a:lnTo>
                  <a:pt x="1428750" y="2827210"/>
                </a:lnTo>
                <a:lnTo>
                  <a:pt x="1428750" y="2700014"/>
                </a:lnTo>
                <a:lnTo>
                  <a:pt x="1429702" y="2705406"/>
                </a:lnTo>
                <a:lnTo>
                  <a:pt x="1430654" y="2711433"/>
                </a:lnTo>
                <a:lnTo>
                  <a:pt x="1432240" y="2716825"/>
                </a:lnTo>
                <a:lnTo>
                  <a:pt x="1434462" y="2722218"/>
                </a:lnTo>
                <a:lnTo>
                  <a:pt x="1436683" y="2728245"/>
                </a:lnTo>
                <a:lnTo>
                  <a:pt x="1439539" y="2733320"/>
                </a:lnTo>
                <a:lnTo>
                  <a:pt x="1442712" y="2739029"/>
                </a:lnTo>
                <a:lnTo>
                  <a:pt x="1446202" y="2744422"/>
                </a:lnTo>
                <a:lnTo>
                  <a:pt x="1449692" y="2749497"/>
                </a:lnTo>
                <a:lnTo>
                  <a:pt x="1454135" y="2755206"/>
                </a:lnTo>
                <a:lnTo>
                  <a:pt x="1458894" y="2760282"/>
                </a:lnTo>
                <a:lnTo>
                  <a:pt x="1463654" y="2765357"/>
                </a:lnTo>
                <a:lnTo>
                  <a:pt x="1468731" y="2770432"/>
                </a:lnTo>
                <a:lnTo>
                  <a:pt x="1474125" y="2775507"/>
                </a:lnTo>
                <a:lnTo>
                  <a:pt x="1480154" y="2780265"/>
                </a:lnTo>
                <a:lnTo>
                  <a:pt x="1480154" y="2879231"/>
                </a:lnTo>
                <a:lnTo>
                  <a:pt x="1482375" y="2882086"/>
                </a:lnTo>
                <a:lnTo>
                  <a:pt x="1484914" y="2884623"/>
                </a:lnTo>
                <a:lnTo>
                  <a:pt x="1491895" y="2890650"/>
                </a:lnTo>
                <a:lnTo>
                  <a:pt x="1500145" y="2896994"/>
                </a:lnTo>
                <a:lnTo>
                  <a:pt x="1509664" y="2903338"/>
                </a:lnTo>
                <a:lnTo>
                  <a:pt x="1519818" y="2909682"/>
                </a:lnTo>
                <a:lnTo>
                  <a:pt x="1530924" y="2915709"/>
                </a:lnTo>
                <a:lnTo>
                  <a:pt x="1542030" y="2921735"/>
                </a:lnTo>
                <a:lnTo>
                  <a:pt x="1553136" y="2926811"/>
                </a:lnTo>
                <a:lnTo>
                  <a:pt x="1553136" y="2824673"/>
                </a:lnTo>
                <a:lnTo>
                  <a:pt x="1569953" y="2832286"/>
                </a:lnTo>
                <a:lnTo>
                  <a:pt x="1587723" y="2839264"/>
                </a:lnTo>
                <a:lnTo>
                  <a:pt x="1606127" y="2846242"/>
                </a:lnTo>
                <a:lnTo>
                  <a:pt x="1625482" y="2852269"/>
                </a:lnTo>
                <a:lnTo>
                  <a:pt x="1625482" y="2953772"/>
                </a:lnTo>
                <a:lnTo>
                  <a:pt x="1642935" y="2958847"/>
                </a:lnTo>
                <a:lnTo>
                  <a:pt x="1661021" y="2963605"/>
                </a:lnTo>
                <a:lnTo>
                  <a:pt x="1679425" y="2968363"/>
                </a:lnTo>
                <a:lnTo>
                  <a:pt x="1698464" y="2972487"/>
                </a:lnTo>
                <a:lnTo>
                  <a:pt x="1698464" y="2871618"/>
                </a:lnTo>
                <a:lnTo>
                  <a:pt x="1716233" y="2875424"/>
                </a:lnTo>
                <a:lnTo>
                  <a:pt x="1734320" y="2878914"/>
                </a:lnTo>
                <a:lnTo>
                  <a:pt x="1752407" y="2882086"/>
                </a:lnTo>
                <a:lnTo>
                  <a:pt x="1771445" y="2885258"/>
                </a:lnTo>
                <a:lnTo>
                  <a:pt x="1771445" y="2985175"/>
                </a:lnTo>
                <a:lnTo>
                  <a:pt x="1789215" y="2987712"/>
                </a:lnTo>
                <a:lnTo>
                  <a:pt x="1807301" y="2989933"/>
                </a:lnTo>
                <a:lnTo>
                  <a:pt x="1825388" y="2991836"/>
                </a:lnTo>
                <a:lnTo>
                  <a:pt x="1843792" y="2993422"/>
                </a:lnTo>
                <a:lnTo>
                  <a:pt x="1843792" y="2893505"/>
                </a:lnTo>
                <a:lnTo>
                  <a:pt x="1861879" y="2895091"/>
                </a:lnTo>
                <a:lnTo>
                  <a:pt x="1880283" y="2896042"/>
                </a:lnTo>
                <a:lnTo>
                  <a:pt x="1898369" y="2896994"/>
                </a:lnTo>
                <a:lnTo>
                  <a:pt x="1916773" y="2897628"/>
                </a:lnTo>
                <a:lnTo>
                  <a:pt x="1916773" y="2997546"/>
                </a:lnTo>
                <a:lnTo>
                  <a:pt x="1938033" y="2997863"/>
                </a:lnTo>
                <a:lnTo>
                  <a:pt x="1959928" y="2998180"/>
                </a:lnTo>
                <a:lnTo>
                  <a:pt x="1989755" y="2997863"/>
                </a:lnTo>
                <a:lnTo>
                  <a:pt x="1989755" y="2898263"/>
                </a:lnTo>
                <a:lnTo>
                  <a:pt x="2018630" y="2896994"/>
                </a:lnTo>
                <a:lnTo>
                  <a:pt x="2046553" y="2895408"/>
                </a:lnTo>
                <a:lnTo>
                  <a:pt x="2074159" y="2893505"/>
                </a:lnTo>
                <a:lnTo>
                  <a:pt x="2101448" y="2890967"/>
                </a:lnTo>
                <a:lnTo>
                  <a:pt x="2128102" y="2887795"/>
                </a:lnTo>
                <a:lnTo>
                  <a:pt x="2154122" y="2883989"/>
                </a:lnTo>
                <a:lnTo>
                  <a:pt x="2179189" y="2879865"/>
                </a:lnTo>
                <a:lnTo>
                  <a:pt x="2204257" y="2875424"/>
                </a:lnTo>
                <a:lnTo>
                  <a:pt x="2228372" y="2870032"/>
                </a:lnTo>
                <a:lnTo>
                  <a:pt x="2251219" y="2864640"/>
                </a:lnTo>
                <a:lnTo>
                  <a:pt x="2273430" y="2858613"/>
                </a:lnTo>
                <a:lnTo>
                  <a:pt x="2294690" y="2851952"/>
                </a:lnTo>
                <a:lnTo>
                  <a:pt x="2315633" y="2845291"/>
                </a:lnTo>
                <a:lnTo>
                  <a:pt x="2335306" y="2838312"/>
                </a:lnTo>
                <a:lnTo>
                  <a:pt x="2354027" y="2830382"/>
                </a:lnTo>
                <a:lnTo>
                  <a:pt x="2371797" y="2822452"/>
                </a:lnTo>
                <a:lnTo>
                  <a:pt x="2371797" y="2924590"/>
                </a:lnTo>
                <a:lnTo>
                  <a:pt x="2379729" y="2921101"/>
                </a:lnTo>
                <a:lnTo>
                  <a:pt x="2387028" y="2916660"/>
                </a:lnTo>
                <a:lnTo>
                  <a:pt x="2394643" y="2912219"/>
                </a:lnTo>
                <a:lnTo>
                  <a:pt x="2401941" y="2907461"/>
                </a:lnTo>
                <a:lnTo>
                  <a:pt x="2409239" y="2902703"/>
                </a:lnTo>
                <a:lnTo>
                  <a:pt x="2415585" y="2898263"/>
                </a:lnTo>
                <a:lnTo>
                  <a:pt x="2421297" y="2893505"/>
                </a:lnTo>
                <a:lnTo>
                  <a:pt x="2426374" y="2889064"/>
                </a:lnTo>
                <a:lnTo>
                  <a:pt x="2426374" y="2791050"/>
                </a:lnTo>
                <a:lnTo>
                  <a:pt x="2433989" y="2785340"/>
                </a:lnTo>
                <a:lnTo>
                  <a:pt x="2440653" y="2779948"/>
                </a:lnTo>
                <a:lnTo>
                  <a:pt x="2447316" y="2774238"/>
                </a:lnTo>
                <a:lnTo>
                  <a:pt x="2453345" y="2768529"/>
                </a:lnTo>
                <a:lnTo>
                  <a:pt x="2459057" y="2762819"/>
                </a:lnTo>
                <a:lnTo>
                  <a:pt x="2464451" y="2757110"/>
                </a:lnTo>
                <a:lnTo>
                  <a:pt x="2469211" y="2751083"/>
                </a:lnTo>
                <a:lnTo>
                  <a:pt x="2473336" y="2744739"/>
                </a:lnTo>
                <a:lnTo>
                  <a:pt x="2477461" y="2739029"/>
                </a:lnTo>
                <a:lnTo>
                  <a:pt x="2480634" y="2732685"/>
                </a:lnTo>
                <a:lnTo>
                  <a:pt x="2483490" y="2726341"/>
                </a:lnTo>
                <a:lnTo>
                  <a:pt x="2486028" y="2719997"/>
                </a:lnTo>
                <a:lnTo>
                  <a:pt x="2487932" y="2713654"/>
                </a:lnTo>
                <a:lnTo>
                  <a:pt x="2489519" y="2707310"/>
                </a:lnTo>
                <a:lnTo>
                  <a:pt x="2490471" y="2700966"/>
                </a:lnTo>
                <a:lnTo>
                  <a:pt x="2490788" y="2694304"/>
                </a:lnTo>
                <a:close/>
                <a:moveTo>
                  <a:pt x="2490470" y="2686155"/>
                </a:moveTo>
                <a:lnTo>
                  <a:pt x="2490788" y="2691795"/>
                </a:lnTo>
                <a:lnTo>
                  <a:pt x="2490470" y="2693988"/>
                </a:lnTo>
                <a:lnTo>
                  <a:pt x="2490470" y="2690542"/>
                </a:lnTo>
                <a:lnTo>
                  <a:pt x="2490470" y="2686155"/>
                </a:lnTo>
                <a:close/>
                <a:moveTo>
                  <a:pt x="2490416" y="2685242"/>
                </a:moveTo>
                <a:lnTo>
                  <a:pt x="2490470" y="2685528"/>
                </a:lnTo>
                <a:lnTo>
                  <a:pt x="2490470" y="2686155"/>
                </a:lnTo>
                <a:lnTo>
                  <a:pt x="2490416" y="2685242"/>
                </a:lnTo>
                <a:close/>
                <a:moveTo>
                  <a:pt x="1427957" y="2683026"/>
                </a:moveTo>
                <a:lnTo>
                  <a:pt x="1427516" y="2686071"/>
                </a:lnTo>
                <a:lnTo>
                  <a:pt x="1427516" y="2690943"/>
                </a:lnTo>
                <a:lnTo>
                  <a:pt x="1427516" y="2693987"/>
                </a:lnTo>
                <a:lnTo>
                  <a:pt x="1427163" y="2692161"/>
                </a:lnTo>
                <a:lnTo>
                  <a:pt x="1427163" y="2686680"/>
                </a:lnTo>
                <a:lnTo>
                  <a:pt x="1427957" y="2683026"/>
                </a:lnTo>
                <a:close/>
                <a:moveTo>
                  <a:pt x="1430338" y="2671762"/>
                </a:moveTo>
                <a:lnTo>
                  <a:pt x="1428927" y="2676633"/>
                </a:lnTo>
                <a:lnTo>
                  <a:pt x="1428221" y="2681809"/>
                </a:lnTo>
                <a:lnTo>
                  <a:pt x="1427957" y="2683026"/>
                </a:lnTo>
                <a:lnTo>
                  <a:pt x="1428221" y="2681200"/>
                </a:lnTo>
                <a:lnTo>
                  <a:pt x="1428927" y="2676329"/>
                </a:lnTo>
                <a:lnTo>
                  <a:pt x="1430338" y="2671762"/>
                </a:lnTo>
                <a:close/>
                <a:moveTo>
                  <a:pt x="2487613" y="2670175"/>
                </a:moveTo>
                <a:lnTo>
                  <a:pt x="2489200" y="2675815"/>
                </a:lnTo>
                <a:lnTo>
                  <a:pt x="2490153" y="2680828"/>
                </a:lnTo>
                <a:lnTo>
                  <a:pt x="2490416" y="2685242"/>
                </a:lnTo>
                <a:lnTo>
                  <a:pt x="2489518" y="2680515"/>
                </a:lnTo>
                <a:lnTo>
                  <a:pt x="2488883" y="2675502"/>
                </a:lnTo>
                <a:lnTo>
                  <a:pt x="2487613" y="2670175"/>
                </a:lnTo>
                <a:close/>
                <a:moveTo>
                  <a:pt x="2665715" y="2659293"/>
                </a:moveTo>
                <a:lnTo>
                  <a:pt x="2665715" y="2777307"/>
                </a:lnTo>
                <a:lnTo>
                  <a:pt x="2668254" y="2780162"/>
                </a:lnTo>
                <a:lnTo>
                  <a:pt x="2671429" y="2783335"/>
                </a:lnTo>
                <a:lnTo>
                  <a:pt x="2678729" y="2789362"/>
                </a:lnTo>
                <a:lnTo>
                  <a:pt x="2687934" y="2796659"/>
                </a:lnTo>
                <a:lnTo>
                  <a:pt x="2698726" y="2803638"/>
                </a:lnTo>
                <a:lnTo>
                  <a:pt x="2710153" y="2810935"/>
                </a:lnTo>
                <a:lnTo>
                  <a:pt x="2722215" y="2817914"/>
                </a:lnTo>
                <a:lnTo>
                  <a:pt x="2734594" y="2824259"/>
                </a:lnTo>
                <a:lnTo>
                  <a:pt x="2746656" y="2829969"/>
                </a:lnTo>
                <a:lnTo>
                  <a:pt x="2746656" y="2711004"/>
                </a:lnTo>
                <a:lnTo>
                  <a:pt x="2734594" y="2705293"/>
                </a:lnTo>
                <a:lnTo>
                  <a:pt x="2723167" y="2699266"/>
                </a:lnTo>
                <a:lnTo>
                  <a:pt x="2712058" y="2692921"/>
                </a:lnTo>
                <a:lnTo>
                  <a:pt x="2701583" y="2686259"/>
                </a:lnTo>
                <a:lnTo>
                  <a:pt x="2691743" y="2679914"/>
                </a:lnTo>
                <a:lnTo>
                  <a:pt x="2682538" y="2673252"/>
                </a:lnTo>
                <a:lnTo>
                  <a:pt x="2673650" y="2666273"/>
                </a:lnTo>
                <a:lnTo>
                  <a:pt x="2665715" y="2659293"/>
                </a:lnTo>
                <a:close/>
                <a:moveTo>
                  <a:pt x="1925638" y="2592387"/>
                </a:moveTo>
                <a:lnTo>
                  <a:pt x="1925638" y="2662237"/>
                </a:lnTo>
                <a:lnTo>
                  <a:pt x="1911407" y="2659674"/>
                </a:lnTo>
                <a:lnTo>
                  <a:pt x="1894963" y="2655829"/>
                </a:lnTo>
                <a:lnTo>
                  <a:pt x="1887057" y="2653907"/>
                </a:lnTo>
                <a:lnTo>
                  <a:pt x="1880100" y="2652304"/>
                </a:lnTo>
                <a:lnTo>
                  <a:pt x="1873459" y="2650062"/>
                </a:lnTo>
                <a:lnTo>
                  <a:pt x="1867451" y="2647498"/>
                </a:lnTo>
                <a:lnTo>
                  <a:pt x="1861442" y="2644935"/>
                </a:lnTo>
                <a:lnTo>
                  <a:pt x="1856383" y="2641090"/>
                </a:lnTo>
                <a:lnTo>
                  <a:pt x="1853220" y="2639168"/>
                </a:lnTo>
                <a:lnTo>
                  <a:pt x="1851007" y="2636925"/>
                </a:lnTo>
                <a:lnTo>
                  <a:pt x="1848793" y="2634041"/>
                </a:lnTo>
                <a:lnTo>
                  <a:pt x="1847844" y="2631798"/>
                </a:lnTo>
                <a:lnTo>
                  <a:pt x="1846579" y="2628914"/>
                </a:lnTo>
                <a:lnTo>
                  <a:pt x="1846263" y="2626671"/>
                </a:lnTo>
                <a:lnTo>
                  <a:pt x="1846263" y="2623788"/>
                </a:lnTo>
                <a:lnTo>
                  <a:pt x="1846579" y="2621224"/>
                </a:lnTo>
                <a:lnTo>
                  <a:pt x="1847528" y="2618661"/>
                </a:lnTo>
                <a:lnTo>
                  <a:pt x="1848477" y="2616098"/>
                </a:lnTo>
                <a:lnTo>
                  <a:pt x="1850374" y="2613855"/>
                </a:lnTo>
                <a:lnTo>
                  <a:pt x="1852588" y="2611292"/>
                </a:lnTo>
                <a:lnTo>
                  <a:pt x="1855118" y="2609369"/>
                </a:lnTo>
                <a:lnTo>
                  <a:pt x="1858280" y="2607447"/>
                </a:lnTo>
                <a:lnTo>
                  <a:pt x="1861759" y="2605524"/>
                </a:lnTo>
                <a:lnTo>
                  <a:pt x="1865870" y="2603922"/>
                </a:lnTo>
                <a:lnTo>
                  <a:pt x="1872194" y="2601359"/>
                </a:lnTo>
                <a:lnTo>
                  <a:pt x="1878835" y="2599436"/>
                </a:lnTo>
                <a:lnTo>
                  <a:pt x="1885792" y="2597834"/>
                </a:lnTo>
                <a:lnTo>
                  <a:pt x="1893382" y="2596232"/>
                </a:lnTo>
                <a:lnTo>
                  <a:pt x="1901288" y="2594951"/>
                </a:lnTo>
                <a:lnTo>
                  <a:pt x="1909194" y="2593989"/>
                </a:lnTo>
                <a:lnTo>
                  <a:pt x="1925638" y="2592387"/>
                </a:lnTo>
                <a:close/>
                <a:moveTo>
                  <a:pt x="3178346" y="2558733"/>
                </a:moveTo>
                <a:lnTo>
                  <a:pt x="3178346" y="2673668"/>
                </a:lnTo>
                <a:lnTo>
                  <a:pt x="3201835" y="2674303"/>
                </a:lnTo>
                <a:lnTo>
                  <a:pt x="3225959" y="2674303"/>
                </a:lnTo>
                <a:lnTo>
                  <a:pt x="3258970" y="2673986"/>
                </a:lnTo>
                <a:lnTo>
                  <a:pt x="3258970" y="2559368"/>
                </a:lnTo>
                <a:lnTo>
                  <a:pt x="3225641" y="2559686"/>
                </a:lnTo>
                <a:lnTo>
                  <a:pt x="3201835" y="2559368"/>
                </a:lnTo>
                <a:lnTo>
                  <a:pt x="3178346" y="2558733"/>
                </a:lnTo>
                <a:close/>
                <a:moveTo>
                  <a:pt x="2609850" y="2552700"/>
                </a:moveTo>
                <a:lnTo>
                  <a:pt x="2613342" y="2559045"/>
                </a:lnTo>
                <a:lnTo>
                  <a:pt x="2617468" y="2564438"/>
                </a:lnTo>
                <a:lnTo>
                  <a:pt x="2621594" y="2570466"/>
                </a:lnTo>
                <a:lnTo>
                  <a:pt x="2626038" y="2576176"/>
                </a:lnTo>
                <a:lnTo>
                  <a:pt x="2631117" y="2581886"/>
                </a:lnTo>
                <a:lnTo>
                  <a:pt x="2635878" y="2587280"/>
                </a:lnTo>
                <a:lnTo>
                  <a:pt x="2641274" y="2592673"/>
                </a:lnTo>
                <a:lnTo>
                  <a:pt x="2646988" y="2598383"/>
                </a:lnTo>
                <a:lnTo>
                  <a:pt x="2658732" y="2608535"/>
                </a:lnTo>
                <a:lnTo>
                  <a:pt x="2671746" y="2618686"/>
                </a:lnTo>
                <a:lnTo>
                  <a:pt x="2685712" y="2628204"/>
                </a:lnTo>
                <a:lnTo>
                  <a:pt x="2700631" y="2637721"/>
                </a:lnTo>
                <a:lnTo>
                  <a:pt x="2715867" y="2646921"/>
                </a:lnTo>
                <a:lnTo>
                  <a:pt x="2732372" y="2655486"/>
                </a:lnTo>
                <a:lnTo>
                  <a:pt x="2749830" y="2663735"/>
                </a:lnTo>
                <a:lnTo>
                  <a:pt x="2767923" y="2671666"/>
                </a:lnTo>
                <a:lnTo>
                  <a:pt x="2786650" y="2679280"/>
                </a:lnTo>
                <a:lnTo>
                  <a:pt x="2805695" y="2686576"/>
                </a:lnTo>
                <a:lnTo>
                  <a:pt x="2826009" y="2693238"/>
                </a:lnTo>
                <a:lnTo>
                  <a:pt x="2846959" y="2699583"/>
                </a:lnTo>
                <a:lnTo>
                  <a:pt x="2867591" y="2705611"/>
                </a:lnTo>
                <a:lnTo>
                  <a:pt x="2889492" y="2711321"/>
                </a:lnTo>
                <a:lnTo>
                  <a:pt x="2912029" y="2716714"/>
                </a:lnTo>
                <a:lnTo>
                  <a:pt x="2934248" y="2721790"/>
                </a:lnTo>
                <a:lnTo>
                  <a:pt x="2957102" y="2725914"/>
                </a:lnTo>
                <a:lnTo>
                  <a:pt x="2980908" y="2730355"/>
                </a:lnTo>
                <a:lnTo>
                  <a:pt x="3004396" y="2733845"/>
                </a:lnTo>
                <a:lnTo>
                  <a:pt x="3028203" y="2737335"/>
                </a:lnTo>
                <a:lnTo>
                  <a:pt x="3052644" y="2740190"/>
                </a:lnTo>
                <a:lnTo>
                  <a:pt x="3077084" y="2743045"/>
                </a:lnTo>
                <a:lnTo>
                  <a:pt x="3101525" y="2744949"/>
                </a:lnTo>
                <a:lnTo>
                  <a:pt x="3125966" y="2746852"/>
                </a:lnTo>
                <a:lnTo>
                  <a:pt x="3150725" y="2748121"/>
                </a:lnTo>
                <a:lnTo>
                  <a:pt x="3175800" y="2749390"/>
                </a:lnTo>
                <a:lnTo>
                  <a:pt x="3200559" y="2750024"/>
                </a:lnTo>
                <a:lnTo>
                  <a:pt x="3225317" y="2750024"/>
                </a:lnTo>
                <a:lnTo>
                  <a:pt x="3246266" y="2750024"/>
                </a:lnTo>
                <a:lnTo>
                  <a:pt x="3267216" y="2749707"/>
                </a:lnTo>
                <a:lnTo>
                  <a:pt x="3288165" y="2748755"/>
                </a:lnTo>
                <a:lnTo>
                  <a:pt x="3308797" y="2747804"/>
                </a:lnTo>
                <a:lnTo>
                  <a:pt x="3329429" y="2746535"/>
                </a:lnTo>
                <a:lnTo>
                  <a:pt x="3350378" y="2744949"/>
                </a:lnTo>
                <a:lnTo>
                  <a:pt x="3371010" y="2743362"/>
                </a:lnTo>
                <a:lnTo>
                  <a:pt x="3391325" y="2741459"/>
                </a:lnTo>
                <a:lnTo>
                  <a:pt x="3411957" y="2738921"/>
                </a:lnTo>
                <a:lnTo>
                  <a:pt x="3431954" y="2736383"/>
                </a:lnTo>
                <a:lnTo>
                  <a:pt x="3451951" y="2733528"/>
                </a:lnTo>
                <a:lnTo>
                  <a:pt x="3471948" y="2730355"/>
                </a:lnTo>
                <a:lnTo>
                  <a:pt x="3491628" y="2726866"/>
                </a:lnTo>
                <a:lnTo>
                  <a:pt x="3510990" y="2723376"/>
                </a:lnTo>
                <a:lnTo>
                  <a:pt x="3530035" y="2719252"/>
                </a:lnTo>
                <a:lnTo>
                  <a:pt x="3548763" y="2715128"/>
                </a:lnTo>
                <a:lnTo>
                  <a:pt x="3567173" y="2710369"/>
                </a:lnTo>
                <a:lnTo>
                  <a:pt x="3585265" y="2705611"/>
                </a:lnTo>
                <a:lnTo>
                  <a:pt x="3603041" y="2700852"/>
                </a:lnTo>
                <a:lnTo>
                  <a:pt x="3620498" y="2695142"/>
                </a:lnTo>
                <a:lnTo>
                  <a:pt x="3637004" y="2689749"/>
                </a:lnTo>
                <a:lnTo>
                  <a:pt x="3653510" y="2683721"/>
                </a:lnTo>
                <a:lnTo>
                  <a:pt x="3669698" y="2678011"/>
                </a:lnTo>
                <a:lnTo>
                  <a:pt x="3685251" y="2671349"/>
                </a:lnTo>
                <a:lnTo>
                  <a:pt x="3700170" y="2665004"/>
                </a:lnTo>
                <a:lnTo>
                  <a:pt x="3714770" y="2657707"/>
                </a:lnTo>
                <a:lnTo>
                  <a:pt x="3728419" y="2650728"/>
                </a:lnTo>
                <a:lnTo>
                  <a:pt x="3741751" y="2643114"/>
                </a:lnTo>
                <a:lnTo>
                  <a:pt x="3754765" y="2635818"/>
                </a:lnTo>
                <a:lnTo>
                  <a:pt x="3767144" y="2627886"/>
                </a:lnTo>
                <a:lnTo>
                  <a:pt x="3778571" y="2619638"/>
                </a:lnTo>
                <a:lnTo>
                  <a:pt x="3789363" y="2611073"/>
                </a:lnTo>
                <a:lnTo>
                  <a:pt x="3789363" y="2718935"/>
                </a:lnTo>
                <a:lnTo>
                  <a:pt x="3788728" y="2718935"/>
                </a:lnTo>
                <a:lnTo>
                  <a:pt x="3788411" y="2728135"/>
                </a:lnTo>
                <a:lnTo>
                  <a:pt x="3787776" y="2733528"/>
                </a:lnTo>
                <a:lnTo>
                  <a:pt x="3786506" y="2738921"/>
                </a:lnTo>
                <a:lnTo>
                  <a:pt x="3785237" y="2744314"/>
                </a:lnTo>
                <a:lnTo>
                  <a:pt x="3783332" y="2749707"/>
                </a:lnTo>
                <a:lnTo>
                  <a:pt x="3781428" y="2755100"/>
                </a:lnTo>
                <a:lnTo>
                  <a:pt x="3778571" y="2760811"/>
                </a:lnTo>
                <a:lnTo>
                  <a:pt x="3775714" y="2765886"/>
                </a:lnTo>
                <a:lnTo>
                  <a:pt x="3772540" y="2770962"/>
                </a:lnTo>
                <a:lnTo>
                  <a:pt x="3769048" y="2776355"/>
                </a:lnTo>
                <a:lnTo>
                  <a:pt x="3765557" y="2781749"/>
                </a:lnTo>
                <a:lnTo>
                  <a:pt x="3761113" y="2786824"/>
                </a:lnTo>
                <a:lnTo>
                  <a:pt x="3756987" y="2791583"/>
                </a:lnTo>
                <a:lnTo>
                  <a:pt x="3752226" y="2796659"/>
                </a:lnTo>
                <a:lnTo>
                  <a:pt x="3747147" y="2801735"/>
                </a:lnTo>
                <a:lnTo>
                  <a:pt x="3741433" y="2806493"/>
                </a:lnTo>
                <a:lnTo>
                  <a:pt x="3736037" y="2811252"/>
                </a:lnTo>
                <a:lnTo>
                  <a:pt x="3723658" y="2820769"/>
                </a:lnTo>
                <a:lnTo>
                  <a:pt x="3710327" y="2829969"/>
                </a:lnTo>
                <a:lnTo>
                  <a:pt x="3696043" y="2838852"/>
                </a:lnTo>
                <a:lnTo>
                  <a:pt x="3680490" y="2847418"/>
                </a:lnTo>
                <a:lnTo>
                  <a:pt x="3663667" y="2855983"/>
                </a:lnTo>
                <a:lnTo>
                  <a:pt x="3646526" y="2863914"/>
                </a:lnTo>
                <a:lnTo>
                  <a:pt x="3627799" y="2871845"/>
                </a:lnTo>
                <a:lnTo>
                  <a:pt x="3608754" y="2879459"/>
                </a:lnTo>
                <a:lnTo>
                  <a:pt x="3588122" y="2886121"/>
                </a:lnTo>
                <a:lnTo>
                  <a:pt x="3566855" y="2892783"/>
                </a:lnTo>
                <a:lnTo>
                  <a:pt x="3544636" y="2899128"/>
                </a:lnTo>
                <a:lnTo>
                  <a:pt x="3522417" y="2905473"/>
                </a:lnTo>
                <a:lnTo>
                  <a:pt x="3498611" y="2910866"/>
                </a:lnTo>
                <a:lnTo>
                  <a:pt x="3474170" y="2915942"/>
                </a:lnTo>
                <a:lnTo>
                  <a:pt x="3449412" y="2920383"/>
                </a:lnTo>
                <a:lnTo>
                  <a:pt x="3423701" y="2924824"/>
                </a:lnTo>
                <a:lnTo>
                  <a:pt x="3397356" y="2928631"/>
                </a:lnTo>
                <a:lnTo>
                  <a:pt x="3370376" y="2931804"/>
                </a:lnTo>
                <a:lnTo>
                  <a:pt x="3343395" y="2934976"/>
                </a:lnTo>
                <a:lnTo>
                  <a:pt x="3315146" y="2937197"/>
                </a:lnTo>
                <a:lnTo>
                  <a:pt x="3286896" y="2938783"/>
                </a:lnTo>
                <a:lnTo>
                  <a:pt x="3258011" y="2940369"/>
                </a:lnTo>
                <a:lnTo>
                  <a:pt x="3228491" y="2941321"/>
                </a:lnTo>
                <a:lnTo>
                  <a:pt x="3198972" y="2941638"/>
                </a:lnTo>
                <a:lnTo>
                  <a:pt x="3168500" y="2941321"/>
                </a:lnTo>
                <a:lnTo>
                  <a:pt x="3138663" y="2940369"/>
                </a:lnTo>
                <a:lnTo>
                  <a:pt x="3109143" y="2938783"/>
                </a:lnTo>
                <a:lnTo>
                  <a:pt x="3080259" y="2936880"/>
                </a:lnTo>
                <a:lnTo>
                  <a:pt x="3051374" y="2934659"/>
                </a:lnTo>
                <a:lnTo>
                  <a:pt x="3023441" y="2931487"/>
                </a:lnTo>
                <a:lnTo>
                  <a:pt x="2996144" y="2927997"/>
                </a:lnTo>
                <a:lnTo>
                  <a:pt x="2969481" y="2923873"/>
                </a:lnTo>
                <a:lnTo>
                  <a:pt x="2943453" y="2919431"/>
                </a:lnTo>
                <a:lnTo>
                  <a:pt x="2917742" y="2914355"/>
                </a:lnTo>
                <a:lnTo>
                  <a:pt x="2892984" y="2909280"/>
                </a:lnTo>
                <a:lnTo>
                  <a:pt x="2869178" y="2903252"/>
                </a:lnTo>
                <a:lnTo>
                  <a:pt x="2846007" y="2897224"/>
                </a:lnTo>
                <a:lnTo>
                  <a:pt x="2823470" y="2890880"/>
                </a:lnTo>
                <a:lnTo>
                  <a:pt x="2802203" y="2883583"/>
                </a:lnTo>
                <a:lnTo>
                  <a:pt x="2781889" y="2876286"/>
                </a:lnTo>
                <a:lnTo>
                  <a:pt x="2762527" y="2868673"/>
                </a:lnTo>
                <a:lnTo>
                  <a:pt x="2743799" y="2860424"/>
                </a:lnTo>
                <a:lnTo>
                  <a:pt x="2726024" y="2852176"/>
                </a:lnTo>
                <a:lnTo>
                  <a:pt x="2709518" y="2843611"/>
                </a:lnTo>
                <a:lnTo>
                  <a:pt x="2694600" y="2834411"/>
                </a:lnTo>
                <a:lnTo>
                  <a:pt x="2679999" y="2824893"/>
                </a:lnTo>
                <a:lnTo>
                  <a:pt x="2666985" y="2815376"/>
                </a:lnTo>
                <a:lnTo>
                  <a:pt x="2660954" y="2810935"/>
                </a:lnTo>
                <a:lnTo>
                  <a:pt x="2655240" y="2805542"/>
                </a:lnTo>
                <a:lnTo>
                  <a:pt x="2650162" y="2800466"/>
                </a:lnTo>
                <a:lnTo>
                  <a:pt x="2645083" y="2795390"/>
                </a:lnTo>
                <a:lnTo>
                  <a:pt x="2639687" y="2790314"/>
                </a:lnTo>
                <a:lnTo>
                  <a:pt x="2635561" y="2785238"/>
                </a:lnTo>
                <a:lnTo>
                  <a:pt x="2631434" y="2780162"/>
                </a:lnTo>
                <a:lnTo>
                  <a:pt x="2627625" y="2774452"/>
                </a:lnTo>
                <a:lnTo>
                  <a:pt x="2624134" y="2769376"/>
                </a:lnTo>
                <a:lnTo>
                  <a:pt x="2620960" y="2763983"/>
                </a:lnTo>
                <a:lnTo>
                  <a:pt x="2618103" y="2758273"/>
                </a:lnTo>
                <a:lnTo>
                  <a:pt x="2615881" y="2752880"/>
                </a:lnTo>
                <a:lnTo>
                  <a:pt x="2613659" y="2747169"/>
                </a:lnTo>
                <a:lnTo>
                  <a:pt x="2612072" y="2741776"/>
                </a:lnTo>
                <a:lnTo>
                  <a:pt x="2610485" y="2736383"/>
                </a:lnTo>
                <a:lnTo>
                  <a:pt x="2609850" y="2730355"/>
                </a:lnTo>
                <a:lnTo>
                  <a:pt x="2609215" y="2724962"/>
                </a:lnTo>
                <a:lnTo>
                  <a:pt x="2609215" y="2718935"/>
                </a:lnTo>
                <a:lnTo>
                  <a:pt x="2608580" y="2719252"/>
                </a:lnTo>
                <a:lnTo>
                  <a:pt x="2608580" y="2573004"/>
                </a:lnTo>
                <a:lnTo>
                  <a:pt x="2608263" y="2569197"/>
                </a:lnTo>
                <a:lnTo>
                  <a:pt x="2608580" y="2560949"/>
                </a:lnTo>
                <a:lnTo>
                  <a:pt x="2609850" y="2552700"/>
                </a:lnTo>
                <a:close/>
                <a:moveTo>
                  <a:pt x="3016148" y="2544763"/>
                </a:moveTo>
                <a:lnTo>
                  <a:pt x="3016148" y="2660333"/>
                </a:lnTo>
                <a:lnTo>
                  <a:pt x="3035827" y="2662556"/>
                </a:lnTo>
                <a:lnTo>
                  <a:pt x="3056142" y="2665096"/>
                </a:lnTo>
                <a:lnTo>
                  <a:pt x="3076456" y="2667318"/>
                </a:lnTo>
                <a:lnTo>
                  <a:pt x="3097406" y="2669223"/>
                </a:lnTo>
                <a:lnTo>
                  <a:pt x="3097406" y="2553971"/>
                </a:lnTo>
                <a:lnTo>
                  <a:pt x="3076456" y="2552066"/>
                </a:lnTo>
                <a:lnTo>
                  <a:pt x="3056142" y="2549843"/>
                </a:lnTo>
                <a:lnTo>
                  <a:pt x="3035827" y="2547303"/>
                </a:lnTo>
                <a:lnTo>
                  <a:pt x="3016148" y="2544763"/>
                </a:lnTo>
                <a:close/>
                <a:moveTo>
                  <a:pt x="1938656" y="2540386"/>
                </a:moveTo>
                <a:lnTo>
                  <a:pt x="1936433" y="2540705"/>
                </a:lnTo>
                <a:lnTo>
                  <a:pt x="1933576" y="2540705"/>
                </a:lnTo>
                <a:lnTo>
                  <a:pt x="1931036" y="2541342"/>
                </a:lnTo>
                <a:lnTo>
                  <a:pt x="1929130" y="2542299"/>
                </a:lnTo>
                <a:lnTo>
                  <a:pt x="1927543" y="2542936"/>
                </a:lnTo>
                <a:lnTo>
                  <a:pt x="1926273" y="2543892"/>
                </a:lnTo>
                <a:lnTo>
                  <a:pt x="1925638" y="2545167"/>
                </a:lnTo>
                <a:lnTo>
                  <a:pt x="1925320" y="2546123"/>
                </a:lnTo>
                <a:lnTo>
                  <a:pt x="1925320" y="2565247"/>
                </a:lnTo>
                <a:lnTo>
                  <a:pt x="1910398" y="2566522"/>
                </a:lnTo>
                <a:lnTo>
                  <a:pt x="1895158" y="2568116"/>
                </a:lnTo>
                <a:lnTo>
                  <a:pt x="1881188" y="2570028"/>
                </a:lnTo>
                <a:lnTo>
                  <a:pt x="1867218" y="2572897"/>
                </a:lnTo>
                <a:lnTo>
                  <a:pt x="1853883" y="2575447"/>
                </a:lnTo>
                <a:lnTo>
                  <a:pt x="1841183" y="2578634"/>
                </a:lnTo>
                <a:lnTo>
                  <a:pt x="1829436" y="2582778"/>
                </a:lnTo>
                <a:lnTo>
                  <a:pt x="1818323" y="2586602"/>
                </a:lnTo>
                <a:lnTo>
                  <a:pt x="1810703" y="2590108"/>
                </a:lnTo>
                <a:lnTo>
                  <a:pt x="1803718" y="2594252"/>
                </a:lnTo>
                <a:lnTo>
                  <a:pt x="1797368" y="2598077"/>
                </a:lnTo>
                <a:lnTo>
                  <a:pt x="1791970" y="2601902"/>
                </a:lnTo>
                <a:lnTo>
                  <a:pt x="1787208" y="2606045"/>
                </a:lnTo>
                <a:lnTo>
                  <a:pt x="1783398" y="2610507"/>
                </a:lnTo>
                <a:lnTo>
                  <a:pt x="1780223" y="2614651"/>
                </a:lnTo>
                <a:lnTo>
                  <a:pt x="1777683" y="2619113"/>
                </a:lnTo>
                <a:lnTo>
                  <a:pt x="1776096" y="2623894"/>
                </a:lnTo>
                <a:lnTo>
                  <a:pt x="1775460" y="2628038"/>
                </a:lnTo>
                <a:lnTo>
                  <a:pt x="1775460" y="2632500"/>
                </a:lnTo>
                <a:lnTo>
                  <a:pt x="1776096" y="2637281"/>
                </a:lnTo>
                <a:lnTo>
                  <a:pt x="1777683" y="2641743"/>
                </a:lnTo>
                <a:lnTo>
                  <a:pt x="1780223" y="2645887"/>
                </a:lnTo>
                <a:lnTo>
                  <a:pt x="1783716" y="2650349"/>
                </a:lnTo>
                <a:lnTo>
                  <a:pt x="1787526" y="2654811"/>
                </a:lnTo>
                <a:lnTo>
                  <a:pt x="1792288" y="2658317"/>
                </a:lnTo>
                <a:lnTo>
                  <a:pt x="1797368" y="2661823"/>
                </a:lnTo>
                <a:lnTo>
                  <a:pt x="1803400" y="2665329"/>
                </a:lnTo>
                <a:lnTo>
                  <a:pt x="1809750" y="2668517"/>
                </a:lnTo>
                <a:lnTo>
                  <a:pt x="1816736" y="2671704"/>
                </a:lnTo>
                <a:lnTo>
                  <a:pt x="1824356" y="2674573"/>
                </a:lnTo>
                <a:lnTo>
                  <a:pt x="1832610" y="2677441"/>
                </a:lnTo>
                <a:lnTo>
                  <a:pt x="1840866" y="2679354"/>
                </a:lnTo>
                <a:lnTo>
                  <a:pt x="1872933" y="2686047"/>
                </a:lnTo>
                <a:lnTo>
                  <a:pt x="1925320" y="2696565"/>
                </a:lnTo>
                <a:lnTo>
                  <a:pt x="1925320" y="2778798"/>
                </a:lnTo>
                <a:lnTo>
                  <a:pt x="1911668" y="2777204"/>
                </a:lnTo>
                <a:lnTo>
                  <a:pt x="1899603" y="2774973"/>
                </a:lnTo>
                <a:lnTo>
                  <a:pt x="1885316" y="2772742"/>
                </a:lnTo>
                <a:lnTo>
                  <a:pt x="1870393" y="2769236"/>
                </a:lnTo>
                <a:lnTo>
                  <a:pt x="1856740" y="2765093"/>
                </a:lnTo>
                <a:lnTo>
                  <a:pt x="1844676" y="2760949"/>
                </a:lnTo>
                <a:lnTo>
                  <a:pt x="1841183" y="2759674"/>
                </a:lnTo>
                <a:lnTo>
                  <a:pt x="1838008" y="2758399"/>
                </a:lnTo>
                <a:lnTo>
                  <a:pt x="1835786" y="2757443"/>
                </a:lnTo>
                <a:lnTo>
                  <a:pt x="1835150" y="2756805"/>
                </a:lnTo>
                <a:lnTo>
                  <a:pt x="1831658" y="2754893"/>
                </a:lnTo>
                <a:lnTo>
                  <a:pt x="1829753" y="2753618"/>
                </a:lnTo>
                <a:lnTo>
                  <a:pt x="1827848" y="2752662"/>
                </a:lnTo>
                <a:lnTo>
                  <a:pt x="1822768" y="2751387"/>
                </a:lnTo>
                <a:lnTo>
                  <a:pt x="1817688" y="2750431"/>
                </a:lnTo>
                <a:lnTo>
                  <a:pt x="1811656" y="2750112"/>
                </a:lnTo>
                <a:lnTo>
                  <a:pt x="1805623" y="2751068"/>
                </a:lnTo>
                <a:lnTo>
                  <a:pt x="1799908" y="2751706"/>
                </a:lnTo>
                <a:lnTo>
                  <a:pt x="1793876" y="2752981"/>
                </a:lnTo>
                <a:lnTo>
                  <a:pt x="1787843" y="2754893"/>
                </a:lnTo>
                <a:lnTo>
                  <a:pt x="1782763" y="2756805"/>
                </a:lnTo>
                <a:lnTo>
                  <a:pt x="1778636" y="2759355"/>
                </a:lnTo>
                <a:lnTo>
                  <a:pt x="1774508" y="2761586"/>
                </a:lnTo>
                <a:lnTo>
                  <a:pt x="1771650" y="2764455"/>
                </a:lnTo>
                <a:lnTo>
                  <a:pt x="1770698" y="2765730"/>
                </a:lnTo>
                <a:lnTo>
                  <a:pt x="1769746" y="2766686"/>
                </a:lnTo>
                <a:lnTo>
                  <a:pt x="1769428" y="2767961"/>
                </a:lnTo>
                <a:lnTo>
                  <a:pt x="1769428" y="2769555"/>
                </a:lnTo>
                <a:lnTo>
                  <a:pt x="1769428" y="2770830"/>
                </a:lnTo>
                <a:lnTo>
                  <a:pt x="1770380" y="2772105"/>
                </a:lnTo>
                <a:lnTo>
                  <a:pt x="1771016" y="2773061"/>
                </a:lnTo>
                <a:lnTo>
                  <a:pt x="1772603" y="2774336"/>
                </a:lnTo>
                <a:lnTo>
                  <a:pt x="1778000" y="2777842"/>
                </a:lnTo>
                <a:lnTo>
                  <a:pt x="1784668" y="2781348"/>
                </a:lnTo>
                <a:lnTo>
                  <a:pt x="1791970" y="2784535"/>
                </a:lnTo>
                <a:lnTo>
                  <a:pt x="1799273" y="2787723"/>
                </a:lnTo>
                <a:lnTo>
                  <a:pt x="1807846" y="2790591"/>
                </a:lnTo>
                <a:lnTo>
                  <a:pt x="1816418" y="2792822"/>
                </a:lnTo>
                <a:lnTo>
                  <a:pt x="1825943" y="2795691"/>
                </a:lnTo>
                <a:lnTo>
                  <a:pt x="1835786" y="2797603"/>
                </a:lnTo>
                <a:lnTo>
                  <a:pt x="1845946" y="2799516"/>
                </a:lnTo>
                <a:lnTo>
                  <a:pt x="1856740" y="2801747"/>
                </a:lnTo>
                <a:lnTo>
                  <a:pt x="1878648" y="2804934"/>
                </a:lnTo>
                <a:lnTo>
                  <a:pt x="1901508" y="2806846"/>
                </a:lnTo>
                <a:lnTo>
                  <a:pt x="1925320" y="2808440"/>
                </a:lnTo>
                <a:lnTo>
                  <a:pt x="1925320" y="2827245"/>
                </a:lnTo>
                <a:lnTo>
                  <a:pt x="1925638" y="2828520"/>
                </a:lnTo>
                <a:lnTo>
                  <a:pt x="1926273" y="2829476"/>
                </a:lnTo>
                <a:lnTo>
                  <a:pt x="1927543" y="2830433"/>
                </a:lnTo>
                <a:lnTo>
                  <a:pt x="1929130" y="2831389"/>
                </a:lnTo>
                <a:lnTo>
                  <a:pt x="1931036" y="2832026"/>
                </a:lnTo>
                <a:lnTo>
                  <a:pt x="1933576" y="2832664"/>
                </a:lnTo>
                <a:lnTo>
                  <a:pt x="1938656" y="2832982"/>
                </a:lnTo>
                <a:lnTo>
                  <a:pt x="1985328" y="2832982"/>
                </a:lnTo>
                <a:lnTo>
                  <a:pt x="1990726" y="2832664"/>
                </a:lnTo>
                <a:lnTo>
                  <a:pt x="1992630" y="2832026"/>
                </a:lnTo>
                <a:lnTo>
                  <a:pt x="1995170" y="2831389"/>
                </a:lnTo>
                <a:lnTo>
                  <a:pt x="1996758" y="2830433"/>
                </a:lnTo>
                <a:lnTo>
                  <a:pt x="1997710" y="2829476"/>
                </a:lnTo>
                <a:lnTo>
                  <a:pt x="1998663" y="2828520"/>
                </a:lnTo>
                <a:lnTo>
                  <a:pt x="1998980" y="2827245"/>
                </a:lnTo>
                <a:lnTo>
                  <a:pt x="1998980" y="2808121"/>
                </a:lnTo>
                <a:lnTo>
                  <a:pt x="2013586" y="2806846"/>
                </a:lnTo>
                <a:lnTo>
                  <a:pt x="2027873" y="2805572"/>
                </a:lnTo>
                <a:lnTo>
                  <a:pt x="2041526" y="2803978"/>
                </a:lnTo>
                <a:lnTo>
                  <a:pt x="2054543" y="2801747"/>
                </a:lnTo>
                <a:lnTo>
                  <a:pt x="2067243" y="2799197"/>
                </a:lnTo>
                <a:lnTo>
                  <a:pt x="2078673" y="2796966"/>
                </a:lnTo>
                <a:lnTo>
                  <a:pt x="2089786" y="2793778"/>
                </a:lnTo>
                <a:lnTo>
                  <a:pt x="2099310" y="2790272"/>
                </a:lnTo>
                <a:lnTo>
                  <a:pt x="2106930" y="2787085"/>
                </a:lnTo>
                <a:lnTo>
                  <a:pt x="2114233" y="2783898"/>
                </a:lnTo>
                <a:lnTo>
                  <a:pt x="2120900" y="2779754"/>
                </a:lnTo>
                <a:lnTo>
                  <a:pt x="2126933" y="2776248"/>
                </a:lnTo>
                <a:lnTo>
                  <a:pt x="2132013" y="2772423"/>
                </a:lnTo>
                <a:lnTo>
                  <a:pt x="2136776" y="2768280"/>
                </a:lnTo>
                <a:lnTo>
                  <a:pt x="2140586" y="2764136"/>
                </a:lnTo>
                <a:lnTo>
                  <a:pt x="2143760" y="2759674"/>
                </a:lnTo>
                <a:lnTo>
                  <a:pt x="2145983" y="2755212"/>
                </a:lnTo>
                <a:lnTo>
                  <a:pt x="2147570" y="2751068"/>
                </a:lnTo>
                <a:lnTo>
                  <a:pt x="2148840" y="2746606"/>
                </a:lnTo>
                <a:lnTo>
                  <a:pt x="2149158" y="2742144"/>
                </a:lnTo>
                <a:lnTo>
                  <a:pt x="2148523" y="2737363"/>
                </a:lnTo>
                <a:lnTo>
                  <a:pt x="2147253" y="2733219"/>
                </a:lnTo>
                <a:lnTo>
                  <a:pt x="2145030" y="2728757"/>
                </a:lnTo>
                <a:lnTo>
                  <a:pt x="2141856" y="2723976"/>
                </a:lnTo>
                <a:lnTo>
                  <a:pt x="2140268" y="2721745"/>
                </a:lnTo>
                <a:lnTo>
                  <a:pt x="2137728" y="2719833"/>
                </a:lnTo>
                <a:lnTo>
                  <a:pt x="2132648" y="2715370"/>
                </a:lnTo>
                <a:lnTo>
                  <a:pt x="2126298" y="2711227"/>
                </a:lnTo>
                <a:lnTo>
                  <a:pt x="2119630" y="2707721"/>
                </a:lnTo>
                <a:lnTo>
                  <a:pt x="2111693" y="2704215"/>
                </a:lnTo>
                <a:lnTo>
                  <a:pt x="2103438" y="2701027"/>
                </a:lnTo>
                <a:lnTo>
                  <a:pt x="2094548" y="2697840"/>
                </a:lnTo>
                <a:lnTo>
                  <a:pt x="2084706" y="2694653"/>
                </a:lnTo>
                <a:lnTo>
                  <a:pt x="2074863" y="2692103"/>
                </a:lnTo>
                <a:lnTo>
                  <a:pt x="2064068" y="2689553"/>
                </a:lnTo>
                <a:lnTo>
                  <a:pt x="2042796" y="2684772"/>
                </a:lnTo>
                <a:lnTo>
                  <a:pt x="2020570" y="2680310"/>
                </a:lnTo>
                <a:lnTo>
                  <a:pt x="1998980" y="2676485"/>
                </a:lnTo>
                <a:lnTo>
                  <a:pt x="1998980" y="2594571"/>
                </a:lnTo>
                <a:lnTo>
                  <a:pt x="2018030" y="2596802"/>
                </a:lnTo>
                <a:lnTo>
                  <a:pt x="2025016" y="2598077"/>
                </a:lnTo>
                <a:lnTo>
                  <a:pt x="2032000" y="2599670"/>
                </a:lnTo>
                <a:lnTo>
                  <a:pt x="2047240" y="2603495"/>
                </a:lnTo>
                <a:lnTo>
                  <a:pt x="2061846" y="2607958"/>
                </a:lnTo>
                <a:lnTo>
                  <a:pt x="2073593" y="2612420"/>
                </a:lnTo>
                <a:lnTo>
                  <a:pt x="2080260" y="2614970"/>
                </a:lnTo>
                <a:lnTo>
                  <a:pt x="2082483" y="2616245"/>
                </a:lnTo>
                <a:lnTo>
                  <a:pt x="2083118" y="2616245"/>
                </a:lnTo>
                <a:lnTo>
                  <a:pt x="2086610" y="2618794"/>
                </a:lnTo>
                <a:lnTo>
                  <a:pt x="2088516" y="2619751"/>
                </a:lnTo>
                <a:lnTo>
                  <a:pt x="2090420" y="2621026"/>
                </a:lnTo>
                <a:lnTo>
                  <a:pt x="2095183" y="2622300"/>
                </a:lnTo>
                <a:lnTo>
                  <a:pt x="2100898" y="2622938"/>
                </a:lnTo>
                <a:lnTo>
                  <a:pt x="2106613" y="2622938"/>
                </a:lnTo>
                <a:lnTo>
                  <a:pt x="2112646" y="2622619"/>
                </a:lnTo>
                <a:lnTo>
                  <a:pt x="2118360" y="2621982"/>
                </a:lnTo>
                <a:lnTo>
                  <a:pt x="2124393" y="2620388"/>
                </a:lnTo>
                <a:lnTo>
                  <a:pt x="2129790" y="2618794"/>
                </a:lnTo>
                <a:lnTo>
                  <a:pt x="2135188" y="2616563"/>
                </a:lnTo>
                <a:lnTo>
                  <a:pt x="2139633" y="2614332"/>
                </a:lnTo>
                <a:lnTo>
                  <a:pt x="2143760" y="2612101"/>
                </a:lnTo>
                <a:lnTo>
                  <a:pt x="2146618" y="2609232"/>
                </a:lnTo>
                <a:lnTo>
                  <a:pt x="2147570" y="2607958"/>
                </a:lnTo>
                <a:lnTo>
                  <a:pt x="2148523" y="2606683"/>
                </a:lnTo>
                <a:lnTo>
                  <a:pt x="2148840" y="2605089"/>
                </a:lnTo>
                <a:lnTo>
                  <a:pt x="2148840" y="2604133"/>
                </a:lnTo>
                <a:lnTo>
                  <a:pt x="2148523" y="2602858"/>
                </a:lnTo>
                <a:lnTo>
                  <a:pt x="2148206" y="2601583"/>
                </a:lnTo>
                <a:lnTo>
                  <a:pt x="2146936" y="2600627"/>
                </a:lnTo>
                <a:lnTo>
                  <a:pt x="2145666" y="2599352"/>
                </a:lnTo>
                <a:lnTo>
                  <a:pt x="2141220" y="2596483"/>
                </a:lnTo>
                <a:lnTo>
                  <a:pt x="2136776" y="2593615"/>
                </a:lnTo>
                <a:lnTo>
                  <a:pt x="2131060" y="2591383"/>
                </a:lnTo>
                <a:lnTo>
                  <a:pt x="2125663" y="2588515"/>
                </a:lnTo>
                <a:lnTo>
                  <a:pt x="2112646" y="2583734"/>
                </a:lnTo>
                <a:lnTo>
                  <a:pt x="2098358" y="2579590"/>
                </a:lnTo>
                <a:lnTo>
                  <a:pt x="2083436" y="2575766"/>
                </a:lnTo>
                <a:lnTo>
                  <a:pt x="2067878" y="2572259"/>
                </a:lnTo>
                <a:lnTo>
                  <a:pt x="2052638" y="2569710"/>
                </a:lnTo>
                <a:lnTo>
                  <a:pt x="2038033" y="2567479"/>
                </a:lnTo>
                <a:lnTo>
                  <a:pt x="2018666" y="2565566"/>
                </a:lnTo>
                <a:lnTo>
                  <a:pt x="1998980" y="2564291"/>
                </a:lnTo>
                <a:lnTo>
                  <a:pt x="1998980" y="2546123"/>
                </a:lnTo>
                <a:lnTo>
                  <a:pt x="1998663" y="2545167"/>
                </a:lnTo>
                <a:lnTo>
                  <a:pt x="1997710" y="2543892"/>
                </a:lnTo>
                <a:lnTo>
                  <a:pt x="1996758" y="2542936"/>
                </a:lnTo>
                <a:lnTo>
                  <a:pt x="1995170" y="2542299"/>
                </a:lnTo>
                <a:lnTo>
                  <a:pt x="1992630" y="2541342"/>
                </a:lnTo>
                <a:lnTo>
                  <a:pt x="1990726" y="2540705"/>
                </a:lnTo>
                <a:lnTo>
                  <a:pt x="1987868" y="2540705"/>
                </a:lnTo>
                <a:lnTo>
                  <a:pt x="1985328" y="2540386"/>
                </a:lnTo>
                <a:lnTo>
                  <a:pt x="1938656" y="2540386"/>
                </a:lnTo>
                <a:close/>
                <a:moveTo>
                  <a:pt x="1959293" y="2522537"/>
                </a:moveTo>
                <a:lnTo>
                  <a:pt x="1982788" y="2522856"/>
                </a:lnTo>
                <a:lnTo>
                  <a:pt x="2005966" y="2523493"/>
                </a:lnTo>
                <a:lnTo>
                  <a:pt x="2028826" y="2524450"/>
                </a:lnTo>
                <a:lnTo>
                  <a:pt x="2051368" y="2526043"/>
                </a:lnTo>
                <a:lnTo>
                  <a:pt x="2073910" y="2527637"/>
                </a:lnTo>
                <a:lnTo>
                  <a:pt x="2095500" y="2529868"/>
                </a:lnTo>
                <a:lnTo>
                  <a:pt x="2116773" y="2532737"/>
                </a:lnTo>
                <a:lnTo>
                  <a:pt x="2137728" y="2535605"/>
                </a:lnTo>
                <a:lnTo>
                  <a:pt x="2158048" y="2538793"/>
                </a:lnTo>
                <a:lnTo>
                  <a:pt x="2177733" y="2542299"/>
                </a:lnTo>
                <a:lnTo>
                  <a:pt x="2197100" y="2546123"/>
                </a:lnTo>
                <a:lnTo>
                  <a:pt x="2215516" y="2550586"/>
                </a:lnTo>
                <a:lnTo>
                  <a:pt x="2233613" y="2555367"/>
                </a:lnTo>
                <a:lnTo>
                  <a:pt x="2251076" y="2560148"/>
                </a:lnTo>
                <a:lnTo>
                  <a:pt x="2267586" y="2565247"/>
                </a:lnTo>
                <a:lnTo>
                  <a:pt x="2283778" y="2570666"/>
                </a:lnTo>
                <a:lnTo>
                  <a:pt x="2298700" y="2576403"/>
                </a:lnTo>
                <a:lnTo>
                  <a:pt x="2313306" y="2582140"/>
                </a:lnTo>
                <a:lnTo>
                  <a:pt x="2326640" y="2588515"/>
                </a:lnTo>
                <a:lnTo>
                  <a:pt x="2339658" y="2594889"/>
                </a:lnTo>
                <a:lnTo>
                  <a:pt x="2351723" y="2601583"/>
                </a:lnTo>
                <a:lnTo>
                  <a:pt x="2362518" y="2608914"/>
                </a:lnTo>
                <a:lnTo>
                  <a:pt x="2372996" y="2615607"/>
                </a:lnTo>
                <a:lnTo>
                  <a:pt x="2381886" y="2622938"/>
                </a:lnTo>
                <a:lnTo>
                  <a:pt x="2390140" y="2630587"/>
                </a:lnTo>
                <a:lnTo>
                  <a:pt x="2397443" y="2638237"/>
                </a:lnTo>
                <a:lnTo>
                  <a:pt x="2403793" y="2645568"/>
                </a:lnTo>
                <a:lnTo>
                  <a:pt x="2406016" y="2649711"/>
                </a:lnTo>
                <a:lnTo>
                  <a:pt x="2408873" y="2653855"/>
                </a:lnTo>
                <a:lnTo>
                  <a:pt x="2410778" y="2657998"/>
                </a:lnTo>
                <a:lnTo>
                  <a:pt x="2412683" y="2661823"/>
                </a:lnTo>
                <a:lnTo>
                  <a:pt x="2414270" y="2665967"/>
                </a:lnTo>
                <a:lnTo>
                  <a:pt x="2415540" y="2670110"/>
                </a:lnTo>
                <a:lnTo>
                  <a:pt x="2416810" y="2674254"/>
                </a:lnTo>
                <a:lnTo>
                  <a:pt x="2417446" y="2678397"/>
                </a:lnTo>
                <a:lnTo>
                  <a:pt x="2417763" y="2682541"/>
                </a:lnTo>
                <a:lnTo>
                  <a:pt x="2417763" y="2686684"/>
                </a:lnTo>
                <a:lnTo>
                  <a:pt x="2417763" y="2691147"/>
                </a:lnTo>
                <a:lnTo>
                  <a:pt x="2417446" y="2694971"/>
                </a:lnTo>
                <a:lnTo>
                  <a:pt x="2416810" y="2699434"/>
                </a:lnTo>
                <a:lnTo>
                  <a:pt x="2415540" y="2703896"/>
                </a:lnTo>
                <a:lnTo>
                  <a:pt x="2414270" y="2707721"/>
                </a:lnTo>
                <a:lnTo>
                  <a:pt x="2412683" y="2711864"/>
                </a:lnTo>
                <a:lnTo>
                  <a:pt x="2410778" y="2716008"/>
                </a:lnTo>
                <a:lnTo>
                  <a:pt x="2408873" y="2720151"/>
                </a:lnTo>
                <a:lnTo>
                  <a:pt x="2406016" y="2723976"/>
                </a:lnTo>
                <a:lnTo>
                  <a:pt x="2403793" y="2728120"/>
                </a:lnTo>
                <a:lnTo>
                  <a:pt x="2397443" y="2735769"/>
                </a:lnTo>
                <a:lnTo>
                  <a:pt x="2390140" y="2743419"/>
                </a:lnTo>
                <a:lnTo>
                  <a:pt x="2381886" y="2751068"/>
                </a:lnTo>
                <a:lnTo>
                  <a:pt x="2372996" y="2758080"/>
                </a:lnTo>
                <a:lnTo>
                  <a:pt x="2362518" y="2765093"/>
                </a:lnTo>
                <a:lnTo>
                  <a:pt x="2351723" y="2772105"/>
                </a:lnTo>
                <a:lnTo>
                  <a:pt x="2339658" y="2778798"/>
                </a:lnTo>
                <a:lnTo>
                  <a:pt x="2326640" y="2785173"/>
                </a:lnTo>
                <a:lnTo>
                  <a:pt x="2313306" y="2791229"/>
                </a:lnTo>
                <a:lnTo>
                  <a:pt x="2298700" y="2797284"/>
                </a:lnTo>
                <a:lnTo>
                  <a:pt x="2283778" y="2803340"/>
                </a:lnTo>
                <a:lnTo>
                  <a:pt x="2267586" y="2808440"/>
                </a:lnTo>
                <a:lnTo>
                  <a:pt x="2251076" y="2813540"/>
                </a:lnTo>
                <a:lnTo>
                  <a:pt x="2233613" y="2818640"/>
                </a:lnTo>
                <a:lnTo>
                  <a:pt x="2215516" y="2823102"/>
                </a:lnTo>
                <a:lnTo>
                  <a:pt x="2197100" y="2827245"/>
                </a:lnTo>
                <a:lnTo>
                  <a:pt x="2177733" y="2831389"/>
                </a:lnTo>
                <a:lnTo>
                  <a:pt x="2158048" y="2834895"/>
                </a:lnTo>
                <a:lnTo>
                  <a:pt x="2137728" y="2838401"/>
                </a:lnTo>
                <a:lnTo>
                  <a:pt x="2116773" y="2841270"/>
                </a:lnTo>
                <a:lnTo>
                  <a:pt x="2095500" y="2844138"/>
                </a:lnTo>
                <a:lnTo>
                  <a:pt x="2073910" y="2846051"/>
                </a:lnTo>
                <a:lnTo>
                  <a:pt x="2051368" y="2847963"/>
                </a:lnTo>
                <a:lnTo>
                  <a:pt x="2028826" y="2849238"/>
                </a:lnTo>
                <a:lnTo>
                  <a:pt x="2005966" y="2850513"/>
                </a:lnTo>
                <a:lnTo>
                  <a:pt x="1982788" y="2851150"/>
                </a:lnTo>
                <a:lnTo>
                  <a:pt x="1959293" y="2851150"/>
                </a:lnTo>
                <a:lnTo>
                  <a:pt x="1935480" y="2851150"/>
                </a:lnTo>
                <a:lnTo>
                  <a:pt x="1912303" y="2850513"/>
                </a:lnTo>
                <a:lnTo>
                  <a:pt x="1889443" y="2849238"/>
                </a:lnTo>
                <a:lnTo>
                  <a:pt x="1866900" y="2847963"/>
                </a:lnTo>
                <a:lnTo>
                  <a:pt x="1844358" y="2846051"/>
                </a:lnTo>
                <a:lnTo>
                  <a:pt x="1822768" y="2844138"/>
                </a:lnTo>
                <a:lnTo>
                  <a:pt x="1801496" y="2841270"/>
                </a:lnTo>
                <a:lnTo>
                  <a:pt x="1780540" y="2838401"/>
                </a:lnTo>
                <a:lnTo>
                  <a:pt x="1760220" y="2834895"/>
                </a:lnTo>
                <a:lnTo>
                  <a:pt x="1740536" y="2831389"/>
                </a:lnTo>
                <a:lnTo>
                  <a:pt x="1721168" y="2827245"/>
                </a:lnTo>
                <a:lnTo>
                  <a:pt x="1702753" y="2823102"/>
                </a:lnTo>
                <a:lnTo>
                  <a:pt x="1684656" y="2818640"/>
                </a:lnTo>
                <a:lnTo>
                  <a:pt x="1667193" y="2813540"/>
                </a:lnTo>
                <a:lnTo>
                  <a:pt x="1650683" y="2808440"/>
                </a:lnTo>
                <a:lnTo>
                  <a:pt x="1634490" y="2803340"/>
                </a:lnTo>
                <a:lnTo>
                  <a:pt x="1619568" y="2797284"/>
                </a:lnTo>
                <a:lnTo>
                  <a:pt x="1604963" y="2791229"/>
                </a:lnTo>
                <a:lnTo>
                  <a:pt x="1591628" y="2785173"/>
                </a:lnTo>
                <a:lnTo>
                  <a:pt x="1578610" y="2778798"/>
                </a:lnTo>
                <a:lnTo>
                  <a:pt x="1566863" y="2772105"/>
                </a:lnTo>
                <a:lnTo>
                  <a:pt x="1555750" y="2765093"/>
                </a:lnTo>
                <a:lnTo>
                  <a:pt x="1545273" y="2758080"/>
                </a:lnTo>
                <a:lnTo>
                  <a:pt x="1536383" y="2751068"/>
                </a:lnTo>
                <a:lnTo>
                  <a:pt x="1528128" y="2743419"/>
                </a:lnTo>
                <a:lnTo>
                  <a:pt x="1520826" y="2735769"/>
                </a:lnTo>
                <a:lnTo>
                  <a:pt x="1514793" y="2728120"/>
                </a:lnTo>
                <a:lnTo>
                  <a:pt x="1511936" y="2723976"/>
                </a:lnTo>
                <a:lnTo>
                  <a:pt x="1509396" y="2720151"/>
                </a:lnTo>
                <a:lnTo>
                  <a:pt x="1507490" y="2716008"/>
                </a:lnTo>
                <a:lnTo>
                  <a:pt x="1505586" y="2711864"/>
                </a:lnTo>
                <a:lnTo>
                  <a:pt x="1503998" y="2707721"/>
                </a:lnTo>
                <a:lnTo>
                  <a:pt x="1502410" y="2703896"/>
                </a:lnTo>
                <a:lnTo>
                  <a:pt x="1501776" y="2699434"/>
                </a:lnTo>
                <a:lnTo>
                  <a:pt x="1500823" y="2694971"/>
                </a:lnTo>
                <a:lnTo>
                  <a:pt x="1500506" y="2691147"/>
                </a:lnTo>
                <a:lnTo>
                  <a:pt x="1500188" y="2686684"/>
                </a:lnTo>
                <a:lnTo>
                  <a:pt x="1500506" y="2682541"/>
                </a:lnTo>
                <a:lnTo>
                  <a:pt x="1500823" y="2678397"/>
                </a:lnTo>
                <a:lnTo>
                  <a:pt x="1501776" y="2674254"/>
                </a:lnTo>
                <a:lnTo>
                  <a:pt x="1502410" y="2670110"/>
                </a:lnTo>
                <a:lnTo>
                  <a:pt x="1503998" y="2665967"/>
                </a:lnTo>
                <a:lnTo>
                  <a:pt x="1505586" y="2661823"/>
                </a:lnTo>
                <a:lnTo>
                  <a:pt x="1507490" y="2657998"/>
                </a:lnTo>
                <a:lnTo>
                  <a:pt x="1509396" y="2653855"/>
                </a:lnTo>
                <a:lnTo>
                  <a:pt x="1511936" y="2649711"/>
                </a:lnTo>
                <a:lnTo>
                  <a:pt x="1514793" y="2645568"/>
                </a:lnTo>
                <a:lnTo>
                  <a:pt x="1520826" y="2638237"/>
                </a:lnTo>
                <a:lnTo>
                  <a:pt x="1528128" y="2630587"/>
                </a:lnTo>
                <a:lnTo>
                  <a:pt x="1536383" y="2622938"/>
                </a:lnTo>
                <a:lnTo>
                  <a:pt x="1545273" y="2615607"/>
                </a:lnTo>
                <a:lnTo>
                  <a:pt x="1555750" y="2608914"/>
                </a:lnTo>
                <a:lnTo>
                  <a:pt x="1566863" y="2601583"/>
                </a:lnTo>
                <a:lnTo>
                  <a:pt x="1578610" y="2594889"/>
                </a:lnTo>
                <a:lnTo>
                  <a:pt x="1591628" y="2588515"/>
                </a:lnTo>
                <a:lnTo>
                  <a:pt x="1604963" y="2582140"/>
                </a:lnTo>
                <a:lnTo>
                  <a:pt x="1619568" y="2576403"/>
                </a:lnTo>
                <a:lnTo>
                  <a:pt x="1634490" y="2570666"/>
                </a:lnTo>
                <a:lnTo>
                  <a:pt x="1650683" y="2565247"/>
                </a:lnTo>
                <a:lnTo>
                  <a:pt x="1667193" y="2560148"/>
                </a:lnTo>
                <a:lnTo>
                  <a:pt x="1684656" y="2555367"/>
                </a:lnTo>
                <a:lnTo>
                  <a:pt x="1702753" y="2550586"/>
                </a:lnTo>
                <a:lnTo>
                  <a:pt x="1721168" y="2546123"/>
                </a:lnTo>
                <a:lnTo>
                  <a:pt x="1740536" y="2542299"/>
                </a:lnTo>
                <a:lnTo>
                  <a:pt x="1760220" y="2538793"/>
                </a:lnTo>
                <a:lnTo>
                  <a:pt x="1780540" y="2535605"/>
                </a:lnTo>
                <a:lnTo>
                  <a:pt x="1801496" y="2532737"/>
                </a:lnTo>
                <a:lnTo>
                  <a:pt x="1822768" y="2529868"/>
                </a:lnTo>
                <a:lnTo>
                  <a:pt x="1844358" y="2527637"/>
                </a:lnTo>
                <a:lnTo>
                  <a:pt x="1866900" y="2526043"/>
                </a:lnTo>
                <a:lnTo>
                  <a:pt x="1889443" y="2524450"/>
                </a:lnTo>
                <a:lnTo>
                  <a:pt x="1912303" y="2523493"/>
                </a:lnTo>
                <a:lnTo>
                  <a:pt x="1935480" y="2522856"/>
                </a:lnTo>
                <a:lnTo>
                  <a:pt x="1959293" y="2522537"/>
                </a:lnTo>
                <a:close/>
                <a:moveTo>
                  <a:pt x="2854584" y="2507933"/>
                </a:moveTo>
                <a:lnTo>
                  <a:pt x="2854584" y="2625091"/>
                </a:lnTo>
                <a:lnTo>
                  <a:pt x="2873946" y="2630488"/>
                </a:lnTo>
                <a:lnTo>
                  <a:pt x="2893626" y="2636203"/>
                </a:lnTo>
                <a:lnTo>
                  <a:pt x="2914258" y="2640966"/>
                </a:lnTo>
                <a:lnTo>
                  <a:pt x="2935524" y="2645728"/>
                </a:lnTo>
                <a:lnTo>
                  <a:pt x="2935524" y="2529523"/>
                </a:lnTo>
                <a:lnTo>
                  <a:pt x="2914258" y="2524761"/>
                </a:lnTo>
                <a:lnTo>
                  <a:pt x="2893626" y="2519363"/>
                </a:lnTo>
                <a:lnTo>
                  <a:pt x="2873946" y="2513965"/>
                </a:lnTo>
                <a:lnTo>
                  <a:pt x="2854584" y="2507933"/>
                </a:lnTo>
                <a:close/>
                <a:moveTo>
                  <a:pt x="2692385" y="2444750"/>
                </a:moveTo>
                <a:lnTo>
                  <a:pt x="2692385" y="2542223"/>
                </a:lnTo>
                <a:lnTo>
                  <a:pt x="2695241" y="2545081"/>
                </a:lnTo>
                <a:lnTo>
                  <a:pt x="2698098" y="2548256"/>
                </a:lnTo>
                <a:lnTo>
                  <a:pt x="2705399" y="2554923"/>
                </a:lnTo>
                <a:lnTo>
                  <a:pt x="2714921" y="2561591"/>
                </a:lnTo>
                <a:lnTo>
                  <a:pt x="2725078" y="2568576"/>
                </a:lnTo>
                <a:lnTo>
                  <a:pt x="2737140" y="2576196"/>
                </a:lnTo>
                <a:lnTo>
                  <a:pt x="2748884" y="2582863"/>
                </a:lnTo>
                <a:lnTo>
                  <a:pt x="2761581" y="2589213"/>
                </a:lnTo>
                <a:lnTo>
                  <a:pt x="2773325" y="2595246"/>
                </a:lnTo>
                <a:lnTo>
                  <a:pt x="2773325" y="2486343"/>
                </a:lnTo>
                <a:lnTo>
                  <a:pt x="2758407" y="2480628"/>
                </a:lnTo>
                <a:lnTo>
                  <a:pt x="2744441" y="2475230"/>
                </a:lnTo>
                <a:lnTo>
                  <a:pt x="2732379" y="2469198"/>
                </a:lnTo>
                <a:lnTo>
                  <a:pt x="2721269" y="2464118"/>
                </a:lnTo>
                <a:lnTo>
                  <a:pt x="2712064" y="2458720"/>
                </a:lnTo>
                <a:lnTo>
                  <a:pt x="2704446" y="2453958"/>
                </a:lnTo>
                <a:lnTo>
                  <a:pt x="2697781" y="2449195"/>
                </a:lnTo>
                <a:lnTo>
                  <a:pt x="2692385" y="2444750"/>
                </a:lnTo>
                <a:close/>
                <a:moveTo>
                  <a:pt x="3744614" y="2439353"/>
                </a:moveTo>
                <a:lnTo>
                  <a:pt x="3737949" y="2444433"/>
                </a:lnTo>
                <a:lnTo>
                  <a:pt x="3730648" y="2449195"/>
                </a:lnTo>
                <a:lnTo>
                  <a:pt x="3722713" y="2454275"/>
                </a:lnTo>
                <a:lnTo>
                  <a:pt x="3715095" y="2459038"/>
                </a:lnTo>
                <a:lnTo>
                  <a:pt x="3706524" y="2462848"/>
                </a:lnTo>
                <a:lnTo>
                  <a:pt x="3698907" y="2466975"/>
                </a:lnTo>
                <a:lnTo>
                  <a:pt x="3691289" y="2470468"/>
                </a:lnTo>
                <a:lnTo>
                  <a:pt x="3683671" y="2473325"/>
                </a:lnTo>
                <a:lnTo>
                  <a:pt x="3683671" y="2592706"/>
                </a:lnTo>
                <a:lnTo>
                  <a:pt x="3692558" y="2588578"/>
                </a:lnTo>
                <a:lnTo>
                  <a:pt x="3701128" y="2583816"/>
                </a:lnTo>
                <a:lnTo>
                  <a:pt x="3709381" y="2579053"/>
                </a:lnTo>
                <a:lnTo>
                  <a:pt x="3717634" y="2573973"/>
                </a:lnTo>
                <a:lnTo>
                  <a:pt x="3725252" y="2568258"/>
                </a:lnTo>
                <a:lnTo>
                  <a:pt x="3732235" y="2563178"/>
                </a:lnTo>
                <a:lnTo>
                  <a:pt x="3738901" y="2557781"/>
                </a:lnTo>
                <a:lnTo>
                  <a:pt x="3744614" y="2553018"/>
                </a:lnTo>
                <a:lnTo>
                  <a:pt x="3744614" y="2439353"/>
                </a:lnTo>
                <a:close/>
                <a:moveTo>
                  <a:pt x="3151360" y="2322195"/>
                </a:moveTo>
                <a:lnTo>
                  <a:pt x="3151360" y="2437130"/>
                </a:lnTo>
                <a:lnTo>
                  <a:pt x="3174848" y="2437765"/>
                </a:lnTo>
                <a:lnTo>
                  <a:pt x="3198972" y="2437765"/>
                </a:lnTo>
                <a:lnTo>
                  <a:pt x="3215477" y="2437765"/>
                </a:lnTo>
                <a:lnTo>
                  <a:pt x="3231983" y="2437448"/>
                </a:lnTo>
                <a:lnTo>
                  <a:pt x="3231983" y="2322512"/>
                </a:lnTo>
                <a:lnTo>
                  <a:pt x="3198972" y="2323147"/>
                </a:lnTo>
                <a:lnTo>
                  <a:pt x="3174848" y="2323147"/>
                </a:lnTo>
                <a:lnTo>
                  <a:pt x="3151360" y="2322195"/>
                </a:lnTo>
                <a:close/>
                <a:moveTo>
                  <a:pt x="3815080" y="2317750"/>
                </a:moveTo>
                <a:lnTo>
                  <a:pt x="3816033" y="2325370"/>
                </a:lnTo>
                <a:lnTo>
                  <a:pt x="3816350" y="2332673"/>
                </a:lnTo>
                <a:lnTo>
                  <a:pt x="3816350" y="2483803"/>
                </a:lnTo>
                <a:lnTo>
                  <a:pt x="3816033" y="2484438"/>
                </a:lnTo>
                <a:lnTo>
                  <a:pt x="3815398" y="2493010"/>
                </a:lnTo>
                <a:lnTo>
                  <a:pt x="3814763" y="2498408"/>
                </a:lnTo>
                <a:lnTo>
                  <a:pt x="3813493" y="2504123"/>
                </a:lnTo>
                <a:lnTo>
                  <a:pt x="3811906" y="2509520"/>
                </a:lnTo>
                <a:lnTo>
                  <a:pt x="3810319" y="2514600"/>
                </a:lnTo>
                <a:lnTo>
                  <a:pt x="3808097" y="2520316"/>
                </a:lnTo>
                <a:lnTo>
                  <a:pt x="3805558" y="2525713"/>
                </a:lnTo>
                <a:lnTo>
                  <a:pt x="3803019" y="2530793"/>
                </a:lnTo>
                <a:lnTo>
                  <a:pt x="3799844" y="2536508"/>
                </a:lnTo>
                <a:lnTo>
                  <a:pt x="3796036" y="2541588"/>
                </a:lnTo>
                <a:lnTo>
                  <a:pt x="3792226" y="2546668"/>
                </a:lnTo>
                <a:lnTo>
                  <a:pt x="3788418" y="2551748"/>
                </a:lnTo>
                <a:lnTo>
                  <a:pt x="3783974" y="2556828"/>
                </a:lnTo>
                <a:lnTo>
                  <a:pt x="3779212" y="2561591"/>
                </a:lnTo>
                <a:lnTo>
                  <a:pt x="3774134" y="2566671"/>
                </a:lnTo>
                <a:lnTo>
                  <a:pt x="3768420" y="2571433"/>
                </a:lnTo>
                <a:lnTo>
                  <a:pt x="3763024" y="2576513"/>
                </a:lnTo>
                <a:lnTo>
                  <a:pt x="3750963" y="2586038"/>
                </a:lnTo>
                <a:lnTo>
                  <a:pt x="3737314" y="2595246"/>
                </a:lnTo>
                <a:lnTo>
                  <a:pt x="3722713" y="2604136"/>
                </a:lnTo>
                <a:lnTo>
                  <a:pt x="3707477" y="2613026"/>
                </a:lnTo>
                <a:lnTo>
                  <a:pt x="3690971" y="2621281"/>
                </a:lnTo>
                <a:lnTo>
                  <a:pt x="3673513" y="2628901"/>
                </a:lnTo>
                <a:lnTo>
                  <a:pt x="3655103" y="2636838"/>
                </a:lnTo>
                <a:lnTo>
                  <a:pt x="3635424" y="2644458"/>
                </a:lnTo>
                <a:lnTo>
                  <a:pt x="3615109" y="2651443"/>
                </a:lnTo>
                <a:lnTo>
                  <a:pt x="3593842" y="2658111"/>
                </a:lnTo>
                <a:lnTo>
                  <a:pt x="3571941" y="2664461"/>
                </a:lnTo>
                <a:lnTo>
                  <a:pt x="3549087" y="2670493"/>
                </a:lnTo>
                <a:lnTo>
                  <a:pt x="3525281" y="2675891"/>
                </a:lnTo>
                <a:lnTo>
                  <a:pt x="3501157" y="2680971"/>
                </a:lnTo>
                <a:lnTo>
                  <a:pt x="3476082" y="2685733"/>
                </a:lnTo>
                <a:lnTo>
                  <a:pt x="3450371" y="2689861"/>
                </a:lnTo>
                <a:lnTo>
                  <a:pt x="3424343" y="2693671"/>
                </a:lnTo>
                <a:lnTo>
                  <a:pt x="3397680" y="2697163"/>
                </a:lnTo>
                <a:lnTo>
                  <a:pt x="3370065" y="2700021"/>
                </a:lnTo>
                <a:lnTo>
                  <a:pt x="3341815" y="2702561"/>
                </a:lnTo>
                <a:lnTo>
                  <a:pt x="3313565" y="2704466"/>
                </a:lnTo>
                <a:lnTo>
                  <a:pt x="3284680" y="2705736"/>
                </a:lnTo>
                <a:lnTo>
                  <a:pt x="3255478" y="2706371"/>
                </a:lnTo>
                <a:lnTo>
                  <a:pt x="3225959" y="2706688"/>
                </a:lnTo>
                <a:lnTo>
                  <a:pt x="3195487" y="2706371"/>
                </a:lnTo>
                <a:lnTo>
                  <a:pt x="3165650" y="2705736"/>
                </a:lnTo>
                <a:lnTo>
                  <a:pt x="3136130" y="2704148"/>
                </a:lnTo>
                <a:lnTo>
                  <a:pt x="3106928" y="2701926"/>
                </a:lnTo>
                <a:lnTo>
                  <a:pt x="3078678" y="2699703"/>
                </a:lnTo>
                <a:lnTo>
                  <a:pt x="3050428" y="2696528"/>
                </a:lnTo>
                <a:lnTo>
                  <a:pt x="3022813" y="2693353"/>
                </a:lnTo>
                <a:lnTo>
                  <a:pt x="2996150" y="2688908"/>
                </a:lnTo>
                <a:lnTo>
                  <a:pt x="2970122" y="2684781"/>
                </a:lnTo>
                <a:lnTo>
                  <a:pt x="2944729" y="2680018"/>
                </a:lnTo>
                <a:lnTo>
                  <a:pt x="2919971" y="2674303"/>
                </a:lnTo>
                <a:lnTo>
                  <a:pt x="2895847" y="2668588"/>
                </a:lnTo>
                <a:lnTo>
                  <a:pt x="2872994" y="2662556"/>
                </a:lnTo>
                <a:lnTo>
                  <a:pt x="2850775" y="2655888"/>
                </a:lnTo>
                <a:lnTo>
                  <a:pt x="2829190" y="2648903"/>
                </a:lnTo>
                <a:lnTo>
                  <a:pt x="2808876" y="2641601"/>
                </a:lnTo>
                <a:lnTo>
                  <a:pt x="2789196" y="2633663"/>
                </a:lnTo>
                <a:lnTo>
                  <a:pt x="2770469" y="2625408"/>
                </a:lnTo>
                <a:lnTo>
                  <a:pt x="2753328" y="2617153"/>
                </a:lnTo>
                <a:lnTo>
                  <a:pt x="2736823" y="2608581"/>
                </a:lnTo>
                <a:lnTo>
                  <a:pt x="2721269" y="2599373"/>
                </a:lnTo>
                <a:lnTo>
                  <a:pt x="2706986" y="2590483"/>
                </a:lnTo>
                <a:lnTo>
                  <a:pt x="2693972" y="2580641"/>
                </a:lnTo>
                <a:lnTo>
                  <a:pt x="2688258" y="2575878"/>
                </a:lnTo>
                <a:lnTo>
                  <a:pt x="2682227" y="2570798"/>
                </a:lnTo>
                <a:lnTo>
                  <a:pt x="2676831" y="2566036"/>
                </a:lnTo>
                <a:lnTo>
                  <a:pt x="2671753" y="2560956"/>
                </a:lnTo>
                <a:lnTo>
                  <a:pt x="2666991" y="2555558"/>
                </a:lnTo>
                <a:lnTo>
                  <a:pt x="2662548" y="2550161"/>
                </a:lnTo>
                <a:lnTo>
                  <a:pt x="2658104" y="2545081"/>
                </a:lnTo>
                <a:lnTo>
                  <a:pt x="2654612" y="2540001"/>
                </a:lnTo>
                <a:lnTo>
                  <a:pt x="2651121" y="2534286"/>
                </a:lnTo>
                <a:lnTo>
                  <a:pt x="2647947" y="2528888"/>
                </a:lnTo>
                <a:lnTo>
                  <a:pt x="2645090" y="2523808"/>
                </a:lnTo>
                <a:lnTo>
                  <a:pt x="2642868" y="2518093"/>
                </a:lnTo>
                <a:lnTo>
                  <a:pt x="2640329" y="2512695"/>
                </a:lnTo>
                <a:lnTo>
                  <a:pt x="2638742" y="2506663"/>
                </a:lnTo>
                <a:lnTo>
                  <a:pt x="2637789" y="2501265"/>
                </a:lnTo>
                <a:lnTo>
                  <a:pt x="2636520" y="2495868"/>
                </a:lnTo>
                <a:lnTo>
                  <a:pt x="2636202" y="2489835"/>
                </a:lnTo>
                <a:lnTo>
                  <a:pt x="2635885" y="2484438"/>
                </a:lnTo>
                <a:lnTo>
                  <a:pt x="2635250" y="2484438"/>
                </a:lnTo>
                <a:lnTo>
                  <a:pt x="2635250" y="2375535"/>
                </a:lnTo>
                <a:lnTo>
                  <a:pt x="2646360" y="2383790"/>
                </a:lnTo>
                <a:lnTo>
                  <a:pt x="2657786" y="2392045"/>
                </a:lnTo>
                <a:lnTo>
                  <a:pt x="2670166" y="2399983"/>
                </a:lnTo>
                <a:lnTo>
                  <a:pt x="2683180" y="2407285"/>
                </a:lnTo>
                <a:lnTo>
                  <a:pt x="2696511" y="2414905"/>
                </a:lnTo>
                <a:lnTo>
                  <a:pt x="2710160" y="2421890"/>
                </a:lnTo>
                <a:lnTo>
                  <a:pt x="2724761" y="2429193"/>
                </a:lnTo>
                <a:lnTo>
                  <a:pt x="2740314" y="2435860"/>
                </a:lnTo>
                <a:lnTo>
                  <a:pt x="2755550" y="2442210"/>
                </a:lnTo>
                <a:lnTo>
                  <a:pt x="2771738" y="2448243"/>
                </a:lnTo>
                <a:lnTo>
                  <a:pt x="2788244" y="2453958"/>
                </a:lnTo>
                <a:lnTo>
                  <a:pt x="2805384" y="2459673"/>
                </a:lnTo>
                <a:lnTo>
                  <a:pt x="2822525" y="2465070"/>
                </a:lnTo>
                <a:lnTo>
                  <a:pt x="2840300" y="2470150"/>
                </a:lnTo>
                <a:lnTo>
                  <a:pt x="2858393" y="2474913"/>
                </a:lnTo>
                <a:lnTo>
                  <a:pt x="2877120" y="2479675"/>
                </a:lnTo>
                <a:lnTo>
                  <a:pt x="2895530" y="2483803"/>
                </a:lnTo>
                <a:lnTo>
                  <a:pt x="2914892" y="2487930"/>
                </a:lnTo>
                <a:lnTo>
                  <a:pt x="2934255" y="2491423"/>
                </a:lnTo>
                <a:lnTo>
                  <a:pt x="2953617" y="2494915"/>
                </a:lnTo>
                <a:lnTo>
                  <a:pt x="2973614" y="2498090"/>
                </a:lnTo>
                <a:lnTo>
                  <a:pt x="2993294" y="2501265"/>
                </a:lnTo>
                <a:lnTo>
                  <a:pt x="3013926" y="2503488"/>
                </a:lnTo>
                <a:lnTo>
                  <a:pt x="3033923" y="2506028"/>
                </a:lnTo>
                <a:lnTo>
                  <a:pt x="3054555" y="2508250"/>
                </a:lnTo>
                <a:lnTo>
                  <a:pt x="3074869" y="2509838"/>
                </a:lnTo>
                <a:lnTo>
                  <a:pt x="3095819" y="2511425"/>
                </a:lnTo>
                <a:lnTo>
                  <a:pt x="3116451" y="2512695"/>
                </a:lnTo>
                <a:lnTo>
                  <a:pt x="3137400" y="2513965"/>
                </a:lnTo>
                <a:lnTo>
                  <a:pt x="3158032" y="2514600"/>
                </a:lnTo>
                <a:lnTo>
                  <a:pt x="3178981" y="2514918"/>
                </a:lnTo>
                <a:lnTo>
                  <a:pt x="3199613" y="2514918"/>
                </a:lnTo>
                <a:lnTo>
                  <a:pt x="3224372" y="2514918"/>
                </a:lnTo>
                <a:lnTo>
                  <a:pt x="3249765" y="2514283"/>
                </a:lnTo>
                <a:lnTo>
                  <a:pt x="3274523" y="2513330"/>
                </a:lnTo>
                <a:lnTo>
                  <a:pt x="3299282" y="2511743"/>
                </a:lnTo>
                <a:lnTo>
                  <a:pt x="3324040" y="2510473"/>
                </a:lnTo>
                <a:lnTo>
                  <a:pt x="3348481" y="2507933"/>
                </a:lnTo>
                <a:lnTo>
                  <a:pt x="3372922" y="2505710"/>
                </a:lnTo>
                <a:lnTo>
                  <a:pt x="3397680" y="2502535"/>
                </a:lnTo>
                <a:lnTo>
                  <a:pt x="3421486" y="2499360"/>
                </a:lnTo>
                <a:lnTo>
                  <a:pt x="3445292" y="2495233"/>
                </a:lnTo>
                <a:lnTo>
                  <a:pt x="3468464" y="2491423"/>
                </a:lnTo>
                <a:lnTo>
                  <a:pt x="3491635" y="2486978"/>
                </a:lnTo>
                <a:lnTo>
                  <a:pt x="3514171" y="2481898"/>
                </a:lnTo>
                <a:lnTo>
                  <a:pt x="3536390" y="2476818"/>
                </a:lnTo>
                <a:lnTo>
                  <a:pt x="3557974" y="2471420"/>
                </a:lnTo>
                <a:lnTo>
                  <a:pt x="3579241" y="2465070"/>
                </a:lnTo>
                <a:lnTo>
                  <a:pt x="3599873" y="2458720"/>
                </a:lnTo>
                <a:lnTo>
                  <a:pt x="3619870" y="2452053"/>
                </a:lnTo>
                <a:lnTo>
                  <a:pt x="3639233" y="2444750"/>
                </a:lnTo>
                <a:lnTo>
                  <a:pt x="3657643" y="2437448"/>
                </a:lnTo>
                <a:lnTo>
                  <a:pt x="3676053" y="2429510"/>
                </a:lnTo>
                <a:lnTo>
                  <a:pt x="3692876" y="2421255"/>
                </a:lnTo>
                <a:lnTo>
                  <a:pt x="3709381" y="2412365"/>
                </a:lnTo>
                <a:lnTo>
                  <a:pt x="3724935" y="2403475"/>
                </a:lnTo>
                <a:lnTo>
                  <a:pt x="3739853" y="2393950"/>
                </a:lnTo>
                <a:lnTo>
                  <a:pt x="3753502" y="2384108"/>
                </a:lnTo>
                <a:lnTo>
                  <a:pt x="3766198" y="2374265"/>
                </a:lnTo>
                <a:lnTo>
                  <a:pt x="3772547" y="2368550"/>
                </a:lnTo>
                <a:lnTo>
                  <a:pt x="3777943" y="2363470"/>
                </a:lnTo>
                <a:lnTo>
                  <a:pt x="3783656" y="2358073"/>
                </a:lnTo>
                <a:lnTo>
                  <a:pt x="3789052" y="2352675"/>
                </a:lnTo>
                <a:lnTo>
                  <a:pt x="3793814" y="2346960"/>
                </a:lnTo>
                <a:lnTo>
                  <a:pt x="3798575" y="2341563"/>
                </a:lnTo>
                <a:lnTo>
                  <a:pt x="3803336" y="2335530"/>
                </a:lnTo>
                <a:lnTo>
                  <a:pt x="3807145" y="2329498"/>
                </a:lnTo>
                <a:lnTo>
                  <a:pt x="3811271" y="2323783"/>
                </a:lnTo>
                <a:lnTo>
                  <a:pt x="3815080" y="2317750"/>
                </a:lnTo>
                <a:close/>
                <a:moveTo>
                  <a:pt x="2989478" y="2307907"/>
                </a:moveTo>
                <a:lnTo>
                  <a:pt x="2989478" y="2423478"/>
                </a:lnTo>
                <a:lnTo>
                  <a:pt x="3009158" y="2426018"/>
                </a:lnTo>
                <a:lnTo>
                  <a:pt x="3029472" y="2428240"/>
                </a:lnTo>
                <a:lnTo>
                  <a:pt x="3049469" y="2430780"/>
                </a:lnTo>
                <a:lnTo>
                  <a:pt x="3070419" y="2432685"/>
                </a:lnTo>
                <a:lnTo>
                  <a:pt x="3070419" y="2317432"/>
                </a:lnTo>
                <a:lnTo>
                  <a:pt x="3049469" y="2315527"/>
                </a:lnTo>
                <a:lnTo>
                  <a:pt x="3029472" y="2313305"/>
                </a:lnTo>
                <a:lnTo>
                  <a:pt x="3009158" y="2310765"/>
                </a:lnTo>
                <a:lnTo>
                  <a:pt x="2989478" y="2307907"/>
                </a:lnTo>
                <a:close/>
                <a:moveTo>
                  <a:pt x="2827597" y="2271395"/>
                </a:moveTo>
                <a:lnTo>
                  <a:pt x="2827597" y="2388553"/>
                </a:lnTo>
                <a:lnTo>
                  <a:pt x="2846959" y="2393950"/>
                </a:lnTo>
                <a:lnTo>
                  <a:pt x="2866956" y="2399665"/>
                </a:lnTo>
                <a:lnTo>
                  <a:pt x="2887588" y="2404428"/>
                </a:lnTo>
                <a:lnTo>
                  <a:pt x="2908220" y="2408873"/>
                </a:lnTo>
                <a:lnTo>
                  <a:pt x="2908220" y="2292985"/>
                </a:lnTo>
                <a:lnTo>
                  <a:pt x="2887588" y="2288222"/>
                </a:lnTo>
                <a:lnTo>
                  <a:pt x="2866956" y="2282825"/>
                </a:lnTo>
                <a:lnTo>
                  <a:pt x="2846959" y="2277110"/>
                </a:lnTo>
                <a:lnTo>
                  <a:pt x="2827597" y="2271395"/>
                </a:lnTo>
                <a:close/>
                <a:moveTo>
                  <a:pt x="3717945" y="2227897"/>
                </a:moveTo>
                <a:lnTo>
                  <a:pt x="3711914" y="2232025"/>
                </a:lnTo>
                <a:lnTo>
                  <a:pt x="3704931" y="2235517"/>
                </a:lnTo>
                <a:lnTo>
                  <a:pt x="3696678" y="2239327"/>
                </a:lnTo>
                <a:lnTo>
                  <a:pt x="3688425" y="2242820"/>
                </a:lnTo>
                <a:lnTo>
                  <a:pt x="3671285" y="2249487"/>
                </a:lnTo>
                <a:lnTo>
                  <a:pt x="3656684" y="2255202"/>
                </a:lnTo>
                <a:lnTo>
                  <a:pt x="3656684" y="2356167"/>
                </a:lnTo>
                <a:lnTo>
                  <a:pt x="3665254" y="2351722"/>
                </a:lnTo>
                <a:lnTo>
                  <a:pt x="3674142" y="2347595"/>
                </a:lnTo>
                <a:lnTo>
                  <a:pt x="3682394" y="2342197"/>
                </a:lnTo>
                <a:lnTo>
                  <a:pt x="3690647" y="2337117"/>
                </a:lnTo>
                <a:lnTo>
                  <a:pt x="3698582" y="2331720"/>
                </a:lnTo>
                <a:lnTo>
                  <a:pt x="3705566" y="2326640"/>
                </a:lnTo>
                <a:lnTo>
                  <a:pt x="3711914" y="2321560"/>
                </a:lnTo>
                <a:lnTo>
                  <a:pt x="3717945" y="2316162"/>
                </a:lnTo>
                <a:lnTo>
                  <a:pt x="3717945" y="2227897"/>
                </a:lnTo>
                <a:close/>
                <a:moveTo>
                  <a:pt x="2665715" y="2187575"/>
                </a:moveTo>
                <a:lnTo>
                  <a:pt x="2665715" y="2305685"/>
                </a:lnTo>
                <a:lnTo>
                  <a:pt x="2668254" y="2308542"/>
                </a:lnTo>
                <a:lnTo>
                  <a:pt x="2671429" y="2311717"/>
                </a:lnTo>
                <a:lnTo>
                  <a:pt x="2678729" y="2318385"/>
                </a:lnTo>
                <a:lnTo>
                  <a:pt x="2687934" y="2325052"/>
                </a:lnTo>
                <a:lnTo>
                  <a:pt x="2698726" y="2332037"/>
                </a:lnTo>
                <a:lnTo>
                  <a:pt x="2710153" y="2339657"/>
                </a:lnTo>
                <a:lnTo>
                  <a:pt x="2722215" y="2346325"/>
                </a:lnTo>
                <a:lnTo>
                  <a:pt x="2734594" y="2352675"/>
                </a:lnTo>
                <a:lnTo>
                  <a:pt x="2746656" y="2358390"/>
                </a:lnTo>
                <a:lnTo>
                  <a:pt x="2746656" y="2239327"/>
                </a:lnTo>
                <a:lnTo>
                  <a:pt x="2734594" y="2233612"/>
                </a:lnTo>
                <a:lnTo>
                  <a:pt x="2723167" y="2227580"/>
                </a:lnTo>
                <a:lnTo>
                  <a:pt x="2712058" y="2221230"/>
                </a:lnTo>
                <a:lnTo>
                  <a:pt x="2701583" y="2214562"/>
                </a:lnTo>
                <a:lnTo>
                  <a:pt x="2691743" y="2208212"/>
                </a:lnTo>
                <a:lnTo>
                  <a:pt x="2682538" y="2201545"/>
                </a:lnTo>
                <a:lnTo>
                  <a:pt x="2673650" y="2194560"/>
                </a:lnTo>
                <a:lnTo>
                  <a:pt x="2665715" y="2187575"/>
                </a:lnTo>
                <a:close/>
                <a:moveTo>
                  <a:pt x="2609850" y="2081212"/>
                </a:moveTo>
                <a:lnTo>
                  <a:pt x="2613342" y="2087245"/>
                </a:lnTo>
                <a:lnTo>
                  <a:pt x="2617468" y="2092960"/>
                </a:lnTo>
                <a:lnTo>
                  <a:pt x="2621594" y="2098675"/>
                </a:lnTo>
                <a:lnTo>
                  <a:pt x="2626038" y="2104390"/>
                </a:lnTo>
                <a:lnTo>
                  <a:pt x="2631117" y="2110105"/>
                </a:lnTo>
                <a:lnTo>
                  <a:pt x="2635878" y="2115502"/>
                </a:lnTo>
                <a:lnTo>
                  <a:pt x="2641274" y="2120900"/>
                </a:lnTo>
                <a:lnTo>
                  <a:pt x="2646988" y="2126615"/>
                </a:lnTo>
                <a:lnTo>
                  <a:pt x="2658732" y="2136775"/>
                </a:lnTo>
                <a:lnTo>
                  <a:pt x="2671746" y="2146935"/>
                </a:lnTo>
                <a:lnTo>
                  <a:pt x="2685712" y="2157095"/>
                </a:lnTo>
                <a:lnTo>
                  <a:pt x="2700631" y="2165985"/>
                </a:lnTo>
                <a:lnTo>
                  <a:pt x="2715867" y="2175192"/>
                </a:lnTo>
                <a:lnTo>
                  <a:pt x="2732372" y="2183765"/>
                </a:lnTo>
                <a:lnTo>
                  <a:pt x="2749830" y="2192020"/>
                </a:lnTo>
                <a:lnTo>
                  <a:pt x="2767923" y="2199957"/>
                </a:lnTo>
                <a:lnTo>
                  <a:pt x="2786650" y="2207895"/>
                </a:lnTo>
                <a:lnTo>
                  <a:pt x="2805695" y="2214880"/>
                </a:lnTo>
                <a:lnTo>
                  <a:pt x="2826009" y="2221547"/>
                </a:lnTo>
                <a:lnTo>
                  <a:pt x="2846959" y="2227897"/>
                </a:lnTo>
                <a:lnTo>
                  <a:pt x="2867591" y="2234247"/>
                </a:lnTo>
                <a:lnTo>
                  <a:pt x="2889492" y="2239645"/>
                </a:lnTo>
                <a:lnTo>
                  <a:pt x="2912029" y="2245042"/>
                </a:lnTo>
                <a:lnTo>
                  <a:pt x="2934248" y="2250122"/>
                </a:lnTo>
                <a:lnTo>
                  <a:pt x="2957102" y="2254250"/>
                </a:lnTo>
                <a:lnTo>
                  <a:pt x="2980908" y="2258695"/>
                </a:lnTo>
                <a:lnTo>
                  <a:pt x="3004396" y="2262187"/>
                </a:lnTo>
                <a:lnTo>
                  <a:pt x="3028203" y="2265680"/>
                </a:lnTo>
                <a:lnTo>
                  <a:pt x="3052644" y="2268537"/>
                </a:lnTo>
                <a:lnTo>
                  <a:pt x="3077084" y="2271395"/>
                </a:lnTo>
                <a:lnTo>
                  <a:pt x="3101525" y="2273300"/>
                </a:lnTo>
                <a:lnTo>
                  <a:pt x="3125966" y="2275205"/>
                </a:lnTo>
                <a:lnTo>
                  <a:pt x="3150725" y="2276792"/>
                </a:lnTo>
                <a:lnTo>
                  <a:pt x="3175800" y="2277745"/>
                </a:lnTo>
                <a:lnTo>
                  <a:pt x="3200559" y="2278380"/>
                </a:lnTo>
                <a:lnTo>
                  <a:pt x="3225317" y="2278380"/>
                </a:lnTo>
                <a:lnTo>
                  <a:pt x="3246266" y="2278380"/>
                </a:lnTo>
                <a:lnTo>
                  <a:pt x="3267216" y="2278062"/>
                </a:lnTo>
                <a:lnTo>
                  <a:pt x="3288165" y="2277110"/>
                </a:lnTo>
                <a:lnTo>
                  <a:pt x="3308797" y="2276157"/>
                </a:lnTo>
                <a:lnTo>
                  <a:pt x="3329429" y="2274887"/>
                </a:lnTo>
                <a:lnTo>
                  <a:pt x="3350378" y="2273300"/>
                </a:lnTo>
                <a:lnTo>
                  <a:pt x="3371010" y="2271712"/>
                </a:lnTo>
                <a:lnTo>
                  <a:pt x="3391325" y="2269807"/>
                </a:lnTo>
                <a:lnTo>
                  <a:pt x="3411957" y="2267267"/>
                </a:lnTo>
                <a:lnTo>
                  <a:pt x="3431954" y="2264727"/>
                </a:lnTo>
                <a:lnTo>
                  <a:pt x="3451951" y="2261870"/>
                </a:lnTo>
                <a:lnTo>
                  <a:pt x="3471948" y="2258695"/>
                </a:lnTo>
                <a:lnTo>
                  <a:pt x="3491628" y="2255202"/>
                </a:lnTo>
                <a:lnTo>
                  <a:pt x="3510990" y="2251710"/>
                </a:lnTo>
                <a:lnTo>
                  <a:pt x="3530035" y="2247582"/>
                </a:lnTo>
                <a:lnTo>
                  <a:pt x="3548763" y="2243455"/>
                </a:lnTo>
                <a:lnTo>
                  <a:pt x="3567173" y="2239010"/>
                </a:lnTo>
                <a:lnTo>
                  <a:pt x="3585265" y="2233930"/>
                </a:lnTo>
                <a:lnTo>
                  <a:pt x="3603041" y="2229167"/>
                </a:lnTo>
                <a:lnTo>
                  <a:pt x="3620498" y="2223452"/>
                </a:lnTo>
                <a:lnTo>
                  <a:pt x="3637004" y="2218055"/>
                </a:lnTo>
                <a:lnTo>
                  <a:pt x="3653510" y="2212022"/>
                </a:lnTo>
                <a:lnTo>
                  <a:pt x="3669698" y="2206307"/>
                </a:lnTo>
                <a:lnTo>
                  <a:pt x="3685251" y="2199957"/>
                </a:lnTo>
                <a:lnTo>
                  <a:pt x="3700170" y="2193290"/>
                </a:lnTo>
                <a:lnTo>
                  <a:pt x="3714770" y="2185987"/>
                </a:lnTo>
                <a:lnTo>
                  <a:pt x="3728419" y="2179002"/>
                </a:lnTo>
                <a:lnTo>
                  <a:pt x="3741751" y="2171382"/>
                </a:lnTo>
                <a:lnTo>
                  <a:pt x="3754765" y="2164080"/>
                </a:lnTo>
                <a:lnTo>
                  <a:pt x="3767144" y="2156142"/>
                </a:lnTo>
                <a:lnTo>
                  <a:pt x="3778571" y="2147887"/>
                </a:lnTo>
                <a:lnTo>
                  <a:pt x="3789363" y="2139632"/>
                </a:lnTo>
                <a:lnTo>
                  <a:pt x="3789363" y="2247265"/>
                </a:lnTo>
                <a:lnTo>
                  <a:pt x="3788728" y="2247582"/>
                </a:lnTo>
                <a:lnTo>
                  <a:pt x="3788728" y="2252027"/>
                </a:lnTo>
                <a:lnTo>
                  <a:pt x="3788411" y="2256472"/>
                </a:lnTo>
                <a:lnTo>
                  <a:pt x="3787776" y="2261870"/>
                </a:lnTo>
                <a:lnTo>
                  <a:pt x="3786506" y="2267267"/>
                </a:lnTo>
                <a:lnTo>
                  <a:pt x="3785237" y="2272982"/>
                </a:lnTo>
                <a:lnTo>
                  <a:pt x="3783332" y="2278062"/>
                </a:lnTo>
                <a:lnTo>
                  <a:pt x="3781428" y="2283460"/>
                </a:lnTo>
                <a:lnTo>
                  <a:pt x="3778571" y="2289175"/>
                </a:lnTo>
                <a:lnTo>
                  <a:pt x="3775714" y="2294255"/>
                </a:lnTo>
                <a:lnTo>
                  <a:pt x="3772540" y="2299335"/>
                </a:lnTo>
                <a:lnTo>
                  <a:pt x="3769048" y="2304732"/>
                </a:lnTo>
                <a:lnTo>
                  <a:pt x="3765557" y="2310130"/>
                </a:lnTo>
                <a:lnTo>
                  <a:pt x="3761113" y="2315210"/>
                </a:lnTo>
                <a:lnTo>
                  <a:pt x="3756987" y="2320290"/>
                </a:lnTo>
                <a:lnTo>
                  <a:pt x="3752226" y="2325052"/>
                </a:lnTo>
                <a:lnTo>
                  <a:pt x="3747147" y="2330132"/>
                </a:lnTo>
                <a:lnTo>
                  <a:pt x="3741433" y="2334895"/>
                </a:lnTo>
                <a:lnTo>
                  <a:pt x="3736037" y="2339975"/>
                </a:lnTo>
                <a:lnTo>
                  <a:pt x="3723658" y="2349500"/>
                </a:lnTo>
                <a:lnTo>
                  <a:pt x="3710327" y="2358390"/>
                </a:lnTo>
                <a:lnTo>
                  <a:pt x="3696043" y="2367598"/>
                </a:lnTo>
                <a:lnTo>
                  <a:pt x="3680490" y="2376170"/>
                </a:lnTo>
                <a:lnTo>
                  <a:pt x="3663667" y="2384425"/>
                </a:lnTo>
                <a:lnTo>
                  <a:pt x="3646526" y="2392363"/>
                </a:lnTo>
                <a:lnTo>
                  <a:pt x="3627799" y="2400300"/>
                </a:lnTo>
                <a:lnTo>
                  <a:pt x="3608754" y="2407920"/>
                </a:lnTo>
                <a:lnTo>
                  <a:pt x="3588122" y="2414905"/>
                </a:lnTo>
                <a:lnTo>
                  <a:pt x="3566855" y="2421573"/>
                </a:lnTo>
                <a:lnTo>
                  <a:pt x="3544636" y="2427923"/>
                </a:lnTo>
                <a:lnTo>
                  <a:pt x="3522417" y="2433955"/>
                </a:lnTo>
                <a:lnTo>
                  <a:pt x="3498611" y="2439353"/>
                </a:lnTo>
                <a:lnTo>
                  <a:pt x="3474170" y="2444433"/>
                </a:lnTo>
                <a:lnTo>
                  <a:pt x="3449412" y="2449195"/>
                </a:lnTo>
                <a:lnTo>
                  <a:pt x="3423701" y="2453323"/>
                </a:lnTo>
                <a:lnTo>
                  <a:pt x="3397356" y="2457133"/>
                </a:lnTo>
                <a:lnTo>
                  <a:pt x="3370376" y="2460625"/>
                </a:lnTo>
                <a:lnTo>
                  <a:pt x="3343395" y="2463483"/>
                </a:lnTo>
                <a:lnTo>
                  <a:pt x="3315146" y="2465705"/>
                </a:lnTo>
                <a:lnTo>
                  <a:pt x="3286896" y="2467928"/>
                </a:lnTo>
                <a:lnTo>
                  <a:pt x="3258011" y="2468880"/>
                </a:lnTo>
                <a:lnTo>
                  <a:pt x="3228491" y="2469833"/>
                </a:lnTo>
                <a:lnTo>
                  <a:pt x="3198972" y="2470150"/>
                </a:lnTo>
                <a:lnTo>
                  <a:pt x="3168500" y="2469833"/>
                </a:lnTo>
                <a:lnTo>
                  <a:pt x="3138663" y="2468880"/>
                </a:lnTo>
                <a:lnTo>
                  <a:pt x="3109143" y="2467293"/>
                </a:lnTo>
                <a:lnTo>
                  <a:pt x="3080259" y="2465388"/>
                </a:lnTo>
                <a:lnTo>
                  <a:pt x="3051374" y="2463165"/>
                </a:lnTo>
                <a:lnTo>
                  <a:pt x="3023441" y="2459990"/>
                </a:lnTo>
                <a:lnTo>
                  <a:pt x="2996144" y="2456815"/>
                </a:lnTo>
                <a:lnTo>
                  <a:pt x="2969481" y="2452370"/>
                </a:lnTo>
                <a:lnTo>
                  <a:pt x="2943453" y="2447925"/>
                </a:lnTo>
                <a:lnTo>
                  <a:pt x="2917742" y="2443480"/>
                </a:lnTo>
                <a:lnTo>
                  <a:pt x="2892984" y="2437765"/>
                </a:lnTo>
                <a:lnTo>
                  <a:pt x="2869178" y="2432050"/>
                </a:lnTo>
                <a:lnTo>
                  <a:pt x="2846007" y="2426018"/>
                </a:lnTo>
                <a:lnTo>
                  <a:pt x="2823470" y="2419350"/>
                </a:lnTo>
                <a:lnTo>
                  <a:pt x="2802203" y="2412048"/>
                </a:lnTo>
                <a:lnTo>
                  <a:pt x="2781889" y="2405063"/>
                </a:lnTo>
                <a:lnTo>
                  <a:pt x="2762527" y="2397125"/>
                </a:lnTo>
                <a:lnTo>
                  <a:pt x="2743799" y="2389188"/>
                </a:lnTo>
                <a:lnTo>
                  <a:pt x="2726024" y="2380615"/>
                </a:lnTo>
                <a:lnTo>
                  <a:pt x="2709518" y="2372043"/>
                </a:lnTo>
                <a:lnTo>
                  <a:pt x="2694600" y="2362835"/>
                </a:lnTo>
                <a:lnTo>
                  <a:pt x="2679999" y="2353945"/>
                </a:lnTo>
                <a:lnTo>
                  <a:pt x="2666985" y="2343785"/>
                </a:lnTo>
                <a:lnTo>
                  <a:pt x="2660954" y="2339340"/>
                </a:lnTo>
                <a:lnTo>
                  <a:pt x="2655240" y="2333942"/>
                </a:lnTo>
                <a:lnTo>
                  <a:pt x="2650162" y="2328862"/>
                </a:lnTo>
                <a:lnTo>
                  <a:pt x="2645083" y="2324100"/>
                </a:lnTo>
                <a:lnTo>
                  <a:pt x="2639687" y="2319020"/>
                </a:lnTo>
                <a:lnTo>
                  <a:pt x="2635561" y="2313622"/>
                </a:lnTo>
                <a:lnTo>
                  <a:pt x="2631434" y="2308542"/>
                </a:lnTo>
                <a:lnTo>
                  <a:pt x="2627625" y="2303145"/>
                </a:lnTo>
                <a:lnTo>
                  <a:pt x="2624134" y="2297747"/>
                </a:lnTo>
                <a:lnTo>
                  <a:pt x="2620960" y="2292350"/>
                </a:lnTo>
                <a:lnTo>
                  <a:pt x="2618103" y="2286635"/>
                </a:lnTo>
                <a:lnTo>
                  <a:pt x="2615881" y="2281555"/>
                </a:lnTo>
                <a:lnTo>
                  <a:pt x="2613659" y="2275840"/>
                </a:lnTo>
                <a:lnTo>
                  <a:pt x="2612072" y="2270125"/>
                </a:lnTo>
                <a:lnTo>
                  <a:pt x="2610485" y="2264727"/>
                </a:lnTo>
                <a:lnTo>
                  <a:pt x="2609850" y="2259012"/>
                </a:lnTo>
                <a:lnTo>
                  <a:pt x="2609215" y="2253297"/>
                </a:lnTo>
                <a:lnTo>
                  <a:pt x="2609215" y="2247582"/>
                </a:lnTo>
                <a:lnTo>
                  <a:pt x="2608580" y="2247582"/>
                </a:lnTo>
                <a:lnTo>
                  <a:pt x="2608580" y="2101215"/>
                </a:lnTo>
                <a:lnTo>
                  <a:pt x="2608263" y="2097405"/>
                </a:lnTo>
                <a:lnTo>
                  <a:pt x="2608580" y="2089150"/>
                </a:lnTo>
                <a:lnTo>
                  <a:pt x="2609850" y="2081212"/>
                </a:lnTo>
                <a:close/>
                <a:moveTo>
                  <a:pt x="3270250" y="1882775"/>
                </a:moveTo>
                <a:lnTo>
                  <a:pt x="3307579" y="1890615"/>
                </a:lnTo>
                <a:lnTo>
                  <a:pt x="3314856" y="1892183"/>
                </a:lnTo>
                <a:lnTo>
                  <a:pt x="3321499" y="1894064"/>
                </a:lnTo>
                <a:lnTo>
                  <a:pt x="3326877" y="1895945"/>
                </a:lnTo>
                <a:lnTo>
                  <a:pt x="3331622" y="1898141"/>
                </a:lnTo>
                <a:lnTo>
                  <a:pt x="3336367" y="1900649"/>
                </a:lnTo>
                <a:lnTo>
                  <a:pt x="3340164" y="1902844"/>
                </a:lnTo>
                <a:lnTo>
                  <a:pt x="3348389" y="1908802"/>
                </a:lnTo>
                <a:lnTo>
                  <a:pt x="3351236" y="1911625"/>
                </a:lnTo>
                <a:lnTo>
                  <a:pt x="3353767" y="1914133"/>
                </a:lnTo>
                <a:lnTo>
                  <a:pt x="3355665" y="1916955"/>
                </a:lnTo>
                <a:lnTo>
                  <a:pt x="3356930" y="1919778"/>
                </a:lnTo>
                <a:lnTo>
                  <a:pt x="3357563" y="1922913"/>
                </a:lnTo>
                <a:lnTo>
                  <a:pt x="3357563" y="1925422"/>
                </a:lnTo>
                <a:lnTo>
                  <a:pt x="3357247" y="1928244"/>
                </a:lnTo>
                <a:lnTo>
                  <a:pt x="3355981" y="1931066"/>
                </a:lnTo>
                <a:lnTo>
                  <a:pt x="3354716" y="1933889"/>
                </a:lnTo>
                <a:lnTo>
                  <a:pt x="3352818" y="1936397"/>
                </a:lnTo>
                <a:lnTo>
                  <a:pt x="3350603" y="1939220"/>
                </a:lnTo>
                <a:lnTo>
                  <a:pt x="3347440" y="1941415"/>
                </a:lnTo>
                <a:lnTo>
                  <a:pt x="3344276" y="1943923"/>
                </a:lnTo>
                <a:lnTo>
                  <a:pt x="3340164" y="1945805"/>
                </a:lnTo>
                <a:lnTo>
                  <a:pt x="3336051" y="1947686"/>
                </a:lnTo>
                <a:lnTo>
                  <a:pt x="3331306" y="1949568"/>
                </a:lnTo>
                <a:lnTo>
                  <a:pt x="3324979" y="1951763"/>
                </a:lnTo>
                <a:lnTo>
                  <a:pt x="3318335" y="1953644"/>
                </a:lnTo>
                <a:lnTo>
                  <a:pt x="3310743" y="1955212"/>
                </a:lnTo>
                <a:lnTo>
                  <a:pt x="3303467" y="1956466"/>
                </a:lnTo>
                <a:lnTo>
                  <a:pt x="3295558" y="1957094"/>
                </a:lnTo>
                <a:lnTo>
                  <a:pt x="3287333" y="1958034"/>
                </a:lnTo>
                <a:lnTo>
                  <a:pt x="3270250" y="1958975"/>
                </a:lnTo>
                <a:lnTo>
                  <a:pt x="3270250" y="1882775"/>
                </a:lnTo>
                <a:close/>
                <a:moveTo>
                  <a:pt x="2635250" y="1862137"/>
                </a:moveTo>
                <a:lnTo>
                  <a:pt x="2635885" y="1868810"/>
                </a:lnTo>
                <a:lnTo>
                  <a:pt x="2636520" y="1875166"/>
                </a:lnTo>
                <a:lnTo>
                  <a:pt x="2637789" y="1881521"/>
                </a:lnTo>
                <a:lnTo>
                  <a:pt x="2639694" y="1887559"/>
                </a:lnTo>
                <a:lnTo>
                  <a:pt x="2641598" y="1893914"/>
                </a:lnTo>
                <a:lnTo>
                  <a:pt x="2644455" y="1900270"/>
                </a:lnTo>
                <a:lnTo>
                  <a:pt x="2647629" y="1906307"/>
                </a:lnTo>
                <a:lnTo>
                  <a:pt x="2650803" y="1912663"/>
                </a:lnTo>
                <a:lnTo>
                  <a:pt x="2654612" y="1918383"/>
                </a:lnTo>
                <a:lnTo>
                  <a:pt x="2659056" y="1924420"/>
                </a:lnTo>
                <a:lnTo>
                  <a:pt x="2663817" y="1930458"/>
                </a:lnTo>
                <a:lnTo>
                  <a:pt x="2668896" y="1936178"/>
                </a:lnTo>
                <a:lnTo>
                  <a:pt x="2673975" y="1941898"/>
                </a:lnTo>
                <a:lnTo>
                  <a:pt x="2680005" y="1947618"/>
                </a:lnTo>
                <a:lnTo>
                  <a:pt x="2686354" y="1953338"/>
                </a:lnTo>
                <a:lnTo>
                  <a:pt x="2692385" y="1958740"/>
                </a:lnTo>
                <a:lnTo>
                  <a:pt x="2692385" y="2069006"/>
                </a:lnTo>
                <a:lnTo>
                  <a:pt x="2695241" y="2071549"/>
                </a:lnTo>
                <a:lnTo>
                  <a:pt x="2698098" y="2074726"/>
                </a:lnTo>
                <a:lnTo>
                  <a:pt x="2705399" y="2081400"/>
                </a:lnTo>
                <a:lnTo>
                  <a:pt x="2714921" y="2088391"/>
                </a:lnTo>
                <a:lnTo>
                  <a:pt x="2725078" y="2095699"/>
                </a:lnTo>
                <a:lnTo>
                  <a:pt x="2737140" y="2103008"/>
                </a:lnTo>
                <a:lnTo>
                  <a:pt x="2748884" y="2109681"/>
                </a:lnTo>
                <a:lnTo>
                  <a:pt x="2761581" y="2116354"/>
                </a:lnTo>
                <a:lnTo>
                  <a:pt x="2773325" y="2121757"/>
                </a:lnTo>
                <a:lnTo>
                  <a:pt x="2773325" y="2007994"/>
                </a:lnTo>
                <a:lnTo>
                  <a:pt x="2792370" y="2016256"/>
                </a:lnTo>
                <a:lnTo>
                  <a:pt x="2812050" y="2024201"/>
                </a:lnTo>
                <a:lnTo>
                  <a:pt x="2832999" y="2031827"/>
                </a:lnTo>
                <a:lnTo>
                  <a:pt x="2854584" y="2038818"/>
                </a:lnTo>
                <a:lnTo>
                  <a:pt x="2854584" y="2151945"/>
                </a:lnTo>
                <a:lnTo>
                  <a:pt x="2873946" y="2157347"/>
                </a:lnTo>
                <a:lnTo>
                  <a:pt x="2893626" y="2162749"/>
                </a:lnTo>
                <a:lnTo>
                  <a:pt x="2914258" y="2167516"/>
                </a:lnTo>
                <a:lnTo>
                  <a:pt x="2935524" y="2172282"/>
                </a:lnTo>
                <a:lnTo>
                  <a:pt x="2935524" y="2060744"/>
                </a:lnTo>
                <a:lnTo>
                  <a:pt x="2955204" y="2064558"/>
                </a:lnTo>
                <a:lnTo>
                  <a:pt x="2974884" y="2068371"/>
                </a:lnTo>
                <a:lnTo>
                  <a:pt x="2995198" y="2071549"/>
                </a:lnTo>
                <a:lnTo>
                  <a:pt x="3016148" y="2075362"/>
                </a:lnTo>
                <a:lnTo>
                  <a:pt x="3016148" y="2186900"/>
                </a:lnTo>
                <a:lnTo>
                  <a:pt x="3035827" y="2189442"/>
                </a:lnTo>
                <a:lnTo>
                  <a:pt x="3056142" y="2191666"/>
                </a:lnTo>
                <a:lnTo>
                  <a:pt x="3076456" y="2194208"/>
                </a:lnTo>
                <a:lnTo>
                  <a:pt x="3097406" y="2196115"/>
                </a:lnTo>
                <a:lnTo>
                  <a:pt x="3097406" y="2084577"/>
                </a:lnTo>
                <a:lnTo>
                  <a:pt x="3117085" y="2086166"/>
                </a:lnTo>
                <a:lnTo>
                  <a:pt x="3137400" y="2087437"/>
                </a:lnTo>
                <a:lnTo>
                  <a:pt x="3157715" y="2088708"/>
                </a:lnTo>
                <a:lnTo>
                  <a:pt x="3178346" y="2089344"/>
                </a:lnTo>
                <a:lnTo>
                  <a:pt x="3178346" y="2200246"/>
                </a:lnTo>
                <a:lnTo>
                  <a:pt x="3201835" y="2201199"/>
                </a:lnTo>
                <a:lnTo>
                  <a:pt x="3225959" y="2201199"/>
                </a:lnTo>
                <a:lnTo>
                  <a:pt x="3258970" y="2200882"/>
                </a:lnTo>
                <a:lnTo>
                  <a:pt x="3258970" y="2089344"/>
                </a:lnTo>
                <a:lnTo>
                  <a:pt x="3291029" y="2088708"/>
                </a:lnTo>
                <a:lnTo>
                  <a:pt x="3322135" y="2087119"/>
                </a:lnTo>
                <a:lnTo>
                  <a:pt x="3352925" y="2084577"/>
                </a:lnTo>
                <a:lnTo>
                  <a:pt x="3383396" y="2082035"/>
                </a:lnTo>
                <a:lnTo>
                  <a:pt x="3412916" y="2078540"/>
                </a:lnTo>
                <a:lnTo>
                  <a:pt x="3441801" y="2074091"/>
                </a:lnTo>
                <a:lnTo>
                  <a:pt x="3470051" y="2069642"/>
                </a:lnTo>
                <a:lnTo>
                  <a:pt x="3497348" y="2064558"/>
                </a:lnTo>
                <a:lnTo>
                  <a:pt x="3524011" y="2058520"/>
                </a:lnTo>
                <a:lnTo>
                  <a:pt x="3549722" y="2052482"/>
                </a:lnTo>
                <a:lnTo>
                  <a:pt x="3574480" y="2046127"/>
                </a:lnTo>
                <a:lnTo>
                  <a:pt x="3598604" y="2038500"/>
                </a:lnTo>
                <a:lnTo>
                  <a:pt x="3621457" y="2030874"/>
                </a:lnTo>
                <a:lnTo>
                  <a:pt x="3643042" y="2023247"/>
                </a:lnTo>
                <a:lnTo>
                  <a:pt x="3663991" y="2014350"/>
                </a:lnTo>
                <a:lnTo>
                  <a:pt x="3683671" y="2005770"/>
                </a:lnTo>
                <a:lnTo>
                  <a:pt x="3683671" y="2119532"/>
                </a:lnTo>
                <a:lnTo>
                  <a:pt x="3692558" y="2115083"/>
                </a:lnTo>
                <a:lnTo>
                  <a:pt x="3701128" y="2110635"/>
                </a:lnTo>
                <a:lnTo>
                  <a:pt x="3709381" y="2105550"/>
                </a:lnTo>
                <a:lnTo>
                  <a:pt x="3717634" y="2100466"/>
                </a:lnTo>
                <a:lnTo>
                  <a:pt x="3725252" y="2095064"/>
                </a:lnTo>
                <a:lnTo>
                  <a:pt x="3732235" y="2089979"/>
                </a:lnTo>
                <a:lnTo>
                  <a:pt x="3738901" y="2084577"/>
                </a:lnTo>
                <a:lnTo>
                  <a:pt x="3744614" y="2079493"/>
                </a:lnTo>
                <a:lnTo>
                  <a:pt x="3744614" y="1970179"/>
                </a:lnTo>
                <a:lnTo>
                  <a:pt x="3752867" y="1964142"/>
                </a:lnTo>
                <a:lnTo>
                  <a:pt x="3760802" y="1958104"/>
                </a:lnTo>
                <a:lnTo>
                  <a:pt x="3767786" y="1951749"/>
                </a:lnTo>
                <a:lnTo>
                  <a:pt x="3774769" y="1945393"/>
                </a:lnTo>
                <a:lnTo>
                  <a:pt x="3781117" y="1939038"/>
                </a:lnTo>
                <a:lnTo>
                  <a:pt x="3786830" y="1932365"/>
                </a:lnTo>
                <a:lnTo>
                  <a:pt x="3792226" y="1925691"/>
                </a:lnTo>
                <a:lnTo>
                  <a:pt x="3796988" y="1919018"/>
                </a:lnTo>
                <a:lnTo>
                  <a:pt x="3801432" y="1912027"/>
                </a:lnTo>
                <a:lnTo>
                  <a:pt x="3805240" y="1905354"/>
                </a:lnTo>
                <a:lnTo>
                  <a:pt x="3808415" y="1898363"/>
                </a:lnTo>
                <a:lnTo>
                  <a:pt x="3811271" y="1891372"/>
                </a:lnTo>
                <a:lnTo>
                  <a:pt x="3813176" y="1884063"/>
                </a:lnTo>
                <a:lnTo>
                  <a:pt x="3814763" y="1877072"/>
                </a:lnTo>
                <a:lnTo>
                  <a:pt x="3816033" y="1869446"/>
                </a:lnTo>
                <a:lnTo>
                  <a:pt x="3816350" y="1862455"/>
                </a:lnTo>
                <a:lnTo>
                  <a:pt x="3816350" y="2010536"/>
                </a:lnTo>
                <a:lnTo>
                  <a:pt x="3816033" y="2010854"/>
                </a:lnTo>
                <a:lnTo>
                  <a:pt x="3815398" y="2019434"/>
                </a:lnTo>
                <a:lnTo>
                  <a:pt x="3814763" y="2025154"/>
                </a:lnTo>
                <a:lnTo>
                  <a:pt x="3813493" y="2030556"/>
                </a:lnTo>
                <a:lnTo>
                  <a:pt x="3811906" y="2036276"/>
                </a:lnTo>
                <a:lnTo>
                  <a:pt x="3810319" y="2041678"/>
                </a:lnTo>
                <a:lnTo>
                  <a:pt x="3808097" y="2046762"/>
                </a:lnTo>
                <a:lnTo>
                  <a:pt x="3805558" y="2052482"/>
                </a:lnTo>
                <a:lnTo>
                  <a:pt x="3803019" y="2057567"/>
                </a:lnTo>
                <a:lnTo>
                  <a:pt x="3799844" y="2062969"/>
                </a:lnTo>
                <a:lnTo>
                  <a:pt x="3796036" y="2068053"/>
                </a:lnTo>
                <a:lnTo>
                  <a:pt x="3792226" y="2073137"/>
                </a:lnTo>
                <a:lnTo>
                  <a:pt x="3788418" y="2078540"/>
                </a:lnTo>
                <a:lnTo>
                  <a:pt x="3783974" y="2083624"/>
                </a:lnTo>
                <a:lnTo>
                  <a:pt x="3779212" y="2088391"/>
                </a:lnTo>
                <a:lnTo>
                  <a:pt x="3774134" y="2093475"/>
                </a:lnTo>
                <a:lnTo>
                  <a:pt x="3768420" y="2098241"/>
                </a:lnTo>
                <a:lnTo>
                  <a:pt x="3763024" y="2103326"/>
                </a:lnTo>
                <a:lnTo>
                  <a:pt x="3750963" y="2112859"/>
                </a:lnTo>
                <a:lnTo>
                  <a:pt x="3737314" y="2121757"/>
                </a:lnTo>
                <a:lnTo>
                  <a:pt x="3722713" y="2130972"/>
                </a:lnTo>
                <a:lnTo>
                  <a:pt x="3707477" y="2139552"/>
                </a:lnTo>
                <a:lnTo>
                  <a:pt x="3690971" y="2147814"/>
                </a:lnTo>
                <a:lnTo>
                  <a:pt x="3673513" y="2156076"/>
                </a:lnTo>
                <a:lnTo>
                  <a:pt x="3655103" y="2163702"/>
                </a:lnTo>
                <a:lnTo>
                  <a:pt x="3635424" y="2171011"/>
                </a:lnTo>
                <a:lnTo>
                  <a:pt x="3615109" y="2178320"/>
                </a:lnTo>
                <a:lnTo>
                  <a:pt x="3593842" y="2184993"/>
                </a:lnTo>
                <a:lnTo>
                  <a:pt x="3571941" y="2191349"/>
                </a:lnTo>
                <a:lnTo>
                  <a:pt x="3549087" y="2197068"/>
                </a:lnTo>
                <a:lnTo>
                  <a:pt x="3525281" y="2202788"/>
                </a:lnTo>
                <a:lnTo>
                  <a:pt x="3501157" y="2207873"/>
                </a:lnTo>
                <a:lnTo>
                  <a:pt x="3476082" y="2212639"/>
                </a:lnTo>
                <a:lnTo>
                  <a:pt x="3450371" y="2217088"/>
                </a:lnTo>
                <a:lnTo>
                  <a:pt x="3424343" y="2220584"/>
                </a:lnTo>
                <a:lnTo>
                  <a:pt x="3397680" y="2224079"/>
                </a:lnTo>
                <a:lnTo>
                  <a:pt x="3370065" y="2226939"/>
                </a:lnTo>
                <a:lnTo>
                  <a:pt x="3341815" y="2229163"/>
                </a:lnTo>
                <a:lnTo>
                  <a:pt x="3313565" y="2231070"/>
                </a:lnTo>
                <a:lnTo>
                  <a:pt x="3284680" y="2232341"/>
                </a:lnTo>
                <a:lnTo>
                  <a:pt x="3255478" y="2233294"/>
                </a:lnTo>
                <a:lnTo>
                  <a:pt x="3225959" y="2233612"/>
                </a:lnTo>
                <a:lnTo>
                  <a:pt x="3195487" y="2233294"/>
                </a:lnTo>
                <a:lnTo>
                  <a:pt x="3165650" y="2232341"/>
                </a:lnTo>
                <a:lnTo>
                  <a:pt x="3136130" y="2231070"/>
                </a:lnTo>
                <a:lnTo>
                  <a:pt x="3106928" y="2229163"/>
                </a:lnTo>
                <a:lnTo>
                  <a:pt x="3078678" y="2226303"/>
                </a:lnTo>
                <a:lnTo>
                  <a:pt x="3050428" y="2223761"/>
                </a:lnTo>
                <a:lnTo>
                  <a:pt x="3022813" y="2220266"/>
                </a:lnTo>
                <a:lnTo>
                  <a:pt x="2996150" y="2216135"/>
                </a:lnTo>
                <a:lnTo>
                  <a:pt x="2970122" y="2211368"/>
                </a:lnTo>
                <a:lnTo>
                  <a:pt x="2944729" y="2206602"/>
                </a:lnTo>
                <a:lnTo>
                  <a:pt x="2919971" y="2201199"/>
                </a:lnTo>
                <a:lnTo>
                  <a:pt x="2895847" y="2195797"/>
                </a:lnTo>
                <a:lnTo>
                  <a:pt x="2872994" y="2189442"/>
                </a:lnTo>
                <a:lnTo>
                  <a:pt x="2850775" y="2182769"/>
                </a:lnTo>
                <a:lnTo>
                  <a:pt x="2829190" y="2175460"/>
                </a:lnTo>
                <a:lnTo>
                  <a:pt x="2808876" y="2168469"/>
                </a:lnTo>
                <a:lnTo>
                  <a:pt x="2789196" y="2160525"/>
                </a:lnTo>
                <a:lnTo>
                  <a:pt x="2770469" y="2152580"/>
                </a:lnTo>
                <a:lnTo>
                  <a:pt x="2753328" y="2144001"/>
                </a:lnTo>
                <a:lnTo>
                  <a:pt x="2736823" y="2135103"/>
                </a:lnTo>
                <a:lnTo>
                  <a:pt x="2721269" y="2126205"/>
                </a:lnTo>
                <a:lnTo>
                  <a:pt x="2706986" y="2116990"/>
                </a:lnTo>
                <a:lnTo>
                  <a:pt x="2693972" y="2107139"/>
                </a:lnTo>
                <a:lnTo>
                  <a:pt x="2688258" y="2102372"/>
                </a:lnTo>
                <a:lnTo>
                  <a:pt x="2682227" y="2097288"/>
                </a:lnTo>
                <a:lnTo>
                  <a:pt x="2676831" y="2092522"/>
                </a:lnTo>
                <a:lnTo>
                  <a:pt x="2671753" y="2087437"/>
                </a:lnTo>
                <a:lnTo>
                  <a:pt x="2666991" y="2082353"/>
                </a:lnTo>
                <a:lnTo>
                  <a:pt x="2662548" y="2076951"/>
                </a:lnTo>
                <a:lnTo>
                  <a:pt x="2658104" y="2071549"/>
                </a:lnTo>
                <a:lnTo>
                  <a:pt x="2654612" y="2066464"/>
                </a:lnTo>
                <a:lnTo>
                  <a:pt x="2651121" y="2061062"/>
                </a:lnTo>
                <a:lnTo>
                  <a:pt x="2647947" y="2055342"/>
                </a:lnTo>
                <a:lnTo>
                  <a:pt x="2645090" y="2050258"/>
                </a:lnTo>
                <a:lnTo>
                  <a:pt x="2642868" y="2044856"/>
                </a:lnTo>
                <a:lnTo>
                  <a:pt x="2640329" y="2039454"/>
                </a:lnTo>
                <a:lnTo>
                  <a:pt x="2638742" y="2033416"/>
                </a:lnTo>
                <a:lnTo>
                  <a:pt x="2637789" y="2027696"/>
                </a:lnTo>
                <a:lnTo>
                  <a:pt x="2636520" y="2022294"/>
                </a:lnTo>
                <a:lnTo>
                  <a:pt x="2636202" y="2016256"/>
                </a:lnTo>
                <a:lnTo>
                  <a:pt x="2635885" y="2010854"/>
                </a:lnTo>
                <a:lnTo>
                  <a:pt x="2635250" y="2010854"/>
                </a:lnTo>
                <a:lnTo>
                  <a:pt x="2635250" y="1862137"/>
                </a:lnTo>
                <a:close/>
                <a:moveTo>
                  <a:pt x="3815353" y="1849331"/>
                </a:moveTo>
                <a:lnTo>
                  <a:pt x="3816061" y="1854393"/>
                </a:lnTo>
                <a:lnTo>
                  <a:pt x="3816350" y="1860279"/>
                </a:lnTo>
                <a:lnTo>
                  <a:pt x="3816061" y="1862137"/>
                </a:lnTo>
                <a:lnTo>
                  <a:pt x="3816061" y="1859040"/>
                </a:lnTo>
                <a:lnTo>
                  <a:pt x="3815773" y="1853154"/>
                </a:lnTo>
                <a:lnTo>
                  <a:pt x="3815353" y="1849331"/>
                </a:lnTo>
                <a:close/>
                <a:moveTo>
                  <a:pt x="2636143" y="1848861"/>
                </a:moveTo>
                <a:lnTo>
                  <a:pt x="2635885" y="1853247"/>
                </a:lnTo>
                <a:lnTo>
                  <a:pt x="2635250" y="1859280"/>
                </a:lnTo>
                <a:lnTo>
                  <a:pt x="2635250" y="1854517"/>
                </a:lnTo>
                <a:lnTo>
                  <a:pt x="2636143" y="1848861"/>
                </a:lnTo>
                <a:close/>
                <a:moveTo>
                  <a:pt x="3814618" y="1842622"/>
                </a:moveTo>
                <a:lnTo>
                  <a:pt x="3815195" y="1847888"/>
                </a:lnTo>
                <a:lnTo>
                  <a:pt x="3815353" y="1849331"/>
                </a:lnTo>
                <a:lnTo>
                  <a:pt x="3815195" y="1848198"/>
                </a:lnTo>
                <a:lnTo>
                  <a:pt x="3814618" y="1842622"/>
                </a:lnTo>
                <a:close/>
                <a:moveTo>
                  <a:pt x="2638425" y="1836737"/>
                </a:moveTo>
                <a:lnTo>
                  <a:pt x="2636838" y="1842770"/>
                </a:lnTo>
                <a:lnTo>
                  <a:pt x="2636202" y="1848485"/>
                </a:lnTo>
                <a:lnTo>
                  <a:pt x="2636143" y="1848861"/>
                </a:lnTo>
                <a:lnTo>
                  <a:pt x="2636202" y="1847850"/>
                </a:lnTo>
                <a:lnTo>
                  <a:pt x="2636838" y="1842452"/>
                </a:lnTo>
                <a:lnTo>
                  <a:pt x="2638425" y="1836737"/>
                </a:lnTo>
                <a:close/>
                <a:moveTo>
                  <a:pt x="3187700" y="1751012"/>
                </a:moveTo>
                <a:lnTo>
                  <a:pt x="3187700" y="1827212"/>
                </a:lnTo>
                <a:lnTo>
                  <a:pt x="3172031" y="1824063"/>
                </a:lnTo>
                <a:lnTo>
                  <a:pt x="3153163" y="1820285"/>
                </a:lnTo>
                <a:lnTo>
                  <a:pt x="3144209" y="1818396"/>
                </a:lnTo>
                <a:lnTo>
                  <a:pt x="3136535" y="1816191"/>
                </a:lnTo>
                <a:lnTo>
                  <a:pt x="3129179" y="1813987"/>
                </a:lnTo>
                <a:lnTo>
                  <a:pt x="3122144" y="1811153"/>
                </a:lnTo>
                <a:lnTo>
                  <a:pt x="3115749" y="1808005"/>
                </a:lnTo>
                <a:lnTo>
                  <a:pt x="3109673" y="1804541"/>
                </a:lnTo>
                <a:lnTo>
                  <a:pt x="3106475" y="1801707"/>
                </a:lnTo>
                <a:lnTo>
                  <a:pt x="3103917" y="1799503"/>
                </a:lnTo>
                <a:lnTo>
                  <a:pt x="3101998" y="1796669"/>
                </a:lnTo>
                <a:lnTo>
                  <a:pt x="3100399" y="1793835"/>
                </a:lnTo>
                <a:lnTo>
                  <a:pt x="3099120" y="1791001"/>
                </a:lnTo>
                <a:lnTo>
                  <a:pt x="3098800" y="1788167"/>
                </a:lnTo>
                <a:lnTo>
                  <a:pt x="3098800" y="1785334"/>
                </a:lnTo>
                <a:lnTo>
                  <a:pt x="3099120" y="1782500"/>
                </a:lnTo>
                <a:lnTo>
                  <a:pt x="3099759" y="1779351"/>
                </a:lnTo>
                <a:lnTo>
                  <a:pt x="3101358" y="1777147"/>
                </a:lnTo>
                <a:lnTo>
                  <a:pt x="3103597" y="1774313"/>
                </a:lnTo>
                <a:lnTo>
                  <a:pt x="3105835" y="1771794"/>
                </a:lnTo>
                <a:lnTo>
                  <a:pt x="3108713" y="1769275"/>
                </a:lnTo>
                <a:lnTo>
                  <a:pt x="3112231" y="1767386"/>
                </a:lnTo>
                <a:lnTo>
                  <a:pt x="3116068" y="1765182"/>
                </a:lnTo>
                <a:lnTo>
                  <a:pt x="3120545" y="1763607"/>
                </a:lnTo>
                <a:lnTo>
                  <a:pt x="3127581" y="1760773"/>
                </a:lnTo>
                <a:lnTo>
                  <a:pt x="3135255" y="1758884"/>
                </a:lnTo>
                <a:lnTo>
                  <a:pt x="3143250" y="1756680"/>
                </a:lnTo>
                <a:lnTo>
                  <a:pt x="3151564" y="1755106"/>
                </a:lnTo>
                <a:lnTo>
                  <a:pt x="3160199" y="1753531"/>
                </a:lnTo>
                <a:lnTo>
                  <a:pt x="3169472" y="1752587"/>
                </a:lnTo>
                <a:lnTo>
                  <a:pt x="3178426" y="1751642"/>
                </a:lnTo>
                <a:lnTo>
                  <a:pt x="3187700" y="1751012"/>
                </a:lnTo>
                <a:close/>
                <a:moveTo>
                  <a:pt x="3203106" y="1692876"/>
                </a:moveTo>
                <a:lnTo>
                  <a:pt x="3200250" y="1693193"/>
                </a:lnTo>
                <a:lnTo>
                  <a:pt x="3197710" y="1693827"/>
                </a:lnTo>
                <a:lnTo>
                  <a:pt x="3194854" y="1694144"/>
                </a:lnTo>
                <a:lnTo>
                  <a:pt x="3192949" y="1694778"/>
                </a:lnTo>
                <a:lnTo>
                  <a:pt x="3191045" y="1696045"/>
                </a:lnTo>
                <a:lnTo>
                  <a:pt x="3189458" y="1697313"/>
                </a:lnTo>
                <a:lnTo>
                  <a:pt x="3188506" y="1698581"/>
                </a:lnTo>
                <a:lnTo>
                  <a:pt x="3188188" y="1699532"/>
                </a:lnTo>
                <a:lnTo>
                  <a:pt x="3188188" y="1720450"/>
                </a:lnTo>
                <a:lnTo>
                  <a:pt x="3171684" y="1721718"/>
                </a:lnTo>
                <a:lnTo>
                  <a:pt x="3155179" y="1723620"/>
                </a:lnTo>
                <a:lnTo>
                  <a:pt x="3139309" y="1726155"/>
                </a:lnTo>
                <a:lnTo>
                  <a:pt x="3123756" y="1728691"/>
                </a:lnTo>
                <a:lnTo>
                  <a:pt x="3108838" y="1731860"/>
                </a:lnTo>
                <a:lnTo>
                  <a:pt x="3095190" y="1735347"/>
                </a:lnTo>
                <a:lnTo>
                  <a:pt x="3081542" y="1739784"/>
                </a:lnTo>
                <a:lnTo>
                  <a:pt x="3069480" y="1744538"/>
                </a:lnTo>
                <a:lnTo>
                  <a:pt x="3061228" y="1748342"/>
                </a:lnTo>
                <a:lnTo>
                  <a:pt x="3053293" y="1752462"/>
                </a:lnTo>
                <a:lnTo>
                  <a:pt x="3046310" y="1756582"/>
                </a:lnTo>
                <a:lnTo>
                  <a:pt x="3040280" y="1761019"/>
                </a:lnTo>
                <a:lnTo>
                  <a:pt x="3034884" y="1765774"/>
                </a:lnTo>
                <a:lnTo>
                  <a:pt x="3030440" y="1770528"/>
                </a:lnTo>
                <a:lnTo>
                  <a:pt x="3026949" y="1775282"/>
                </a:lnTo>
                <a:lnTo>
                  <a:pt x="3024092" y="1780353"/>
                </a:lnTo>
                <a:lnTo>
                  <a:pt x="3022505" y="1785107"/>
                </a:lnTo>
                <a:lnTo>
                  <a:pt x="3021235" y="1790179"/>
                </a:lnTo>
                <a:lnTo>
                  <a:pt x="3021235" y="1794933"/>
                </a:lnTo>
                <a:lnTo>
                  <a:pt x="3022505" y="1800004"/>
                </a:lnTo>
                <a:lnTo>
                  <a:pt x="3024092" y="1805075"/>
                </a:lnTo>
                <a:lnTo>
                  <a:pt x="3026949" y="1809829"/>
                </a:lnTo>
                <a:lnTo>
                  <a:pt x="3030758" y="1814583"/>
                </a:lnTo>
                <a:lnTo>
                  <a:pt x="3035519" y="1819338"/>
                </a:lnTo>
                <a:lnTo>
                  <a:pt x="3040597" y="1823775"/>
                </a:lnTo>
                <a:lnTo>
                  <a:pt x="3046310" y="1827578"/>
                </a:lnTo>
                <a:lnTo>
                  <a:pt x="3052976" y="1831065"/>
                </a:lnTo>
                <a:lnTo>
                  <a:pt x="3059958" y="1835185"/>
                </a:lnTo>
                <a:lnTo>
                  <a:pt x="3067893" y="1838354"/>
                </a:lnTo>
                <a:lnTo>
                  <a:pt x="3076146" y="1841524"/>
                </a:lnTo>
                <a:lnTo>
                  <a:pt x="3084716" y="1844059"/>
                </a:lnTo>
                <a:lnTo>
                  <a:pt x="3094555" y="1846595"/>
                </a:lnTo>
                <a:lnTo>
                  <a:pt x="3130104" y="1853885"/>
                </a:lnTo>
                <a:lnTo>
                  <a:pt x="3188188" y="1865929"/>
                </a:lnTo>
                <a:lnTo>
                  <a:pt x="3188188" y="1956259"/>
                </a:lnTo>
                <a:lnTo>
                  <a:pt x="3173588" y="1954357"/>
                </a:lnTo>
                <a:lnTo>
                  <a:pt x="3159305" y="1952455"/>
                </a:lnTo>
                <a:lnTo>
                  <a:pt x="3152005" y="1951187"/>
                </a:lnTo>
                <a:lnTo>
                  <a:pt x="3144070" y="1949603"/>
                </a:lnTo>
                <a:lnTo>
                  <a:pt x="3127565" y="1945799"/>
                </a:lnTo>
                <a:lnTo>
                  <a:pt x="3111695" y="1941362"/>
                </a:lnTo>
                <a:lnTo>
                  <a:pt x="3098681" y="1936608"/>
                </a:lnTo>
                <a:lnTo>
                  <a:pt x="3095190" y="1935657"/>
                </a:lnTo>
                <a:lnTo>
                  <a:pt x="3091699" y="1934072"/>
                </a:lnTo>
                <a:lnTo>
                  <a:pt x="3088842" y="1932805"/>
                </a:lnTo>
                <a:lnTo>
                  <a:pt x="3088524" y="1932488"/>
                </a:lnTo>
                <a:lnTo>
                  <a:pt x="3084398" y="1929952"/>
                </a:lnTo>
                <a:lnTo>
                  <a:pt x="3082176" y="1928684"/>
                </a:lnTo>
                <a:lnTo>
                  <a:pt x="3079637" y="1927733"/>
                </a:lnTo>
                <a:lnTo>
                  <a:pt x="3077415" y="1926783"/>
                </a:lnTo>
                <a:lnTo>
                  <a:pt x="3074559" y="1926149"/>
                </a:lnTo>
                <a:lnTo>
                  <a:pt x="3068211" y="1925198"/>
                </a:lnTo>
                <a:lnTo>
                  <a:pt x="3061863" y="1924881"/>
                </a:lnTo>
                <a:lnTo>
                  <a:pt x="3055197" y="1925515"/>
                </a:lnTo>
                <a:lnTo>
                  <a:pt x="3048532" y="1926466"/>
                </a:lnTo>
                <a:lnTo>
                  <a:pt x="3042184" y="1928050"/>
                </a:lnTo>
                <a:lnTo>
                  <a:pt x="3035836" y="1929952"/>
                </a:lnTo>
                <a:lnTo>
                  <a:pt x="3030123" y="1932488"/>
                </a:lnTo>
                <a:lnTo>
                  <a:pt x="3025044" y="1934706"/>
                </a:lnTo>
                <a:lnTo>
                  <a:pt x="3020918" y="1937559"/>
                </a:lnTo>
                <a:lnTo>
                  <a:pt x="3017427" y="1940728"/>
                </a:lnTo>
                <a:lnTo>
                  <a:pt x="3016157" y="1941679"/>
                </a:lnTo>
                <a:lnTo>
                  <a:pt x="3015522" y="1943264"/>
                </a:lnTo>
                <a:lnTo>
                  <a:pt x="3015205" y="1944849"/>
                </a:lnTo>
                <a:lnTo>
                  <a:pt x="3015205" y="1946116"/>
                </a:lnTo>
                <a:lnTo>
                  <a:pt x="3015205" y="1947701"/>
                </a:lnTo>
                <a:lnTo>
                  <a:pt x="3015840" y="1948969"/>
                </a:lnTo>
                <a:lnTo>
                  <a:pt x="3017109" y="1950554"/>
                </a:lnTo>
                <a:lnTo>
                  <a:pt x="3018696" y="1951504"/>
                </a:lnTo>
                <a:lnTo>
                  <a:pt x="3025044" y="1955625"/>
                </a:lnTo>
                <a:lnTo>
                  <a:pt x="3032027" y="1959428"/>
                </a:lnTo>
                <a:lnTo>
                  <a:pt x="3039962" y="1962915"/>
                </a:lnTo>
                <a:lnTo>
                  <a:pt x="3048532" y="1966084"/>
                </a:lnTo>
                <a:lnTo>
                  <a:pt x="3057737" y="1969253"/>
                </a:lnTo>
                <a:lnTo>
                  <a:pt x="3067576" y="1972106"/>
                </a:lnTo>
                <a:lnTo>
                  <a:pt x="3077733" y="1974959"/>
                </a:lnTo>
                <a:lnTo>
                  <a:pt x="3088842" y="1977177"/>
                </a:lnTo>
                <a:lnTo>
                  <a:pt x="3100268" y="1979713"/>
                </a:lnTo>
                <a:lnTo>
                  <a:pt x="3111695" y="1981614"/>
                </a:lnTo>
                <a:lnTo>
                  <a:pt x="3123756" y="1983516"/>
                </a:lnTo>
                <a:lnTo>
                  <a:pt x="3136452" y="1985101"/>
                </a:lnTo>
                <a:lnTo>
                  <a:pt x="3149148" y="1986369"/>
                </a:lnTo>
                <a:lnTo>
                  <a:pt x="3162162" y="1987636"/>
                </a:lnTo>
                <a:lnTo>
                  <a:pt x="3188188" y="1989538"/>
                </a:lnTo>
                <a:lnTo>
                  <a:pt x="3188188" y="2009823"/>
                </a:lnTo>
                <a:lnTo>
                  <a:pt x="3188506" y="2011407"/>
                </a:lnTo>
                <a:lnTo>
                  <a:pt x="3189458" y="2012675"/>
                </a:lnTo>
                <a:lnTo>
                  <a:pt x="3191045" y="2013626"/>
                </a:lnTo>
                <a:lnTo>
                  <a:pt x="3192949" y="2014577"/>
                </a:lnTo>
                <a:lnTo>
                  <a:pt x="3194854" y="2015528"/>
                </a:lnTo>
                <a:lnTo>
                  <a:pt x="3197710" y="2015845"/>
                </a:lnTo>
                <a:lnTo>
                  <a:pt x="3200250" y="2016162"/>
                </a:lnTo>
                <a:lnTo>
                  <a:pt x="3203106" y="2016479"/>
                </a:lnTo>
                <a:lnTo>
                  <a:pt x="3254843" y="2016479"/>
                </a:lnTo>
                <a:lnTo>
                  <a:pt x="3258017" y="2016162"/>
                </a:lnTo>
                <a:lnTo>
                  <a:pt x="3260556" y="2015845"/>
                </a:lnTo>
                <a:lnTo>
                  <a:pt x="3263413" y="2015528"/>
                </a:lnTo>
                <a:lnTo>
                  <a:pt x="3265317" y="2014577"/>
                </a:lnTo>
                <a:lnTo>
                  <a:pt x="3267539" y="2013626"/>
                </a:lnTo>
                <a:lnTo>
                  <a:pt x="3269126" y="2012675"/>
                </a:lnTo>
                <a:lnTo>
                  <a:pt x="3269761" y="2011407"/>
                </a:lnTo>
                <a:lnTo>
                  <a:pt x="3270078" y="2009823"/>
                </a:lnTo>
                <a:lnTo>
                  <a:pt x="3270078" y="1988587"/>
                </a:lnTo>
                <a:lnTo>
                  <a:pt x="3286265" y="1987636"/>
                </a:lnTo>
                <a:lnTo>
                  <a:pt x="3302136" y="1986369"/>
                </a:lnTo>
                <a:lnTo>
                  <a:pt x="3317371" y="1984467"/>
                </a:lnTo>
                <a:lnTo>
                  <a:pt x="3331971" y="1981931"/>
                </a:lnTo>
                <a:lnTo>
                  <a:pt x="3345937" y="1979079"/>
                </a:lnTo>
                <a:lnTo>
                  <a:pt x="3358950" y="1976543"/>
                </a:lnTo>
                <a:lnTo>
                  <a:pt x="3370694" y="1973057"/>
                </a:lnTo>
                <a:lnTo>
                  <a:pt x="3381486" y="1968937"/>
                </a:lnTo>
                <a:lnTo>
                  <a:pt x="3390056" y="1965450"/>
                </a:lnTo>
                <a:lnTo>
                  <a:pt x="3398308" y="1961964"/>
                </a:lnTo>
                <a:lnTo>
                  <a:pt x="3405291" y="1957843"/>
                </a:lnTo>
                <a:lnTo>
                  <a:pt x="3411956" y="1953723"/>
                </a:lnTo>
                <a:lnTo>
                  <a:pt x="3417670" y="1949286"/>
                </a:lnTo>
                <a:lnTo>
                  <a:pt x="3422748" y="1944849"/>
                </a:lnTo>
                <a:lnTo>
                  <a:pt x="3427192" y="1940094"/>
                </a:lnTo>
                <a:lnTo>
                  <a:pt x="3430683" y="1935657"/>
                </a:lnTo>
                <a:lnTo>
                  <a:pt x="3433540" y="1930903"/>
                </a:lnTo>
                <a:lnTo>
                  <a:pt x="3435444" y="1926149"/>
                </a:lnTo>
                <a:lnTo>
                  <a:pt x="3436396" y="1921078"/>
                </a:lnTo>
                <a:lnTo>
                  <a:pt x="3437031" y="1916323"/>
                </a:lnTo>
                <a:lnTo>
                  <a:pt x="3436079" y="1910935"/>
                </a:lnTo>
                <a:lnTo>
                  <a:pt x="3434492" y="1905864"/>
                </a:lnTo>
                <a:lnTo>
                  <a:pt x="3432270" y="1901110"/>
                </a:lnTo>
                <a:lnTo>
                  <a:pt x="3429096" y="1896039"/>
                </a:lnTo>
                <a:lnTo>
                  <a:pt x="3426557" y="1893820"/>
                </a:lnTo>
                <a:lnTo>
                  <a:pt x="3424335" y="1890968"/>
                </a:lnTo>
                <a:lnTo>
                  <a:pt x="3418304" y="1886530"/>
                </a:lnTo>
                <a:lnTo>
                  <a:pt x="3411639" y="1882093"/>
                </a:lnTo>
                <a:lnTo>
                  <a:pt x="3404339" y="1877973"/>
                </a:lnTo>
                <a:lnTo>
                  <a:pt x="3395451" y="1874169"/>
                </a:lnTo>
                <a:lnTo>
                  <a:pt x="3385929" y="1870683"/>
                </a:lnTo>
                <a:lnTo>
                  <a:pt x="3375772" y="1866880"/>
                </a:lnTo>
                <a:lnTo>
                  <a:pt x="3365298" y="1863710"/>
                </a:lnTo>
                <a:lnTo>
                  <a:pt x="3354189" y="1860541"/>
                </a:lnTo>
                <a:lnTo>
                  <a:pt x="3342763" y="1858005"/>
                </a:lnTo>
                <a:lnTo>
                  <a:pt x="3318640" y="1852300"/>
                </a:lnTo>
                <a:lnTo>
                  <a:pt x="3294200" y="1847546"/>
                </a:lnTo>
                <a:lnTo>
                  <a:pt x="3270078" y="1843426"/>
                </a:lnTo>
                <a:lnTo>
                  <a:pt x="3270078" y="1752779"/>
                </a:lnTo>
                <a:lnTo>
                  <a:pt x="3291026" y="1755631"/>
                </a:lnTo>
                <a:lnTo>
                  <a:pt x="3298961" y="1756582"/>
                </a:lnTo>
                <a:lnTo>
                  <a:pt x="3306896" y="1758801"/>
                </a:lnTo>
                <a:lnTo>
                  <a:pt x="3323719" y="1762921"/>
                </a:lnTo>
                <a:lnTo>
                  <a:pt x="3339589" y="1767992"/>
                </a:lnTo>
                <a:lnTo>
                  <a:pt x="3352920" y="1772746"/>
                </a:lnTo>
                <a:lnTo>
                  <a:pt x="3360537" y="1775599"/>
                </a:lnTo>
                <a:lnTo>
                  <a:pt x="3363076" y="1777184"/>
                </a:lnTo>
                <a:lnTo>
                  <a:pt x="3367203" y="1779402"/>
                </a:lnTo>
                <a:lnTo>
                  <a:pt x="3369424" y="1780670"/>
                </a:lnTo>
                <a:lnTo>
                  <a:pt x="3371964" y="1781938"/>
                </a:lnTo>
                <a:lnTo>
                  <a:pt x="3374186" y="1783206"/>
                </a:lnTo>
                <a:lnTo>
                  <a:pt x="3377042" y="1783523"/>
                </a:lnTo>
                <a:lnTo>
                  <a:pt x="3383390" y="1784157"/>
                </a:lnTo>
                <a:lnTo>
                  <a:pt x="3389738" y="1784790"/>
                </a:lnTo>
                <a:lnTo>
                  <a:pt x="3396404" y="1784157"/>
                </a:lnTo>
                <a:lnTo>
                  <a:pt x="3403069" y="1783206"/>
                </a:lnTo>
                <a:lnTo>
                  <a:pt x="3409417" y="1781621"/>
                </a:lnTo>
                <a:lnTo>
                  <a:pt x="3415765" y="1779402"/>
                </a:lnTo>
                <a:lnTo>
                  <a:pt x="3421478" y="1777184"/>
                </a:lnTo>
                <a:lnTo>
                  <a:pt x="3426557" y="1774965"/>
                </a:lnTo>
                <a:lnTo>
                  <a:pt x="3430683" y="1772113"/>
                </a:lnTo>
                <a:lnTo>
                  <a:pt x="3434174" y="1769260"/>
                </a:lnTo>
                <a:lnTo>
                  <a:pt x="3435127" y="1767675"/>
                </a:lnTo>
                <a:lnTo>
                  <a:pt x="3436079" y="1766091"/>
                </a:lnTo>
                <a:lnTo>
                  <a:pt x="3436396" y="1765140"/>
                </a:lnTo>
                <a:lnTo>
                  <a:pt x="3436396" y="1763555"/>
                </a:lnTo>
                <a:lnTo>
                  <a:pt x="3436079" y="1761970"/>
                </a:lnTo>
                <a:lnTo>
                  <a:pt x="3435761" y="1760702"/>
                </a:lnTo>
                <a:lnTo>
                  <a:pt x="3434492" y="1759118"/>
                </a:lnTo>
                <a:lnTo>
                  <a:pt x="3432905" y="1757850"/>
                </a:lnTo>
                <a:lnTo>
                  <a:pt x="3428144" y="1754997"/>
                </a:lnTo>
                <a:lnTo>
                  <a:pt x="3423065" y="1752145"/>
                </a:lnTo>
                <a:lnTo>
                  <a:pt x="3417352" y="1749292"/>
                </a:lnTo>
                <a:lnTo>
                  <a:pt x="3410369" y="1746440"/>
                </a:lnTo>
                <a:lnTo>
                  <a:pt x="3403386" y="1743587"/>
                </a:lnTo>
                <a:lnTo>
                  <a:pt x="3396404" y="1741369"/>
                </a:lnTo>
                <a:lnTo>
                  <a:pt x="3380534" y="1736614"/>
                </a:lnTo>
                <a:lnTo>
                  <a:pt x="3363711" y="1732177"/>
                </a:lnTo>
                <a:lnTo>
                  <a:pt x="3346572" y="1728374"/>
                </a:lnTo>
                <a:lnTo>
                  <a:pt x="3329749" y="1725204"/>
                </a:lnTo>
                <a:lnTo>
                  <a:pt x="3313562" y="1723303"/>
                </a:lnTo>
                <a:lnTo>
                  <a:pt x="3292296" y="1720767"/>
                </a:lnTo>
                <a:lnTo>
                  <a:pt x="3270078" y="1719182"/>
                </a:lnTo>
                <a:lnTo>
                  <a:pt x="3270078" y="1699532"/>
                </a:lnTo>
                <a:lnTo>
                  <a:pt x="3269761" y="1698581"/>
                </a:lnTo>
                <a:lnTo>
                  <a:pt x="3269126" y="1697313"/>
                </a:lnTo>
                <a:lnTo>
                  <a:pt x="3267539" y="1696045"/>
                </a:lnTo>
                <a:lnTo>
                  <a:pt x="3265317" y="1694778"/>
                </a:lnTo>
                <a:lnTo>
                  <a:pt x="3263413" y="1694144"/>
                </a:lnTo>
                <a:lnTo>
                  <a:pt x="3260556" y="1693827"/>
                </a:lnTo>
                <a:lnTo>
                  <a:pt x="3258017" y="1693193"/>
                </a:lnTo>
                <a:lnTo>
                  <a:pt x="3254843" y="1692876"/>
                </a:lnTo>
                <a:lnTo>
                  <a:pt x="3203106" y="1692876"/>
                </a:lnTo>
                <a:close/>
                <a:moveTo>
                  <a:pt x="3225959" y="1673225"/>
                </a:moveTo>
                <a:lnTo>
                  <a:pt x="3251986" y="1673542"/>
                </a:lnTo>
                <a:lnTo>
                  <a:pt x="3278013" y="1674493"/>
                </a:lnTo>
                <a:lnTo>
                  <a:pt x="3303722" y="1675444"/>
                </a:lnTo>
                <a:lnTo>
                  <a:pt x="3328480" y="1677028"/>
                </a:lnTo>
                <a:lnTo>
                  <a:pt x="3353237" y="1679247"/>
                </a:lnTo>
                <a:lnTo>
                  <a:pt x="3377360" y="1681466"/>
                </a:lnTo>
                <a:lnTo>
                  <a:pt x="3401165" y="1684318"/>
                </a:lnTo>
                <a:lnTo>
                  <a:pt x="3424335" y="1687805"/>
                </a:lnTo>
                <a:lnTo>
                  <a:pt x="3446870" y="1691291"/>
                </a:lnTo>
                <a:lnTo>
                  <a:pt x="3468771" y="1695411"/>
                </a:lnTo>
                <a:lnTo>
                  <a:pt x="3490037" y="1699532"/>
                </a:lnTo>
                <a:lnTo>
                  <a:pt x="3510668" y="1704286"/>
                </a:lnTo>
                <a:lnTo>
                  <a:pt x="3530664" y="1709357"/>
                </a:lnTo>
                <a:lnTo>
                  <a:pt x="3550026" y="1715062"/>
                </a:lnTo>
                <a:lnTo>
                  <a:pt x="3568752" y="1720450"/>
                </a:lnTo>
                <a:lnTo>
                  <a:pt x="3586527" y="1726789"/>
                </a:lnTo>
                <a:lnTo>
                  <a:pt x="3603349" y="1733128"/>
                </a:lnTo>
                <a:lnTo>
                  <a:pt x="3619219" y="1739467"/>
                </a:lnTo>
                <a:lnTo>
                  <a:pt x="3634454" y="1746440"/>
                </a:lnTo>
                <a:lnTo>
                  <a:pt x="3648738" y="1753413"/>
                </a:lnTo>
                <a:lnTo>
                  <a:pt x="3661751" y="1760702"/>
                </a:lnTo>
                <a:lnTo>
                  <a:pt x="3673812" y="1768626"/>
                </a:lnTo>
                <a:lnTo>
                  <a:pt x="3685239" y="1776550"/>
                </a:lnTo>
                <a:lnTo>
                  <a:pt x="3695713" y="1784157"/>
                </a:lnTo>
                <a:lnTo>
                  <a:pt x="3704600" y="1792397"/>
                </a:lnTo>
                <a:lnTo>
                  <a:pt x="3708726" y="1796834"/>
                </a:lnTo>
                <a:lnTo>
                  <a:pt x="3712535" y="1800955"/>
                </a:lnTo>
                <a:lnTo>
                  <a:pt x="3716027" y="1805075"/>
                </a:lnTo>
                <a:lnTo>
                  <a:pt x="3719518" y="1809512"/>
                </a:lnTo>
                <a:lnTo>
                  <a:pt x="3722375" y="1813950"/>
                </a:lnTo>
                <a:lnTo>
                  <a:pt x="3725231" y="1818704"/>
                </a:lnTo>
                <a:lnTo>
                  <a:pt x="3727453" y="1822824"/>
                </a:lnTo>
                <a:lnTo>
                  <a:pt x="3729357" y="1827261"/>
                </a:lnTo>
                <a:lnTo>
                  <a:pt x="3731579" y="1832015"/>
                </a:lnTo>
                <a:lnTo>
                  <a:pt x="3733166" y="1836136"/>
                </a:lnTo>
                <a:lnTo>
                  <a:pt x="3733801" y="1840890"/>
                </a:lnTo>
                <a:lnTo>
                  <a:pt x="3735071" y="1845644"/>
                </a:lnTo>
                <a:lnTo>
                  <a:pt x="3735388" y="1850081"/>
                </a:lnTo>
                <a:lnTo>
                  <a:pt x="3735388" y="1854836"/>
                </a:lnTo>
                <a:lnTo>
                  <a:pt x="3735388" y="1859590"/>
                </a:lnTo>
                <a:lnTo>
                  <a:pt x="3735071" y="1864344"/>
                </a:lnTo>
                <a:lnTo>
                  <a:pt x="3733801" y="1869098"/>
                </a:lnTo>
                <a:lnTo>
                  <a:pt x="3733166" y="1873219"/>
                </a:lnTo>
                <a:lnTo>
                  <a:pt x="3731579" y="1877973"/>
                </a:lnTo>
                <a:lnTo>
                  <a:pt x="3729357" y="1882727"/>
                </a:lnTo>
                <a:lnTo>
                  <a:pt x="3727453" y="1887164"/>
                </a:lnTo>
                <a:lnTo>
                  <a:pt x="3725231" y="1891285"/>
                </a:lnTo>
                <a:lnTo>
                  <a:pt x="3722375" y="1895722"/>
                </a:lnTo>
                <a:lnTo>
                  <a:pt x="3719518" y="1900476"/>
                </a:lnTo>
                <a:lnTo>
                  <a:pt x="3716027" y="1904913"/>
                </a:lnTo>
                <a:lnTo>
                  <a:pt x="3712535" y="1908717"/>
                </a:lnTo>
                <a:lnTo>
                  <a:pt x="3708726" y="1913154"/>
                </a:lnTo>
                <a:lnTo>
                  <a:pt x="3704600" y="1917274"/>
                </a:lnTo>
                <a:lnTo>
                  <a:pt x="3695713" y="1925515"/>
                </a:lnTo>
                <a:lnTo>
                  <a:pt x="3685239" y="1933438"/>
                </a:lnTo>
                <a:lnTo>
                  <a:pt x="3673812" y="1941362"/>
                </a:lnTo>
                <a:lnTo>
                  <a:pt x="3661751" y="1948969"/>
                </a:lnTo>
                <a:lnTo>
                  <a:pt x="3648738" y="1956259"/>
                </a:lnTo>
                <a:lnTo>
                  <a:pt x="3634454" y="1963548"/>
                </a:lnTo>
                <a:lnTo>
                  <a:pt x="3619219" y="1970521"/>
                </a:lnTo>
                <a:lnTo>
                  <a:pt x="3603349" y="1976860"/>
                </a:lnTo>
                <a:lnTo>
                  <a:pt x="3586527" y="1983199"/>
                </a:lnTo>
                <a:lnTo>
                  <a:pt x="3568752" y="1989538"/>
                </a:lnTo>
                <a:lnTo>
                  <a:pt x="3550026" y="1994926"/>
                </a:lnTo>
                <a:lnTo>
                  <a:pt x="3530664" y="2000631"/>
                </a:lnTo>
                <a:lnTo>
                  <a:pt x="3510668" y="2005702"/>
                </a:lnTo>
                <a:lnTo>
                  <a:pt x="3490037" y="2010457"/>
                </a:lnTo>
                <a:lnTo>
                  <a:pt x="3468771" y="2014577"/>
                </a:lnTo>
                <a:lnTo>
                  <a:pt x="3446870" y="2018697"/>
                </a:lnTo>
                <a:lnTo>
                  <a:pt x="3424335" y="2022184"/>
                </a:lnTo>
                <a:lnTo>
                  <a:pt x="3401165" y="2025670"/>
                </a:lnTo>
                <a:lnTo>
                  <a:pt x="3377360" y="2028523"/>
                </a:lnTo>
                <a:lnTo>
                  <a:pt x="3353237" y="2030741"/>
                </a:lnTo>
                <a:lnTo>
                  <a:pt x="3328480" y="2032643"/>
                </a:lnTo>
                <a:lnTo>
                  <a:pt x="3303722" y="2034228"/>
                </a:lnTo>
                <a:lnTo>
                  <a:pt x="3278013" y="2035495"/>
                </a:lnTo>
                <a:lnTo>
                  <a:pt x="3251986" y="2036446"/>
                </a:lnTo>
                <a:lnTo>
                  <a:pt x="3225959" y="2036763"/>
                </a:lnTo>
                <a:lnTo>
                  <a:pt x="3199615" y="2036446"/>
                </a:lnTo>
                <a:lnTo>
                  <a:pt x="3173905" y="2035495"/>
                </a:lnTo>
                <a:lnTo>
                  <a:pt x="3148196" y="2034228"/>
                </a:lnTo>
                <a:lnTo>
                  <a:pt x="3123121" y="2032643"/>
                </a:lnTo>
                <a:lnTo>
                  <a:pt x="3098681" y="2030741"/>
                </a:lnTo>
                <a:lnTo>
                  <a:pt x="3074241" y="2028523"/>
                </a:lnTo>
                <a:lnTo>
                  <a:pt x="3050436" y="2025670"/>
                </a:lnTo>
                <a:lnTo>
                  <a:pt x="3027584" y="2022184"/>
                </a:lnTo>
                <a:lnTo>
                  <a:pt x="3004731" y="2018697"/>
                </a:lnTo>
                <a:lnTo>
                  <a:pt x="2983147" y="2014577"/>
                </a:lnTo>
                <a:lnTo>
                  <a:pt x="2961564" y="2010457"/>
                </a:lnTo>
                <a:lnTo>
                  <a:pt x="2940933" y="2005702"/>
                </a:lnTo>
                <a:lnTo>
                  <a:pt x="2920937" y="2000631"/>
                </a:lnTo>
                <a:lnTo>
                  <a:pt x="2901575" y="1994926"/>
                </a:lnTo>
                <a:lnTo>
                  <a:pt x="2883483" y="1989538"/>
                </a:lnTo>
                <a:lnTo>
                  <a:pt x="2865709" y="1983199"/>
                </a:lnTo>
                <a:lnTo>
                  <a:pt x="2848569" y="1976860"/>
                </a:lnTo>
                <a:lnTo>
                  <a:pt x="2832382" y="1970521"/>
                </a:lnTo>
                <a:lnTo>
                  <a:pt x="2817464" y="1963548"/>
                </a:lnTo>
                <a:lnTo>
                  <a:pt x="2803181" y="1956259"/>
                </a:lnTo>
                <a:lnTo>
                  <a:pt x="2789850" y="1948969"/>
                </a:lnTo>
                <a:lnTo>
                  <a:pt x="2777789" y="1941362"/>
                </a:lnTo>
                <a:lnTo>
                  <a:pt x="2766362" y="1933438"/>
                </a:lnTo>
                <a:lnTo>
                  <a:pt x="2755888" y="1925515"/>
                </a:lnTo>
                <a:lnTo>
                  <a:pt x="2747001" y="1917274"/>
                </a:lnTo>
                <a:lnTo>
                  <a:pt x="2742875" y="1913154"/>
                </a:lnTo>
                <a:lnTo>
                  <a:pt x="2739066" y="1908717"/>
                </a:lnTo>
                <a:lnTo>
                  <a:pt x="2735574" y="1904913"/>
                </a:lnTo>
                <a:lnTo>
                  <a:pt x="2732400" y="1900476"/>
                </a:lnTo>
                <a:lnTo>
                  <a:pt x="2729226" y="1895722"/>
                </a:lnTo>
                <a:lnTo>
                  <a:pt x="2726370" y="1891285"/>
                </a:lnTo>
                <a:lnTo>
                  <a:pt x="2724148" y="1887164"/>
                </a:lnTo>
                <a:lnTo>
                  <a:pt x="2722244" y="1882727"/>
                </a:lnTo>
                <a:lnTo>
                  <a:pt x="2720022" y="1877973"/>
                </a:lnTo>
                <a:lnTo>
                  <a:pt x="2718435" y="1873219"/>
                </a:lnTo>
                <a:lnTo>
                  <a:pt x="2717800" y="1869098"/>
                </a:lnTo>
                <a:lnTo>
                  <a:pt x="2716530" y="1864344"/>
                </a:lnTo>
                <a:lnTo>
                  <a:pt x="2716213" y="1859590"/>
                </a:lnTo>
                <a:lnTo>
                  <a:pt x="2716213" y="1854836"/>
                </a:lnTo>
                <a:lnTo>
                  <a:pt x="2716213" y="1850081"/>
                </a:lnTo>
                <a:lnTo>
                  <a:pt x="2716530" y="1845644"/>
                </a:lnTo>
                <a:lnTo>
                  <a:pt x="2717800" y="1840890"/>
                </a:lnTo>
                <a:lnTo>
                  <a:pt x="2718435" y="1836136"/>
                </a:lnTo>
                <a:lnTo>
                  <a:pt x="2720022" y="1832015"/>
                </a:lnTo>
                <a:lnTo>
                  <a:pt x="2722244" y="1827261"/>
                </a:lnTo>
                <a:lnTo>
                  <a:pt x="2724148" y="1822824"/>
                </a:lnTo>
                <a:lnTo>
                  <a:pt x="2726370" y="1818704"/>
                </a:lnTo>
                <a:lnTo>
                  <a:pt x="2729226" y="1813950"/>
                </a:lnTo>
                <a:lnTo>
                  <a:pt x="2732400" y="1809512"/>
                </a:lnTo>
                <a:lnTo>
                  <a:pt x="2735574" y="1805075"/>
                </a:lnTo>
                <a:lnTo>
                  <a:pt x="2739066" y="1800955"/>
                </a:lnTo>
                <a:lnTo>
                  <a:pt x="2742875" y="1796834"/>
                </a:lnTo>
                <a:lnTo>
                  <a:pt x="2747001" y="1792397"/>
                </a:lnTo>
                <a:lnTo>
                  <a:pt x="2755888" y="1784157"/>
                </a:lnTo>
                <a:lnTo>
                  <a:pt x="2766362" y="1776550"/>
                </a:lnTo>
                <a:lnTo>
                  <a:pt x="2777789" y="1768626"/>
                </a:lnTo>
                <a:lnTo>
                  <a:pt x="2789850" y="1760702"/>
                </a:lnTo>
                <a:lnTo>
                  <a:pt x="2803181" y="1753413"/>
                </a:lnTo>
                <a:lnTo>
                  <a:pt x="2817464" y="1746440"/>
                </a:lnTo>
                <a:lnTo>
                  <a:pt x="2832382" y="1739467"/>
                </a:lnTo>
                <a:lnTo>
                  <a:pt x="2848569" y="1733128"/>
                </a:lnTo>
                <a:lnTo>
                  <a:pt x="2865709" y="1726789"/>
                </a:lnTo>
                <a:lnTo>
                  <a:pt x="2883483" y="1720450"/>
                </a:lnTo>
                <a:lnTo>
                  <a:pt x="2901575" y="1715062"/>
                </a:lnTo>
                <a:lnTo>
                  <a:pt x="2920937" y="1709357"/>
                </a:lnTo>
                <a:lnTo>
                  <a:pt x="2940933" y="1704286"/>
                </a:lnTo>
                <a:lnTo>
                  <a:pt x="2961564" y="1699532"/>
                </a:lnTo>
                <a:lnTo>
                  <a:pt x="2983147" y="1695411"/>
                </a:lnTo>
                <a:lnTo>
                  <a:pt x="3004731" y="1691291"/>
                </a:lnTo>
                <a:lnTo>
                  <a:pt x="3027584" y="1687805"/>
                </a:lnTo>
                <a:lnTo>
                  <a:pt x="3050436" y="1684318"/>
                </a:lnTo>
                <a:lnTo>
                  <a:pt x="3074241" y="1681466"/>
                </a:lnTo>
                <a:lnTo>
                  <a:pt x="3098681" y="1679247"/>
                </a:lnTo>
                <a:lnTo>
                  <a:pt x="3123121" y="1677028"/>
                </a:lnTo>
                <a:lnTo>
                  <a:pt x="3148196" y="1675444"/>
                </a:lnTo>
                <a:lnTo>
                  <a:pt x="3173905" y="1674493"/>
                </a:lnTo>
                <a:lnTo>
                  <a:pt x="3199615" y="1673542"/>
                </a:lnTo>
                <a:lnTo>
                  <a:pt x="3225959" y="1673225"/>
                </a:lnTo>
                <a:close/>
                <a:moveTo>
                  <a:pt x="3454389" y="0"/>
                </a:moveTo>
                <a:lnTo>
                  <a:pt x="3461374" y="0"/>
                </a:lnTo>
                <a:lnTo>
                  <a:pt x="3468995" y="635"/>
                </a:lnTo>
                <a:lnTo>
                  <a:pt x="3475981" y="1587"/>
                </a:lnTo>
                <a:lnTo>
                  <a:pt x="3482966" y="3174"/>
                </a:lnTo>
                <a:lnTo>
                  <a:pt x="3490270" y="5079"/>
                </a:lnTo>
                <a:lnTo>
                  <a:pt x="3497255" y="7300"/>
                </a:lnTo>
                <a:lnTo>
                  <a:pt x="3503923" y="9839"/>
                </a:lnTo>
                <a:lnTo>
                  <a:pt x="3510591" y="13013"/>
                </a:lnTo>
                <a:lnTo>
                  <a:pt x="3517259" y="16505"/>
                </a:lnTo>
                <a:lnTo>
                  <a:pt x="3523610" y="20314"/>
                </a:lnTo>
                <a:lnTo>
                  <a:pt x="3529643" y="24757"/>
                </a:lnTo>
                <a:lnTo>
                  <a:pt x="3535676" y="29518"/>
                </a:lnTo>
                <a:lnTo>
                  <a:pt x="3541074" y="34596"/>
                </a:lnTo>
                <a:lnTo>
                  <a:pt x="3546472" y="39992"/>
                </a:lnTo>
                <a:lnTo>
                  <a:pt x="3551235" y="45705"/>
                </a:lnTo>
                <a:lnTo>
                  <a:pt x="3555998" y="51418"/>
                </a:lnTo>
                <a:lnTo>
                  <a:pt x="3560443" y="57766"/>
                </a:lnTo>
                <a:lnTo>
                  <a:pt x="3564254" y="64113"/>
                </a:lnTo>
                <a:lnTo>
                  <a:pt x="3567746" y="70779"/>
                </a:lnTo>
                <a:lnTo>
                  <a:pt x="3570922" y="77444"/>
                </a:lnTo>
                <a:lnTo>
                  <a:pt x="3573462" y="84109"/>
                </a:lnTo>
                <a:lnTo>
                  <a:pt x="3575684" y="91410"/>
                </a:lnTo>
                <a:lnTo>
                  <a:pt x="3577590" y="98709"/>
                </a:lnTo>
                <a:lnTo>
                  <a:pt x="3579177" y="106009"/>
                </a:lnTo>
                <a:lnTo>
                  <a:pt x="3580448" y="113309"/>
                </a:lnTo>
                <a:lnTo>
                  <a:pt x="3580765" y="120927"/>
                </a:lnTo>
                <a:lnTo>
                  <a:pt x="3581400" y="128544"/>
                </a:lnTo>
                <a:lnTo>
                  <a:pt x="3580765" y="136162"/>
                </a:lnTo>
                <a:lnTo>
                  <a:pt x="3530913" y="1012801"/>
                </a:lnTo>
                <a:lnTo>
                  <a:pt x="3529960" y="1019149"/>
                </a:lnTo>
                <a:lnTo>
                  <a:pt x="3529326" y="1025814"/>
                </a:lnTo>
                <a:lnTo>
                  <a:pt x="3528055" y="1032162"/>
                </a:lnTo>
                <a:lnTo>
                  <a:pt x="3526785" y="1038510"/>
                </a:lnTo>
                <a:lnTo>
                  <a:pt x="3524880" y="1044541"/>
                </a:lnTo>
                <a:lnTo>
                  <a:pt x="3522975" y="1050254"/>
                </a:lnTo>
                <a:lnTo>
                  <a:pt x="3520434" y="1056284"/>
                </a:lnTo>
                <a:lnTo>
                  <a:pt x="3518212" y="1062315"/>
                </a:lnTo>
                <a:lnTo>
                  <a:pt x="3515354" y="1067710"/>
                </a:lnTo>
                <a:lnTo>
                  <a:pt x="3512179" y="1072789"/>
                </a:lnTo>
                <a:lnTo>
                  <a:pt x="3508686" y="1077867"/>
                </a:lnTo>
                <a:lnTo>
                  <a:pt x="3505193" y="1083263"/>
                </a:lnTo>
                <a:lnTo>
                  <a:pt x="3501700" y="1087706"/>
                </a:lnTo>
                <a:lnTo>
                  <a:pt x="3497572" y="1092467"/>
                </a:lnTo>
                <a:lnTo>
                  <a:pt x="3493445" y="1096910"/>
                </a:lnTo>
                <a:lnTo>
                  <a:pt x="3488999" y="1101354"/>
                </a:lnTo>
                <a:lnTo>
                  <a:pt x="3484554" y="1105163"/>
                </a:lnTo>
                <a:lnTo>
                  <a:pt x="3479791" y="1108654"/>
                </a:lnTo>
                <a:lnTo>
                  <a:pt x="3474710" y="1112463"/>
                </a:lnTo>
                <a:lnTo>
                  <a:pt x="3469630" y="1115319"/>
                </a:lnTo>
                <a:lnTo>
                  <a:pt x="3464550" y="1118493"/>
                </a:lnTo>
                <a:lnTo>
                  <a:pt x="3459152" y="1121350"/>
                </a:lnTo>
                <a:lnTo>
                  <a:pt x="3453436" y="1123889"/>
                </a:lnTo>
                <a:lnTo>
                  <a:pt x="3448038" y="1126111"/>
                </a:lnTo>
                <a:lnTo>
                  <a:pt x="3442005" y="1128015"/>
                </a:lnTo>
                <a:lnTo>
                  <a:pt x="3435972" y="1129602"/>
                </a:lnTo>
                <a:lnTo>
                  <a:pt x="3430256" y="1130871"/>
                </a:lnTo>
                <a:lnTo>
                  <a:pt x="3423906" y="1132141"/>
                </a:lnTo>
                <a:lnTo>
                  <a:pt x="3417873" y="1132776"/>
                </a:lnTo>
                <a:lnTo>
                  <a:pt x="3411522" y="1133093"/>
                </a:lnTo>
                <a:lnTo>
                  <a:pt x="3405490" y="1133093"/>
                </a:lnTo>
                <a:lnTo>
                  <a:pt x="3398504" y="1132776"/>
                </a:lnTo>
                <a:lnTo>
                  <a:pt x="3392471" y="1132458"/>
                </a:lnTo>
                <a:lnTo>
                  <a:pt x="3386120" y="1131189"/>
                </a:lnTo>
                <a:lnTo>
                  <a:pt x="3379770" y="1129919"/>
                </a:lnTo>
                <a:lnTo>
                  <a:pt x="3373736" y="1128332"/>
                </a:lnTo>
                <a:lnTo>
                  <a:pt x="3368021" y="1126745"/>
                </a:lnTo>
                <a:lnTo>
                  <a:pt x="3361988" y="1124524"/>
                </a:lnTo>
                <a:lnTo>
                  <a:pt x="3356590" y="1122302"/>
                </a:lnTo>
                <a:lnTo>
                  <a:pt x="3350874" y="1119763"/>
                </a:lnTo>
                <a:lnTo>
                  <a:pt x="3345476" y="1116589"/>
                </a:lnTo>
                <a:lnTo>
                  <a:pt x="3340396" y="1113415"/>
                </a:lnTo>
                <a:lnTo>
                  <a:pt x="3334998" y="1109924"/>
                </a:lnTo>
                <a:lnTo>
                  <a:pt x="3330553" y="1106432"/>
                </a:lnTo>
                <a:lnTo>
                  <a:pt x="3325790" y="1102306"/>
                </a:lnTo>
                <a:lnTo>
                  <a:pt x="3321344" y="1098497"/>
                </a:lnTo>
                <a:lnTo>
                  <a:pt x="3316899" y="1094054"/>
                </a:lnTo>
                <a:lnTo>
                  <a:pt x="3312771" y="1089293"/>
                </a:lnTo>
                <a:lnTo>
                  <a:pt x="3308961" y="1084849"/>
                </a:lnTo>
                <a:lnTo>
                  <a:pt x="3305150" y="1080089"/>
                </a:lnTo>
                <a:lnTo>
                  <a:pt x="3301975" y="1074693"/>
                </a:lnTo>
                <a:lnTo>
                  <a:pt x="3298482" y="1069615"/>
                </a:lnTo>
                <a:lnTo>
                  <a:pt x="3295625" y="1064219"/>
                </a:lnTo>
                <a:lnTo>
                  <a:pt x="3293084" y="1058823"/>
                </a:lnTo>
                <a:lnTo>
                  <a:pt x="3290544" y="1053110"/>
                </a:lnTo>
                <a:lnTo>
                  <a:pt x="3288639" y="1047397"/>
                </a:lnTo>
                <a:lnTo>
                  <a:pt x="3286734" y="1041367"/>
                </a:lnTo>
                <a:lnTo>
                  <a:pt x="3285146" y="1035019"/>
                </a:lnTo>
                <a:lnTo>
                  <a:pt x="3283558" y="1028988"/>
                </a:lnTo>
                <a:lnTo>
                  <a:pt x="3282606" y="1022640"/>
                </a:lnTo>
                <a:lnTo>
                  <a:pt x="3281971" y="1015975"/>
                </a:lnTo>
                <a:lnTo>
                  <a:pt x="3281654" y="1009627"/>
                </a:lnTo>
                <a:lnTo>
                  <a:pt x="3281018" y="1003597"/>
                </a:lnTo>
                <a:lnTo>
                  <a:pt x="3281654" y="996614"/>
                </a:lnTo>
                <a:lnTo>
                  <a:pt x="3306103" y="573529"/>
                </a:lnTo>
                <a:lnTo>
                  <a:pt x="3299118" y="568768"/>
                </a:lnTo>
                <a:lnTo>
                  <a:pt x="2057582" y="2162081"/>
                </a:lnTo>
                <a:lnTo>
                  <a:pt x="2052502" y="2168112"/>
                </a:lnTo>
                <a:lnTo>
                  <a:pt x="2047422" y="2173825"/>
                </a:lnTo>
                <a:lnTo>
                  <a:pt x="2042024" y="2178903"/>
                </a:lnTo>
                <a:lnTo>
                  <a:pt x="2036626" y="2183981"/>
                </a:lnTo>
                <a:lnTo>
                  <a:pt x="2030592" y="2188742"/>
                </a:lnTo>
                <a:lnTo>
                  <a:pt x="2024877" y="2193186"/>
                </a:lnTo>
                <a:lnTo>
                  <a:pt x="2018844" y="2197629"/>
                </a:lnTo>
                <a:lnTo>
                  <a:pt x="2012493" y="2201121"/>
                </a:lnTo>
                <a:lnTo>
                  <a:pt x="2006143" y="2204612"/>
                </a:lnTo>
                <a:lnTo>
                  <a:pt x="1999475" y="2207786"/>
                </a:lnTo>
                <a:lnTo>
                  <a:pt x="1992807" y="2210642"/>
                </a:lnTo>
                <a:lnTo>
                  <a:pt x="1986139" y="2213182"/>
                </a:lnTo>
                <a:lnTo>
                  <a:pt x="1979470" y="2215403"/>
                </a:lnTo>
                <a:lnTo>
                  <a:pt x="1972485" y="2217308"/>
                </a:lnTo>
                <a:lnTo>
                  <a:pt x="1965499" y="2218577"/>
                </a:lnTo>
                <a:lnTo>
                  <a:pt x="1958514" y="2219529"/>
                </a:lnTo>
                <a:lnTo>
                  <a:pt x="1951528" y="2220482"/>
                </a:lnTo>
                <a:lnTo>
                  <a:pt x="1944225" y="2221116"/>
                </a:lnTo>
                <a:lnTo>
                  <a:pt x="1937239" y="2221116"/>
                </a:lnTo>
                <a:lnTo>
                  <a:pt x="1929619" y="2221116"/>
                </a:lnTo>
                <a:lnTo>
                  <a:pt x="1922633" y="2220482"/>
                </a:lnTo>
                <a:lnTo>
                  <a:pt x="1915647" y="2219529"/>
                </a:lnTo>
                <a:lnTo>
                  <a:pt x="1908344" y="2218577"/>
                </a:lnTo>
                <a:lnTo>
                  <a:pt x="1901358" y="2216990"/>
                </a:lnTo>
                <a:lnTo>
                  <a:pt x="1894690" y="2214769"/>
                </a:lnTo>
                <a:lnTo>
                  <a:pt x="1887387" y="2212547"/>
                </a:lnTo>
                <a:lnTo>
                  <a:pt x="1880402" y="2210008"/>
                </a:lnTo>
                <a:lnTo>
                  <a:pt x="1873734" y="2207151"/>
                </a:lnTo>
                <a:lnTo>
                  <a:pt x="1867066" y="2203977"/>
                </a:lnTo>
                <a:lnTo>
                  <a:pt x="1860715" y="2199851"/>
                </a:lnTo>
                <a:lnTo>
                  <a:pt x="1854047" y="2196042"/>
                </a:lnTo>
                <a:lnTo>
                  <a:pt x="1847696" y="2191599"/>
                </a:lnTo>
                <a:lnTo>
                  <a:pt x="1229469" y="1731062"/>
                </a:lnTo>
                <a:lnTo>
                  <a:pt x="271487" y="2768937"/>
                </a:lnTo>
                <a:lnTo>
                  <a:pt x="266406" y="2774967"/>
                </a:lnTo>
                <a:lnTo>
                  <a:pt x="260691" y="2780680"/>
                </a:lnTo>
                <a:lnTo>
                  <a:pt x="254975" y="2785759"/>
                </a:lnTo>
                <a:lnTo>
                  <a:pt x="248942" y="2791154"/>
                </a:lnTo>
                <a:lnTo>
                  <a:pt x="242592" y="2795915"/>
                </a:lnTo>
                <a:lnTo>
                  <a:pt x="236241" y="2800041"/>
                </a:lnTo>
                <a:lnTo>
                  <a:pt x="230208" y="2804167"/>
                </a:lnTo>
                <a:lnTo>
                  <a:pt x="223223" y="2807659"/>
                </a:lnTo>
                <a:lnTo>
                  <a:pt x="216554" y="2810833"/>
                </a:lnTo>
                <a:lnTo>
                  <a:pt x="209886" y="2814007"/>
                </a:lnTo>
                <a:lnTo>
                  <a:pt x="202901" y="2816228"/>
                </a:lnTo>
                <a:lnTo>
                  <a:pt x="195915" y="2818767"/>
                </a:lnTo>
                <a:lnTo>
                  <a:pt x="188612" y="2820354"/>
                </a:lnTo>
                <a:lnTo>
                  <a:pt x="181309" y="2821941"/>
                </a:lnTo>
                <a:lnTo>
                  <a:pt x="174006" y="2822894"/>
                </a:lnTo>
                <a:lnTo>
                  <a:pt x="166703" y="2823846"/>
                </a:lnTo>
                <a:lnTo>
                  <a:pt x="159082" y="2824163"/>
                </a:lnTo>
                <a:lnTo>
                  <a:pt x="152096" y="2824163"/>
                </a:lnTo>
                <a:lnTo>
                  <a:pt x="144476" y="2823846"/>
                </a:lnTo>
                <a:lnTo>
                  <a:pt x="136855" y="2823528"/>
                </a:lnTo>
                <a:lnTo>
                  <a:pt x="129552" y="2822259"/>
                </a:lnTo>
                <a:lnTo>
                  <a:pt x="122249" y="2820672"/>
                </a:lnTo>
                <a:lnTo>
                  <a:pt x="114945" y="2819085"/>
                </a:lnTo>
                <a:lnTo>
                  <a:pt x="107642" y="2816546"/>
                </a:lnTo>
                <a:lnTo>
                  <a:pt x="100657" y="2814324"/>
                </a:lnTo>
                <a:lnTo>
                  <a:pt x="93671" y="2811467"/>
                </a:lnTo>
                <a:lnTo>
                  <a:pt x="87003" y="2807976"/>
                </a:lnTo>
                <a:lnTo>
                  <a:pt x="80335" y="2804485"/>
                </a:lnTo>
                <a:lnTo>
                  <a:pt x="73349" y="2800359"/>
                </a:lnTo>
                <a:lnTo>
                  <a:pt x="66681" y="2796233"/>
                </a:lnTo>
                <a:lnTo>
                  <a:pt x="60331" y="2791472"/>
                </a:lnTo>
                <a:lnTo>
                  <a:pt x="54298" y="2785759"/>
                </a:lnTo>
                <a:lnTo>
                  <a:pt x="48265" y="2780680"/>
                </a:lnTo>
                <a:lnTo>
                  <a:pt x="42867" y="2774967"/>
                </a:lnTo>
                <a:lnTo>
                  <a:pt x="37469" y="2768937"/>
                </a:lnTo>
                <a:lnTo>
                  <a:pt x="32388" y="2762906"/>
                </a:lnTo>
                <a:lnTo>
                  <a:pt x="28260" y="2756876"/>
                </a:lnTo>
                <a:lnTo>
                  <a:pt x="23815" y="2749893"/>
                </a:lnTo>
                <a:lnTo>
                  <a:pt x="19687" y="2743228"/>
                </a:lnTo>
                <a:lnTo>
                  <a:pt x="16194" y="2736563"/>
                </a:lnTo>
                <a:lnTo>
                  <a:pt x="13019" y="2729580"/>
                </a:lnTo>
                <a:lnTo>
                  <a:pt x="10479" y="2722280"/>
                </a:lnTo>
                <a:lnTo>
                  <a:pt x="7938" y="2715297"/>
                </a:lnTo>
                <a:lnTo>
                  <a:pt x="5716" y="2708315"/>
                </a:lnTo>
                <a:lnTo>
                  <a:pt x="3811" y="2700697"/>
                </a:lnTo>
                <a:lnTo>
                  <a:pt x="2540" y="2693080"/>
                </a:lnTo>
                <a:lnTo>
                  <a:pt x="1270" y="2685780"/>
                </a:lnTo>
                <a:lnTo>
                  <a:pt x="635" y="2678162"/>
                </a:lnTo>
                <a:lnTo>
                  <a:pt x="0" y="2670228"/>
                </a:lnTo>
                <a:lnTo>
                  <a:pt x="0" y="2662927"/>
                </a:lnTo>
                <a:lnTo>
                  <a:pt x="0" y="2655310"/>
                </a:lnTo>
                <a:lnTo>
                  <a:pt x="953" y="2648010"/>
                </a:lnTo>
                <a:lnTo>
                  <a:pt x="1588" y="2640075"/>
                </a:lnTo>
                <a:lnTo>
                  <a:pt x="3176" y="2632458"/>
                </a:lnTo>
                <a:lnTo>
                  <a:pt x="4763" y="2625158"/>
                </a:lnTo>
                <a:lnTo>
                  <a:pt x="6668" y="2617858"/>
                </a:lnTo>
                <a:lnTo>
                  <a:pt x="9526" y="2610558"/>
                </a:lnTo>
                <a:lnTo>
                  <a:pt x="12384" y="2603258"/>
                </a:lnTo>
                <a:lnTo>
                  <a:pt x="15559" y="2596275"/>
                </a:lnTo>
                <a:lnTo>
                  <a:pt x="19052" y="2588975"/>
                </a:lnTo>
                <a:lnTo>
                  <a:pt x="22545" y="2582310"/>
                </a:lnTo>
                <a:lnTo>
                  <a:pt x="26990" y="2575644"/>
                </a:lnTo>
                <a:lnTo>
                  <a:pt x="31753" y="2569297"/>
                </a:lnTo>
                <a:lnTo>
                  <a:pt x="36516" y="2562631"/>
                </a:lnTo>
                <a:lnTo>
                  <a:pt x="1086264" y="1414621"/>
                </a:lnTo>
                <a:lnTo>
                  <a:pt x="1091027" y="1408908"/>
                </a:lnTo>
                <a:lnTo>
                  <a:pt x="1096742" y="1403829"/>
                </a:lnTo>
                <a:lnTo>
                  <a:pt x="1101823" y="1398751"/>
                </a:lnTo>
                <a:lnTo>
                  <a:pt x="1107221" y="1393990"/>
                </a:lnTo>
                <a:lnTo>
                  <a:pt x="1113254" y="1389229"/>
                </a:lnTo>
                <a:lnTo>
                  <a:pt x="1119287" y="1385103"/>
                </a:lnTo>
                <a:lnTo>
                  <a:pt x="1125002" y="1381295"/>
                </a:lnTo>
                <a:lnTo>
                  <a:pt x="1131353" y="1377803"/>
                </a:lnTo>
                <a:lnTo>
                  <a:pt x="1137703" y="1374629"/>
                </a:lnTo>
                <a:lnTo>
                  <a:pt x="1144054" y="1371455"/>
                </a:lnTo>
                <a:lnTo>
                  <a:pt x="1150722" y="1368599"/>
                </a:lnTo>
                <a:lnTo>
                  <a:pt x="1157390" y="1366694"/>
                </a:lnTo>
                <a:lnTo>
                  <a:pt x="1164058" y="1364790"/>
                </a:lnTo>
                <a:lnTo>
                  <a:pt x="1170726" y="1362568"/>
                </a:lnTo>
                <a:lnTo>
                  <a:pt x="1177394" y="1361616"/>
                </a:lnTo>
                <a:lnTo>
                  <a:pt x="1184698" y="1360347"/>
                </a:lnTo>
                <a:lnTo>
                  <a:pt x="1191683" y="1360029"/>
                </a:lnTo>
                <a:lnTo>
                  <a:pt x="1198351" y="1359712"/>
                </a:lnTo>
                <a:lnTo>
                  <a:pt x="1205654" y="1359077"/>
                </a:lnTo>
                <a:lnTo>
                  <a:pt x="1212640" y="1359712"/>
                </a:lnTo>
                <a:lnTo>
                  <a:pt x="1219626" y="1360347"/>
                </a:lnTo>
                <a:lnTo>
                  <a:pt x="1226294" y="1361299"/>
                </a:lnTo>
                <a:lnTo>
                  <a:pt x="1233597" y="1362251"/>
                </a:lnTo>
                <a:lnTo>
                  <a:pt x="1240582" y="1363838"/>
                </a:lnTo>
                <a:lnTo>
                  <a:pt x="1247251" y="1365742"/>
                </a:lnTo>
                <a:lnTo>
                  <a:pt x="1253919" y="1368281"/>
                </a:lnTo>
                <a:lnTo>
                  <a:pt x="1260904" y="1371138"/>
                </a:lnTo>
                <a:lnTo>
                  <a:pt x="1267572" y="1373677"/>
                </a:lnTo>
                <a:lnTo>
                  <a:pt x="1274240" y="1376851"/>
                </a:lnTo>
                <a:lnTo>
                  <a:pt x="1280591" y="1380977"/>
                </a:lnTo>
                <a:lnTo>
                  <a:pt x="1286942" y="1384786"/>
                </a:lnTo>
                <a:lnTo>
                  <a:pt x="1292975" y="1389229"/>
                </a:lnTo>
                <a:lnTo>
                  <a:pt x="1907709" y="1846910"/>
                </a:lnTo>
                <a:lnTo>
                  <a:pt x="3043507" y="389124"/>
                </a:lnTo>
                <a:lnTo>
                  <a:pt x="3023186" y="374841"/>
                </a:lnTo>
                <a:lnTo>
                  <a:pt x="2660568" y="470377"/>
                </a:lnTo>
                <a:lnTo>
                  <a:pt x="2654853" y="471646"/>
                </a:lnTo>
                <a:lnTo>
                  <a:pt x="2648502" y="472598"/>
                </a:lnTo>
                <a:lnTo>
                  <a:pt x="2642152" y="473551"/>
                </a:lnTo>
                <a:lnTo>
                  <a:pt x="2635801" y="473868"/>
                </a:lnTo>
                <a:lnTo>
                  <a:pt x="2629450" y="474185"/>
                </a:lnTo>
                <a:lnTo>
                  <a:pt x="2623418" y="473868"/>
                </a:lnTo>
                <a:lnTo>
                  <a:pt x="2617384" y="473551"/>
                </a:lnTo>
                <a:lnTo>
                  <a:pt x="2611352" y="472598"/>
                </a:lnTo>
                <a:lnTo>
                  <a:pt x="2605318" y="471964"/>
                </a:lnTo>
                <a:lnTo>
                  <a:pt x="2599603" y="470377"/>
                </a:lnTo>
                <a:lnTo>
                  <a:pt x="2593570" y="468790"/>
                </a:lnTo>
                <a:lnTo>
                  <a:pt x="2587537" y="466885"/>
                </a:lnTo>
                <a:lnTo>
                  <a:pt x="2582139" y="464346"/>
                </a:lnTo>
                <a:lnTo>
                  <a:pt x="2576741" y="462124"/>
                </a:lnTo>
                <a:lnTo>
                  <a:pt x="2571660" y="459268"/>
                </a:lnTo>
                <a:lnTo>
                  <a:pt x="2565945" y="456094"/>
                </a:lnTo>
                <a:lnTo>
                  <a:pt x="2560864" y="452920"/>
                </a:lnTo>
                <a:lnTo>
                  <a:pt x="2556102" y="449429"/>
                </a:lnTo>
                <a:lnTo>
                  <a:pt x="2551339" y="445937"/>
                </a:lnTo>
                <a:lnTo>
                  <a:pt x="2546576" y="441811"/>
                </a:lnTo>
                <a:lnTo>
                  <a:pt x="2542448" y="437685"/>
                </a:lnTo>
                <a:lnTo>
                  <a:pt x="2538002" y="433242"/>
                </a:lnTo>
                <a:lnTo>
                  <a:pt x="2533875" y="428481"/>
                </a:lnTo>
                <a:lnTo>
                  <a:pt x="2530064" y="423402"/>
                </a:lnTo>
                <a:lnTo>
                  <a:pt x="2526572" y="418324"/>
                </a:lnTo>
                <a:lnTo>
                  <a:pt x="2523396" y="413246"/>
                </a:lnTo>
                <a:lnTo>
                  <a:pt x="2520221" y="407533"/>
                </a:lnTo>
                <a:lnTo>
                  <a:pt x="2517363" y="402137"/>
                </a:lnTo>
                <a:lnTo>
                  <a:pt x="2514823" y="396107"/>
                </a:lnTo>
                <a:lnTo>
                  <a:pt x="2512283" y="390394"/>
                </a:lnTo>
                <a:lnTo>
                  <a:pt x="2510378" y="384046"/>
                </a:lnTo>
                <a:lnTo>
                  <a:pt x="2508472" y="377698"/>
                </a:lnTo>
                <a:lnTo>
                  <a:pt x="2507202" y="371350"/>
                </a:lnTo>
                <a:lnTo>
                  <a:pt x="2505932" y="364685"/>
                </a:lnTo>
                <a:lnTo>
                  <a:pt x="2505297" y="358337"/>
                </a:lnTo>
                <a:lnTo>
                  <a:pt x="2504980" y="351989"/>
                </a:lnTo>
                <a:lnTo>
                  <a:pt x="2504344" y="345641"/>
                </a:lnTo>
                <a:lnTo>
                  <a:pt x="2504344" y="339293"/>
                </a:lnTo>
                <a:lnTo>
                  <a:pt x="2505297" y="332946"/>
                </a:lnTo>
                <a:lnTo>
                  <a:pt x="2505615" y="326915"/>
                </a:lnTo>
                <a:lnTo>
                  <a:pt x="2506885" y="320567"/>
                </a:lnTo>
                <a:lnTo>
                  <a:pt x="2508155" y="314537"/>
                </a:lnTo>
                <a:lnTo>
                  <a:pt x="2509425" y="308506"/>
                </a:lnTo>
                <a:lnTo>
                  <a:pt x="2511648" y="302793"/>
                </a:lnTo>
                <a:lnTo>
                  <a:pt x="2513870" y="296763"/>
                </a:lnTo>
                <a:lnTo>
                  <a:pt x="2516410" y="291367"/>
                </a:lnTo>
                <a:lnTo>
                  <a:pt x="2518633" y="285654"/>
                </a:lnTo>
                <a:lnTo>
                  <a:pt x="2521808" y="280576"/>
                </a:lnTo>
                <a:lnTo>
                  <a:pt x="2524984" y="275180"/>
                </a:lnTo>
                <a:lnTo>
                  <a:pt x="2528159" y="270102"/>
                </a:lnTo>
                <a:lnTo>
                  <a:pt x="2531970" y="265341"/>
                </a:lnTo>
                <a:lnTo>
                  <a:pt x="2535462" y="260580"/>
                </a:lnTo>
                <a:lnTo>
                  <a:pt x="2539908" y="256136"/>
                </a:lnTo>
                <a:lnTo>
                  <a:pt x="2544353" y="251693"/>
                </a:lnTo>
                <a:lnTo>
                  <a:pt x="2548481" y="247567"/>
                </a:lnTo>
                <a:lnTo>
                  <a:pt x="2553244" y="243441"/>
                </a:lnTo>
                <a:lnTo>
                  <a:pt x="2558642" y="239949"/>
                </a:lnTo>
                <a:lnTo>
                  <a:pt x="2563722" y="236458"/>
                </a:lnTo>
                <a:lnTo>
                  <a:pt x="2568803" y="233284"/>
                </a:lnTo>
                <a:lnTo>
                  <a:pt x="2574201" y="230428"/>
                </a:lnTo>
                <a:lnTo>
                  <a:pt x="2579916" y="227889"/>
                </a:lnTo>
                <a:lnTo>
                  <a:pt x="2585632" y="225349"/>
                </a:lnTo>
                <a:lnTo>
                  <a:pt x="2591982" y="223445"/>
                </a:lnTo>
                <a:lnTo>
                  <a:pt x="2598015" y="221541"/>
                </a:lnTo>
                <a:lnTo>
                  <a:pt x="3425176" y="4126"/>
                </a:lnTo>
                <a:lnTo>
                  <a:pt x="3432162" y="2222"/>
                </a:lnTo>
                <a:lnTo>
                  <a:pt x="3439782" y="952"/>
                </a:lnTo>
                <a:lnTo>
                  <a:pt x="3446768" y="318"/>
                </a:lnTo>
                <a:lnTo>
                  <a:pt x="3454389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  <a:extLst/>
        </p:spPr>
        <p:txBody>
          <a:bodyPr anchor="ctr">
            <a:scene3d>
              <a:camera prst="orthographicFront"/>
              <a:lightRig dir="t" rig="threeP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altLang="en-US" lang="zh-CN">
              <a:solidFill>
                <a:srgbClr val="FFFFFF"/>
              </a:solidFill>
              <a:ea charset="-122" panose="02010600030101010101" pitchFamily="2" typeface="宋体"/>
            </a:endParaRPr>
          </a:p>
        </p:txBody>
      </p:sp>
    </p:spTree>
    <p:extLst>
      <p:ext uri="{BB962C8B-B14F-4D97-AF65-F5344CB8AC3E}">
        <p14:creationId val="1081046278"/>
      </p:ext>
    </p:extLst>
  </p:cSld>
  <p:clrMapOvr>
    <a:masterClrMapping/>
  </p:clrMapOvr>
  <p:transition advClick="0" spd="slow">
    <p:wip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4" nodeType="afterEffect" presetClass="entr" presetID="23" presetSubtype="3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6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9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1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2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3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2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7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8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9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0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31" nodeType="afterEffect" presetClass="entr" presetID="23" presetSubtype="3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3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4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5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36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8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9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1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42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4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5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6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7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48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1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52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54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"/>
      <p:bldP grpId="0" spid="6"/>
      <p:bldP grpId="0" spid="16"/>
      <p:bldP grpId="0" spid="17"/>
      <p:bldP grpId="0" spid="19"/>
      <p:bldP grpId="0" spid="20"/>
      <p:bldP grpId="0" spid="21"/>
      <p:bldP grpId="0" spid="22"/>
      <p:bldP grpId="0" spid="23"/>
      <p:bldP grpId="0" spid="28"/>
    </p:bldLst>
  </p:timing>
</p:sld>
</file>

<file path=ppt/slides/slide3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en-US" lang="zh-CN"/>
              <a:t>单击此处添加标题文本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922579" y="1487370"/>
            <a:ext cx="3017306" cy="38100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微软雅黑"/>
                <a:ea charset="-122" pitchFamily="34" typeface="微软雅黑"/>
              </a:defRPr>
            </a:lvl1pPr>
          </a:lstStyle>
          <a:p>
            <a:pPr>
              <a:lnSpc>
                <a:spcPts val="1500"/>
              </a:lnSpc>
            </a:pPr>
            <a:r>
              <a:rPr altLang="en-US" lang="zh-CN">
                <a:solidFill>
                  <a:schemeClr val="tx1">
                    <a:lumMod val="75000"/>
                    <a:lumOff val="25000"/>
                  </a:schemeClr>
                </a:solidFill>
              </a:rPr>
              <a:t>点击输入简要文字内容，文字内容需概括精炼，不用多余的文字修饰，言简意赅的说明分项内容……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922579" y="2701064"/>
            <a:ext cx="3017306" cy="38100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微软雅黑"/>
                <a:ea charset="-122" pitchFamily="34" typeface="微软雅黑"/>
              </a:defRPr>
            </a:lvl1pPr>
          </a:lstStyle>
          <a:p>
            <a:pPr>
              <a:lnSpc>
                <a:spcPts val="1500"/>
              </a:lnSpc>
            </a:pPr>
            <a:r>
              <a:rPr altLang="en-US" lang="zh-CN">
                <a:solidFill>
                  <a:schemeClr val="tx1">
                    <a:lumMod val="75000"/>
                    <a:lumOff val="25000"/>
                  </a:schemeClr>
                </a:solidFill>
              </a:rPr>
              <a:t>点击输入简要文字内容，文字内容需概括精炼，不用多余的文字修饰，言简意赅的说明分项内容……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922579" y="3913906"/>
            <a:ext cx="3017306" cy="38100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微软雅黑"/>
                <a:ea charset="-122" pitchFamily="34" typeface="微软雅黑"/>
              </a:defRPr>
            </a:lvl1pPr>
          </a:lstStyle>
          <a:p>
            <a:pPr>
              <a:lnSpc>
                <a:spcPts val="1500"/>
              </a:lnSpc>
            </a:pPr>
            <a:r>
              <a:rPr altLang="en-US" lang="zh-CN">
                <a:solidFill>
                  <a:schemeClr val="tx1">
                    <a:lumMod val="75000"/>
                    <a:lumOff val="25000"/>
                  </a:schemeClr>
                </a:solidFill>
              </a:rPr>
              <a:t>点击输入简要文字内容，文字内容需概括精炼，不用多余的文字修饰，言简意赅的说明分项内容……</a:t>
            </a:r>
          </a:p>
        </p:txBody>
      </p:sp>
      <p:sp>
        <p:nvSpPr>
          <p:cNvPr id="17" name="Freeform 5"/>
          <p:cNvSpPr/>
          <p:nvPr/>
        </p:nvSpPr>
        <p:spPr bwMode="auto">
          <a:xfrm>
            <a:off x="2571924" y="3362531"/>
            <a:ext cx="1168400" cy="1173163"/>
          </a:xfrm>
          <a:custGeom>
            <a:gdLst>
              <a:gd fmla="*/ 3898 w 3898" name="T0"/>
              <a:gd fmla="*/ 944 h 3904" name="T1"/>
              <a:gd fmla="*/ 934 w 3898" name="T2"/>
              <a:gd fmla="*/ 3904 h 3904" name="T3"/>
              <a:gd fmla="*/ 0 w 3898" name="T4"/>
              <a:gd fmla="*/ 1642 h 3904" name="T5"/>
              <a:gd fmla="*/ 1624 w 3898" name="T6"/>
              <a:gd fmla="*/ 0 h 3904" name="T7"/>
              <a:gd fmla="*/ 3898 w 3898" name="T8"/>
              <a:gd fmla="*/ 944 h 3904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3904" w="3898">
                <a:moveTo>
                  <a:pt x="3898" y="944"/>
                </a:moveTo>
                <a:cubicBezTo>
                  <a:pt x="3316" y="2213"/>
                  <a:pt x="2294" y="3284"/>
                  <a:pt x="934" y="3904"/>
                </a:cubicBezTo>
                <a:lnTo>
                  <a:pt x="0" y="1642"/>
                </a:lnTo>
                <a:cubicBezTo>
                  <a:pt x="734" y="1284"/>
                  <a:pt x="1292" y="696"/>
                  <a:pt x="1624" y="0"/>
                </a:cubicBezTo>
                <a:lnTo>
                  <a:pt x="3898" y="944"/>
                </a:lnTo>
                <a:close/>
              </a:path>
            </a:pathLst>
          </a:custGeom>
          <a:solidFill>
            <a:schemeClr val="accent3"/>
          </a:solidFill>
          <a:ln cap="flat" w="4">
            <a:noFill/>
            <a:prstDash val="solid"/>
            <a:miter lim="800000"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8" name="Freeform 6"/>
          <p:cNvSpPr/>
          <p:nvPr/>
        </p:nvSpPr>
        <p:spPr bwMode="auto">
          <a:xfrm>
            <a:off x="3105324" y="2265569"/>
            <a:ext cx="844550" cy="1258888"/>
          </a:xfrm>
          <a:custGeom>
            <a:gdLst>
              <a:gd fmla="*/ 2294 w 2814" name="T0"/>
              <a:gd fmla="*/ 0 h 4189" name="T1"/>
              <a:gd fmla="*/ 2290 w 2814" name="T2"/>
              <a:gd fmla="*/ 4189 h 4189" name="T3"/>
              <a:gd fmla="*/ 12 w 2814" name="T4"/>
              <a:gd fmla="*/ 3244 h 4189" name="T5"/>
              <a:gd fmla="*/ 0 w 2814" name="T6"/>
              <a:gd fmla="*/ 948 h 4189" name="T7"/>
              <a:gd fmla="*/ 2294 w 2814" name="T8"/>
              <a:gd fmla="*/ 0 h 4189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4189" w="2814">
                <a:moveTo>
                  <a:pt x="2294" y="0"/>
                </a:moveTo>
                <a:cubicBezTo>
                  <a:pt x="2814" y="1401"/>
                  <a:pt x="2778" y="2881"/>
                  <a:pt x="2290" y="4189"/>
                </a:cubicBezTo>
                <a:lnTo>
                  <a:pt x="12" y="3244"/>
                </a:lnTo>
                <a:cubicBezTo>
                  <a:pt x="253" y="2522"/>
                  <a:pt x="265" y="1717"/>
                  <a:pt x="0" y="948"/>
                </a:cubicBezTo>
                <a:lnTo>
                  <a:pt x="2294" y="0"/>
                </a:lnTo>
                <a:close/>
              </a:path>
            </a:pathLst>
          </a:custGeom>
          <a:solidFill>
            <a:schemeClr val="accent6"/>
          </a:solidFill>
          <a:ln cap="flat" w="4">
            <a:noFill/>
            <a:prstDash val="solid"/>
            <a:miter lim="800000"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9" name="Freeform 7"/>
          <p:cNvSpPr/>
          <p:nvPr/>
        </p:nvSpPr>
        <p:spPr bwMode="auto">
          <a:xfrm>
            <a:off x="2571924" y="1251156"/>
            <a:ext cx="1169988" cy="1176338"/>
          </a:xfrm>
          <a:custGeom>
            <a:gdLst>
              <a:gd fmla="*/ 946 w 3906" name="T0"/>
              <a:gd fmla="*/ 0 h 3912" name="T1"/>
              <a:gd fmla="*/ 3906 w 3906" name="T2"/>
              <a:gd fmla="*/ 2964 h 3912" name="T3"/>
              <a:gd fmla="*/ 1613 w 3906" name="T4"/>
              <a:gd fmla="*/ 3912 h 3912" name="T5"/>
              <a:gd fmla="*/ 0 w 3906" name="T6"/>
              <a:gd fmla="*/ 2278 h 3912" name="T7"/>
              <a:gd fmla="*/ 946 w 3906" name="T8"/>
              <a:gd fmla="*/ 0 h 3912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3912" w="3905">
                <a:moveTo>
                  <a:pt x="946" y="0"/>
                </a:moveTo>
                <a:cubicBezTo>
                  <a:pt x="2215" y="582"/>
                  <a:pt x="3286" y="1605"/>
                  <a:pt x="3906" y="2964"/>
                </a:cubicBezTo>
                <a:lnTo>
                  <a:pt x="1613" y="3912"/>
                </a:lnTo>
                <a:cubicBezTo>
                  <a:pt x="1257" y="3181"/>
                  <a:pt x="681" y="2620"/>
                  <a:pt x="0" y="2278"/>
                </a:cubicBezTo>
                <a:lnTo>
                  <a:pt x="946" y="0"/>
                </a:lnTo>
                <a:close/>
              </a:path>
            </a:pathLst>
          </a:custGeom>
          <a:solidFill>
            <a:schemeClr val="accent2"/>
          </a:solidFill>
          <a:ln cap="flat" w="4">
            <a:noFill/>
            <a:prstDash val="solid"/>
            <a:miter lim="800000"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21" name="Oval 8"/>
          <p:cNvSpPr>
            <a:spLocks noChangeArrowheads="1"/>
          </p:cNvSpPr>
          <p:nvPr/>
        </p:nvSpPr>
        <p:spPr bwMode="auto">
          <a:xfrm>
            <a:off x="1187624" y="1975056"/>
            <a:ext cx="1831975" cy="1836738"/>
          </a:xfrm>
          <a:prstGeom prst="ellipse">
            <a:avLst/>
          </a:prstGeom>
          <a:solidFill>
            <a:schemeClr val="accent1"/>
          </a:solidFill>
          <a:ln cap="flat" w="4">
            <a:noFill/>
            <a:prstDash val="solid"/>
            <a:miter lim="800000"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cxnSp>
        <p:nvCxnSpPr>
          <p:cNvPr id="25" name="直接连接符 24"/>
          <p:cNvCxnSpPr/>
          <p:nvPr/>
        </p:nvCxnSpPr>
        <p:spPr>
          <a:xfrm>
            <a:off x="3410411" y="1679731"/>
            <a:ext cx="1395064" cy="0"/>
          </a:xfrm>
          <a:prstGeom prst="line">
            <a:avLst/>
          </a:prstGeom>
          <a:ln w="6350">
            <a:solidFill>
              <a:schemeClr val="tx1">
                <a:lumMod val="65000"/>
                <a:lumOff val="35000"/>
              </a:schemeClr>
            </a:solidFill>
            <a:prstDash val="dash"/>
            <a:headEnd len="med" type="oval" w="med"/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/>
        </p:nvCxnSpPr>
        <p:spPr>
          <a:xfrm>
            <a:off x="3885121" y="2895013"/>
            <a:ext cx="920354" cy="0"/>
          </a:xfrm>
          <a:prstGeom prst="line">
            <a:avLst/>
          </a:prstGeom>
          <a:ln w="6350">
            <a:solidFill>
              <a:schemeClr val="tx1">
                <a:lumMod val="65000"/>
                <a:lumOff val="35000"/>
              </a:schemeClr>
            </a:solidFill>
            <a:prstDash val="dash"/>
            <a:headEnd len="med" type="oval" w="med"/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/>
        </p:nvCxnSpPr>
        <p:spPr>
          <a:xfrm>
            <a:off x="3423726" y="4106267"/>
            <a:ext cx="1381749" cy="0"/>
          </a:xfrm>
          <a:prstGeom prst="line">
            <a:avLst/>
          </a:prstGeom>
          <a:ln w="6350">
            <a:solidFill>
              <a:schemeClr val="tx1">
                <a:lumMod val="65000"/>
                <a:lumOff val="35000"/>
              </a:schemeClr>
            </a:solidFill>
            <a:prstDash val="dash"/>
            <a:headEnd len="med" type="oval" w="med"/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1513864" y="2685675"/>
            <a:ext cx="1198880" cy="3962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r>
              <a:rPr altLang="en-US" b="1" lang="zh-CN" smtClean="0" sz="20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融资计划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2804429" y="1651036"/>
            <a:ext cx="584995" cy="487680"/>
          </a:xfrm>
          <a:prstGeom prst="rect">
            <a:avLst/>
          </a:prstGeom>
          <a:noFill/>
        </p:spPr>
        <p:txBody>
          <a:bodyPr bIns="0" lIns="0" rIns="0" tIns="0" wrap="square">
            <a:spAutoFit/>
          </a:bodyPr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r>
              <a:rPr altLang="en-US" lang="zh-CN" smtClean="0" sz="16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添加文本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3235101" y="2664794"/>
            <a:ext cx="584995" cy="487680"/>
          </a:xfrm>
          <a:prstGeom prst="rect">
            <a:avLst/>
          </a:prstGeom>
          <a:noFill/>
        </p:spPr>
        <p:txBody>
          <a:bodyPr bIns="0" lIns="0" rIns="0" tIns="0" wrap="square">
            <a:spAutoFit/>
          </a:bodyPr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r>
              <a:rPr altLang="en-US" lang="zh-CN" smtClean="0" sz="16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添加文本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2804429" y="3667684"/>
            <a:ext cx="584995" cy="487680"/>
          </a:xfrm>
          <a:prstGeom prst="rect">
            <a:avLst/>
          </a:prstGeom>
          <a:noFill/>
        </p:spPr>
        <p:txBody>
          <a:bodyPr bIns="0" lIns="0" rIns="0" tIns="0" wrap="square">
            <a:spAutoFit/>
          </a:bodyPr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r>
              <a:rPr altLang="en-US" lang="zh-CN" smtClean="0" sz="16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添加文本</a:t>
            </a:r>
          </a:p>
        </p:txBody>
      </p:sp>
      <p:sp>
        <p:nvSpPr>
          <p:cNvPr id="43" name="KSO_Shape"/>
          <p:cNvSpPr/>
          <p:nvPr/>
        </p:nvSpPr>
        <p:spPr bwMode="auto">
          <a:xfrm>
            <a:off x="269901" y="127407"/>
            <a:ext cx="280168" cy="268962"/>
          </a:xfrm>
          <a:custGeom>
            <a:gdLst>
              <a:gd fmla="*/ 1618108 w 3816350" name="T0"/>
              <a:gd fmla="*/ 3491708 h 3665538" name="T1"/>
              <a:gd fmla="*/ 3711914 w 3816350" name="T2"/>
              <a:gd fmla="*/ 3515947 h 3665538" name="T3"/>
              <a:gd fmla="*/ 1938033 w 3816350" name="T4"/>
              <a:gd fmla="*/ 3320852 h 3665538" name="T5"/>
              <a:gd fmla="*/ 2466975 w 3816350" name="T6"/>
              <a:gd fmla="*/ 3464378 h 3665538" name="T7"/>
              <a:gd fmla="*/ 1420823 w 3816350" name="T8"/>
              <a:gd fmla="*/ 3514907 h 3665538" name="T9"/>
              <a:gd fmla="*/ 1072366 w 3816350" name="T10"/>
              <a:gd fmla="*/ 3448171 h 3665538" name="T11"/>
              <a:gd fmla="*/ 350995 w 3816350" name="T12"/>
              <a:gd fmla="*/ 3613421 h 3665538" name="T13"/>
              <a:gd fmla="*/ 2826009 w 3816350" name="T14"/>
              <a:gd fmla="*/ 3416327 h 3665538" name="T15"/>
              <a:gd fmla="*/ 3710327 w 3816350" name="T16"/>
              <a:gd fmla="*/ 3553504 h 3665538" name="T17"/>
              <a:gd fmla="*/ 1625482 w 3816350" name="T18"/>
              <a:gd fmla="*/ 3379536 h 3665538" name="T19"/>
              <a:gd fmla="*/ 2426374 w 3816350" name="T20"/>
              <a:gd fmla="*/ 3213000 h 3665538" name="T21"/>
              <a:gd fmla="*/ 771525 w 3816350" name="T22"/>
              <a:gd fmla="*/ 3205163 h 3665538" name="T23"/>
              <a:gd fmla="*/ 1067953 w 3816350" name="T24"/>
              <a:gd fmla="*/ 3277053 h 3665538" name="T25"/>
              <a:gd fmla="*/ 784892 w 3816350" name="T26"/>
              <a:gd fmla="*/ 3451540 h 3665538" name="T27"/>
              <a:gd fmla="*/ 2490788 w 3816350" name="T28"/>
              <a:gd fmla="*/ 3116568 h 3665538" name="T29"/>
              <a:gd fmla="*/ 1449375 w 3816350" name="T30"/>
              <a:gd fmla="*/ 3307847 h 3665538" name="T31"/>
              <a:gd fmla="*/ 2434307 w 3816350" name="T32"/>
              <a:gd fmla="*/ 3163198 h 3665538" name="T33"/>
              <a:gd fmla="*/ 3783974 w 3816350" name="T34"/>
              <a:gd fmla="*/ 3278823 h 3665538" name="T35"/>
              <a:gd fmla="*/ 2635250 w 3816350" name="T36"/>
              <a:gd fmla="*/ 3206432 h 3665538" name="T37"/>
              <a:gd fmla="*/ 3815080 w 3816350" name="T38"/>
              <a:gd fmla="*/ 3040062 h 3665538" name="T39"/>
              <a:gd fmla="*/ 2866956 w 3816350" name="T40"/>
              <a:gd fmla="*/ 3006725 h 3665538" name="T41"/>
              <a:gd fmla="*/ 657993 w 3816350" name="T42"/>
              <a:gd fmla="*/ 3196983 h 3665538" name="T43"/>
              <a:gd fmla="*/ 872062 w 3816350" name="T44"/>
              <a:gd fmla="*/ 3214746 h 3665538" name="T45"/>
              <a:gd fmla="*/ 825374 w 3816350" name="T46"/>
              <a:gd fmla="*/ 2994614 h 3665538" name="T47"/>
              <a:gd fmla="*/ 1190307 w 3816350" name="T48"/>
              <a:gd fmla="*/ 3120223 h 3665538" name="T49"/>
              <a:gd fmla="*/ 273368 w 3816350" name="T50"/>
              <a:gd fmla="*/ 3120223 h 3665538" name="T51"/>
              <a:gd fmla="*/ 1472924 w 3816350" name="T52"/>
              <a:gd fmla="*/ 2958852 h 3665538" name="T53"/>
              <a:gd fmla="*/ 2445690 w 3816350" name="T54"/>
              <a:gd fmla="*/ 3096148 h 3665538" name="T55"/>
              <a:gd fmla="*/ 1403350 w 3816350" name="T56"/>
              <a:gd fmla="*/ 2909186 h 3665538" name="T57"/>
              <a:gd fmla="*/ 3767144 w 3816350" name="T58"/>
              <a:gd fmla="*/ 2880042 h 3665538" name="T59"/>
              <a:gd fmla="*/ 2660954 w 3816350" name="T60"/>
              <a:gd fmla="*/ 3062923 h 3665538" name="T61"/>
              <a:gd fmla="*/ 2077078 w 3816350" name="T62"/>
              <a:gd fmla="*/ 2755988 h 3665538" name="T63"/>
              <a:gd fmla="*/ 2064323 w 3816350" name="T64"/>
              <a:gd fmla="*/ 3023556 h 3665538" name="T65"/>
              <a:gd fmla="*/ 1553136 w 3816350" name="T66"/>
              <a:gd fmla="*/ 2926811 h 3665538" name="T67"/>
              <a:gd fmla="*/ 2489519 w 3816350" name="T68"/>
              <a:gd fmla="*/ 2707310 h 3665538" name="T69"/>
              <a:gd fmla="*/ 1846579 w 3816350" name="T70"/>
              <a:gd fmla="*/ 2621224 h 3665538" name="T71"/>
              <a:gd fmla="*/ 3411957 w 3816350" name="T72"/>
              <a:gd fmla="*/ 2738921 h 3665538" name="T73"/>
              <a:gd fmla="*/ 3080259 w 3816350" name="T74"/>
              <a:gd fmla="*/ 2936880 h 3665538" name="T75"/>
              <a:gd fmla="*/ 1829436 w 3816350" name="T76"/>
              <a:gd fmla="*/ 2582778 h 3665538" name="T77"/>
              <a:gd fmla="*/ 1856740 w 3816350" name="T78"/>
              <a:gd fmla="*/ 2801747 h 3665538" name="T79"/>
              <a:gd fmla="*/ 2088516 w 3816350" name="T80"/>
              <a:gd fmla="*/ 2619751 h 3665538" name="T81"/>
              <a:gd fmla="*/ 2403793 w 3816350" name="T82"/>
              <a:gd fmla="*/ 2645568 h 3665538" name="T83"/>
              <a:gd fmla="*/ 1545273 w 3816350" name="T84"/>
              <a:gd fmla="*/ 2758080 h 3665538" name="T85"/>
              <a:gd fmla="*/ 2737140 w 3816350" name="T86"/>
              <a:gd fmla="*/ 2576196 h 3665538" name="T87"/>
              <a:gd fmla="*/ 3655103 w 3816350" name="T88"/>
              <a:gd fmla="*/ 2636838 h 3665538" name="T89"/>
              <a:gd fmla="*/ 2771738 w 3816350" name="T90"/>
              <a:gd fmla="*/ 2448243 h 3665538" name="T91"/>
              <a:gd fmla="*/ 2989478 w 3816350" name="T92"/>
              <a:gd fmla="*/ 2307907 h 3665538" name="T93"/>
              <a:gd fmla="*/ 2867591 w 3816350" name="T94"/>
              <a:gd fmla="*/ 2234247 h 3665538" name="T95"/>
              <a:gd fmla="*/ 3696043 w 3816350" name="T96"/>
              <a:gd fmla="*/ 2367598 h 3665538" name="T97"/>
              <a:gd fmla="*/ 3314856 w 3816350" name="T98"/>
              <a:gd fmla="*/ 1892183 h 3665538" name="T99"/>
              <a:gd fmla="*/ 2974884 w 3816350" name="T100"/>
              <a:gd fmla="*/ 2068371 h 3665538" name="T101"/>
              <a:gd fmla="*/ 3799844 w 3816350" name="T102"/>
              <a:gd fmla="*/ 2062969 h 3665538" name="T103"/>
              <a:gd fmla="*/ 2637789 w 3816350" name="T104"/>
              <a:gd fmla="*/ 2027696 h 3665538" name="T105"/>
              <a:gd fmla="*/ 3189458 w 3816350" name="T106"/>
              <a:gd fmla="*/ 1697313 h 3665538" name="T107"/>
              <a:gd fmla="*/ 3015840 w 3816350" name="T108"/>
              <a:gd fmla="*/ 1948969 h 3665538" name="T109"/>
              <a:gd fmla="*/ 3354189 w 3816350" name="T110"/>
              <a:gd fmla="*/ 1860541 h 3665538" name="T111"/>
              <a:gd fmla="*/ 3468771 w 3816350" name="T112"/>
              <a:gd fmla="*/ 1695411 h 3665538" name="T113"/>
              <a:gd fmla="*/ 3173905 w 3816350" name="T114"/>
              <a:gd fmla="*/ 2035495 h 3665538" name="T115"/>
              <a:gd fmla="*/ 3074241 w 3816350" name="T116"/>
              <a:gd fmla="*/ 1681466 h 3665538" name="T117"/>
              <a:gd fmla="*/ 3386120 w 3816350" name="T118"/>
              <a:gd fmla="*/ 1131189 h 3665538" name="T119"/>
              <a:gd fmla="*/ 254975 w 3816350" name="T120"/>
              <a:gd fmla="*/ 2785759 h 3665538" name="T121"/>
              <a:gd fmla="*/ 1131353 w 3816350" name="T122"/>
              <a:gd fmla="*/ 1377803 h 3665538" name="T123"/>
              <a:gd fmla="*/ 2508155 w 3816350" name="T124"/>
              <a:gd fmla="*/ 314537 h 3665538" name="T12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b="b" l="0" r="r" t="0"/>
            <a:pathLst>
              <a:path h="3665538" w="3816350">
                <a:moveTo>
                  <a:pt x="1892592" y="3532067"/>
                </a:moveTo>
                <a:lnTo>
                  <a:pt x="1892592" y="3635348"/>
                </a:lnTo>
                <a:lnTo>
                  <a:pt x="1913877" y="3636302"/>
                </a:lnTo>
                <a:lnTo>
                  <a:pt x="1935480" y="3636302"/>
                </a:lnTo>
                <a:lnTo>
                  <a:pt x="1965343" y="3635666"/>
                </a:lnTo>
                <a:lnTo>
                  <a:pt x="1965343" y="3532385"/>
                </a:lnTo>
                <a:lnTo>
                  <a:pt x="1935480" y="3532703"/>
                </a:lnTo>
                <a:lnTo>
                  <a:pt x="1913877" y="3532703"/>
                </a:lnTo>
                <a:lnTo>
                  <a:pt x="1892592" y="3532067"/>
                </a:lnTo>
                <a:close/>
                <a:moveTo>
                  <a:pt x="665284" y="3532067"/>
                </a:moveTo>
                <a:lnTo>
                  <a:pt x="665284" y="3635348"/>
                </a:lnTo>
                <a:lnTo>
                  <a:pt x="686575" y="3636302"/>
                </a:lnTo>
                <a:lnTo>
                  <a:pt x="708185" y="3636302"/>
                </a:lnTo>
                <a:lnTo>
                  <a:pt x="738374" y="3635666"/>
                </a:lnTo>
                <a:lnTo>
                  <a:pt x="738374" y="3532385"/>
                </a:lnTo>
                <a:lnTo>
                  <a:pt x="708185" y="3532703"/>
                </a:lnTo>
                <a:lnTo>
                  <a:pt x="686575" y="3532703"/>
                </a:lnTo>
                <a:lnTo>
                  <a:pt x="665284" y="3532067"/>
                </a:lnTo>
                <a:close/>
                <a:moveTo>
                  <a:pt x="1746773" y="3519356"/>
                </a:moveTo>
                <a:lnTo>
                  <a:pt x="1746773" y="3623272"/>
                </a:lnTo>
                <a:lnTo>
                  <a:pt x="1764563" y="3625497"/>
                </a:lnTo>
                <a:lnTo>
                  <a:pt x="1782671" y="3628039"/>
                </a:lnTo>
                <a:lnTo>
                  <a:pt x="1800780" y="3629628"/>
                </a:lnTo>
                <a:lnTo>
                  <a:pt x="1819841" y="3631535"/>
                </a:lnTo>
                <a:lnTo>
                  <a:pt x="1819841" y="3527618"/>
                </a:lnTo>
                <a:lnTo>
                  <a:pt x="1800780" y="3526029"/>
                </a:lnTo>
                <a:lnTo>
                  <a:pt x="1782671" y="3524123"/>
                </a:lnTo>
                <a:lnTo>
                  <a:pt x="1764563" y="3521580"/>
                </a:lnTo>
                <a:lnTo>
                  <a:pt x="1746773" y="3519356"/>
                </a:lnTo>
                <a:close/>
                <a:moveTo>
                  <a:pt x="519421" y="3519356"/>
                </a:moveTo>
                <a:lnTo>
                  <a:pt x="519421" y="3623272"/>
                </a:lnTo>
                <a:lnTo>
                  <a:pt x="537217" y="3625497"/>
                </a:lnTo>
                <a:lnTo>
                  <a:pt x="555330" y="3628039"/>
                </a:lnTo>
                <a:lnTo>
                  <a:pt x="573762" y="3629946"/>
                </a:lnTo>
                <a:lnTo>
                  <a:pt x="592511" y="3631535"/>
                </a:lnTo>
                <a:lnTo>
                  <a:pt x="592511" y="3527618"/>
                </a:lnTo>
                <a:lnTo>
                  <a:pt x="573762" y="3526029"/>
                </a:lnTo>
                <a:lnTo>
                  <a:pt x="555330" y="3524123"/>
                </a:lnTo>
                <a:lnTo>
                  <a:pt x="537217" y="3521580"/>
                </a:lnTo>
                <a:lnTo>
                  <a:pt x="519421" y="3519356"/>
                </a:lnTo>
                <a:close/>
                <a:moveTo>
                  <a:pt x="3151360" y="3517220"/>
                </a:moveTo>
                <a:lnTo>
                  <a:pt x="3151360" y="3632118"/>
                </a:lnTo>
                <a:lnTo>
                  <a:pt x="3174848" y="3632755"/>
                </a:lnTo>
                <a:lnTo>
                  <a:pt x="3198972" y="3633073"/>
                </a:lnTo>
                <a:lnTo>
                  <a:pt x="3231983" y="3632755"/>
                </a:lnTo>
                <a:lnTo>
                  <a:pt x="3231983" y="3517539"/>
                </a:lnTo>
                <a:lnTo>
                  <a:pt x="3198972" y="3517857"/>
                </a:lnTo>
                <a:lnTo>
                  <a:pt x="3174848" y="3517539"/>
                </a:lnTo>
                <a:lnTo>
                  <a:pt x="3151360" y="3517220"/>
                </a:lnTo>
                <a:close/>
                <a:moveTo>
                  <a:pt x="2989478" y="3502580"/>
                </a:moveTo>
                <a:lnTo>
                  <a:pt x="2989478" y="3618432"/>
                </a:lnTo>
                <a:lnTo>
                  <a:pt x="3009158" y="3620979"/>
                </a:lnTo>
                <a:lnTo>
                  <a:pt x="3029472" y="3623525"/>
                </a:lnTo>
                <a:lnTo>
                  <a:pt x="3049469" y="3625753"/>
                </a:lnTo>
                <a:lnTo>
                  <a:pt x="3070419" y="3627344"/>
                </a:lnTo>
                <a:lnTo>
                  <a:pt x="3070419" y="3512446"/>
                </a:lnTo>
                <a:lnTo>
                  <a:pt x="3049469" y="3510537"/>
                </a:lnTo>
                <a:lnTo>
                  <a:pt x="3029472" y="3507990"/>
                </a:lnTo>
                <a:lnTo>
                  <a:pt x="3009158" y="3505763"/>
                </a:lnTo>
                <a:lnTo>
                  <a:pt x="2989478" y="3502580"/>
                </a:lnTo>
                <a:close/>
                <a:moveTo>
                  <a:pt x="1600953" y="3486306"/>
                </a:moveTo>
                <a:lnTo>
                  <a:pt x="1600953" y="3591494"/>
                </a:lnTo>
                <a:lnTo>
                  <a:pt x="1618744" y="3596578"/>
                </a:lnTo>
                <a:lnTo>
                  <a:pt x="1636217" y="3601345"/>
                </a:lnTo>
                <a:lnTo>
                  <a:pt x="1654960" y="3606112"/>
                </a:lnTo>
                <a:lnTo>
                  <a:pt x="1673704" y="3610243"/>
                </a:lnTo>
                <a:lnTo>
                  <a:pt x="1673704" y="3506009"/>
                </a:lnTo>
                <a:lnTo>
                  <a:pt x="1654960" y="3501242"/>
                </a:lnTo>
                <a:lnTo>
                  <a:pt x="1636217" y="3496475"/>
                </a:lnTo>
                <a:lnTo>
                  <a:pt x="1618108" y="3491708"/>
                </a:lnTo>
                <a:lnTo>
                  <a:pt x="1600953" y="3486306"/>
                </a:lnTo>
                <a:close/>
                <a:moveTo>
                  <a:pt x="373875" y="3486306"/>
                </a:moveTo>
                <a:lnTo>
                  <a:pt x="373875" y="3591494"/>
                </a:lnTo>
                <a:lnTo>
                  <a:pt x="391353" y="3596578"/>
                </a:lnTo>
                <a:lnTo>
                  <a:pt x="409149" y="3601345"/>
                </a:lnTo>
                <a:lnTo>
                  <a:pt x="427581" y="3606112"/>
                </a:lnTo>
                <a:lnTo>
                  <a:pt x="446648" y="3610243"/>
                </a:lnTo>
                <a:lnTo>
                  <a:pt x="446648" y="3506009"/>
                </a:lnTo>
                <a:lnTo>
                  <a:pt x="427581" y="3501242"/>
                </a:lnTo>
                <a:lnTo>
                  <a:pt x="409149" y="3496475"/>
                </a:lnTo>
                <a:lnTo>
                  <a:pt x="390718" y="3491708"/>
                </a:lnTo>
                <a:lnTo>
                  <a:pt x="373875" y="3486306"/>
                </a:lnTo>
                <a:close/>
                <a:moveTo>
                  <a:pt x="2827597" y="3465978"/>
                </a:moveTo>
                <a:lnTo>
                  <a:pt x="2827597" y="3583104"/>
                </a:lnTo>
                <a:lnTo>
                  <a:pt x="2846959" y="3589151"/>
                </a:lnTo>
                <a:lnTo>
                  <a:pt x="2866956" y="3594243"/>
                </a:lnTo>
                <a:lnTo>
                  <a:pt x="2887588" y="3599336"/>
                </a:lnTo>
                <a:lnTo>
                  <a:pt x="2908220" y="3604110"/>
                </a:lnTo>
                <a:lnTo>
                  <a:pt x="2908220" y="3487939"/>
                </a:lnTo>
                <a:lnTo>
                  <a:pt x="2887588" y="3482847"/>
                </a:lnTo>
                <a:lnTo>
                  <a:pt x="2866956" y="3477436"/>
                </a:lnTo>
                <a:lnTo>
                  <a:pt x="2846959" y="3472025"/>
                </a:lnTo>
                <a:lnTo>
                  <a:pt x="2827597" y="3465978"/>
                </a:lnTo>
                <a:close/>
                <a:moveTo>
                  <a:pt x="2402802" y="3447218"/>
                </a:moveTo>
                <a:lnTo>
                  <a:pt x="2397719" y="3450714"/>
                </a:lnTo>
                <a:lnTo>
                  <a:pt x="2391365" y="3453891"/>
                </a:lnTo>
                <a:lnTo>
                  <a:pt x="2383740" y="3457387"/>
                </a:lnTo>
                <a:lnTo>
                  <a:pt x="2376433" y="3460565"/>
                </a:lnTo>
                <a:lnTo>
                  <a:pt x="2347841" y="3472005"/>
                </a:lnTo>
                <a:lnTo>
                  <a:pt x="2347841" y="3562893"/>
                </a:lnTo>
                <a:lnTo>
                  <a:pt x="2355784" y="3558761"/>
                </a:lnTo>
                <a:lnTo>
                  <a:pt x="2363408" y="3554630"/>
                </a:lnTo>
                <a:lnTo>
                  <a:pt x="2371033" y="3550181"/>
                </a:lnTo>
                <a:lnTo>
                  <a:pt x="2378340" y="3545414"/>
                </a:lnTo>
                <a:lnTo>
                  <a:pt x="2385329" y="3540648"/>
                </a:lnTo>
                <a:lnTo>
                  <a:pt x="2391683" y="3535881"/>
                </a:lnTo>
                <a:lnTo>
                  <a:pt x="2397719" y="3531114"/>
                </a:lnTo>
                <a:lnTo>
                  <a:pt x="2402802" y="3526983"/>
                </a:lnTo>
                <a:lnTo>
                  <a:pt x="2402802" y="3447218"/>
                </a:lnTo>
                <a:close/>
                <a:moveTo>
                  <a:pt x="1175646" y="3447218"/>
                </a:moveTo>
                <a:lnTo>
                  <a:pt x="1170561" y="3450714"/>
                </a:lnTo>
                <a:lnTo>
                  <a:pt x="1164205" y="3453891"/>
                </a:lnTo>
                <a:lnTo>
                  <a:pt x="1156578" y="3457387"/>
                </a:lnTo>
                <a:lnTo>
                  <a:pt x="1149269" y="3460565"/>
                </a:lnTo>
                <a:lnTo>
                  <a:pt x="1120669" y="3472005"/>
                </a:lnTo>
                <a:lnTo>
                  <a:pt x="1120669" y="3562893"/>
                </a:lnTo>
                <a:lnTo>
                  <a:pt x="1128613" y="3558761"/>
                </a:lnTo>
                <a:lnTo>
                  <a:pt x="1136240" y="3554630"/>
                </a:lnTo>
                <a:lnTo>
                  <a:pt x="1144185" y="3550181"/>
                </a:lnTo>
                <a:lnTo>
                  <a:pt x="1151176" y="3545414"/>
                </a:lnTo>
                <a:lnTo>
                  <a:pt x="1158167" y="3540648"/>
                </a:lnTo>
                <a:lnTo>
                  <a:pt x="1164523" y="3535881"/>
                </a:lnTo>
                <a:lnTo>
                  <a:pt x="1170561" y="3531114"/>
                </a:lnTo>
                <a:lnTo>
                  <a:pt x="1175646" y="3526347"/>
                </a:lnTo>
                <a:lnTo>
                  <a:pt x="1175646" y="3447218"/>
                </a:lnTo>
                <a:close/>
                <a:moveTo>
                  <a:pt x="3717945" y="3422692"/>
                </a:moveTo>
                <a:lnTo>
                  <a:pt x="3711914" y="3426193"/>
                </a:lnTo>
                <a:lnTo>
                  <a:pt x="3704931" y="3430013"/>
                </a:lnTo>
                <a:lnTo>
                  <a:pt x="3696678" y="3433832"/>
                </a:lnTo>
                <a:lnTo>
                  <a:pt x="3688425" y="3437651"/>
                </a:lnTo>
                <a:lnTo>
                  <a:pt x="3671285" y="3444335"/>
                </a:lnTo>
                <a:lnTo>
                  <a:pt x="3656684" y="3450064"/>
                </a:lnTo>
                <a:lnTo>
                  <a:pt x="3656684" y="3551276"/>
                </a:lnTo>
                <a:lnTo>
                  <a:pt x="3665254" y="3546820"/>
                </a:lnTo>
                <a:lnTo>
                  <a:pt x="3674142" y="3542046"/>
                </a:lnTo>
                <a:lnTo>
                  <a:pt x="3682394" y="3537272"/>
                </a:lnTo>
                <a:lnTo>
                  <a:pt x="3690647" y="3532179"/>
                </a:lnTo>
                <a:lnTo>
                  <a:pt x="3698582" y="3526769"/>
                </a:lnTo>
                <a:lnTo>
                  <a:pt x="3705566" y="3521358"/>
                </a:lnTo>
                <a:lnTo>
                  <a:pt x="3711914" y="3515947"/>
                </a:lnTo>
                <a:lnTo>
                  <a:pt x="3717945" y="3510855"/>
                </a:lnTo>
                <a:lnTo>
                  <a:pt x="3717945" y="3422692"/>
                </a:lnTo>
                <a:close/>
                <a:moveTo>
                  <a:pt x="1455133" y="3410672"/>
                </a:moveTo>
                <a:lnTo>
                  <a:pt x="1455133" y="3516813"/>
                </a:lnTo>
                <a:lnTo>
                  <a:pt x="1457675" y="3519674"/>
                </a:lnTo>
                <a:lnTo>
                  <a:pt x="1460216" y="3522534"/>
                </a:lnTo>
                <a:lnTo>
                  <a:pt x="1466888" y="3528572"/>
                </a:lnTo>
                <a:lnTo>
                  <a:pt x="1475466" y="3534610"/>
                </a:lnTo>
                <a:lnTo>
                  <a:pt x="1484679" y="3540965"/>
                </a:lnTo>
                <a:lnTo>
                  <a:pt x="1495162" y="3547639"/>
                </a:lnTo>
                <a:lnTo>
                  <a:pt x="1505964" y="3553677"/>
                </a:lnTo>
                <a:lnTo>
                  <a:pt x="1517083" y="3559715"/>
                </a:lnTo>
                <a:lnTo>
                  <a:pt x="1528202" y="3564799"/>
                </a:lnTo>
                <a:lnTo>
                  <a:pt x="1528202" y="3457387"/>
                </a:lnTo>
                <a:lnTo>
                  <a:pt x="1517083" y="3452302"/>
                </a:lnTo>
                <a:lnTo>
                  <a:pt x="1506917" y="3446582"/>
                </a:lnTo>
                <a:lnTo>
                  <a:pt x="1497068" y="3441180"/>
                </a:lnTo>
                <a:lnTo>
                  <a:pt x="1487538" y="3435142"/>
                </a:lnTo>
                <a:lnTo>
                  <a:pt x="1478960" y="3429422"/>
                </a:lnTo>
                <a:lnTo>
                  <a:pt x="1470700" y="3423384"/>
                </a:lnTo>
                <a:lnTo>
                  <a:pt x="1462758" y="3417028"/>
                </a:lnTo>
                <a:lnTo>
                  <a:pt x="1455133" y="3410672"/>
                </a:lnTo>
                <a:close/>
                <a:moveTo>
                  <a:pt x="227694" y="3410672"/>
                </a:moveTo>
                <a:lnTo>
                  <a:pt x="227694" y="3516813"/>
                </a:lnTo>
                <a:lnTo>
                  <a:pt x="230237" y="3519674"/>
                </a:lnTo>
                <a:lnTo>
                  <a:pt x="233097" y="3522534"/>
                </a:lnTo>
                <a:lnTo>
                  <a:pt x="239770" y="3528572"/>
                </a:lnTo>
                <a:lnTo>
                  <a:pt x="248033" y="3534610"/>
                </a:lnTo>
                <a:lnTo>
                  <a:pt x="257566" y="3540965"/>
                </a:lnTo>
                <a:lnTo>
                  <a:pt x="267735" y="3547639"/>
                </a:lnTo>
                <a:lnTo>
                  <a:pt x="278858" y="3553677"/>
                </a:lnTo>
                <a:lnTo>
                  <a:pt x="289662" y="3559715"/>
                </a:lnTo>
                <a:lnTo>
                  <a:pt x="300785" y="3564799"/>
                </a:lnTo>
                <a:lnTo>
                  <a:pt x="300785" y="3457387"/>
                </a:lnTo>
                <a:lnTo>
                  <a:pt x="289662" y="3452302"/>
                </a:lnTo>
                <a:lnTo>
                  <a:pt x="279493" y="3446582"/>
                </a:lnTo>
                <a:lnTo>
                  <a:pt x="269642" y="3441180"/>
                </a:lnTo>
                <a:lnTo>
                  <a:pt x="260108" y="3435142"/>
                </a:lnTo>
                <a:lnTo>
                  <a:pt x="251528" y="3429422"/>
                </a:lnTo>
                <a:lnTo>
                  <a:pt x="243266" y="3423384"/>
                </a:lnTo>
                <a:lnTo>
                  <a:pt x="235321" y="3417028"/>
                </a:lnTo>
                <a:lnTo>
                  <a:pt x="227694" y="3410672"/>
                </a:lnTo>
                <a:close/>
                <a:moveTo>
                  <a:pt x="2665715" y="3381953"/>
                </a:moveTo>
                <a:lnTo>
                  <a:pt x="2665715" y="3500670"/>
                </a:lnTo>
                <a:lnTo>
                  <a:pt x="2668254" y="3503216"/>
                </a:lnTo>
                <a:lnTo>
                  <a:pt x="2671429" y="3506399"/>
                </a:lnTo>
                <a:lnTo>
                  <a:pt x="2678729" y="3512765"/>
                </a:lnTo>
                <a:lnTo>
                  <a:pt x="2687934" y="3519767"/>
                </a:lnTo>
                <a:lnTo>
                  <a:pt x="2698726" y="3527087"/>
                </a:lnTo>
                <a:lnTo>
                  <a:pt x="2710153" y="3534089"/>
                </a:lnTo>
                <a:lnTo>
                  <a:pt x="2722215" y="3541409"/>
                </a:lnTo>
                <a:lnTo>
                  <a:pt x="2734594" y="3547457"/>
                </a:lnTo>
                <a:lnTo>
                  <a:pt x="2746656" y="3553504"/>
                </a:lnTo>
                <a:lnTo>
                  <a:pt x="2746656" y="3434150"/>
                </a:lnTo>
                <a:lnTo>
                  <a:pt x="2734594" y="3428103"/>
                </a:lnTo>
                <a:lnTo>
                  <a:pt x="2723167" y="3422374"/>
                </a:lnTo>
                <a:lnTo>
                  <a:pt x="2712058" y="3416009"/>
                </a:lnTo>
                <a:lnTo>
                  <a:pt x="2701583" y="3409325"/>
                </a:lnTo>
                <a:lnTo>
                  <a:pt x="2691743" y="3402959"/>
                </a:lnTo>
                <a:lnTo>
                  <a:pt x="2682538" y="3396276"/>
                </a:lnTo>
                <a:lnTo>
                  <a:pt x="2673650" y="3388955"/>
                </a:lnTo>
                <a:lnTo>
                  <a:pt x="2665715" y="3381953"/>
                </a:lnTo>
                <a:close/>
                <a:moveTo>
                  <a:pt x="1916773" y="3320218"/>
                </a:moveTo>
                <a:lnTo>
                  <a:pt x="1916773" y="3423312"/>
                </a:lnTo>
                <a:lnTo>
                  <a:pt x="1938033" y="3423629"/>
                </a:lnTo>
                <a:lnTo>
                  <a:pt x="1959928" y="3424263"/>
                </a:lnTo>
                <a:lnTo>
                  <a:pt x="1989755" y="3423629"/>
                </a:lnTo>
                <a:lnTo>
                  <a:pt x="1989755" y="3320535"/>
                </a:lnTo>
                <a:lnTo>
                  <a:pt x="1959293" y="3320852"/>
                </a:lnTo>
                <a:lnTo>
                  <a:pt x="1938033" y="3320852"/>
                </a:lnTo>
                <a:lnTo>
                  <a:pt x="1916773" y="3320218"/>
                </a:lnTo>
                <a:close/>
                <a:moveTo>
                  <a:pt x="1404938" y="3314700"/>
                </a:moveTo>
                <a:lnTo>
                  <a:pt x="1408115" y="3320420"/>
                </a:lnTo>
                <a:lnTo>
                  <a:pt x="1411928" y="3325505"/>
                </a:lnTo>
                <a:lnTo>
                  <a:pt x="1415740" y="3330590"/>
                </a:lnTo>
                <a:lnTo>
                  <a:pt x="1419552" y="3335992"/>
                </a:lnTo>
                <a:lnTo>
                  <a:pt x="1424000" y="3340759"/>
                </a:lnTo>
                <a:lnTo>
                  <a:pt x="1428447" y="3346161"/>
                </a:lnTo>
                <a:lnTo>
                  <a:pt x="1438296" y="3356013"/>
                </a:lnTo>
                <a:lnTo>
                  <a:pt x="1448780" y="3365229"/>
                </a:lnTo>
                <a:lnTo>
                  <a:pt x="1460852" y="3374444"/>
                </a:lnTo>
                <a:lnTo>
                  <a:pt x="1472924" y="3383025"/>
                </a:lnTo>
                <a:lnTo>
                  <a:pt x="1486267" y="3391287"/>
                </a:lnTo>
                <a:lnTo>
                  <a:pt x="1500563" y="3399550"/>
                </a:lnTo>
                <a:lnTo>
                  <a:pt x="1515494" y="3407494"/>
                </a:lnTo>
                <a:lnTo>
                  <a:pt x="1531061" y="3415121"/>
                </a:lnTo>
                <a:lnTo>
                  <a:pt x="1547263" y="3422113"/>
                </a:lnTo>
                <a:lnTo>
                  <a:pt x="1564101" y="3428786"/>
                </a:lnTo>
                <a:lnTo>
                  <a:pt x="1581574" y="3435142"/>
                </a:lnTo>
                <a:lnTo>
                  <a:pt x="1599682" y="3441498"/>
                </a:lnTo>
                <a:lnTo>
                  <a:pt x="1618108" y="3447218"/>
                </a:lnTo>
                <a:lnTo>
                  <a:pt x="1637170" y="3452620"/>
                </a:lnTo>
                <a:lnTo>
                  <a:pt x="1656866" y="3457705"/>
                </a:lnTo>
                <a:lnTo>
                  <a:pt x="1676881" y="3462472"/>
                </a:lnTo>
                <a:lnTo>
                  <a:pt x="1697213" y="3466921"/>
                </a:lnTo>
                <a:lnTo>
                  <a:pt x="1718180" y="3471052"/>
                </a:lnTo>
                <a:lnTo>
                  <a:pt x="1738830" y="3474865"/>
                </a:lnTo>
                <a:lnTo>
                  <a:pt x="1760116" y="3478361"/>
                </a:lnTo>
                <a:lnTo>
                  <a:pt x="1782036" y="3480903"/>
                </a:lnTo>
                <a:lnTo>
                  <a:pt x="1803639" y="3483763"/>
                </a:lnTo>
                <a:lnTo>
                  <a:pt x="1825877" y="3486306"/>
                </a:lnTo>
                <a:lnTo>
                  <a:pt x="1847798" y="3488213"/>
                </a:lnTo>
                <a:lnTo>
                  <a:pt x="1870036" y="3489801"/>
                </a:lnTo>
                <a:lnTo>
                  <a:pt x="1891957" y="3490755"/>
                </a:lnTo>
                <a:lnTo>
                  <a:pt x="1914513" y="3492026"/>
                </a:lnTo>
                <a:lnTo>
                  <a:pt x="1936751" y="3492344"/>
                </a:lnTo>
                <a:lnTo>
                  <a:pt x="1959307" y="3492979"/>
                </a:lnTo>
                <a:lnTo>
                  <a:pt x="1978051" y="3492344"/>
                </a:lnTo>
                <a:lnTo>
                  <a:pt x="1996794" y="3492026"/>
                </a:lnTo>
                <a:lnTo>
                  <a:pt x="2015538" y="3491708"/>
                </a:lnTo>
                <a:lnTo>
                  <a:pt x="2034599" y="3490437"/>
                </a:lnTo>
                <a:lnTo>
                  <a:pt x="2053025" y="3489801"/>
                </a:lnTo>
                <a:lnTo>
                  <a:pt x="2071769" y="3488213"/>
                </a:lnTo>
                <a:lnTo>
                  <a:pt x="2090513" y="3486624"/>
                </a:lnTo>
                <a:lnTo>
                  <a:pt x="2108621" y="3484717"/>
                </a:lnTo>
                <a:lnTo>
                  <a:pt x="2127365" y="3482492"/>
                </a:lnTo>
                <a:lnTo>
                  <a:pt x="2145473" y="3480268"/>
                </a:lnTo>
                <a:lnTo>
                  <a:pt x="2163581" y="3477408"/>
                </a:lnTo>
                <a:lnTo>
                  <a:pt x="2181372" y="3474865"/>
                </a:lnTo>
                <a:lnTo>
                  <a:pt x="2199163" y="3471688"/>
                </a:lnTo>
                <a:lnTo>
                  <a:pt x="2216318" y="3468510"/>
                </a:lnTo>
                <a:lnTo>
                  <a:pt x="2233473" y="3464696"/>
                </a:lnTo>
                <a:lnTo>
                  <a:pt x="2250311" y="3460883"/>
                </a:lnTo>
                <a:lnTo>
                  <a:pt x="2266830" y="3457069"/>
                </a:lnTo>
                <a:lnTo>
                  <a:pt x="2283668" y="3452620"/>
                </a:lnTo>
                <a:lnTo>
                  <a:pt x="2299235" y="3448171"/>
                </a:lnTo>
                <a:lnTo>
                  <a:pt x="2315119" y="3443404"/>
                </a:lnTo>
                <a:lnTo>
                  <a:pt x="2330051" y="3438320"/>
                </a:lnTo>
                <a:lnTo>
                  <a:pt x="2344982" y="3432917"/>
                </a:lnTo>
                <a:lnTo>
                  <a:pt x="2359278" y="3427833"/>
                </a:lnTo>
                <a:lnTo>
                  <a:pt x="2373574" y="3421795"/>
                </a:lnTo>
                <a:lnTo>
                  <a:pt x="2386917" y="3415757"/>
                </a:lnTo>
                <a:lnTo>
                  <a:pt x="2399942" y="3409719"/>
                </a:lnTo>
                <a:lnTo>
                  <a:pt x="2412650" y="3403363"/>
                </a:lnTo>
                <a:lnTo>
                  <a:pt x="2424722" y="3396690"/>
                </a:lnTo>
                <a:lnTo>
                  <a:pt x="2436159" y="3389380"/>
                </a:lnTo>
                <a:lnTo>
                  <a:pt x="2446961" y="3382389"/>
                </a:lnTo>
                <a:lnTo>
                  <a:pt x="2457444" y="3375080"/>
                </a:lnTo>
                <a:lnTo>
                  <a:pt x="2466975" y="3367453"/>
                </a:lnTo>
                <a:lnTo>
                  <a:pt x="2466975" y="3464378"/>
                </a:lnTo>
                <a:lnTo>
                  <a:pt x="2466657" y="3464696"/>
                </a:lnTo>
                <a:lnTo>
                  <a:pt x="2466340" y="3472641"/>
                </a:lnTo>
                <a:lnTo>
                  <a:pt x="2466022" y="3477408"/>
                </a:lnTo>
                <a:lnTo>
                  <a:pt x="2464751" y="3482492"/>
                </a:lnTo>
                <a:lnTo>
                  <a:pt x="2463480" y="3487895"/>
                </a:lnTo>
                <a:lnTo>
                  <a:pt x="2461892" y="3492344"/>
                </a:lnTo>
                <a:lnTo>
                  <a:pt x="2459986" y="3497111"/>
                </a:lnTo>
                <a:lnTo>
                  <a:pt x="2457444" y="3501877"/>
                </a:lnTo>
                <a:lnTo>
                  <a:pt x="2455220" y="3506962"/>
                </a:lnTo>
                <a:lnTo>
                  <a:pt x="2452361" y="3511729"/>
                </a:lnTo>
                <a:lnTo>
                  <a:pt x="2449184" y="3516178"/>
                </a:lnTo>
                <a:lnTo>
                  <a:pt x="2445690" y="3520945"/>
                </a:lnTo>
                <a:lnTo>
                  <a:pt x="2441878" y="3525712"/>
                </a:lnTo>
                <a:lnTo>
                  <a:pt x="2437748" y="3529843"/>
                </a:lnTo>
                <a:lnTo>
                  <a:pt x="2429170" y="3539059"/>
                </a:lnTo>
                <a:lnTo>
                  <a:pt x="2419322" y="3547639"/>
                </a:lnTo>
                <a:lnTo>
                  <a:pt x="2408202" y="3556537"/>
                </a:lnTo>
                <a:lnTo>
                  <a:pt x="2396130" y="3564799"/>
                </a:lnTo>
                <a:lnTo>
                  <a:pt x="2383423" y="3572744"/>
                </a:lnTo>
                <a:lnTo>
                  <a:pt x="2369127" y="3580689"/>
                </a:lnTo>
                <a:lnTo>
                  <a:pt x="2354195" y="3587998"/>
                </a:lnTo>
                <a:lnTo>
                  <a:pt x="2338311" y="3595625"/>
                </a:lnTo>
                <a:lnTo>
                  <a:pt x="2321791" y="3602298"/>
                </a:lnTo>
                <a:lnTo>
                  <a:pt x="2304636" y="3608972"/>
                </a:lnTo>
                <a:lnTo>
                  <a:pt x="2285892" y="3615328"/>
                </a:lnTo>
                <a:lnTo>
                  <a:pt x="2266830" y="3621683"/>
                </a:lnTo>
                <a:lnTo>
                  <a:pt x="2247134" y="3627086"/>
                </a:lnTo>
                <a:lnTo>
                  <a:pt x="2226802" y="3632806"/>
                </a:lnTo>
                <a:lnTo>
                  <a:pt x="2205516" y="3637255"/>
                </a:lnTo>
                <a:lnTo>
                  <a:pt x="2183278" y="3642022"/>
                </a:lnTo>
                <a:lnTo>
                  <a:pt x="2160722" y="3646471"/>
                </a:lnTo>
                <a:lnTo>
                  <a:pt x="2137848" y="3649967"/>
                </a:lnTo>
                <a:lnTo>
                  <a:pt x="2114340" y="3653462"/>
                </a:lnTo>
                <a:lnTo>
                  <a:pt x="2089877" y="3656640"/>
                </a:lnTo>
                <a:lnTo>
                  <a:pt x="2065415" y="3659182"/>
                </a:lnTo>
                <a:lnTo>
                  <a:pt x="2040000" y="3661407"/>
                </a:lnTo>
                <a:lnTo>
                  <a:pt x="2014267" y="3662996"/>
                </a:lnTo>
                <a:lnTo>
                  <a:pt x="1988217" y="3664267"/>
                </a:lnTo>
                <a:lnTo>
                  <a:pt x="1962166" y="3664903"/>
                </a:lnTo>
                <a:lnTo>
                  <a:pt x="1935480" y="3665538"/>
                </a:lnTo>
                <a:lnTo>
                  <a:pt x="1908159" y="3664903"/>
                </a:lnTo>
                <a:lnTo>
                  <a:pt x="1881155" y="3664267"/>
                </a:lnTo>
                <a:lnTo>
                  <a:pt x="1854469" y="3662996"/>
                </a:lnTo>
                <a:lnTo>
                  <a:pt x="1828419" y="3661089"/>
                </a:lnTo>
                <a:lnTo>
                  <a:pt x="1803004" y="3659182"/>
                </a:lnTo>
                <a:lnTo>
                  <a:pt x="1777588" y="3656322"/>
                </a:lnTo>
                <a:lnTo>
                  <a:pt x="1752809" y="3653145"/>
                </a:lnTo>
                <a:lnTo>
                  <a:pt x="1728664" y="3649649"/>
                </a:lnTo>
                <a:lnTo>
                  <a:pt x="1705155" y="3645835"/>
                </a:lnTo>
                <a:lnTo>
                  <a:pt x="1682282" y="3641069"/>
                </a:lnTo>
                <a:lnTo>
                  <a:pt x="1660043" y="3636302"/>
                </a:lnTo>
                <a:lnTo>
                  <a:pt x="1638440" y="3631217"/>
                </a:lnTo>
                <a:lnTo>
                  <a:pt x="1617791" y="3625497"/>
                </a:lnTo>
                <a:lnTo>
                  <a:pt x="1597776" y="3619777"/>
                </a:lnTo>
                <a:lnTo>
                  <a:pt x="1578397" y="3613421"/>
                </a:lnTo>
                <a:lnTo>
                  <a:pt x="1559653" y="3606747"/>
                </a:lnTo>
                <a:lnTo>
                  <a:pt x="1542498" y="3599438"/>
                </a:lnTo>
                <a:lnTo>
                  <a:pt x="1525343" y="3592447"/>
                </a:lnTo>
                <a:lnTo>
                  <a:pt x="1509776" y="3584820"/>
                </a:lnTo>
                <a:lnTo>
                  <a:pt x="1495162" y="3576875"/>
                </a:lnTo>
                <a:lnTo>
                  <a:pt x="1481184" y="3568613"/>
                </a:lnTo>
                <a:lnTo>
                  <a:pt x="1468159" y="3560350"/>
                </a:lnTo>
                <a:lnTo>
                  <a:pt x="1456404" y="3551770"/>
                </a:lnTo>
                <a:lnTo>
                  <a:pt x="1445603" y="3542554"/>
                </a:lnTo>
                <a:lnTo>
                  <a:pt x="1440837" y="3538423"/>
                </a:lnTo>
                <a:lnTo>
                  <a:pt x="1436390" y="3533656"/>
                </a:lnTo>
                <a:lnTo>
                  <a:pt x="1431942" y="3529207"/>
                </a:lnTo>
                <a:lnTo>
                  <a:pt x="1428130" y="3524440"/>
                </a:lnTo>
                <a:lnTo>
                  <a:pt x="1424318" y="3519674"/>
                </a:lnTo>
                <a:lnTo>
                  <a:pt x="1420823" y="3514907"/>
                </a:lnTo>
                <a:lnTo>
                  <a:pt x="1417646" y="3510140"/>
                </a:lnTo>
                <a:lnTo>
                  <a:pt x="1415105" y="3505055"/>
                </a:lnTo>
                <a:lnTo>
                  <a:pt x="1412563" y="3500288"/>
                </a:lnTo>
                <a:lnTo>
                  <a:pt x="1410339" y="3495204"/>
                </a:lnTo>
                <a:lnTo>
                  <a:pt x="1408115" y="3490437"/>
                </a:lnTo>
                <a:lnTo>
                  <a:pt x="1407162" y="3485352"/>
                </a:lnTo>
                <a:lnTo>
                  <a:pt x="1405892" y="3480268"/>
                </a:lnTo>
                <a:lnTo>
                  <a:pt x="1404621" y="3475183"/>
                </a:lnTo>
                <a:lnTo>
                  <a:pt x="1404303" y="3470099"/>
                </a:lnTo>
                <a:lnTo>
                  <a:pt x="1404303" y="3464696"/>
                </a:lnTo>
                <a:lnTo>
                  <a:pt x="1403350" y="3464696"/>
                </a:lnTo>
                <a:lnTo>
                  <a:pt x="1403350" y="3333132"/>
                </a:lnTo>
                <a:lnTo>
                  <a:pt x="1403350" y="3329318"/>
                </a:lnTo>
                <a:lnTo>
                  <a:pt x="1403985" y="3322327"/>
                </a:lnTo>
                <a:lnTo>
                  <a:pt x="1404938" y="3314700"/>
                </a:lnTo>
                <a:close/>
                <a:moveTo>
                  <a:pt x="177802" y="3314700"/>
                </a:moveTo>
                <a:lnTo>
                  <a:pt x="180980" y="3320420"/>
                </a:lnTo>
                <a:lnTo>
                  <a:pt x="184476" y="3325505"/>
                </a:lnTo>
                <a:lnTo>
                  <a:pt x="188289" y="3330590"/>
                </a:lnTo>
                <a:lnTo>
                  <a:pt x="192420" y="3335992"/>
                </a:lnTo>
                <a:lnTo>
                  <a:pt x="196551" y="3340759"/>
                </a:lnTo>
                <a:lnTo>
                  <a:pt x="201000" y="3346161"/>
                </a:lnTo>
                <a:lnTo>
                  <a:pt x="210852" y="3356013"/>
                </a:lnTo>
                <a:lnTo>
                  <a:pt x="221656" y="3365229"/>
                </a:lnTo>
                <a:lnTo>
                  <a:pt x="233414" y="3374444"/>
                </a:lnTo>
                <a:lnTo>
                  <a:pt x="245490" y="3383025"/>
                </a:lnTo>
                <a:lnTo>
                  <a:pt x="259155" y="3391287"/>
                </a:lnTo>
                <a:lnTo>
                  <a:pt x="273138" y="3399550"/>
                </a:lnTo>
                <a:lnTo>
                  <a:pt x="288073" y="3407494"/>
                </a:lnTo>
                <a:lnTo>
                  <a:pt x="303645" y="3415121"/>
                </a:lnTo>
                <a:lnTo>
                  <a:pt x="319852" y="3422113"/>
                </a:lnTo>
                <a:lnTo>
                  <a:pt x="336694" y="3428786"/>
                </a:lnTo>
                <a:lnTo>
                  <a:pt x="354173" y="3435142"/>
                </a:lnTo>
                <a:lnTo>
                  <a:pt x="372286" y="3441498"/>
                </a:lnTo>
                <a:lnTo>
                  <a:pt x="390718" y="3447218"/>
                </a:lnTo>
                <a:lnTo>
                  <a:pt x="409785" y="3452620"/>
                </a:lnTo>
                <a:lnTo>
                  <a:pt x="429488" y="3457705"/>
                </a:lnTo>
                <a:lnTo>
                  <a:pt x="449826" y="3462472"/>
                </a:lnTo>
                <a:lnTo>
                  <a:pt x="469846" y="3466921"/>
                </a:lnTo>
                <a:lnTo>
                  <a:pt x="490820" y="3471052"/>
                </a:lnTo>
                <a:lnTo>
                  <a:pt x="511794" y="3474865"/>
                </a:lnTo>
                <a:lnTo>
                  <a:pt x="533085" y="3478361"/>
                </a:lnTo>
                <a:lnTo>
                  <a:pt x="554695" y="3480903"/>
                </a:lnTo>
                <a:lnTo>
                  <a:pt x="576304" y="3483763"/>
                </a:lnTo>
                <a:lnTo>
                  <a:pt x="598549" y="3486306"/>
                </a:lnTo>
                <a:lnTo>
                  <a:pt x="620476" y="3488213"/>
                </a:lnTo>
                <a:lnTo>
                  <a:pt x="642721" y="3489801"/>
                </a:lnTo>
                <a:lnTo>
                  <a:pt x="664966" y="3490755"/>
                </a:lnTo>
                <a:lnTo>
                  <a:pt x="687211" y="3492026"/>
                </a:lnTo>
                <a:lnTo>
                  <a:pt x="709456" y="3492344"/>
                </a:lnTo>
                <a:lnTo>
                  <a:pt x="732018" y="3492344"/>
                </a:lnTo>
                <a:lnTo>
                  <a:pt x="750768" y="3492344"/>
                </a:lnTo>
                <a:lnTo>
                  <a:pt x="769517" y="3492026"/>
                </a:lnTo>
                <a:lnTo>
                  <a:pt x="788266" y="3491708"/>
                </a:lnTo>
                <a:lnTo>
                  <a:pt x="807333" y="3490437"/>
                </a:lnTo>
                <a:lnTo>
                  <a:pt x="825765" y="3489801"/>
                </a:lnTo>
                <a:lnTo>
                  <a:pt x="844832" y="3488213"/>
                </a:lnTo>
                <a:lnTo>
                  <a:pt x="863263" y="3486624"/>
                </a:lnTo>
                <a:lnTo>
                  <a:pt x="881695" y="3484717"/>
                </a:lnTo>
                <a:lnTo>
                  <a:pt x="900126" y="3482492"/>
                </a:lnTo>
                <a:lnTo>
                  <a:pt x="918240" y="3480268"/>
                </a:lnTo>
                <a:lnTo>
                  <a:pt x="936354" y="3477408"/>
                </a:lnTo>
                <a:lnTo>
                  <a:pt x="954150" y="3474865"/>
                </a:lnTo>
                <a:lnTo>
                  <a:pt x="971946" y="3471688"/>
                </a:lnTo>
                <a:lnTo>
                  <a:pt x="989424" y="3468510"/>
                </a:lnTo>
                <a:lnTo>
                  <a:pt x="1006266" y="3464696"/>
                </a:lnTo>
                <a:lnTo>
                  <a:pt x="1023109" y="3460883"/>
                </a:lnTo>
                <a:lnTo>
                  <a:pt x="1039952" y="3457069"/>
                </a:lnTo>
                <a:lnTo>
                  <a:pt x="1056476" y="3452620"/>
                </a:lnTo>
                <a:lnTo>
                  <a:pt x="1072366" y="3448171"/>
                </a:lnTo>
                <a:lnTo>
                  <a:pt x="1087937" y="3443087"/>
                </a:lnTo>
                <a:lnTo>
                  <a:pt x="1102873" y="3438320"/>
                </a:lnTo>
                <a:lnTo>
                  <a:pt x="1118126" y="3432917"/>
                </a:lnTo>
                <a:lnTo>
                  <a:pt x="1132109" y="3427833"/>
                </a:lnTo>
                <a:lnTo>
                  <a:pt x="1146409" y="3421795"/>
                </a:lnTo>
                <a:lnTo>
                  <a:pt x="1159756" y="3415757"/>
                </a:lnTo>
                <a:lnTo>
                  <a:pt x="1172785" y="3409719"/>
                </a:lnTo>
                <a:lnTo>
                  <a:pt x="1185497" y="3403363"/>
                </a:lnTo>
                <a:lnTo>
                  <a:pt x="1197890" y="3396690"/>
                </a:lnTo>
                <a:lnTo>
                  <a:pt x="1209331" y="3389380"/>
                </a:lnTo>
                <a:lnTo>
                  <a:pt x="1219818" y="3382389"/>
                </a:lnTo>
                <a:lnTo>
                  <a:pt x="1230622" y="3375080"/>
                </a:lnTo>
                <a:lnTo>
                  <a:pt x="1239838" y="3367453"/>
                </a:lnTo>
                <a:lnTo>
                  <a:pt x="1239838" y="3464378"/>
                </a:lnTo>
                <a:lnTo>
                  <a:pt x="1239838" y="3464696"/>
                </a:lnTo>
                <a:lnTo>
                  <a:pt x="1239520" y="3468827"/>
                </a:lnTo>
                <a:lnTo>
                  <a:pt x="1239202" y="3472641"/>
                </a:lnTo>
                <a:lnTo>
                  <a:pt x="1238885" y="3477408"/>
                </a:lnTo>
                <a:lnTo>
                  <a:pt x="1237614" y="3482492"/>
                </a:lnTo>
                <a:lnTo>
                  <a:pt x="1236342" y="3487895"/>
                </a:lnTo>
                <a:lnTo>
                  <a:pt x="1234754" y="3492344"/>
                </a:lnTo>
                <a:lnTo>
                  <a:pt x="1232847" y="3497111"/>
                </a:lnTo>
                <a:lnTo>
                  <a:pt x="1230622" y="3501877"/>
                </a:lnTo>
                <a:lnTo>
                  <a:pt x="1228080" y="3506962"/>
                </a:lnTo>
                <a:lnTo>
                  <a:pt x="1225538" y="3511729"/>
                </a:lnTo>
                <a:lnTo>
                  <a:pt x="1222360" y="3516178"/>
                </a:lnTo>
                <a:lnTo>
                  <a:pt x="1218546" y="3520945"/>
                </a:lnTo>
                <a:lnTo>
                  <a:pt x="1214733" y="3525712"/>
                </a:lnTo>
                <a:lnTo>
                  <a:pt x="1210920" y="3529843"/>
                </a:lnTo>
                <a:lnTo>
                  <a:pt x="1202022" y="3539059"/>
                </a:lnTo>
                <a:lnTo>
                  <a:pt x="1192170" y="3547639"/>
                </a:lnTo>
                <a:lnTo>
                  <a:pt x="1181048" y="3556537"/>
                </a:lnTo>
                <a:lnTo>
                  <a:pt x="1169290" y="3564799"/>
                </a:lnTo>
                <a:lnTo>
                  <a:pt x="1156261" y="3572744"/>
                </a:lnTo>
                <a:lnTo>
                  <a:pt x="1141960" y="3580689"/>
                </a:lnTo>
                <a:lnTo>
                  <a:pt x="1127024" y="3587998"/>
                </a:lnTo>
                <a:lnTo>
                  <a:pt x="1111453" y="3595625"/>
                </a:lnTo>
                <a:lnTo>
                  <a:pt x="1094610" y="3602298"/>
                </a:lnTo>
                <a:lnTo>
                  <a:pt x="1077450" y="3608972"/>
                </a:lnTo>
                <a:lnTo>
                  <a:pt x="1058701" y="3615328"/>
                </a:lnTo>
                <a:lnTo>
                  <a:pt x="1039952" y="3621683"/>
                </a:lnTo>
                <a:lnTo>
                  <a:pt x="1020249" y="3627086"/>
                </a:lnTo>
                <a:lnTo>
                  <a:pt x="999593" y="3632806"/>
                </a:lnTo>
                <a:lnTo>
                  <a:pt x="978301" y="3637255"/>
                </a:lnTo>
                <a:lnTo>
                  <a:pt x="956056" y="3642022"/>
                </a:lnTo>
                <a:lnTo>
                  <a:pt x="933494" y="3646471"/>
                </a:lnTo>
                <a:lnTo>
                  <a:pt x="910613" y="3649967"/>
                </a:lnTo>
                <a:lnTo>
                  <a:pt x="887097" y="3653462"/>
                </a:lnTo>
                <a:lnTo>
                  <a:pt x="862946" y="3656640"/>
                </a:lnTo>
                <a:lnTo>
                  <a:pt x="838158" y="3659182"/>
                </a:lnTo>
                <a:lnTo>
                  <a:pt x="812736" y="3661407"/>
                </a:lnTo>
                <a:lnTo>
                  <a:pt x="787313" y="3662996"/>
                </a:lnTo>
                <a:lnTo>
                  <a:pt x="761572" y="3664267"/>
                </a:lnTo>
                <a:lnTo>
                  <a:pt x="735196" y="3664903"/>
                </a:lnTo>
                <a:lnTo>
                  <a:pt x="708185" y="3665538"/>
                </a:lnTo>
                <a:lnTo>
                  <a:pt x="680855" y="3664903"/>
                </a:lnTo>
                <a:lnTo>
                  <a:pt x="654161" y="3664267"/>
                </a:lnTo>
                <a:lnTo>
                  <a:pt x="627467" y="3662996"/>
                </a:lnTo>
                <a:lnTo>
                  <a:pt x="601409" y="3661089"/>
                </a:lnTo>
                <a:lnTo>
                  <a:pt x="575668" y="3659182"/>
                </a:lnTo>
                <a:lnTo>
                  <a:pt x="550246" y="3656322"/>
                </a:lnTo>
                <a:lnTo>
                  <a:pt x="525458" y="3653145"/>
                </a:lnTo>
                <a:lnTo>
                  <a:pt x="501307" y="3649649"/>
                </a:lnTo>
                <a:lnTo>
                  <a:pt x="478109" y="3645835"/>
                </a:lnTo>
                <a:lnTo>
                  <a:pt x="455228" y="3641069"/>
                </a:lnTo>
                <a:lnTo>
                  <a:pt x="432665" y="3636302"/>
                </a:lnTo>
                <a:lnTo>
                  <a:pt x="411374" y="3631217"/>
                </a:lnTo>
                <a:lnTo>
                  <a:pt x="390400" y="3625497"/>
                </a:lnTo>
                <a:lnTo>
                  <a:pt x="370380" y="3619777"/>
                </a:lnTo>
                <a:lnTo>
                  <a:pt x="350995" y="3613421"/>
                </a:lnTo>
                <a:lnTo>
                  <a:pt x="332563" y="3606747"/>
                </a:lnTo>
                <a:lnTo>
                  <a:pt x="315085" y="3599438"/>
                </a:lnTo>
                <a:lnTo>
                  <a:pt x="297925" y="3592447"/>
                </a:lnTo>
                <a:lnTo>
                  <a:pt x="282353" y="3584820"/>
                </a:lnTo>
                <a:lnTo>
                  <a:pt x="267735" y="3576875"/>
                </a:lnTo>
                <a:lnTo>
                  <a:pt x="253753" y="3568613"/>
                </a:lnTo>
                <a:lnTo>
                  <a:pt x="240724" y="3560350"/>
                </a:lnTo>
                <a:lnTo>
                  <a:pt x="229283" y="3551770"/>
                </a:lnTo>
                <a:lnTo>
                  <a:pt x="218796" y="3542872"/>
                </a:lnTo>
                <a:lnTo>
                  <a:pt x="213712" y="3538423"/>
                </a:lnTo>
                <a:lnTo>
                  <a:pt x="208945" y="3533656"/>
                </a:lnTo>
                <a:lnTo>
                  <a:pt x="204814" y="3529207"/>
                </a:lnTo>
                <a:lnTo>
                  <a:pt x="200683" y="3524440"/>
                </a:lnTo>
                <a:lnTo>
                  <a:pt x="196869" y="3519674"/>
                </a:lnTo>
                <a:lnTo>
                  <a:pt x="193374" y="3514907"/>
                </a:lnTo>
                <a:lnTo>
                  <a:pt x="190196" y="3510140"/>
                </a:lnTo>
                <a:lnTo>
                  <a:pt x="187653" y="3505055"/>
                </a:lnTo>
                <a:lnTo>
                  <a:pt x="185111" y="3500288"/>
                </a:lnTo>
                <a:lnTo>
                  <a:pt x="182887" y="3495204"/>
                </a:lnTo>
                <a:lnTo>
                  <a:pt x="181298" y="3490437"/>
                </a:lnTo>
                <a:lnTo>
                  <a:pt x="179709" y="3485352"/>
                </a:lnTo>
                <a:lnTo>
                  <a:pt x="178438" y="3480268"/>
                </a:lnTo>
                <a:lnTo>
                  <a:pt x="177802" y="3475183"/>
                </a:lnTo>
                <a:lnTo>
                  <a:pt x="176849" y="3470099"/>
                </a:lnTo>
                <a:lnTo>
                  <a:pt x="176849" y="3464696"/>
                </a:lnTo>
                <a:lnTo>
                  <a:pt x="176531" y="3464696"/>
                </a:lnTo>
                <a:lnTo>
                  <a:pt x="176531" y="3333132"/>
                </a:lnTo>
                <a:lnTo>
                  <a:pt x="176213" y="3329318"/>
                </a:lnTo>
                <a:lnTo>
                  <a:pt x="176531" y="3322327"/>
                </a:lnTo>
                <a:lnTo>
                  <a:pt x="177802" y="3314700"/>
                </a:lnTo>
                <a:close/>
                <a:moveTo>
                  <a:pt x="1771445" y="3307529"/>
                </a:moveTo>
                <a:lnTo>
                  <a:pt x="1771445" y="3411258"/>
                </a:lnTo>
                <a:lnTo>
                  <a:pt x="1789215" y="3413478"/>
                </a:lnTo>
                <a:lnTo>
                  <a:pt x="1807301" y="3415698"/>
                </a:lnTo>
                <a:lnTo>
                  <a:pt x="1825388" y="3417285"/>
                </a:lnTo>
                <a:lnTo>
                  <a:pt x="1843792" y="3419505"/>
                </a:lnTo>
                <a:lnTo>
                  <a:pt x="1843792" y="3315777"/>
                </a:lnTo>
                <a:lnTo>
                  <a:pt x="1825388" y="3314191"/>
                </a:lnTo>
                <a:lnTo>
                  <a:pt x="1807301" y="3312287"/>
                </a:lnTo>
                <a:lnTo>
                  <a:pt x="1789215" y="3309750"/>
                </a:lnTo>
                <a:lnTo>
                  <a:pt x="1771445" y="3307529"/>
                </a:lnTo>
                <a:close/>
                <a:moveTo>
                  <a:pt x="3178346" y="3281045"/>
                </a:moveTo>
                <a:lnTo>
                  <a:pt x="3178346" y="3395980"/>
                </a:lnTo>
                <a:lnTo>
                  <a:pt x="3201835" y="3396298"/>
                </a:lnTo>
                <a:lnTo>
                  <a:pt x="3225959" y="3396615"/>
                </a:lnTo>
                <a:lnTo>
                  <a:pt x="3258970" y="3396298"/>
                </a:lnTo>
                <a:lnTo>
                  <a:pt x="3258970" y="3281363"/>
                </a:lnTo>
                <a:lnTo>
                  <a:pt x="3225641" y="3281680"/>
                </a:lnTo>
                <a:lnTo>
                  <a:pt x="3201835" y="3281363"/>
                </a:lnTo>
                <a:lnTo>
                  <a:pt x="3178346" y="3281045"/>
                </a:lnTo>
                <a:close/>
                <a:moveTo>
                  <a:pt x="2609850" y="3275012"/>
                </a:moveTo>
                <a:lnTo>
                  <a:pt x="2613342" y="3281059"/>
                </a:lnTo>
                <a:lnTo>
                  <a:pt x="2617468" y="3287107"/>
                </a:lnTo>
                <a:lnTo>
                  <a:pt x="2621594" y="3292836"/>
                </a:lnTo>
                <a:lnTo>
                  <a:pt x="2626038" y="3298883"/>
                </a:lnTo>
                <a:lnTo>
                  <a:pt x="2631117" y="3304294"/>
                </a:lnTo>
                <a:lnTo>
                  <a:pt x="2635878" y="3310023"/>
                </a:lnTo>
                <a:lnTo>
                  <a:pt x="2641274" y="3315433"/>
                </a:lnTo>
                <a:lnTo>
                  <a:pt x="2646988" y="3320844"/>
                </a:lnTo>
                <a:lnTo>
                  <a:pt x="2658732" y="3331347"/>
                </a:lnTo>
                <a:lnTo>
                  <a:pt x="2671746" y="3341532"/>
                </a:lnTo>
                <a:lnTo>
                  <a:pt x="2685712" y="3351080"/>
                </a:lnTo>
                <a:lnTo>
                  <a:pt x="2700631" y="3360629"/>
                </a:lnTo>
                <a:lnTo>
                  <a:pt x="2715867" y="3369540"/>
                </a:lnTo>
                <a:lnTo>
                  <a:pt x="2732372" y="3378452"/>
                </a:lnTo>
                <a:lnTo>
                  <a:pt x="2749830" y="3386727"/>
                </a:lnTo>
                <a:lnTo>
                  <a:pt x="2767923" y="3394684"/>
                </a:lnTo>
                <a:lnTo>
                  <a:pt x="2786650" y="3402004"/>
                </a:lnTo>
                <a:lnTo>
                  <a:pt x="2805695" y="3409325"/>
                </a:lnTo>
                <a:lnTo>
                  <a:pt x="2826009" y="3416327"/>
                </a:lnTo>
                <a:lnTo>
                  <a:pt x="2846959" y="3422692"/>
                </a:lnTo>
                <a:lnTo>
                  <a:pt x="2867591" y="3428421"/>
                </a:lnTo>
                <a:lnTo>
                  <a:pt x="2889492" y="3434469"/>
                </a:lnTo>
                <a:lnTo>
                  <a:pt x="2912029" y="3439561"/>
                </a:lnTo>
                <a:lnTo>
                  <a:pt x="2934248" y="3444654"/>
                </a:lnTo>
                <a:lnTo>
                  <a:pt x="2957102" y="3449109"/>
                </a:lnTo>
                <a:lnTo>
                  <a:pt x="2980908" y="3453565"/>
                </a:lnTo>
                <a:lnTo>
                  <a:pt x="3004396" y="3457066"/>
                </a:lnTo>
                <a:lnTo>
                  <a:pt x="3028203" y="3460567"/>
                </a:lnTo>
                <a:lnTo>
                  <a:pt x="3052644" y="3463432"/>
                </a:lnTo>
                <a:lnTo>
                  <a:pt x="3077084" y="3465978"/>
                </a:lnTo>
                <a:lnTo>
                  <a:pt x="3101525" y="3468206"/>
                </a:lnTo>
                <a:lnTo>
                  <a:pt x="3125966" y="3470116"/>
                </a:lnTo>
                <a:lnTo>
                  <a:pt x="3150725" y="3471389"/>
                </a:lnTo>
                <a:lnTo>
                  <a:pt x="3175800" y="3472344"/>
                </a:lnTo>
                <a:lnTo>
                  <a:pt x="3200559" y="3472980"/>
                </a:lnTo>
                <a:lnTo>
                  <a:pt x="3225317" y="3473298"/>
                </a:lnTo>
                <a:lnTo>
                  <a:pt x="3246266" y="3473298"/>
                </a:lnTo>
                <a:lnTo>
                  <a:pt x="3267216" y="3472344"/>
                </a:lnTo>
                <a:lnTo>
                  <a:pt x="3288165" y="3472025"/>
                </a:lnTo>
                <a:lnTo>
                  <a:pt x="3308797" y="3470752"/>
                </a:lnTo>
                <a:lnTo>
                  <a:pt x="3329429" y="3469797"/>
                </a:lnTo>
                <a:lnTo>
                  <a:pt x="3350378" y="3468206"/>
                </a:lnTo>
                <a:lnTo>
                  <a:pt x="3371010" y="3466615"/>
                </a:lnTo>
                <a:lnTo>
                  <a:pt x="3391325" y="3464068"/>
                </a:lnTo>
                <a:lnTo>
                  <a:pt x="3411957" y="3462159"/>
                </a:lnTo>
                <a:lnTo>
                  <a:pt x="3431954" y="3459294"/>
                </a:lnTo>
                <a:lnTo>
                  <a:pt x="3451951" y="3456748"/>
                </a:lnTo>
                <a:lnTo>
                  <a:pt x="3471948" y="3453565"/>
                </a:lnTo>
                <a:lnTo>
                  <a:pt x="3491628" y="3450064"/>
                </a:lnTo>
                <a:lnTo>
                  <a:pt x="3510990" y="3446245"/>
                </a:lnTo>
                <a:lnTo>
                  <a:pt x="3530035" y="3442107"/>
                </a:lnTo>
                <a:lnTo>
                  <a:pt x="3548763" y="3437970"/>
                </a:lnTo>
                <a:lnTo>
                  <a:pt x="3567173" y="3433196"/>
                </a:lnTo>
                <a:lnTo>
                  <a:pt x="3585265" y="3428421"/>
                </a:lnTo>
                <a:lnTo>
                  <a:pt x="3603041" y="3423329"/>
                </a:lnTo>
                <a:lnTo>
                  <a:pt x="3620498" y="3418237"/>
                </a:lnTo>
                <a:lnTo>
                  <a:pt x="3637004" y="3412826"/>
                </a:lnTo>
                <a:lnTo>
                  <a:pt x="3653510" y="3406779"/>
                </a:lnTo>
                <a:lnTo>
                  <a:pt x="3669698" y="3400731"/>
                </a:lnTo>
                <a:lnTo>
                  <a:pt x="3685251" y="3394048"/>
                </a:lnTo>
                <a:lnTo>
                  <a:pt x="3700170" y="3387682"/>
                </a:lnTo>
                <a:lnTo>
                  <a:pt x="3714770" y="3380680"/>
                </a:lnTo>
                <a:lnTo>
                  <a:pt x="3728419" y="3373678"/>
                </a:lnTo>
                <a:lnTo>
                  <a:pt x="3741751" y="3366039"/>
                </a:lnTo>
                <a:lnTo>
                  <a:pt x="3754765" y="3358719"/>
                </a:lnTo>
                <a:lnTo>
                  <a:pt x="3767144" y="3350762"/>
                </a:lnTo>
                <a:lnTo>
                  <a:pt x="3778571" y="3342487"/>
                </a:lnTo>
                <a:lnTo>
                  <a:pt x="3789363" y="3333575"/>
                </a:lnTo>
                <a:lnTo>
                  <a:pt x="3789363" y="3441471"/>
                </a:lnTo>
                <a:lnTo>
                  <a:pt x="3788728" y="3442107"/>
                </a:lnTo>
                <a:lnTo>
                  <a:pt x="3788411" y="3451019"/>
                </a:lnTo>
                <a:lnTo>
                  <a:pt x="3787776" y="3456748"/>
                </a:lnTo>
                <a:lnTo>
                  <a:pt x="3786506" y="3462159"/>
                </a:lnTo>
                <a:lnTo>
                  <a:pt x="3785237" y="3467569"/>
                </a:lnTo>
                <a:lnTo>
                  <a:pt x="3783332" y="3472980"/>
                </a:lnTo>
                <a:lnTo>
                  <a:pt x="3781428" y="3478391"/>
                </a:lnTo>
                <a:lnTo>
                  <a:pt x="3778571" y="3483801"/>
                </a:lnTo>
                <a:lnTo>
                  <a:pt x="3775714" y="3489212"/>
                </a:lnTo>
                <a:lnTo>
                  <a:pt x="3772540" y="3494305"/>
                </a:lnTo>
                <a:lnTo>
                  <a:pt x="3769048" y="3499715"/>
                </a:lnTo>
                <a:lnTo>
                  <a:pt x="3765557" y="3504808"/>
                </a:lnTo>
                <a:lnTo>
                  <a:pt x="3761113" y="3509900"/>
                </a:lnTo>
                <a:lnTo>
                  <a:pt x="3756987" y="3514674"/>
                </a:lnTo>
                <a:lnTo>
                  <a:pt x="3752226" y="3519767"/>
                </a:lnTo>
                <a:lnTo>
                  <a:pt x="3747147" y="3525177"/>
                </a:lnTo>
                <a:lnTo>
                  <a:pt x="3741433" y="3529633"/>
                </a:lnTo>
                <a:lnTo>
                  <a:pt x="3736037" y="3534407"/>
                </a:lnTo>
                <a:lnTo>
                  <a:pt x="3723658" y="3543956"/>
                </a:lnTo>
                <a:lnTo>
                  <a:pt x="3710327" y="3553504"/>
                </a:lnTo>
                <a:lnTo>
                  <a:pt x="3696043" y="3562097"/>
                </a:lnTo>
                <a:lnTo>
                  <a:pt x="3680490" y="3571009"/>
                </a:lnTo>
                <a:lnTo>
                  <a:pt x="3663667" y="3579603"/>
                </a:lnTo>
                <a:lnTo>
                  <a:pt x="3646526" y="3587560"/>
                </a:lnTo>
                <a:lnTo>
                  <a:pt x="3627799" y="3595516"/>
                </a:lnTo>
                <a:lnTo>
                  <a:pt x="3608754" y="3602837"/>
                </a:lnTo>
                <a:lnTo>
                  <a:pt x="3588122" y="3609521"/>
                </a:lnTo>
                <a:lnTo>
                  <a:pt x="3566855" y="3616523"/>
                </a:lnTo>
                <a:lnTo>
                  <a:pt x="3544636" y="3622570"/>
                </a:lnTo>
                <a:lnTo>
                  <a:pt x="3522417" y="3628935"/>
                </a:lnTo>
                <a:lnTo>
                  <a:pt x="3498611" y="3634664"/>
                </a:lnTo>
                <a:lnTo>
                  <a:pt x="3474170" y="3639757"/>
                </a:lnTo>
                <a:lnTo>
                  <a:pt x="3449412" y="3644213"/>
                </a:lnTo>
                <a:lnTo>
                  <a:pt x="3423701" y="3648350"/>
                </a:lnTo>
                <a:lnTo>
                  <a:pt x="3397356" y="3652488"/>
                </a:lnTo>
                <a:lnTo>
                  <a:pt x="3370376" y="3655671"/>
                </a:lnTo>
                <a:lnTo>
                  <a:pt x="3343395" y="3658853"/>
                </a:lnTo>
                <a:lnTo>
                  <a:pt x="3315146" y="3661081"/>
                </a:lnTo>
                <a:lnTo>
                  <a:pt x="3286896" y="3662673"/>
                </a:lnTo>
                <a:lnTo>
                  <a:pt x="3258011" y="3664264"/>
                </a:lnTo>
                <a:lnTo>
                  <a:pt x="3228491" y="3664901"/>
                </a:lnTo>
                <a:lnTo>
                  <a:pt x="3198972" y="3665537"/>
                </a:lnTo>
                <a:lnTo>
                  <a:pt x="3168500" y="3664901"/>
                </a:lnTo>
                <a:lnTo>
                  <a:pt x="3138663" y="3664264"/>
                </a:lnTo>
                <a:lnTo>
                  <a:pt x="3109143" y="3662673"/>
                </a:lnTo>
                <a:lnTo>
                  <a:pt x="3080259" y="3660763"/>
                </a:lnTo>
                <a:lnTo>
                  <a:pt x="3051374" y="3658217"/>
                </a:lnTo>
                <a:lnTo>
                  <a:pt x="3023441" y="3655034"/>
                </a:lnTo>
                <a:lnTo>
                  <a:pt x="2996144" y="3651533"/>
                </a:lnTo>
                <a:lnTo>
                  <a:pt x="2969481" y="3647714"/>
                </a:lnTo>
                <a:lnTo>
                  <a:pt x="2943453" y="3643258"/>
                </a:lnTo>
                <a:lnTo>
                  <a:pt x="2917742" y="3638165"/>
                </a:lnTo>
                <a:lnTo>
                  <a:pt x="2892984" y="3633073"/>
                </a:lnTo>
                <a:lnTo>
                  <a:pt x="2869178" y="3627026"/>
                </a:lnTo>
                <a:lnTo>
                  <a:pt x="2846007" y="3620660"/>
                </a:lnTo>
                <a:lnTo>
                  <a:pt x="2823470" y="3614295"/>
                </a:lnTo>
                <a:lnTo>
                  <a:pt x="2802203" y="3607293"/>
                </a:lnTo>
                <a:lnTo>
                  <a:pt x="2781889" y="3599654"/>
                </a:lnTo>
                <a:lnTo>
                  <a:pt x="2762527" y="3592334"/>
                </a:lnTo>
                <a:lnTo>
                  <a:pt x="2743799" y="3584059"/>
                </a:lnTo>
                <a:lnTo>
                  <a:pt x="2726024" y="3575783"/>
                </a:lnTo>
                <a:lnTo>
                  <a:pt x="2709518" y="3566872"/>
                </a:lnTo>
                <a:lnTo>
                  <a:pt x="2694600" y="3557960"/>
                </a:lnTo>
                <a:lnTo>
                  <a:pt x="2679999" y="3548412"/>
                </a:lnTo>
                <a:lnTo>
                  <a:pt x="2666985" y="3538863"/>
                </a:lnTo>
                <a:lnTo>
                  <a:pt x="2660954" y="3533771"/>
                </a:lnTo>
                <a:lnTo>
                  <a:pt x="2655240" y="3528997"/>
                </a:lnTo>
                <a:lnTo>
                  <a:pt x="2650162" y="3523904"/>
                </a:lnTo>
                <a:lnTo>
                  <a:pt x="2645083" y="3518812"/>
                </a:lnTo>
                <a:lnTo>
                  <a:pt x="2639687" y="3513719"/>
                </a:lnTo>
                <a:lnTo>
                  <a:pt x="2635561" y="3508309"/>
                </a:lnTo>
                <a:lnTo>
                  <a:pt x="2631434" y="3503216"/>
                </a:lnTo>
                <a:lnTo>
                  <a:pt x="2627625" y="3497806"/>
                </a:lnTo>
                <a:lnTo>
                  <a:pt x="2624134" y="3492713"/>
                </a:lnTo>
                <a:lnTo>
                  <a:pt x="2620960" y="3486984"/>
                </a:lnTo>
                <a:lnTo>
                  <a:pt x="2618103" y="3481574"/>
                </a:lnTo>
                <a:lnTo>
                  <a:pt x="2615881" y="3476163"/>
                </a:lnTo>
                <a:lnTo>
                  <a:pt x="2613659" y="3470434"/>
                </a:lnTo>
                <a:lnTo>
                  <a:pt x="2612072" y="3465023"/>
                </a:lnTo>
                <a:lnTo>
                  <a:pt x="2610485" y="3459294"/>
                </a:lnTo>
                <a:lnTo>
                  <a:pt x="2609850" y="3453565"/>
                </a:lnTo>
                <a:lnTo>
                  <a:pt x="2609215" y="3447836"/>
                </a:lnTo>
                <a:lnTo>
                  <a:pt x="2609215" y="3442107"/>
                </a:lnTo>
                <a:lnTo>
                  <a:pt x="2608580" y="3442426"/>
                </a:lnTo>
                <a:lnTo>
                  <a:pt x="2608580" y="3295700"/>
                </a:lnTo>
                <a:lnTo>
                  <a:pt x="2608263" y="3291881"/>
                </a:lnTo>
                <a:lnTo>
                  <a:pt x="2608580" y="3283287"/>
                </a:lnTo>
                <a:lnTo>
                  <a:pt x="2609850" y="3275012"/>
                </a:lnTo>
                <a:close/>
                <a:moveTo>
                  <a:pt x="1625482" y="3274222"/>
                </a:moveTo>
                <a:lnTo>
                  <a:pt x="1625482" y="3379536"/>
                </a:lnTo>
                <a:lnTo>
                  <a:pt x="1642935" y="3384612"/>
                </a:lnTo>
                <a:lnTo>
                  <a:pt x="1661021" y="3389370"/>
                </a:lnTo>
                <a:lnTo>
                  <a:pt x="1679425" y="3394128"/>
                </a:lnTo>
                <a:lnTo>
                  <a:pt x="1698464" y="3398252"/>
                </a:lnTo>
                <a:lnTo>
                  <a:pt x="1698464" y="3294206"/>
                </a:lnTo>
                <a:lnTo>
                  <a:pt x="1679425" y="3289448"/>
                </a:lnTo>
                <a:lnTo>
                  <a:pt x="1661021" y="3284690"/>
                </a:lnTo>
                <a:lnTo>
                  <a:pt x="1642935" y="3279932"/>
                </a:lnTo>
                <a:lnTo>
                  <a:pt x="1625482" y="3274222"/>
                </a:lnTo>
                <a:close/>
                <a:moveTo>
                  <a:pt x="3016148" y="3266758"/>
                </a:moveTo>
                <a:lnTo>
                  <a:pt x="3016148" y="3382010"/>
                </a:lnTo>
                <a:lnTo>
                  <a:pt x="3035827" y="3384868"/>
                </a:lnTo>
                <a:lnTo>
                  <a:pt x="3056142" y="3387090"/>
                </a:lnTo>
                <a:lnTo>
                  <a:pt x="3076456" y="3389630"/>
                </a:lnTo>
                <a:lnTo>
                  <a:pt x="3097406" y="3391535"/>
                </a:lnTo>
                <a:lnTo>
                  <a:pt x="3097406" y="3276283"/>
                </a:lnTo>
                <a:lnTo>
                  <a:pt x="3076456" y="3274378"/>
                </a:lnTo>
                <a:lnTo>
                  <a:pt x="3056142" y="3271838"/>
                </a:lnTo>
                <a:lnTo>
                  <a:pt x="3035827" y="3269615"/>
                </a:lnTo>
                <a:lnTo>
                  <a:pt x="3016148" y="3266758"/>
                </a:lnTo>
                <a:close/>
                <a:moveTo>
                  <a:pt x="2854584" y="3230245"/>
                </a:moveTo>
                <a:lnTo>
                  <a:pt x="2854584" y="3347403"/>
                </a:lnTo>
                <a:lnTo>
                  <a:pt x="2873946" y="3352800"/>
                </a:lnTo>
                <a:lnTo>
                  <a:pt x="2893626" y="3357880"/>
                </a:lnTo>
                <a:lnTo>
                  <a:pt x="2914258" y="3362960"/>
                </a:lnTo>
                <a:lnTo>
                  <a:pt x="2935524" y="3367723"/>
                </a:lnTo>
                <a:lnTo>
                  <a:pt x="2935524" y="3251835"/>
                </a:lnTo>
                <a:lnTo>
                  <a:pt x="2914258" y="3246755"/>
                </a:lnTo>
                <a:lnTo>
                  <a:pt x="2893626" y="3241675"/>
                </a:lnTo>
                <a:lnTo>
                  <a:pt x="2873946" y="3235960"/>
                </a:lnTo>
                <a:lnTo>
                  <a:pt x="2854584" y="3230245"/>
                </a:lnTo>
                <a:close/>
                <a:moveTo>
                  <a:pt x="1480154" y="3217441"/>
                </a:moveTo>
                <a:lnTo>
                  <a:pt x="1480154" y="3305626"/>
                </a:lnTo>
                <a:lnTo>
                  <a:pt x="1482375" y="3307847"/>
                </a:lnTo>
                <a:lnTo>
                  <a:pt x="1484914" y="3310701"/>
                </a:lnTo>
                <a:lnTo>
                  <a:pt x="1491895" y="3316411"/>
                </a:lnTo>
                <a:lnTo>
                  <a:pt x="1500145" y="3322755"/>
                </a:lnTo>
                <a:lnTo>
                  <a:pt x="1509664" y="3329100"/>
                </a:lnTo>
                <a:lnTo>
                  <a:pt x="1519818" y="3335444"/>
                </a:lnTo>
                <a:lnTo>
                  <a:pt x="1530924" y="3341788"/>
                </a:lnTo>
                <a:lnTo>
                  <a:pt x="1542030" y="3347498"/>
                </a:lnTo>
                <a:lnTo>
                  <a:pt x="1553136" y="3352891"/>
                </a:lnTo>
                <a:lnTo>
                  <a:pt x="1553136" y="3255189"/>
                </a:lnTo>
                <a:lnTo>
                  <a:pt x="1539174" y="3249797"/>
                </a:lnTo>
                <a:lnTo>
                  <a:pt x="1527116" y="3244721"/>
                </a:lnTo>
                <a:lnTo>
                  <a:pt x="1516010" y="3239646"/>
                </a:lnTo>
                <a:lnTo>
                  <a:pt x="1506174" y="3234888"/>
                </a:lnTo>
                <a:lnTo>
                  <a:pt x="1497924" y="3230130"/>
                </a:lnTo>
                <a:lnTo>
                  <a:pt x="1490626" y="3226006"/>
                </a:lnTo>
                <a:lnTo>
                  <a:pt x="1484914" y="3221565"/>
                </a:lnTo>
                <a:lnTo>
                  <a:pt x="1480154" y="3217441"/>
                </a:lnTo>
                <a:close/>
                <a:moveTo>
                  <a:pt x="2426374" y="3213000"/>
                </a:moveTo>
                <a:lnTo>
                  <a:pt x="2420662" y="3217124"/>
                </a:lnTo>
                <a:lnTo>
                  <a:pt x="2413999" y="3221565"/>
                </a:lnTo>
                <a:lnTo>
                  <a:pt x="2406701" y="3226323"/>
                </a:lnTo>
                <a:lnTo>
                  <a:pt x="2399720" y="3230130"/>
                </a:lnTo>
                <a:lnTo>
                  <a:pt x="2392739" y="3234253"/>
                </a:lnTo>
                <a:lnTo>
                  <a:pt x="2385124" y="3237743"/>
                </a:lnTo>
                <a:lnTo>
                  <a:pt x="2378460" y="3240915"/>
                </a:lnTo>
                <a:lnTo>
                  <a:pt x="2371797" y="3243135"/>
                </a:lnTo>
                <a:lnTo>
                  <a:pt x="2371797" y="3350353"/>
                </a:lnTo>
                <a:lnTo>
                  <a:pt x="2379729" y="3346864"/>
                </a:lnTo>
                <a:lnTo>
                  <a:pt x="2387028" y="3342423"/>
                </a:lnTo>
                <a:lnTo>
                  <a:pt x="2394643" y="3338299"/>
                </a:lnTo>
                <a:lnTo>
                  <a:pt x="2401941" y="3333541"/>
                </a:lnTo>
                <a:lnTo>
                  <a:pt x="2409239" y="3328782"/>
                </a:lnTo>
                <a:lnTo>
                  <a:pt x="2415585" y="3324024"/>
                </a:lnTo>
                <a:lnTo>
                  <a:pt x="2421297" y="3319266"/>
                </a:lnTo>
                <a:lnTo>
                  <a:pt x="2426374" y="3314508"/>
                </a:lnTo>
                <a:lnTo>
                  <a:pt x="2426374" y="3213000"/>
                </a:lnTo>
                <a:close/>
                <a:moveTo>
                  <a:pt x="2692385" y="3167062"/>
                </a:moveTo>
                <a:lnTo>
                  <a:pt x="2692385" y="3264535"/>
                </a:lnTo>
                <a:lnTo>
                  <a:pt x="2695241" y="3267393"/>
                </a:lnTo>
                <a:lnTo>
                  <a:pt x="2698098" y="3270250"/>
                </a:lnTo>
                <a:lnTo>
                  <a:pt x="2705399" y="3276600"/>
                </a:lnTo>
                <a:lnTo>
                  <a:pt x="2714921" y="3283903"/>
                </a:lnTo>
                <a:lnTo>
                  <a:pt x="2725078" y="3290888"/>
                </a:lnTo>
                <a:lnTo>
                  <a:pt x="2737140" y="3297873"/>
                </a:lnTo>
                <a:lnTo>
                  <a:pt x="2748884" y="3305175"/>
                </a:lnTo>
                <a:lnTo>
                  <a:pt x="2761581" y="3311525"/>
                </a:lnTo>
                <a:lnTo>
                  <a:pt x="2773325" y="3317240"/>
                </a:lnTo>
                <a:lnTo>
                  <a:pt x="2773325" y="3208337"/>
                </a:lnTo>
                <a:lnTo>
                  <a:pt x="2758407" y="3202940"/>
                </a:lnTo>
                <a:lnTo>
                  <a:pt x="2744441" y="3196907"/>
                </a:lnTo>
                <a:lnTo>
                  <a:pt x="2732379" y="3191510"/>
                </a:lnTo>
                <a:lnTo>
                  <a:pt x="2721269" y="3186430"/>
                </a:lnTo>
                <a:lnTo>
                  <a:pt x="2712064" y="3180715"/>
                </a:lnTo>
                <a:lnTo>
                  <a:pt x="2704446" y="3176270"/>
                </a:lnTo>
                <a:lnTo>
                  <a:pt x="2697781" y="3171507"/>
                </a:lnTo>
                <a:lnTo>
                  <a:pt x="2692385" y="3167062"/>
                </a:lnTo>
                <a:close/>
                <a:moveTo>
                  <a:pt x="3744614" y="3161665"/>
                </a:moveTo>
                <a:lnTo>
                  <a:pt x="3737949" y="3166745"/>
                </a:lnTo>
                <a:lnTo>
                  <a:pt x="3730648" y="3171507"/>
                </a:lnTo>
                <a:lnTo>
                  <a:pt x="3722713" y="3176587"/>
                </a:lnTo>
                <a:lnTo>
                  <a:pt x="3715095" y="3180715"/>
                </a:lnTo>
                <a:lnTo>
                  <a:pt x="3706524" y="3185160"/>
                </a:lnTo>
                <a:lnTo>
                  <a:pt x="3698907" y="3189287"/>
                </a:lnTo>
                <a:lnTo>
                  <a:pt x="3691289" y="3192780"/>
                </a:lnTo>
                <a:lnTo>
                  <a:pt x="3683671" y="3195320"/>
                </a:lnTo>
                <a:lnTo>
                  <a:pt x="3683671" y="3315018"/>
                </a:lnTo>
                <a:lnTo>
                  <a:pt x="3692558" y="3310573"/>
                </a:lnTo>
                <a:lnTo>
                  <a:pt x="3701128" y="3305810"/>
                </a:lnTo>
                <a:lnTo>
                  <a:pt x="3709381" y="3301048"/>
                </a:lnTo>
                <a:lnTo>
                  <a:pt x="3717634" y="3295968"/>
                </a:lnTo>
                <a:lnTo>
                  <a:pt x="3725252" y="3290570"/>
                </a:lnTo>
                <a:lnTo>
                  <a:pt x="3732235" y="3285490"/>
                </a:lnTo>
                <a:lnTo>
                  <a:pt x="3738901" y="3279775"/>
                </a:lnTo>
                <a:lnTo>
                  <a:pt x="3744614" y="3275013"/>
                </a:lnTo>
                <a:lnTo>
                  <a:pt x="3744614" y="3161665"/>
                </a:lnTo>
                <a:close/>
                <a:moveTo>
                  <a:pt x="771525" y="3136900"/>
                </a:moveTo>
                <a:lnTo>
                  <a:pt x="805634" y="3143476"/>
                </a:lnTo>
                <a:lnTo>
                  <a:pt x="812009" y="3145042"/>
                </a:lnTo>
                <a:lnTo>
                  <a:pt x="818066" y="3146921"/>
                </a:lnTo>
                <a:lnTo>
                  <a:pt x="823167" y="3148486"/>
                </a:lnTo>
                <a:lnTo>
                  <a:pt x="827311" y="3150365"/>
                </a:lnTo>
                <a:lnTo>
                  <a:pt x="831455" y="3152557"/>
                </a:lnTo>
                <a:lnTo>
                  <a:pt x="835280" y="3155062"/>
                </a:lnTo>
                <a:lnTo>
                  <a:pt x="842612" y="3160072"/>
                </a:lnTo>
                <a:lnTo>
                  <a:pt x="845162" y="3162890"/>
                </a:lnTo>
                <a:lnTo>
                  <a:pt x="847075" y="3165082"/>
                </a:lnTo>
                <a:lnTo>
                  <a:pt x="848669" y="3167587"/>
                </a:lnTo>
                <a:lnTo>
                  <a:pt x="849944" y="3170092"/>
                </a:lnTo>
                <a:lnTo>
                  <a:pt x="850900" y="3172597"/>
                </a:lnTo>
                <a:lnTo>
                  <a:pt x="850900" y="3175416"/>
                </a:lnTo>
                <a:lnTo>
                  <a:pt x="850262" y="3177608"/>
                </a:lnTo>
                <a:lnTo>
                  <a:pt x="849625" y="3180426"/>
                </a:lnTo>
                <a:lnTo>
                  <a:pt x="848031" y="3182618"/>
                </a:lnTo>
                <a:lnTo>
                  <a:pt x="846437" y="3185123"/>
                </a:lnTo>
                <a:lnTo>
                  <a:pt x="844206" y="3187315"/>
                </a:lnTo>
                <a:lnTo>
                  <a:pt x="841656" y="3189820"/>
                </a:lnTo>
                <a:lnTo>
                  <a:pt x="838468" y="3191699"/>
                </a:lnTo>
                <a:lnTo>
                  <a:pt x="834961" y="3193577"/>
                </a:lnTo>
                <a:lnTo>
                  <a:pt x="831136" y="3195143"/>
                </a:lnTo>
                <a:lnTo>
                  <a:pt x="826992" y="3197022"/>
                </a:lnTo>
                <a:lnTo>
                  <a:pt x="820935" y="3198587"/>
                </a:lnTo>
                <a:lnTo>
                  <a:pt x="815197" y="3200153"/>
                </a:lnTo>
                <a:lnTo>
                  <a:pt x="808503" y="3201719"/>
                </a:lnTo>
                <a:lnTo>
                  <a:pt x="801171" y="3202971"/>
                </a:lnTo>
                <a:lnTo>
                  <a:pt x="787145" y="3204537"/>
                </a:lnTo>
                <a:lnTo>
                  <a:pt x="771525" y="3205163"/>
                </a:lnTo>
                <a:lnTo>
                  <a:pt x="771525" y="3136900"/>
                </a:lnTo>
                <a:close/>
                <a:moveTo>
                  <a:pt x="200025" y="3117850"/>
                </a:moveTo>
                <a:lnTo>
                  <a:pt x="200343" y="3123582"/>
                </a:lnTo>
                <a:lnTo>
                  <a:pt x="201296" y="3129631"/>
                </a:lnTo>
                <a:lnTo>
                  <a:pt x="202567" y="3135044"/>
                </a:lnTo>
                <a:lnTo>
                  <a:pt x="204155" y="3141094"/>
                </a:lnTo>
                <a:lnTo>
                  <a:pt x="206061" y="3146507"/>
                </a:lnTo>
                <a:lnTo>
                  <a:pt x="208285" y="3152238"/>
                </a:lnTo>
                <a:lnTo>
                  <a:pt x="211144" y="3157651"/>
                </a:lnTo>
                <a:lnTo>
                  <a:pt x="214321" y="3163064"/>
                </a:lnTo>
                <a:lnTo>
                  <a:pt x="217816" y="3168795"/>
                </a:lnTo>
                <a:lnTo>
                  <a:pt x="221310" y="3173890"/>
                </a:lnTo>
                <a:lnTo>
                  <a:pt x="225758" y="3179303"/>
                </a:lnTo>
                <a:lnTo>
                  <a:pt x="230206" y="3184715"/>
                </a:lnTo>
                <a:lnTo>
                  <a:pt x="235289" y="3189810"/>
                </a:lnTo>
                <a:lnTo>
                  <a:pt x="240372" y="3194904"/>
                </a:lnTo>
                <a:lnTo>
                  <a:pt x="245773" y="3199999"/>
                </a:lnTo>
                <a:lnTo>
                  <a:pt x="251809" y="3205093"/>
                </a:lnTo>
                <a:lnTo>
                  <a:pt x="251809" y="3304436"/>
                </a:lnTo>
                <a:lnTo>
                  <a:pt x="254032" y="3306983"/>
                </a:lnTo>
                <a:lnTo>
                  <a:pt x="256574" y="3309531"/>
                </a:lnTo>
                <a:lnTo>
                  <a:pt x="263563" y="3315580"/>
                </a:lnTo>
                <a:lnTo>
                  <a:pt x="271823" y="3321948"/>
                </a:lnTo>
                <a:lnTo>
                  <a:pt x="281354" y="3328317"/>
                </a:lnTo>
                <a:lnTo>
                  <a:pt x="291520" y="3335003"/>
                </a:lnTo>
                <a:lnTo>
                  <a:pt x="302639" y="3340734"/>
                </a:lnTo>
                <a:lnTo>
                  <a:pt x="313758" y="3346784"/>
                </a:lnTo>
                <a:lnTo>
                  <a:pt x="324877" y="3351879"/>
                </a:lnTo>
                <a:lnTo>
                  <a:pt x="324877" y="3249352"/>
                </a:lnTo>
                <a:lnTo>
                  <a:pt x="341715" y="3256994"/>
                </a:lnTo>
                <a:lnTo>
                  <a:pt x="359505" y="3263999"/>
                </a:lnTo>
                <a:lnTo>
                  <a:pt x="377931" y="3270685"/>
                </a:lnTo>
                <a:lnTo>
                  <a:pt x="397311" y="3277053"/>
                </a:lnTo>
                <a:lnTo>
                  <a:pt x="397311" y="3378943"/>
                </a:lnTo>
                <a:lnTo>
                  <a:pt x="414783" y="3384038"/>
                </a:lnTo>
                <a:lnTo>
                  <a:pt x="432892" y="3388814"/>
                </a:lnTo>
                <a:lnTo>
                  <a:pt x="451318" y="3393590"/>
                </a:lnTo>
                <a:lnTo>
                  <a:pt x="470379" y="3397729"/>
                </a:lnTo>
                <a:lnTo>
                  <a:pt x="470379" y="3296476"/>
                </a:lnTo>
                <a:lnTo>
                  <a:pt x="488170" y="3300615"/>
                </a:lnTo>
                <a:lnTo>
                  <a:pt x="506278" y="3303799"/>
                </a:lnTo>
                <a:lnTo>
                  <a:pt x="524386" y="3306983"/>
                </a:lnTo>
                <a:lnTo>
                  <a:pt x="543448" y="3309849"/>
                </a:lnTo>
                <a:lnTo>
                  <a:pt x="543448" y="3410465"/>
                </a:lnTo>
                <a:lnTo>
                  <a:pt x="561238" y="3412694"/>
                </a:lnTo>
                <a:lnTo>
                  <a:pt x="579347" y="3415241"/>
                </a:lnTo>
                <a:lnTo>
                  <a:pt x="597455" y="3417152"/>
                </a:lnTo>
                <a:lnTo>
                  <a:pt x="615881" y="3418744"/>
                </a:lnTo>
                <a:lnTo>
                  <a:pt x="615881" y="3318446"/>
                </a:lnTo>
                <a:lnTo>
                  <a:pt x="634307" y="3320038"/>
                </a:lnTo>
                <a:lnTo>
                  <a:pt x="652415" y="3320993"/>
                </a:lnTo>
                <a:lnTo>
                  <a:pt x="670524" y="3321948"/>
                </a:lnTo>
                <a:lnTo>
                  <a:pt x="688950" y="3322585"/>
                </a:lnTo>
                <a:lnTo>
                  <a:pt x="688950" y="3422883"/>
                </a:lnTo>
                <a:lnTo>
                  <a:pt x="710235" y="3423520"/>
                </a:lnTo>
                <a:lnTo>
                  <a:pt x="732155" y="3423520"/>
                </a:lnTo>
                <a:lnTo>
                  <a:pt x="762018" y="3423201"/>
                </a:lnTo>
                <a:lnTo>
                  <a:pt x="762018" y="3322904"/>
                </a:lnTo>
                <a:lnTo>
                  <a:pt x="790928" y="3321948"/>
                </a:lnTo>
                <a:lnTo>
                  <a:pt x="818884" y="3320675"/>
                </a:lnTo>
                <a:lnTo>
                  <a:pt x="846524" y="3318446"/>
                </a:lnTo>
                <a:lnTo>
                  <a:pt x="873845" y="3315899"/>
                </a:lnTo>
                <a:lnTo>
                  <a:pt x="900531" y="3312715"/>
                </a:lnTo>
                <a:lnTo>
                  <a:pt x="926581" y="3309212"/>
                </a:lnTo>
                <a:lnTo>
                  <a:pt x="951996" y="3304755"/>
                </a:lnTo>
                <a:lnTo>
                  <a:pt x="976776" y="3299978"/>
                </a:lnTo>
                <a:lnTo>
                  <a:pt x="1000921" y="3294884"/>
                </a:lnTo>
                <a:lnTo>
                  <a:pt x="1023794" y="3289471"/>
                </a:lnTo>
                <a:lnTo>
                  <a:pt x="1046350" y="3283421"/>
                </a:lnTo>
                <a:lnTo>
                  <a:pt x="1067953" y="3277053"/>
                </a:lnTo>
                <a:lnTo>
                  <a:pt x="1088285" y="3270048"/>
                </a:lnTo>
                <a:lnTo>
                  <a:pt x="1108300" y="3263043"/>
                </a:lnTo>
                <a:lnTo>
                  <a:pt x="1126726" y="3255083"/>
                </a:lnTo>
                <a:lnTo>
                  <a:pt x="1144516" y="3247123"/>
                </a:lnTo>
                <a:lnTo>
                  <a:pt x="1144516" y="3349968"/>
                </a:lnTo>
                <a:lnTo>
                  <a:pt x="1152459" y="3346147"/>
                </a:lnTo>
                <a:lnTo>
                  <a:pt x="1159766" y="3342008"/>
                </a:lnTo>
                <a:lnTo>
                  <a:pt x="1167390" y="3337232"/>
                </a:lnTo>
                <a:lnTo>
                  <a:pt x="1175015" y="3332456"/>
                </a:lnTo>
                <a:lnTo>
                  <a:pt x="1182004" y="3327680"/>
                </a:lnTo>
                <a:lnTo>
                  <a:pt x="1188358" y="3322904"/>
                </a:lnTo>
                <a:lnTo>
                  <a:pt x="1194076" y="3318446"/>
                </a:lnTo>
                <a:lnTo>
                  <a:pt x="1199477" y="3313988"/>
                </a:lnTo>
                <a:lnTo>
                  <a:pt x="1199477" y="3215601"/>
                </a:lnTo>
                <a:lnTo>
                  <a:pt x="1206784" y="3209870"/>
                </a:lnTo>
                <a:lnTo>
                  <a:pt x="1213455" y="3204457"/>
                </a:lnTo>
                <a:lnTo>
                  <a:pt x="1220126" y="3198725"/>
                </a:lnTo>
                <a:lnTo>
                  <a:pt x="1226163" y="3192994"/>
                </a:lnTo>
                <a:lnTo>
                  <a:pt x="1232199" y="3186944"/>
                </a:lnTo>
                <a:lnTo>
                  <a:pt x="1237282" y="3181531"/>
                </a:lnTo>
                <a:lnTo>
                  <a:pt x="1242047" y="3175163"/>
                </a:lnTo>
                <a:lnTo>
                  <a:pt x="1246177" y="3169114"/>
                </a:lnTo>
                <a:lnTo>
                  <a:pt x="1250307" y="3162745"/>
                </a:lnTo>
                <a:lnTo>
                  <a:pt x="1253802" y="3157014"/>
                </a:lnTo>
                <a:lnTo>
                  <a:pt x="1256661" y="3150646"/>
                </a:lnTo>
                <a:lnTo>
                  <a:pt x="1258885" y="3144278"/>
                </a:lnTo>
                <a:lnTo>
                  <a:pt x="1260791" y="3137910"/>
                </a:lnTo>
                <a:lnTo>
                  <a:pt x="1262379" y="3131223"/>
                </a:lnTo>
                <a:lnTo>
                  <a:pt x="1263332" y="3124855"/>
                </a:lnTo>
                <a:lnTo>
                  <a:pt x="1263650" y="3118169"/>
                </a:lnTo>
                <a:lnTo>
                  <a:pt x="1263650" y="3251581"/>
                </a:lnTo>
                <a:lnTo>
                  <a:pt x="1263332" y="3251899"/>
                </a:lnTo>
                <a:lnTo>
                  <a:pt x="1263332" y="3255720"/>
                </a:lnTo>
                <a:lnTo>
                  <a:pt x="1263015" y="3259859"/>
                </a:lnTo>
                <a:lnTo>
                  <a:pt x="1262379" y="3264635"/>
                </a:lnTo>
                <a:lnTo>
                  <a:pt x="1261426" y="3269730"/>
                </a:lnTo>
                <a:lnTo>
                  <a:pt x="1260155" y="3274506"/>
                </a:lnTo>
                <a:lnTo>
                  <a:pt x="1258567" y="3279600"/>
                </a:lnTo>
                <a:lnTo>
                  <a:pt x="1256661" y="3284377"/>
                </a:lnTo>
                <a:lnTo>
                  <a:pt x="1254119" y="3289153"/>
                </a:lnTo>
                <a:lnTo>
                  <a:pt x="1251896" y="3294247"/>
                </a:lnTo>
                <a:lnTo>
                  <a:pt x="1248719" y="3299023"/>
                </a:lnTo>
                <a:lnTo>
                  <a:pt x="1245542" y="3303162"/>
                </a:lnTo>
                <a:lnTo>
                  <a:pt x="1242365" y="3307939"/>
                </a:lnTo>
                <a:lnTo>
                  <a:pt x="1238552" y="3312715"/>
                </a:lnTo>
                <a:lnTo>
                  <a:pt x="1234423" y="3317172"/>
                </a:lnTo>
                <a:lnTo>
                  <a:pt x="1225845" y="3326088"/>
                </a:lnTo>
                <a:lnTo>
                  <a:pt x="1215997" y="3335003"/>
                </a:lnTo>
                <a:lnTo>
                  <a:pt x="1204877" y="3343600"/>
                </a:lnTo>
                <a:lnTo>
                  <a:pt x="1192488" y="3351879"/>
                </a:lnTo>
                <a:lnTo>
                  <a:pt x="1179462" y="3360157"/>
                </a:lnTo>
                <a:lnTo>
                  <a:pt x="1165802" y="3367799"/>
                </a:lnTo>
                <a:lnTo>
                  <a:pt x="1150870" y="3375122"/>
                </a:lnTo>
                <a:lnTo>
                  <a:pt x="1134986" y="3382764"/>
                </a:lnTo>
                <a:lnTo>
                  <a:pt x="1118466" y="3389769"/>
                </a:lnTo>
                <a:lnTo>
                  <a:pt x="1100993" y="3396137"/>
                </a:lnTo>
                <a:lnTo>
                  <a:pt x="1082567" y="3402824"/>
                </a:lnTo>
                <a:lnTo>
                  <a:pt x="1063506" y="3408873"/>
                </a:lnTo>
                <a:lnTo>
                  <a:pt x="1043491" y="3414286"/>
                </a:lnTo>
                <a:lnTo>
                  <a:pt x="1022841" y="3420017"/>
                </a:lnTo>
                <a:lnTo>
                  <a:pt x="1001874" y="3424794"/>
                </a:lnTo>
                <a:lnTo>
                  <a:pt x="979953" y="3429570"/>
                </a:lnTo>
                <a:lnTo>
                  <a:pt x="957397" y="3433709"/>
                </a:lnTo>
                <a:lnTo>
                  <a:pt x="934524" y="3437848"/>
                </a:lnTo>
                <a:lnTo>
                  <a:pt x="910697" y="3441032"/>
                </a:lnTo>
                <a:lnTo>
                  <a:pt x="886235" y="3444216"/>
                </a:lnTo>
                <a:lnTo>
                  <a:pt x="861773" y="3446764"/>
                </a:lnTo>
                <a:lnTo>
                  <a:pt x="836675" y="3448992"/>
                </a:lnTo>
                <a:lnTo>
                  <a:pt x="810942" y="3450584"/>
                </a:lnTo>
                <a:lnTo>
                  <a:pt x="784892" y="3451540"/>
                </a:lnTo>
                <a:lnTo>
                  <a:pt x="758841" y="3452495"/>
                </a:lnTo>
                <a:lnTo>
                  <a:pt x="732155" y="3452813"/>
                </a:lnTo>
                <a:lnTo>
                  <a:pt x="704834" y="3452495"/>
                </a:lnTo>
                <a:lnTo>
                  <a:pt x="677513" y="3451540"/>
                </a:lnTo>
                <a:lnTo>
                  <a:pt x="651145" y="3450584"/>
                </a:lnTo>
                <a:lnTo>
                  <a:pt x="625094" y="3448356"/>
                </a:lnTo>
                <a:lnTo>
                  <a:pt x="599361" y="3446445"/>
                </a:lnTo>
                <a:lnTo>
                  <a:pt x="574264" y="3443579"/>
                </a:lnTo>
                <a:lnTo>
                  <a:pt x="549484" y="3440395"/>
                </a:lnTo>
                <a:lnTo>
                  <a:pt x="525339" y="3436893"/>
                </a:lnTo>
                <a:lnTo>
                  <a:pt x="501513" y="3433072"/>
                </a:lnTo>
                <a:lnTo>
                  <a:pt x="478639" y="3428296"/>
                </a:lnTo>
                <a:lnTo>
                  <a:pt x="456718" y="3423520"/>
                </a:lnTo>
                <a:lnTo>
                  <a:pt x="434798" y="3418425"/>
                </a:lnTo>
                <a:lnTo>
                  <a:pt x="413830" y="3412694"/>
                </a:lnTo>
                <a:lnTo>
                  <a:pt x="394134" y="3406963"/>
                </a:lnTo>
                <a:lnTo>
                  <a:pt x="374755" y="3400595"/>
                </a:lnTo>
                <a:lnTo>
                  <a:pt x="356329" y="3393908"/>
                </a:lnTo>
                <a:lnTo>
                  <a:pt x="338538" y="3386585"/>
                </a:lnTo>
                <a:lnTo>
                  <a:pt x="322018" y="3379580"/>
                </a:lnTo>
                <a:lnTo>
                  <a:pt x="306134" y="3372257"/>
                </a:lnTo>
                <a:lnTo>
                  <a:pt x="291520" y="3364296"/>
                </a:lnTo>
                <a:lnTo>
                  <a:pt x="277542" y="3356018"/>
                </a:lnTo>
                <a:lnTo>
                  <a:pt x="264834" y="3347421"/>
                </a:lnTo>
                <a:lnTo>
                  <a:pt x="253079" y="3338824"/>
                </a:lnTo>
                <a:lnTo>
                  <a:pt x="242278" y="3330227"/>
                </a:lnTo>
                <a:lnTo>
                  <a:pt x="237513" y="3325451"/>
                </a:lnTo>
                <a:lnTo>
                  <a:pt x="232747" y="3320675"/>
                </a:lnTo>
                <a:lnTo>
                  <a:pt x="228617" y="3316217"/>
                </a:lnTo>
                <a:lnTo>
                  <a:pt x="224487" y="3311441"/>
                </a:lnTo>
                <a:lnTo>
                  <a:pt x="220993" y="3306983"/>
                </a:lnTo>
                <a:lnTo>
                  <a:pt x="217498" y="3302207"/>
                </a:lnTo>
                <a:lnTo>
                  <a:pt x="214321" y="3297431"/>
                </a:lnTo>
                <a:lnTo>
                  <a:pt x="211462" y="3292337"/>
                </a:lnTo>
                <a:lnTo>
                  <a:pt x="208921" y="3287561"/>
                </a:lnTo>
                <a:lnTo>
                  <a:pt x="206697" y="3282148"/>
                </a:lnTo>
                <a:lnTo>
                  <a:pt x="204791" y="3277690"/>
                </a:lnTo>
                <a:lnTo>
                  <a:pt x="203202" y="3272277"/>
                </a:lnTo>
                <a:lnTo>
                  <a:pt x="201931" y="3267183"/>
                </a:lnTo>
                <a:lnTo>
                  <a:pt x="201296" y="3262088"/>
                </a:lnTo>
                <a:lnTo>
                  <a:pt x="200978" y="3256994"/>
                </a:lnTo>
                <a:lnTo>
                  <a:pt x="200343" y="3251899"/>
                </a:lnTo>
                <a:lnTo>
                  <a:pt x="200025" y="3251899"/>
                </a:lnTo>
                <a:lnTo>
                  <a:pt x="200025" y="3117850"/>
                </a:lnTo>
                <a:close/>
                <a:moveTo>
                  <a:pt x="1263332" y="3111818"/>
                </a:moveTo>
                <a:lnTo>
                  <a:pt x="1263650" y="3117533"/>
                </a:lnTo>
                <a:lnTo>
                  <a:pt x="1263332" y="3119438"/>
                </a:lnTo>
                <a:lnTo>
                  <a:pt x="1263332" y="3116263"/>
                </a:lnTo>
                <a:lnTo>
                  <a:pt x="1263332" y="3111818"/>
                </a:lnTo>
                <a:close/>
                <a:moveTo>
                  <a:pt x="1263253" y="3110548"/>
                </a:moveTo>
                <a:lnTo>
                  <a:pt x="1263332" y="3111183"/>
                </a:lnTo>
                <a:lnTo>
                  <a:pt x="1263332" y="3111818"/>
                </a:lnTo>
                <a:lnTo>
                  <a:pt x="1263253" y="3110548"/>
                </a:lnTo>
                <a:close/>
                <a:moveTo>
                  <a:pt x="1892592" y="3107220"/>
                </a:moveTo>
                <a:lnTo>
                  <a:pt x="1892592" y="3210034"/>
                </a:lnTo>
                <a:lnTo>
                  <a:pt x="1913877" y="3210983"/>
                </a:lnTo>
                <a:lnTo>
                  <a:pt x="1935480" y="3210983"/>
                </a:lnTo>
                <a:lnTo>
                  <a:pt x="1965343" y="3210667"/>
                </a:lnTo>
                <a:lnTo>
                  <a:pt x="1965343" y="3107537"/>
                </a:lnTo>
                <a:lnTo>
                  <a:pt x="1935480" y="3107853"/>
                </a:lnTo>
                <a:lnTo>
                  <a:pt x="1913877" y="3107853"/>
                </a:lnTo>
                <a:lnTo>
                  <a:pt x="1892592" y="3107220"/>
                </a:lnTo>
                <a:close/>
                <a:moveTo>
                  <a:pt x="200819" y="3107046"/>
                </a:moveTo>
                <a:lnTo>
                  <a:pt x="200378" y="3110133"/>
                </a:lnTo>
                <a:lnTo>
                  <a:pt x="200025" y="3115072"/>
                </a:lnTo>
                <a:lnTo>
                  <a:pt x="200025" y="3110751"/>
                </a:lnTo>
                <a:lnTo>
                  <a:pt x="200819" y="3107046"/>
                </a:lnTo>
                <a:close/>
                <a:moveTo>
                  <a:pt x="2489519" y="3103562"/>
                </a:moveTo>
                <a:lnTo>
                  <a:pt x="2490471" y="3109906"/>
                </a:lnTo>
                <a:lnTo>
                  <a:pt x="2490788" y="3116568"/>
                </a:lnTo>
                <a:lnTo>
                  <a:pt x="2490788" y="3252652"/>
                </a:lnTo>
                <a:lnTo>
                  <a:pt x="2490471" y="3252969"/>
                </a:lnTo>
                <a:lnTo>
                  <a:pt x="2489836" y="3260899"/>
                </a:lnTo>
                <a:lnTo>
                  <a:pt x="2489519" y="3265657"/>
                </a:lnTo>
                <a:lnTo>
                  <a:pt x="2488250" y="3270733"/>
                </a:lnTo>
                <a:lnTo>
                  <a:pt x="2487298" y="3275491"/>
                </a:lnTo>
                <a:lnTo>
                  <a:pt x="2485711" y="3280566"/>
                </a:lnTo>
                <a:lnTo>
                  <a:pt x="2483490" y="3285325"/>
                </a:lnTo>
                <a:lnTo>
                  <a:pt x="2481269" y="3290083"/>
                </a:lnTo>
                <a:lnTo>
                  <a:pt x="2479048" y="3294841"/>
                </a:lnTo>
                <a:lnTo>
                  <a:pt x="2475874" y="3299599"/>
                </a:lnTo>
                <a:lnTo>
                  <a:pt x="2472701" y="3304357"/>
                </a:lnTo>
                <a:lnTo>
                  <a:pt x="2469528" y="3309115"/>
                </a:lnTo>
                <a:lnTo>
                  <a:pt x="2465403" y="3313874"/>
                </a:lnTo>
                <a:lnTo>
                  <a:pt x="2461595" y="3317997"/>
                </a:lnTo>
                <a:lnTo>
                  <a:pt x="2453028" y="3327196"/>
                </a:lnTo>
                <a:lnTo>
                  <a:pt x="2443191" y="3335761"/>
                </a:lnTo>
                <a:lnTo>
                  <a:pt x="2432086" y="3344643"/>
                </a:lnTo>
                <a:lnTo>
                  <a:pt x="2419710" y="3352891"/>
                </a:lnTo>
                <a:lnTo>
                  <a:pt x="2406701" y="3360504"/>
                </a:lnTo>
                <a:lnTo>
                  <a:pt x="2393056" y="3368434"/>
                </a:lnTo>
                <a:lnTo>
                  <a:pt x="2378143" y="3376047"/>
                </a:lnTo>
                <a:lnTo>
                  <a:pt x="2362277" y="3383660"/>
                </a:lnTo>
                <a:lnTo>
                  <a:pt x="2345777" y="3390322"/>
                </a:lnTo>
                <a:lnTo>
                  <a:pt x="2328325" y="3396983"/>
                </a:lnTo>
                <a:lnTo>
                  <a:pt x="2309921" y="3403327"/>
                </a:lnTo>
                <a:lnTo>
                  <a:pt x="2290882" y="3409671"/>
                </a:lnTo>
                <a:lnTo>
                  <a:pt x="2270892" y="3415064"/>
                </a:lnTo>
                <a:lnTo>
                  <a:pt x="2250267" y="3420139"/>
                </a:lnTo>
                <a:lnTo>
                  <a:pt x="2229324" y="3425215"/>
                </a:lnTo>
                <a:lnTo>
                  <a:pt x="2207430" y="3429973"/>
                </a:lnTo>
                <a:lnTo>
                  <a:pt x="2184901" y="3434414"/>
                </a:lnTo>
                <a:lnTo>
                  <a:pt x="2162054" y="3437903"/>
                </a:lnTo>
                <a:lnTo>
                  <a:pt x="2138256" y="3441393"/>
                </a:lnTo>
                <a:lnTo>
                  <a:pt x="2113823" y="3444565"/>
                </a:lnTo>
                <a:lnTo>
                  <a:pt x="2089390" y="3447102"/>
                </a:lnTo>
                <a:lnTo>
                  <a:pt x="2064323" y="3449006"/>
                </a:lnTo>
                <a:lnTo>
                  <a:pt x="2038621" y="3450909"/>
                </a:lnTo>
                <a:lnTo>
                  <a:pt x="2012601" y="3452178"/>
                </a:lnTo>
                <a:lnTo>
                  <a:pt x="1986582" y="3452812"/>
                </a:lnTo>
                <a:lnTo>
                  <a:pt x="1959928" y="3452812"/>
                </a:lnTo>
                <a:lnTo>
                  <a:pt x="1932639" y="3452812"/>
                </a:lnTo>
                <a:lnTo>
                  <a:pt x="1905350" y="3452178"/>
                </a:lnTo>
                <a:lnTo>
                  <a:pt x="1879014" y="3450592"/>
                </a:lnTo>
                <a:lnTo>
                  <a:pt x="1852994" y="3449006"/>
                </a:lnTo>
                <a:lnTo>
                  <a:pt x="1827292" y="3446468"/>
                </a:lnTo>
                <a:lnTo>
                  <a:pt x="1802224" y="3443930"/>
                </a:lnTo>
                <a:lnTo>
                  <a:pt x="1777157" y="3441075"/>
                </a:lnTo>
                <a:lnTo>
                  <a:pt x="1753359" y="3437269"/>
                </a:lnTo>
                <a:lnTo>
                  <a:pt x="1729560" y="3433145"/>
                </a:lnTo>
                <a:lnTo>
                  <a:pt x="1706714" y="3428704"/>
                </a:lnTo>
                <a:lnTo>
                  <a:pt x="1684502" y="3424263"/>
                </a:lnTo>
                <a:lnTo>
                  <a:pt x="1662925" y="3418871"/>
                </a:lnTo>
                <a:lnTo>
                  <a:pt x="1641983" y="3413478"/>
                </a:lnTo>
                <a:lnTo>
                  <a:pt x="1622309" y="3407134"/>
                </a:lnTo>
                <a:lnTo>
                  <a:pt x="1602953" y="3400790"/>
                </a:lnTo>
                <a:lnTo>
                  <a:pt x="1584549" y="3394445"/>
                </a:lnTo>
                <a:lnTo>
                  <a:pt x="1566780" y="3387467"/>
                </a:lnTo>
                <a:lnTo>
                  <a:pt x="1550280" y="3380488"/>
                </a:lnTo>
                <a:lnTo>
                  <a:pt x="1534414" y="3372558"/>
                </a:lnTo>
                <a:lnTo>
                  <a:pt x="1519501" y="3364945"/>
                </a:lnTo>
                <a:lnTo>
                  <a:pt x="1505539" y="3356697"/>
                </a:lnTo>
                <a:lnTo>
                  <a:pt x="1493164" y="3348450"/>
                </a:lnTo>
                <a:lnTo>
                  <a:pt x="1481106" y="3339885"/>
                </a:lnTo>
                <a:lnTo>
                  <a:pt x="1470635" y="3330686"/>
                </a:lnTo>
                <a:lnTo>
                  <a:pt x="1465875" y="3326245"/>
                </a:lnTo>
                <a:lnTo>
                  <a:pt x="1461116" y="3321487"/>
                </a:lnTo>
                <a:lnTo>
                  <a:pt x="1456673" y="3317363"/>
                </a:lnTo>
                <a:lnTo>
                  <a:pt x="1452866" y="3312605"/>
                </a:lnTo>
                <a:lnTo>
                  <a:pt x="1449375" y="3307847"/>
                </a:lnTo>
                <a:lnTo>
                  <a:pt x="1445885" y="3303088"/>
                </a:lnTo>
                <a:lnTo>
                  <a:pt x="1442712" y="3298013"/>
                </a:lnTo>
                <a:lnTo>
                  <a:pt x="1439856" y="3293255"/>
                </a:lnTo>
                <a:lnTo>
                  <a:pt x="1437000" y="3288497"/>
                </a:lnTo>
                <a:lnTo>
                  <a:pt x="1435096" y="3283421"/>
                </a:lnTo>
                <a:lnTo>
                  <a:pt x="1433192" y="3278346"/>
                </a:lnTo>
                <a:lnTo>
                  <a:pt x="1431606" y="3273588"/>
                </a:lnTo>
                <a:lnTo>
                  <a:pt x="1430337" y="3268512"/>
                </a:lnTo>
                <a:lnTo>
                  <a:pt x="1429702" y="3263437"/>
                </a:lnTo>
                <a:lnTo>
                  <a:pt x="1429385" y="3258044"/>
                </a:lnTo>
                <a:lnTo>
                  <a:pt x="1428750" y="3252969"/>
                </a:lnTo>
                <a:lnTo>
                  <a:pt x="1428750" y="3155268"/>
                </a:lnTo>
                <a:lnTo>
                  <a:pt x="1438269" y="3162881"/>
                </a:lnTo>
                <a:lnTo>
                  <a:pt x="1449058" y="3170177"/>
                </a:lnTo>
                <a:lnTo>
                  <a:pt x="1459846" y="3177473"/>
                </a:lnTo>
                <a:lnTo>
                  <a:pt x="1471270" y="3184134"/>
                </a:lnTo>
                <a:lnTo>
                  <a:pt x="1483645" y="3190795"/>
                </a:lnTo>
                <a:lnTo>
                  <a:pt x="1496337" y="3197140"/>
                </a:lnTo>
                <a:lnTo>
                  <a:pt x="1509347" y="3203484"/>
                </a:lnTo>
                <a:lnTo>
                  <a:pt x="1522674" y="3209194"/>
                </a:lnTo>
                <a:lnTo>
                  <a:pt x="1536953" y="3215221"/>
                </a:lnTo>
                <a:lnTo>
                  <a:pt x="1550915" y="3220613"/>
                </a:lnTo>
                <a:lnTo>
                  <a:pt x="1566145" y="3226006"/>
                </a:lnTo>
                <a:lnTo>
                  <a:pt x="1581376" y="3231081"/>
                </a:lnTo>
                <a:lnTo>
                  <a:pt x="1597242" y="3235839"/>
                </a:lnTo>
                <a:lnTo>
                  <a:pt x="1612790" y="3240598"/>
                </a:lnTo>
                <a:lnTo>
                  <a:pt x="1628973" y="3244721"/>
                </a:lnTo>
                <a:lnTo>
                  <a:pt x="1646108" y="3248845"/>
                </a:lnTo>
                <a:lnTo>
                  <a:pt x="1662608" y="3252652"/>
                </a:lnTo>
                <a:lnTo>
                  <a:pt x="1680060" y="3256141"/>
                </a:lnTo>
                <a:lnTo>
                  <a:pt x="1697195" y="3259313"/>
                </a:lnTo>
                <a:lnTo>
                  <a:pt x="1714964" y="3262485"/>
                </a:lnTo>
                <a:lnTo>
                  <a:pt x="1732733" y="3265657"/>
                </a:lnTo>
                <a:lnTo>
                  <a:pt x="1750820" y="3268195"/>
                </a:lnTo>
                <a:lnTo>
                  <a:pt x="1768907" y="3270416"/>
                </a:lnTo>
                <a:lnTo>
                  <a:pt x="1786993" y="3272636"/>
                </a:lnTo>
                <a:lnTo>
                  <a:pt x="1805715" y="3274857"/>
                </a:lnTo>
                <a:lnTo>
                  <a:pt x="1824119" y="3276443"/>
                </a:lnTo>
                <a:lnTo>
                  <a:pt x="1842840" y="3277394"/>
                </a:lnTo>
                <a:lnTo>
                  <a:pt x="1861561" y="3278663"/>
                </a:lnTo>
                <a:lnTo>
                  <a:pt x="1880283" y="3279615"/>
                </a:lnTo>
                <a:lnTo>
                  <a:pt x="1898687" y="3280249"/>
                </a:lnTo>
                <a:lnTo>
                  <a:pt x="1917725" y="3280566"/>
                </a:lnTo>
                <a:lnTo>
                  <a:pt x="1936129" y="3280566"/>
                </a:lnTo>
                <a:lnTo>
                  <a:pt x="1958658" y="3280566"/>
                </a:lnTo>
                <a:lnTo>
                  <a:pt x="1981187" y="3280249"/>
                </a:lnTo>
                <a:lnTo>
                  <a:pt x="2003399" y="3278980"/>
                </a:lnTo>
                <a:lnTo>
                  <a:pt x="2025928" y="3278029"/>
                </a:lnTo>
                <a:lnTo>
                  <a:pt x="2048140" y="3276443"/>
                </a:lnTo>
                <a:lnTo>
                  <a:pt x="2070034" y="3274222"/>
                </a:lnTo>
                <a:lnTo>
                  <a:pt x="2092246" y="3272002"/>
                </a:lnTo>
                <a:lnTo>
                  <a:pt x="2114458" y="3269464"/>
                </a:lnTo>
                <a:lnTo>
                  <a:pt x="2135718" y="3266609"/>
                </a:lnTo>
                <a:lnTo>
                  <a:pt x="2157295" y="3263437"/>
                </a:lnTo>
                <a:lnTo>
                  <a:pt x="2178237" y="3259313"/>
                </a:lnTo>
                <a:lnTo>
                  <a:pt x="2198545" y="3255507"/>
                </a:lnTo>
                <a:lnTo>
                  <a:pt x="2219170" y="3251066"/>
                </a:lnTo>
                <a:lnTo>
                  <a:pt x="2239161" y="3246307"/>
                </a:lnTo>
                <a:lnTo>
                  <a:pt x="2258517" y="3241232"/>
                </a:lnTo>
                <a:lnTo>
                  <a:pt x="2277555" y="3235839"/>
                </a:lnTo>
                <a:lnTo>
                  <a:pt x="2295959" y="3230130"/>
                </a:lnTo>
                <a:lnTo>
                  <a:pt x="2314046" y="3223785"/>
                </a:lnTo>
                <a:lnTo>
                  <a:pt x="2331498" y="3217441"/>
                </a:lnTo>
                <a:lnTo>
                  <a:pt x="2348316" y="3210780"/>
                </a:lnTo>
                <a:lnTo>
                  <a:pt x="2364498" y="3203801"/>
                </a:lnTo>
                <a:lnTo>
                  <a:pt x="2380047" y="3196188"/>
                </a:lnTo>
                <a:lnTo>
                  <a:pt x="2394643" y="3188575"/>
                </a:lnTo>
                <a:lnTo>
                  <a:pt x="2408605" y="3180645"/>
                </a:lnTo>
                <a:lnTo>
                  <a:pt x="2422249" y="3171763"/>
                </a:lnTo>
                <a:lnTo>
                  <a:pt x="2434307" y="3163198"/>
                </a:lnTo>
                <a:lnTo>
                  <a:pt x="2445730" y="3153999"/>
                </a:lnTo>
                <a:lnTo>
                  <a:pt x="2456518" y="3144800"/>
                </a:lnTo>
                <a:lnTo>
                  <a:pt x="2466355" y="3134966"/>
                </a:lnTo>
                <a:lnTo>
                  <a:pt x="2471115" y="3129574"/>
                </a:lnTo>
                <a:lnTo>
                  <a:pt x="2474922" y="3124498"/>
                </a:lnTo>
                <a:lnTo>
                  <a:pt x="2479365" y="3119423"/>
                </a:lnTo>
                <a:lnTo>
                  <a:pt x="2482855" y="3114347"/>
                </a:lnTo>
                <a:lnTo>
                  <a:pt x="2486346" y="3108955"/>
                </a:lnTo>
                <a:lnTo>
                  <a:pt x="2489519" y="3103562"/>
                </a:lnTo>
                <a:close/>
                <a:moveTo>
                  <a:pt x="201789" y="3100564"/>
                </a:moveTo>
                <a:lnTo>
                  <a:pt x="201084" y="3105812"/>
                </a:lnTo>
                <a:lnTo>
                  <a:pt x="200819" y="3107046"/>
                </a:lnTo>
                <a:lnTo>
                  <a:pt x="201084" y="3105194"/>
                </a:lnTo>
                <a:lnTo>
                  <a:pt x="201789" y="3100564"/>
                </a:lnTo>
                <a:close/>
                <a:moveTo>
                  <a:pt x="1260475" y="3095625"/>
                </a:moveTo>
                <a:lnTo>
                  <a:pt x="1262062" y="3101340"/>
                </a:lnTo>
                <a:lnTo>
                  <a:pt x="1263015" y="3106738"/>
                </a:lnTo>
                <a:lnTo>
                  <a:pt x="1263253" y="3110548"/>
                </a:lnTo>
                <a:lnTo>
                  <a:pt x="1262698" y="3106103"/>
                </a:lnTo>
                <a:lnTo>
                  <a:pt x="1261745" y="3100705"/>
                </a:lnTo>
                <a:lnTo>
                  <a:pt x="1260475" y="3095625"/>
                </a:lnTo>
                <a:close/>
                <a:moveTo>
                  <a:pt x="1746773" y="3094566"/>
                </a:moveTo>
                <a:lnTo>
                  <a:pt x="1746773" y="3198013"/>
                </a:lnTo>
                <a:lnTo>
                  <a:pt x="1764563" y="3200227"/>
                </a:lnTo>
                <a:lnTo>
                  <a:pt x="1782671" y="3202758"/>
                </a:lnTo>
                <a:lnTo>
                  <a:pt x="1800780" y="3204656"/>
                </a:lnTo>
                <a:lnTo>
                  <a:pt x="1819841" y="3206238"/>
                </a:lnTo>
                <a:lnTo>
                  <a:pt x="1819841" y="3102791"/>
                </a:lnTo>
                <a:lnTo>
                  <a:pt x="1800780" y="3101210"/>
                </a:lnTo>
                <a:lnTo>
                  <a:pt x="1782671" y="3099312"/>
                </a:lnTo>
                <a:lnTo>
                  <a:pt x="1764563" y="3097097"/>
                </a:lnTo>
                <a:lnTo>
                  <a:pt x="1746773" y="3094566"/>
                </a:lnTo>
                <a:close/>
                <a:moveTo>
                  <a:pt x="1600953" y="3061666"/>
                </a:moveTo>
                <a:lnTo>
                  <a:pt x="1600953" y="3166378"/>
                </a:lnTo>
                <a:lnTo>
                  <a:pt x="1618744" y="3171756"/>
                </a:lnTo>
                <a:lnTo>
                  <a:pt x="1636217" y="3176501"/>
                </a:lnTo>
                <a:lnTo>
                  <a:pt x="1654960" y="3180930"/>
                </a:lnTo>
                <a:lnTo>
                  <a:pt x="1673704" y="3185042"/>
                </a:lnTo>
                <a:lnTo>
                  <a:pt x="1673704" y="3080963"/>
                </a:lnTo>
                <a:lnTo>
                  <a:pt x="1654960" y="3076534"/>
                </a:lnTo>
                <a:lnTo>
                  <a:pt x="1636217" y="3071789"/>
                </a:lnTo>
                <a:lnTo>
                  <a:pt x="1618108" y="3066728"/>
                </a:lnTo>
                <a:lnTo>
                  <a:pt x="1600953" y="3061666"/>
                </a:lnTo>
                <a:close/>
                <a:moveTo>
                  <a:pt x="3151360" y="3046095"/>
                </a:moveTo>
                <a:lnTo>
                  <a:pt x="3151360" y="3160713"/>
                </a:lnTo>
                <a:lnTo>
                  <a:pt x="3174848" y="3161665"/>
                </a:lnTo>
                <a:lnTo>
                  <a:pt x="3198972" y="3161665"/>
                </a:lnTo>
                <a:lnTo>
                  <a:pt x="3231983" y="3161348"/>
                </a:lnTo>
                <a:lnTo>
                  <a:pt x="3231983" y="3046413"/>
                </a:lnTo>
                <a:lnTo>
                  <a:pt x="3198972" y="3046730"/>
                </a:lnTo>
                <a:lnTo>
                  <a:pt x="3174848" y="3046413"/>
                </a:lnTo>
                <a:lnTo>
                  <a:pt x="3151360" y="3046095"/>
                </a:lnTo>
                <a:close/>
                <a:moveTo>
                  <a:pt x="3815080" y="3040062"/>
                </a:moveTo>
                <a:lnTo>
                  <a:pt x="3816033" y="3047365"/>
                </a:lnTo>
                <a:lnTo>
                  <a:pt x="3816350" y="3054985"/>
                </a:lnTo>
                <a:lnTo>
                  <a:pt x="3816350" y="3206115"/>
                </a:lnTo>
                <a:lnTo>
                  <a:pt x="3816033" y="3206432"/>
                </a:lnTo>
                <a:lnTo>
                  <a:pt x="3815398" y="3214687"/>
                </a:lnTo>
                <a:lnTo>
                  <a:pt x="3814763" y="3220720"/>
                </a:lnTo>
                <a:lnTo>
                  <a:pt x="3813493" y="3226117"/>
                </a:lnTo>
                <a:lnTo>
                  <a:pt x="3811906" y="3231197"/>
                </a:lnTo>
                <a:lnTo>
                  <a:pt x="3810319" y="3236912"/>
                </a:lnTo>
                <a:lnTo>
                  <a:pt x="3808097" y="3242310"/>
                </a:lnTo>
                <a:lnTo>
                  <a:pt x="3805558" y="3248025"/>
                </a:lnTo>
                <a:lnTo>
                  <a:pt x="3803019" y="3253105"/>
                </a:lnTo>
                <a:lnTo>
                  <a:pt x="3799844" y="3258185"/>
                </a:lnTo>
                <a:lnTo>
                  <a:pt x="3796036" y="3263583"/>
                </a:lnTo>
                <a:lnTo>
                  <a:pt x="3792226" y="3268663"/>
                </a:lnTo>
                <a:lnTo>
                  <a:pt x="3788418" y="3274060"/>
                </a:lnTo>
                <a:lnTo>
                  <a:pt x="3783974" y="3278823"/>
                </a:lnTo>
                <a:lnTo>
                  <a:pt x="3779212" y="3283903"/>
                </a:lnTo>
                <a:lnTo>
                  <a:pt x="3774134" y="3288983"/>
                </a:lnTo>
                <a:lnTo>
                  <a:pt x="3768420" y="3293745"/>
                </a:lnTo>
                <a:lnTo>
                  <a:pt x="3763024" y="3298508"/>
                </a:lnTo>
                <a:lnTo>
                  <a:pt x="3750963" y="3307715"/>
                </a:lnTo>
                <a:lnTo>
                  <a:pt x="3737314" y="3317240"/>
                </a:lnTo>
                <a:lnTo>
                  <a:pt x="3722713" y="3326448"/>
                </a:lnTo>
                <a:lnTo>
                  <a:pt x="3707477" y="3335020"/>
                </a:lnTo>
                <a:lnTo>
                  <a:pt x="3690971" y="3343275"/>
                </a:lnTo>
                <a:lnTo>
                  <a:pt x="3673513" y="3351213"/>
                </a:lnTo>
                <a:lnTo>
                  <a:pt x="3655103" y="3359150"/>
                </a:lnTo>
                <a:lnTo>
                  <a:pt x="3635424" y="3366770"/>
                </a:lnTo>
                <a:lnTo>
                  <a:pt x="3615109" y="3373755"/>
                </a:lnTo>
                <a:lnTo>
                  <a:pt x="3593842" y="3380423"/>
                </a:lnTo>
                <a:lnTo>
                  <a:pt x="3571941" y="3386773"/>
                </a:lnTo>
                <a:lnTo>
                  <a:pt x="3549087" y="3392805"/>
                </a:lnTo>
                <a:lnTo>
                  <a:pt x="3525281" y="3398203"/>
                </a:lnTo>
                <a:lnTo>
                  <a:pt x="3501157" y="3403283"/>
                </a:lnTo>
                <a:lnTo>
                  <a:pt x="3476082" y="3408045"/>
                </a:lnTo>
                <a:lnTo>
                  <a:pt x="3450371" y="3411855"/>
                </a:lnTo>
                <a:lnTo>
                  <a:pt x="3424343" y="3415983"/>
                </a:lnTo>
                <a:lnTo>
                  <a:pt x="3397680" y="3419475"/>
                </a:lnTo>
                <a:lnTo>
                  <a:pt x="3370065" y="3422333"/>
                </a:lnTo>
                <a:lnTo>
                  <a:pt x="3341815" y="3424555"/>
                </a:lnTo>
                <a:lnTo>
                  <a:pt x="3313565" y="3426460"/>
                </a:lnTo>
                <a:lnTo>
                  <a:pt x="3284680" y="3427730"/>
                </a:lnTo>
                <a:lnTo>
                  <a:pt x="3255478" y="3428683"/>
                </a:lnTo>
                <a:lnTo>
                  <a:pt x="3225959" y="3429000"/>
                </a:lnTo>
                <a:lnTo>
                  <a:pt x="3195487" y="3428683"/>
                </a:lnTo>
                <a:lnTo>
                  <a:pt x="3165650" y="3427730"/>
                </a:lnTo>
                <a:lnTo>
                  <a:pt x="3136130" y="3426143"/>
                </a:lnTo>
                <a:lnTo>
                  <a:pt x="3106928" y="3424238"/>
                </a:lnTo>
                <a:lnTo>
                  <a:pt x="3078678" y="3422015"/>
                </a:lnTo>
                <a:lnTo>
                  <a:pt x="3050428" y="3418840"/>
                </a:lnTo>
                <a:lnTo>
                  <a:pt x="3022813" y="3415030"/>
                </a:lnTo>
                <a:lnTo>
                  <a:pt x="2996150" y="3411220"/>
                </a:lnTo>
                <a:lnTo>
                  <a:pt x="2970122" y="3406775"/>
                </a:lnTo>
                <a:lnTo>
                  <a:pt x="2944729" y="3402013"/>
                </a:lnTo>
                <a:lnTo>
                  <a:pt x="2919971" y="3396615"/>
                </a:lnTo>
                <a:lnTo>
                  <a:pt x="2895847" y="3390583"/>
                </a:lnTo>
                <a:lnTo>
                  <a:pt x="2872994" y="3384868"/>
                </a:lnTo>
                <a:lnTo>
                  <a:pt x="2850775" y="3378200"/>
                </a:lnTo>
                <a:lnTo>
                  <a:pt x="2829190" y="3370898"/>
                </a:lnTo>
                <a:lnTo>
                  <a:pt x="2808876" y="3363595"/>
                </a:lnTo>
                <a:lnTo>
                  <a:pt x="2789196" y="3355975"/>
                </a:lnTo>
                <a:lnTo>
                  <a:pt x="2770469" y="3347720"/>
                </a:lnTo>
                <a:lnTo>
                  <a:pt x="2753328" y="3339465"/>
                </a:lnTo>
                <a:lnTo>
                  <a:pt x="2736823" y="3330893"/>
                </a:lnTo>
                <a:lnTo>
                  <a:pt x="2721269" y="3321685"/>
                </a:lnTo>
                <a:lnTo>
                  <a:pt x="2706986" y="3312160"/>
                </a:lnTo>
                <a:lnTo>
                  <a:pt x="2693972" y="3302635"/>
                </a:lnTo>
                <a:lnTo>
                  <a:pt x="2688258" y="3297873"/>
                </a:lnTo>
                <a:lnTo>
                  <a:pt x="2682227" y="3292793"/>
                </a:lnTo>
                <a:lnTo>
                  <a:pt x="2676831" y="3287713"/>
                </a:lnTo>
                <a:lnTo>
                  <a:pt x="2671753" y="3282950"/>
                </a:lnTo>
                <a:lnTo>
                  <a:pt x="2666991" y="3277870"/>
                </a:lnTo>
                <a:lnTo>
                  <a:pt x="2662548" y="3272473"/>
                </a:lnTo>
                <a:lnTo>
                  <a:pt x="2658104" y="3267393"/>
                </a:lnTo>
                <a:lnTo>
                  <a:pt x="2654612" y="3261995"/>
                </a:lnTo>
                <a:lnTo>
                  <a:pt x="2651121" y="3256598"/>
                </a:lnTo>
                <a:lnTo>
                  <a:pt x="2647947" y="3251200"/>
                </a:lnTo>
                <a:lnTo>
                  <a:pt x="2645090" y="3245485"/>
                </a:lnTo>
                <a:lnTo>
                  <a:pt x="2642868" y="3240405"/>
                </a:lnTo>
                <a:lnTo>
                  <a:pt x="2640329" y="3234372"/>
                </a:lnTo>
                <a:lnTo>
                  <a:pt x="2638742" y="3228975"/>
                </a:lnTo>
                <a:lnTo>
                  <a:pt x="2637789" y="3223577"/>
                </a:lnTo>
                <a:lnTo>
                  <a:pt x="2636520" y="3217862"/>
                </a:lnTo>
                <a:lnTo>
                  <a:pt x="2636202" y="3212147"/>
                </a:lnTo>
                <a:lnTo>
                  <a:pt x="2635885" y="3206432"/>
                </a:lnTo>
                <a:lnTo>
                  <a:pt x="2635250" y="3206432"/>
                </a:lnTo>
                <a:lnTo>
                  <a:pt x="2635250" y="3097530"/>
                </a:lnTo>
                <a:lnTo>
                  <a:pt x="2646360" y="3105785"/>
                </a:lnTo>
                <a:lnTo>
                  <a:pt x="2657786" y="3114040"/>
                </a:lnTo>
                <a:lnTo>
                  <a:pt x="2670166" y="3121977"/>
                </a:lnTo>
                <a:lnTo>
                  <a:pt x="2683180" y="3129597"/>
                </a:lnTo>
                <a:lnTo>
                  <a:pt x="2696511" y="3136900"/>
                </a:lnTo>
                <a:lnTo>
                  <a:pt x="2710160" y="3144202"/>
                </a:lnTo>
                <a:lnTo>
                  <a:pt x="2724761" y="3151187"/>
                </a:lnTo>
                <a:lnTo>
                  <a:pt x="2740314" y="3157855"/>
                </a:lnTo>
                <a:lnTo>
                  <a:pt x="2755550" y="3164205"/>
                </a:lnTo>
                <a:lnTo>
                  <a:pt x="2771738" y="3170237"/>
                </a:lnTo>
                <a:lnTo>
                  <a:pt x="2788244" y="3176270"/>
                </a:lnTo>
                <a:lnTo>
                  <a:pt x="2805384" y="3181985"/>
                </a:lnTo>
                <a:lnTo>
                  <a:pt x="2822525" y="3187065"/>
                </a:lnTo>
                <a:lnTo>
                  <a:pt x="2840300" y="3192145"/>
                </a:lnTo>
                <a:lnTo>
                  <a:pt x="2858393" y="3196907"/>
                </a:lnTo>
                <a:lnTo>
                  <a:pt x="2877120" y="3201670"/>
                </a:lnTo>
                <a:lnTo>
                  <a:pt x="2895530" y="3205797"/>
                </a:lnTo>
                <a:lnTo>
                  <a:pt x="2914892" y="3209925"/>
                </a:lnTo>
                <a:lnTo>
                  <a:pt x="2934255" y="3213735"/>
                </a:lnTo>
                <a:lnTo>
                  <a:pt x="2953617" y="3217227"/>
                </a:lnTo>
                <a:lnTo>
                  <a:pt x="2973614" y="3220402"/>
                </a:lnTo>
                <a:lnTo>
                  <a:pt x="2993294" y="3222942"/>
                </a:lnTo>
                <a:lnTo>
                  <a:pt x="3013926" y="3225800"/>
                </a:lnTo>
                <a:lnTo>
                  <a:pt x="3033923" y="3228340"/>
                </a:lnTo>
                <a:lnTo>
                  <a:pt x="3054555" y="3230245"/>
                </a:lnTo>
                <a:lnTo>
                  <a:pt x="3074869" y="3232150"/>
                </a:lnTo>
                <a:lnTo>
                  <a:pt x="3095819" y="3233737"/>
                </a:lnTo>
                <a:lnTo>
                  <a:pt x="3116451" y="3235007"/>
                </a:lnTo>
                <a:lnTo>
                  <a:pt x="3137400" y="3235960"/>
                </a:lnTo>
                <a:lnTo>
                  <a:pt x="3158032" y="3236595"/>
                </a:lnTo>
                <a:lnTo>
                  <a:pt x="3178981" y="3237230"/>
                </a:lnTo>
                <a:lnTo>
                  <a:pt x="3199613" y="3237230"/>
                </a:lnTo>
                <a:lnTo>
                  <a:pt x="3224372" y="3236912"/>
                </a:lnTo>
                <a:lnTo>
                  <a:pt x="3249765" y="3236595"/>
                </a:lnTo>
                <a:lnTo>
                  <a:pt x="3274523" y="3235325"/>
                </a:lnTo>
                <a:lnTo>
                  <a:pt x="3299282" y="3234055"/>
                </a:lnTo>
                <a:lnTo>
                  <a:pt x="3324040" y="3232150"/>
                </a:lnTo>
                <a:lnTo>
                  <a:pt x="3348481" y="3230245"/>
                </a:lnTo>
                <a:lnTo>
                  <a:pt x="3372922" y="3227387"/>
                </a:lnTo>
                <a:lnTo>
                  <a:pt x="3397680" y="3224530"/>
                </a:lnTo>
                <a:lnTo>
                  <a:pt x="3421486" y="3221355"/>
                </a:lnTo>
                <a:lnTo>
                  <a:pt x="3445292" y="3217545"/>
                </a:lnTo>
                <a:lnTo>
                  <a:pt x="3468464" y="3213735"/>
                </a:lnTo>
                <a:lnTo>
                  <a:pt x="3491635" y="3208972"/>
                </a:lnTo>
                <a:lnTo>
                  <a:pt x="3514171" y="3204210"/>
                </a:lnTo>
                <a:lnTo>
                  <a:pt x="3536390" y="3199130"/>
                </a:lnTo>
                <a:lnTo>
                  <a:pt x="3557974" y="3193097"/>
                </a:lnTo>
                <a:lnTo>
                  <a:pt x="3579241" y="3187065"/>
                </a:lnTo>
                <a:lnTo>
                  <a:pt x="3599873" y="3180715"/>
                </a:lnTo>
                <a:lnTo>
                  <a:pt x="3619870" y="3174047"/>
                </a:lnTo>
                <a:lnTo>
                  <a:pt x="3639233" y="3167062"/>
                </a:lnTo>
                <a:lnTo>
                  <a:pt x="3657643" y="3159442"/>
                </a:lnTo>
                <a:lnTo>
                  <a:pt x="3676053" y="3151505"/>
                </a:lnTo>
                <a:lnTo>
                  <a:pt x="3692876" y="3143250"/>
                </a:lnTo>
                <a:lnTo>
                  <a:pt x="3709381" y="3134677"/>
                </a:lnTo>
                <a:lnTo>
                  <a:pt x="3724935" y="3125470"/>
                </a:lnTo>
                <a:lnTo>
                  <a:pt x="3739853" y="3116262"/>
                </a:lnTo>
                <a:lnTo>
                  <a:pt x="3753502" y="3106420"/>
                </a:lnTo>
                <a:lnTo>
                  <a:pt x="3766198" y="3096577"/>
                </a:lnTo>
                <a:lnTo>
                  <a:pt x="3772547" y="3090862"/>
                </a:lnTo>
                <a:lnTo>
                  <a:pt x="3777943" y="3085782"/>
                </a:lnTo>
                <a:lnTo>
                  <a:pt x="3783656" y="3080385"/>
                </a:lnTo>
                <a:lnTo>
                  <a:pt x="3789052" y="3074670"/>
                </a:lnTo>
                <a:lnTo>
                  <a:pt x="3793814" y="3069272"/>
                </a:lnTo>
                <a:lnTo>
                  <a:pt x="3798575" y="3063557"/>
                </a:lnTo>
                <a:lnTo>
                  <a:pt x="3803336" y="3057842"/>
                </a:lnTo>
                <a:lnTo>
                  <a:pt x="3807145" y="3051810"/>
                </a:lnTo>
                <a:lnTo>
                  <a:pt x="3811271" y="3045777"/>
                </a:lnTo>
                <a:lnTo>
                  <a:pt x="3815080" y="3040062"/>
                </a:lnTo>
                <a:close/>
                <a:moveTo>
                  <a:pt x="2989478" y="3031808"/>
                </a:moveTo>
                <a:lnTo>
                  <a:pt x="2989478" y="3147378"/>
                </a:lnTo>
                <a:lnTo>
                  <a:pt x="3009158" y="3149918"/>
                </a:lnTo>
                <a:lnTo>
                  <a:pt x="3029472" y="3152140"/>
                </a:lnTo>
                <a:lnTo>
                  <a:pt x="3049469" y="3154363"/>
                </a:lnTo>
                <a:lnTo>
                  <a:pt x="3070419" y="3155950"/>
                </a:lnTo>
                <a:lnTo>
                  <a:pt x="3070419" y="3041333"/>
                </a:lnTo>
                <a:lnTo>
                  <a:pt x="3049469" y="3039428"/>
                </a:lnTo>
                <a:lnTo>
                  <a:pt x="3029472" y="3036888"/>
                </a:lnTo>
                <a:lnTo>
                  <a:pt x="3009158" y="3034665"/>
                </a:lnTo>
                <a:lnTo>
                  <a:pt x="2989478" y="3031808"/>
                </a:lnTo>
                <a:close/>
                <a:moveTo>
                  <a:pt x="2402802" y="3022755"/>
                </a:moveTo>
                <a:lnTo>
                  <a:pt x="2397719" y="3026235"/>
                </a:lnTo>
                <a:lnTo>
                  <a:pt x="2391365" y="3029398"/>
                </a:lnTo>
                <a:lnTo>
                  <a:pt x="2383740" y="3032878"/>
                </a:lnTo>
                <a:lnTo>
                  <a:pt x="2376433" y="3036042"/>
                </a:lnTo>
                <a:lnTo>
                  <a:pt x="2360867" y="3042369"/>
                </a:lnTo>
                <a:lnTo>
                  <a:pt x="2347841" y="3047114"/>
                </a:lnTo>
                <a:lnTo>
                  <a:pt x="2347841" y="3137274"/>
                </a:lnTo>
                <a:lnTo>
                  <a:pt x="2355784" y="3133794"/>
                </a:lnTo>
                <a:lnTo>
                  <a:pt x="2363408" y="3129681"/>
                </a:lnTo>
                <a:lnTo>
                  <a:pt x="2371033" y="3125252"/>
                </a:lnTo>
                <a:lnTo>
                  <a:pt x="2378340" y="3120507"/>
                </a:lnTo>
                <a:lnTo>
                  <a:pt x="2385329" y="3115762"/>
                </a:lnTo>
                <a:lnTo>
                  <a:pt x="2391683" y="3111017"/>
                </a:lnTo>
                <a:lnTo>
                  <a:pt x="2397719" y="3106271"/>
                </a:lnTo>
                <a:lnTo>
                  <a:pt x="2402802" y="3101526"/>
                </a:lnTo>
                <a:lnTo>
                  <a:pt x="2402802" y="3022755"/>
                </a:lnTo>
                <a:close/>
                <a:moveTo>
                  <a:pt x="698500" y="3017837"/>
                </a:moveTo>
                <a:lnTo>
                  <a:pt x="698500" y="3086100"/>
                </a:lnTo>
                <a:lnTo>
                  <a:pt x="684586" y="3083595"/>
                </a:lnTo>
                <a:lnTo>
                  <a:pt x="667825" y="3079838"/>
                </a:lnTo>
                <a:lnTo>
                  <a:pt x="659920" y="3077959"/>
                </a:lnTo>
                <a:lnTo>
                  <a:pt x="652962" y="3076393"/>
                </a:lnTo>
                <a:lnTo>
                  <a:pt x="646321" y="3074201"/>
                </a:lnTo>
                <a:lnTo>
                  <a:pt x="640313" y="3071696"/>
                </a:lnTo>
                <a:lnTo>
                  <a:pt x="634305" y="3069191"/>
                </a:lnTo>
                <a:lnTo>
                  <a:pt x="629245" y="3065433"/>
                </a:lnTo>
                <a:lnTo>
                  <a:pt x="626082" y="3063555"/>
                </a:lnTo>
                <a:lnTo>
                  <a:pt x="623869" y="3061363"/>
                </a:lnTo>
                <a:lnTo>
                  <a:pt x="622288" y="3058545"/>
                </a:lnTo>
                <a:lnTo>
                  <a:pt x="620706" y="3056353"/>
                </a:lnTo>
                <a:lnTo>
                  <a:pt x="619441" y="3053534"/>
                </a:lnTo>
                <a:lnTo>
                  <a:pt x="619125" y="3051029"/>
                </a:lnTo>
                <a:lnTo>
                  <a:pt x="619125" y="3048524"/>
                </a:lnTo>
                <a:lnTo>
                  <a:pt x="619441" y="3046019"/>
                </a:lnTo>
                <a:lnTo>
                  <a:pt x="620390" y="3043514"/>
                </a:lnTo>
                <a:lnTo>
                  <a:pt x="621971" y="3041009"/>
                </a:lnTo>
                <a:lnTo>
                  <a:pt x="623553" y="3038817"/>
                </a:lnTo>
                <a:lnTo>
                  <a:pt x="625766" y="3036312"/>
                </a:lnTo>
                <a:lnTo>
                  <a:pt x="628296" y="3034433"/>
                </a:lnTo>
                <a:lnTo>
                  <a:pt x="631142" y="3032555"/>
                </a:lnTo>
                <a:lnTo>
                  <a:pt x="634937" y="3030676"/>
                </a:lnTo>
                <a:lnTo>
                  <a:pt x="638732" y="3029110"/>
                </a:lnTo>
                <a:lnTo>
                  <a:pt x="645057" y="3026605"/>
                </a:lnTo>
                <a:lnTo>
                  <a:pt x="651697" y="3024726"/>
                </a:lnTo>
                <a:lnTo>
                  <a:pt x="658655" y="3023161"/>
                </a:lnTo>
                <a:lnTo>
                  <a:pt x="666244" y="3021595"/>
                </a:lnTo>
                <a:lnTo>
                  <a:pt x="674150" y="3020342"/>
                </a:lnTo>
                <a:lnTo>
                  <a:pt x="682056" y="3019403"/>
                </a:lnTo>
                <a:lnTo>
                  <a:pt x="698500" y="3017837"/>
                </a:lnTo>
                <a:close/>
                <a:moveTo>
                  <a:pt x="2827597" y="2994977"/>
                </a:moveTo>
                <a:lnTo>
                  <a:pt x="2827597" y="3112135"/>
                </a:lnTo>
                <a:lnTo>
                  <a:pt x="2846959" y="3117850"/>
                </a:lnTo>
                <a:lnTo>
                  <a:pt x="2866956" y="3123248"/>
                </a:lnTo>
                <a:lnTo>
                  <a:pt x="2887588" y="3128010"/>
                </a:lnTo>
                <a:lnTo>
                  <a:pt x="2908220" y="3132773"/>
                </a:lnTo>
                <a:lnTo>
                  <a:pt x="2908220" y="3016885"/>
                </a:lnTo>
                <a:lnTo>
                  <a:pt x="2887588" y="3011805"/>
                </a:lnTo>
                <a:lnTo>
                  <a:pt x="2866956" y="3006725"/>
                </a:lnTo>
                <a:lnTo>
                  <a:pt x="2846959" y="3001010"/>
                </a:lnTo>
                <a:lnTo>
                  <a:pt x="2827597" y="2994977"/>
                </a:lnTo>
                <a:close/>
                <a:moveTo>
                  <a:pt x="1455133" y="2986375"/>
                </a:moveTo>
                <a:lnTo>
                  <a:pt x="1455133" y="3092352"/>
                </a:lnTo>
                <a:lnTo>
                  <a:pt x="1457675" y="3094883"/>
                </a:lnTo>
                <a:lnTo>
                  <a:pt x="1460216" y="3097730"/>
                </a:lnTo>
                <a:lnTo>
                  <a:pt x="1466888" y="3103741"/>
                </a:lnTo>
                <a:lnTo>
                  <a:pt x="1475466" y="3110068"/>
                </a:lnTo>
                <a:lnTo>
                  <a:pt x="1484679" y="3116078"/>
                </a:lnTo>
                <a:lnTo>
                  <a:pt x="1495162" y="3122405"/>
                </a:lnTo>
                <a:lnTo>
                  <a:pt x="1505964" y="3128732"/>
                </a:lnTo>
                <a:lnTo>
                  <a:pt x="1517083" y="3134743"/>
                </a:lnTo>
                <a:lnTo>
                  <a:pt x="1528202" y="3139804"/>
                </a:lnTo>
                <a:lnTo>
                  <a:pt x="1528202" y="3033195"/>
                </a:lnTo>
                <a:lnTo>
                  <a:pt x="1517083" y="3027817"/>
                </a:lnTo>
                <a:lnTo>
                  <a:pt x="1506917" y="3022122"/>
                </a:lnTo>
                <a:lnTo>
                  <a:pt x="1497068" y="3016428"/>
                </a:lnTo>
                <a:lnTo>
                  <a:pt x="1487538" y="3010734"/>
                </a:lnTo>
                <a:lnTo>
                  <a:pt x="1478960" y="3005039"/>
                </a:lnTo>
                <a:lnTo>
                  <a:pt x="1470700" y="2998712"/>
                </a:lnTo>
                <a:lnTo>
                  <a:pt x="1462758" y="2992702"/>
                </a:lnTo>
                <a:lnTo>
                  <a:pt x="1455133" y="2986375"/>
                </a:lnTo>
                <a:close/>
                <a:moveTo>
                  <a:pt x="711352" y="2965750"/>
                </a:moveTo>
                <a:lnTo>
                  <a:pt x="709129" y="2966067"/>
                </a:lnTo>
                <a:lnTo>
                  <a:pt x="706270" y="2966384"/>
                </a:lnTo>
                <a:lnTo>
                  <a:pt x="704047" y="2966702"/>
                </a:lnTo>
                <a:lnTo>
                  <a:pt x="701824" y="2967653"/>
                </a:lnTo>
                <a:lnTo>
                  <a:pt x="700236" y="2968288"/>
                </a:lnTo>
                <a:lnTo>
                  <a:pt x="699283" y="2969556"/>
                </a:lnTo>
                <a:lnTo>
                  <a:pt x="698330" y="2970191"/>
                </a:lnTo>
                <a:lnTo>
                  <a:pt x="698012" y="2971459"/>
                </a:lnTo>
                <a:lnTo>
                  <a:pt x="698012" y="2990491"/>
                </a:lnTo>
                <a:lnTo>
                  <a:pt x="683085" y="2991760"/>
                </a:lnTo>
                <a:lnTo>
                  <a:pt x="667839" y="2993346"/>
                </a:lnTo>
                <a:lnTo>
                  <a:pt x="653865" y="2995249"/>
                </a:lnTo>
                <a:lnTo>
                  <a:pt x="639890" y="2997786"/>
                </a:lnTo>
                <a:lnTo>
                  <a:pt x="626550" y="3000641"/>
                </a:lnTo>
                <a:lnTo>
                  <a:pt x="613846" y="3004130"/>
                </a:lnTo>
                <a:lnTo>
                  <a:pt x="602094" y="3007619"/>
                </a:lnTo>
                <a:lnTo>
                  <a:pt x="590978" y="3012060"/>
                </a:lnTo>
                <a:lnTo>
                  <a:pt x="583673" y="3015549"/>
                </a:lnTo>
                <a:lnTo>
                  <a:pt x="576368" y="3019355"/>
                </a:lnTo>
                <a:lnTo>
                  <a:pt x="570015" y="3023162"/>
                </a:lnTo>
                <a:lnTo>
                  <a:pt x="564616" y="3026968"/>
                </a:lnTo>
                <a:lnTo>
                  <a:pt x="559852" y="3031092"/>
                </a:lnTo>
                <a:lnTo>
                  <a:pt x="556041" y="3035215"/>
                </a:lnTo>
                <a:lnTo>
                  <a:pt x="552865" y="3039656"/>
                </a:lnTo>
                <a:lnTo>
                  <a:pt x="550324" y="3044096"/>
                </a:lnTo>
                <a:lnTo>
                  <a:pt x="548736" y="3048854"/>
                </a:lnTo>
                <a:lnTo>
                  <a:pt x="547783" y="3052978"/>
                </a:lnTo>
                <a:lnTo>
                  <a:pt x="547783" y="3057736"/>
                </a:lnTo>
                <a:lnTo>
                  <a:pt x="548736" y="3062176"/>
                </a:lnTo>
                <a:lnTo>
                  <a:pt x="550324" y="3066617"/>
                </a:lnTo>
                <a:lnTo>
                  <a:pt x="552865" y="3070741"/>
                </a:lnTo>
                <a:lnTo>
                  <a:pt x="556358" y="3075181"/>
                </a:lnTo>
                <a:lnTo>
                  <a:pt x="560805" y="3079622"/>
                </a:lnTo>
                <a:lnTo>
                  <a:pt x="564934" y="3083111"/>
                </a:lnTo>
                <a:lnTo>
                  <a:pt x="570015" y="3086917"/>
                </a:lnTo>
                <a:lnTo>
                  <a:pt x="576050" y="3090089"/>
                </a:lnTo>
                <a:lnTo>
                  <a:pt x="582720" y="3093578"/>
                </a:lnTo>
                <a:lnTo>
                  <a:pt x="589390" y="3096433"/>
                </a:lnTo>
                <a:lnTo>
                  <a:pt x="597012" y="3099288"/>
                </a:lnTo>
                <a:lnTo>
                  <a:pt x="605270" y="3101825"/>
                </a:lnTo>
                <a:lnTo>
                  <a:pt x="613528" y="3104046"/>
                </a:lnTo>
                <a:lnTo>
                  <a:pt x="645607" y="3110707"/>
                </a:lnTo>
                <a:lnTo>
                  <a:pt x="698012" y="3121808"/>
                </a:lnTo>
                <a:lnTo>
                  <a:pt x="698012" y="3203010"/>
                </a:lnTo>
                <a:lnTo>
                  <a:pt x="684673" y="3201424"/>
                </a:lnTo>
                <a:lnTo>
                  <a:pt x="672286" y="3199203"/>
                </a:lnTo>
                <a:lnTo>
                  <a:pt x="657993" y="3196983"/>
                </a:lnTo>
                <a:lnTo>
                  <a:pt x="643066" y="3193494"/>
                </a:lnTo>
                <a:lnTo>
                  <a:pt x="629409" y="3189370"/>
                </a:lnTo>
                <a:lnTo>
                  <a:pt x="617022" y="3185247"/>
                </a:lnTo>
                <a:lnTo>
                  <a:pt x="613846" y="3183978"/>
                </a:lnTo>
                <a:lnTo>
                  <a:pt x="610670" y="3182709"/>
                </a:lnTo>
                <a:lnTo>
                  <a:pt x="608129" y="3181441"/>
                </a:lnTo>
                <a:lnTo>
                  <a:pt x="608446" y="3181441"/>
                </a:lnTo>
                <a:lnTo>
                  <a:pt x="608129" y="3181123"/>
                </a:lnTo>
                <a:lnTo>
                  <a:pt x="604317" y="3179220"/>
                </a:lnTo>
                <a:lnTo>
                  <a:pt x="602412" y="3177951"/>
                </a:lnTo>
                <a:lnTo>
                  <a:pt x="600506" y="3177000"/>
                </a:lnTo>
                <a:lnTo>
                  <a:pt x="595424" y="3175731"/>
                </a:lnTo>
                <a:lnTo>
                  <a:pt x="590343" y="3174780"/>
                </a:lnTo>
                <a:lnTo>
                  <a:pt x="584308" y="3174780"/>
                </a:lnTo>
                <a:lnTo>
                  <a:pt x="578273" y="3175414"/>
                </a:lnTo>
                <a:lnTo>
                  <a:pt x="572556" y="3176048"/>
                </a:lnTo>
                <a:lnTo>
                  <a:pt x="566522" y="3177634"/>
                </a:lnTo>
                <a:lnTo>
                  <a:pt x="560805" y="3179220"/>
                </a:lnTo>
                <a:lnTo>
                  <a:pt x="555405" y="3181123"/>
                </a:lnTo>
                <a:lnTo>
                  <a:pt x="551277" y="3183661"/>
                </a:lnTo>
                <a:lnTo>
                  <a:pt x="547148" y="3185881"/>
                </a:lnTo>
                <a:lnTo>
                  <a:pt x="544607" y="3188736"/>
                </a:lnTo>
                <a:lnTo>
                  <a:pt x="543336" y="3190005"/>
                </a:lnTo>
                <a:lnTo>
                  <a:pt x="542383" y="3190956"/>
                </a:lnTo>
                <a:lnTo>
                  <a:pt x="542066" y="3192542"/>
                </a:lnTo>
                <a:lnTo>
                  <a:pt x="542066" y="3193811"/>
                </a:lnTo>
                <a:lnTo>
                  <a:pt x="542066" y="3195080"/>
                </a:lnTo>
                <a:lnTo>
                  <a:pt x="543019" y="3196031"/>
                </a:lnTo>
                <a:lnTo>
                  <a:pt x="543654" y="3197300"/>
                </a:lnTo>
                <a:lnTo>
                  <a:pt x="545242" y="3198569"/>
                </a:lnTo>
                <a:lnTo>
                  <a:pt x="550959" y="3202058"/>
                </a:lnTo>
                <a:lnTo>
                  <a:pt x="557629" y="3205547"/>
                </a:lnTo>
                <a:lnTo>
                  <a:pt x="564299" y="3208719"/>
                </a:lnTo>
                <a:lnTo>
                  <a:pt x="572239" y="3211891"/>
                </a:lnTo>
                <a:lnTo>
                  <a:pt x="580497" y="3214746"/>
                </a:lnTo>
                <a:lnTo>
                  <a:pt x="589072" y="3216966"/>
                </a:lnTo>
                <a:lnTo>
                  <a:pt x="598600" y="3219821"/>
                </a:lnTo>
                <a:lnTo>
                  <a:pt x="608446" y="3221724"/>
                </a:lnTo>
                <a:lnTo>
                  <a:pt x="618610" y="3223627"/>
                </a:lnTo>
                <a:lnTo>
                  <a:pt x="629409" y="3225847"/>
                </a:lnTo>
                <a:lnTo>
                  <a:pt x="651324" y="3229019"/>
                </a:lnTo>
                <a:lnTo>
                  <a:pt x="674192" y="3230923"/>
                </a:lnTo>
                <a:lnTo>
                  <a:pt x="698012" y="3232509"/>
                </a:lnTo>
                <a:lnTo>
                  <a:pt x="698012" y="3251223"/>
                </a:lnTo>
                <a:lnTo>
                  <a:pt x="698330" y="3252492"/>
                </a:lnTo>
                <a:lnTo>
                  <a:pt x="699283" y="3253443"/>
                </a:lnTo>
                <a:lnTo>
                  <a:pt x="700236" y="3254395"/>
                </a:lnTo>
                <a:lnTo>
                  <a:pt x="701824" y="3255346"/>
                </a:lnTo>
                <a:lnTo>
                  <a:pt x="704047" y="3255981"/>
                </a:lnTo>
                <a:lnTo>
                  <a:pt x="706270" y="3256298"/>
                </a:lnTo>
                <a:lnTo>
                  <a:pt x="709129" y="3256932"/>
                </a:lnTo>
                <a:lnTo>
                  <a:pt x="711352" y="3257249"/>
                </a:lnTo>
                <a:lnTo>
                  <a:pt x="758358" y="3257249"/>
                </a:lnTo>
                <a:lnTo>
                  <a:pt x="760581" y="3256932"/>
                </a:lnTo>
                <a:lnTo>
                  <a:pt x="763440" y="3256298"/>
                </a:lnTo>
                <a:lnTo>
                  <a:pt x="765345" y="3255981"/>
                </a:lnTo>
                <a:lnTo>
                  <a:pt x="767886" y="3255346"/>
                </a:lnTo>
                <a:lnTo>
                  <a:pt x="769474" y="3254395"/>
                </a:lnTo>
                <a:lnTo>
                  <a:pt x="770427" y="3253443"/>
                </a:lnTo>
                <a:lnTo>
                  <a:pt x="771380" y="3252492"/>
                </a:lnTo>
                <a:lnTo>
                  <a:pt x="771698" y="3251223"/>
                </a:lnTo>
                <a:lnTo>
                  <a:pt x="771698" y="3231874"/>
                </a:lnTo>
                <a:lnTo>
                  <a:pt x="786308" y="3230923"/>
                </a:lnTo>
                <a:lnTo>
                  <a:pt x="800600" y="3229654"/>
                </a:lnTo>
                <a:lnTo>
                  <a:pt x="814257" y="3228068"/>
                </a:lnTo>
                <a:lnTo>
                  <a:pt x="827279" y="3226165"/>
                </a:lnTo>
                <a:lnTo>
                  <a:pt x="839984" y="3223627"/>
                </a:lnTo>
                <a:lnTo>
                  <a:pt x="851418" y="3221090"/>
                </a:lnTo>
                <a:lnTo>
                  <a:pt x="862534" y="3217918"/>
                </a:lnTo>
                <a:lnTo>
                  <a:pt x="872062" y="3214746"/>
                </a:lnTo>
                <a:lnTo>
                  <a:pt x="880002" y="3211257"/>
                </a:lnTo>
                <a:lnTo>
                  <a:pt x="886990" y="3208085"/>
                </a:lnTo>
                <a:lnTo>
                  <a:pt x="893660" y="3204278"/>
                </a:lnTo>
                <a:lnTo>
                  <a:pt x="899694" y="3200472"/>
                </a:lnTo>
                <a:lnTo>
                  <a:pt x="904776" y="3196666"/>
                </a:lnTo>
                <a:lnTo>
                  <a:pt x="909540" y="3192542"/>
                </a:lnTo>
                <a:lnTo>
                  <a:pt x="913352" y="3188419"/>
                </a:lnTo>
                <a:lnTo>
                  <a:pt x="916528" y="3184295"/>
                </a:lnTo>
                <a:lnTo>
                  <a:pt x="919069" y="3179855"/>
                </a:lnTo>
                <a:lnTo>
                  <a:pt x="920657" y="3175414"/>
                </a:lnTo>
                <a:lnTo>
                  <a:pt x="921609" y="3170973"/>
                </a:lnTo>
                <a:lnTo>
                  <a:pt x="921927" y="3166533"/>
                </a:lnTo>
                <a:lnTo>
                  <a:pt x="921292" y="3161775"/>
                </a:lnTo>
                <a:lnTo>
                  <a:pt x="920021" y="3157651"/>
                </a:lnTo>
                <a:lnTo>
                  <a:pt x="917798" y="3153210"/>
                </a:lnTo>
                <a:lnTo>
                  <a:pt x="914622" y="3148453"/>
                </a:lnTo>
                <a:lnTo>
                  <a:pt x="912716" y="3146549"/>
                </a:lnTo>
                <a:lnTo>
                  <a:pt x="910493" y="3144012"/>
                </a:lnTo>
                <a:lnTo>
                  <a:pt x="905411" y="3139888"/>
                </a:lnTo>
                <a:lnTo>
                  <a:pt x="899059" y="3135765"/>
                </a:lnTo>
                <a:lnTo>
                  <a:pt x="892389" y="3132276"/>
                </a:lnTo>
                <a:lnTo>
                  <a:pt x="884449" y="3128787"/>
                </a:lnTo>
                <a:lnTo>
                  <a:pt x="876191" y="3125615"/>
                </a:lnTo>
                <a:lnTo>
                  <a:pt x="867298" y="3122443"/>
                </a:lnTo>
                <a:lnTo>
                  <a:pt x="857452" y="3119588"/>
                </a:lnTo>
                <a:lnTo>
                  <a:pt x="847606" y="3117051"/>
                </a:lnTo>
                <a:lnTo>
                  <a:pt x="836808" y="3114196"/>
                </a:lnTo>
                <a:lnTo>
                  <a:pt x="815528" y="3109438"/>
                </a:lnTo>
                <a:lnTo>
                  <a:pt x="793613" y="3104997"/>
                </a:lnTo>
                <a:lnTo>
                  <a:pt x="771698" y="3101191"/>
                </a:lnTo>
                <a:lnTo>
                  <a:pt x="771698" y="3019673"/>
                </a:lnTo>
                <a:lnTo>
                  <a:pt x="790754" y="3021893"/>
                </a:lnTo>
                <a:lnTo>
                  <a:pt x="797742" y="3023162"/>
                </a:lnTo>
                <a:lnTo>
                  <a:pt x="805047" y="3024748"/>
                </a:lnTo>
                <a:lnTo>
                  <a:pt x="819974" y="3028554"/>
                </a:lnTo>
                <a:lnTo>
                  <a:pt x="834584" y="3033312"/>
                </a:lnTo>
                <a:lnTo>
                  <a:pt x="846336" y="3037435"/>
                </a:lnTo>
                <a:lnTo>
                  <a:pt x="853006" y="3039973"/>
                </a:lnTo>
                <a:lnTo>
                  <a:pt x="855547" y="3041242"/>
                </a:lnTo>
                <a:lnTo>
                  <a:pt x="859358" y="3043779"/>
                </a:lnTo>
                <a:lnTo>
                  <a:pt x="861264" y="3044731"/>
                </a:lnTo>
                <a:lnTo>
                  <a:pt x="863169" y="3046000"/>
                </a:lnTo>
                <a:lnTo>
                  <a:pt x="867933" y="3047268"/>
                </a:lnTo>
                <a:lnTo>
                  <a:pt x="873650" y="3047903"/>
                </a:lnTo>
                <a:lnTo>
                  <a:pt x="879367" y="3048220"/>
                </a:lnTo>
                <a:lnTo>
                  <a:pt x="885402" y="3047586"/>
                </a:lnTo>
                <a:lnTo>
                  <a:pt x="891436" y="3046634"/>
                </a:lnTo>
                <a:lnTo>
                  <a:pt x="897153" y="3045682"/>
                </a:lnTo>
                <a:lnTo>
                  <a:pt x="902870" y="3043779"/>
                </a:lnTo>
                <a:lnTo>
                  <a:pt x="907952" y="3041559"/>
                </a:lnTo>
                <a:lnTo>
                  <a:pt x="912716" y="3039339"/>
                </a:lnTo>
                <a:lnTo>
                  <a:pt x="916528" y="3036801"/>
                </a:lnTo>
                <a:lnTo>
                  <a:pt x="919386" y="3034263"/>
                </a:lnTo>
                <a:lnTo>
                  <a:pt x="920657" y="3032995"/>
                </a:lnTo>
                <a:lnTo>
                  <a:pt x="921292" y="3031726"/>
                </a:lnTo>
                <a:lnTo>
                  <a:pt x="921609" y="3030140"/>
                </a:lnTo>
                <a:lnTo>
                  <a:pt x="921609" y="3029188"/>
                </a:lnTo>
                <a:lnTo>
                  <a:pt x="921292" y="3027920"/>
                </a:lnTo>
                <a:lnTo>
                  <a:pt x="920974" y="3026651"/>
                </a:lnTo>
                <a:lnTo>
                  <a:pt x="919704" y="3025382"/>
                </a:lnTo>
                <a:lnTo>
                  <a:pt x="918433" y="3024431"/>
                </a:lnTo>
                <a:lnTo>
                  <a:pt x="914304" y="3021576"/>
                </a:lnTo>
                <a:lnTo>
                  <a:pt x="909540" y="3018721"/>
                </a:lnTo>
                <a:lnTo>
                  <a:pt x="903823" y="3016501"/>
                </a:lnTo>
                <a:lnTo>
                  <a:pt x="898424" y="3013963"/>
                </a:lnTo>
                <a:lnTo>
                  <a:pt x="885402" y="3009205"/>
                </a:lnTo>
                <a:lnTo>
                  <a:pt x="871109" y="3005082"/>
                </a:lnTo>
                <a:lnTo>
                  <a:pt x="856182" y="3000958"/>
                </a:lnTo>
                <a:lnTo>
                  <a:pt x="840936" y="2997469"/>
                </a:lnTo>
                <a:lnTo>
                  <a:pt x="825374" y="2994614"/>
                </a:lnTo>
                <a:lnTo>
                  <a:pt x="810764" y="2992711"/>
                </a:lnTo>
                <a:lnTo>
                  <a:pt x="791389" y="2990808"/>
                </a:lnTo>
                <a:lnTo>
                  <a:pt x="771698" y="2989539"/>
                </a:lnTo>
                <a:lnTo>
                  <a:pt x="771698" y="2971459"/>
                </a:lnTo>
                <a:lnTo>
                  <a:pt x="771380" y="2970191"/>
                </a:lnTo>
                <a:lnTo>
                  <a:pt x="770427" y="2969556"/>
                </a:lnTo>
                <a:lnTo>
                  <a:pt x="769474" y="2968288"/>
                </a:lnTo>
                <a:lnTo>
                  <a:pt x="767886" y="2967653"/>
                </a:lnTo>
                <a:lnTo>
                  <a:pt x="765345" y="2966702"/>
                </a:lnTo>
                <a:lnTo>
                  <a:pt x="763440" y="2966384"/>
                </a:lnTo>
                <a:lnTo>
                  <a:pt x="760581" y="2966067"/>
                </a:lnTo>
                <a:lnTo>
                  <a:pt x="758358" y="2965750"/>
                </a:lnTo>
                <a:lnTo>
                  <a:pt x="711352" y="2965750"/>
                </a:lnTo>
                <a:close/>
                <a:moveTo>
                  <a:pt x="3717945" y="2951797"/>
                </a:moveTo>
                <a:lnTo>
                  <a:pt x="3711914" y="2955607"/>
                </a:lnTo>
                <a:lnTo>
                  <a:pt x="3704931" y="2959100"/>
                </a:lnTo>
                <a:lnTo>
                  <a:pt x="3696678" y="2963227"/>
                </a:lnTo>
                <a:lnTo>
                  <a:pt x="3688425" y="2966720"/>
                </a:lnTo>
                <a:lnTo>
                  <a:pt x="3671285" y="2973387"/>
                </a:lnTo>
                <a:lnTo>
                  <a:pt x="3656684" y="2979102"/>
                </a:lnTo>
                <a:lnTo>
                  <a:pt x="3656684" y="3080068"/>
                </a:lnTo>
                <a:lnTo>
                  <a:pt x="3665254" y="3075623"/>
                </a:lnTo>
                <a:lnTo>
                  <a:pt x="3674142" y="3070860"/>
                </a:lnTo>
                <a:lnTo>
                  <a:pt x="3682394" y="3066098"/>
                </a:lnTo>
                <a:lnTo>
                  <a:pt x="3690647" y="3061018"/>
                </a:lnTo>
                <a:lnTo>
                  <a:pt x="3698582" y="3055620"/>
                </a:lnTo>
                <a:lnTo>
                  <a:pt x="3705566" y="3050223"/>
                </a:lnTo>
                <a:lnTo>
                  <a:pt x="3711914" y="3044825"/>
                </a:lnTo>
                <a:lnTo>
                  <a:pt x="3717945" y="3040063"/>
                </a:lnTo>
                <a:lnTo>
                  <a:pt x="3717945" y="2951797"/>
                </a:lnTo>
                <a:close/>
                <a:moveTo>
                  <a:pt x="731996" y="2947987"/>
                </a:moveTo>
                <a:lnTo>
                  <a:pt x="755499" y="2948304"/>
                </a:lnTo>
                <a:lnTo>
                  <a:pt x="779003" y="2948939"/>
                </a:lnTo>
                <a:lnTo>
                  <a:pt x="801870" y="2949890"/>
                </a:lnTo>
                <a:lnTo>
                  <a:pt x="824103" y="2951476"/>
                </a:lnTo>
                <a:lnTo>
                  <a:pt x="846654" y="2953380"/>
                </a:lnTo>
                <a:lnTo>
                  <a:pt x="868569" y="2955283"/>
                </a:lnTo>
                <a:lnTo>
                  <a:pt x="889848" y="2958137"/>
                </a:lnTo>
                <a:lnTo>
                  <a:pt x="910493" y="2960992"/>
                </a:lnTo>
                <a:lnTo>
                  <a:pt x="930820" y="2964164"/>
                </a:lnTo>
                <a:lnTo>
                  <a:pt x="950512" y="2967970"/>
                </a:lnTo>
                <a:lnTo>
                  <a:pt x="969886" y="2971777"/>
                </a:lnTo>
                <a:lnTo>
                  <a:pt x="988308" y="2975900"/>
                </a:lnTo>
                <a:lnTo>
                  <a:pt x="1006411" y="2980658"/>
                </a:lnTo>
                <a:lnTo>
                  <a:pt x="1023880" y="2985416"/>
                </a:lnTo>
                <a:lnTo>
                  <a:pt x="1040396" y="2990491"/>
                </a:lnTo>
                <a:lnTo>
                  <a:pt x="1056594" y="2995883"/>
                </a:lnTo>
                <a:lnTo>
                  <a:pt x="1071521" y="3001593"/>
                </a:lnTo>
                <a:lnTo>
                  <a:pt x="1086131" y="3007302"/>
                </a:lnTo>
                <a:lnTo>
                  <a:pt x="1099471" y="3013646"/>
                </a:lnTo>
                <a:lnTo>
                  <a:pt x="1112493" y="3019990"/>
                </a:lnTo>
                <a:lnTo>
                  <a:pt x="1124562" y="3026651"/>
                </a:lnTo>
                <a:lnTo>
                  <a:pt x="1135678" y="3033629"/>
                </a:lnTo>
                <a:lnTo>
                  <a:pt x="1145842" y="3040925"/>
                </a:lnTo>
                <a:lnTo>
                  <a:pt x="1154735" y="3047903"/>
                </a:lnTo>
                <a:lnTo>
                  <a:pt x="1162993" y="3055515"/>
                </a:lnTo>
                <a:lnTo>
                  <a:pt x="1170298" y="3062811"/>
                </a:lnTo>
                <a:lnTo>
                  <a:pt x="1176650" y="3070741"/>
                </a:lnTo>
                <a:lnTo>
                  <a:pt x="1178873" y="3074864"/>
                </a:lnTo>
                <a:lnTo>
                  <a:pt x="1181732" y="3078670"/>
                </a:lnTo>
                <a:lnTo>
                  <a:pt x="1183638" y="3082794"/>
                </a:lnTo>
                <a:lnTo>
                  <a:pt x="1185543" y="3086600"/>
                </a:lnTo>
                <a:lnTo>
                  <a:pt x="1187131" y="3090406"/>
                </a:lnTo>
                <a:lnTo>
                  <a:pt x="1188402" y="3094847"/>
                </a:lnTo>
                <a:lnTo>
                  <a:pt x="1189672" y="3098653"/>
                </a:lnTo>
                <a:lnTo>
                  <a:pt x="1190307" y="3103094"/>
                </a:lnTo>
                <a:lnTo>
                  <a:pt x="1190625" y="3107535"/>
                </a:lnTo>
                <a:lnTo>
                  <a:pt x="1190625" y="3111341"/>
                </a:lnTo>
                <a:lnTo>
                  <a:pt x="1190625" y="3115782"/>
                </a:lnTo>
                <a:lnTo>
                  <a:pt x="1190307" y="3120223"/>
                </a:lnTo>
                <a:lnTo>
                  <a:pt x="1189672" y="3124029"/>
                </a:lnTo>
                <a:lnTo>
                  <a:pt x="1188402" y="3128470"/>
                </a:lnTo>
                <a:lnTo>
                  <a:pt x="1187131" y="3132276"/>
                </a:lnTo>
                <a:lnTo>
                  <a:pt x="1185543" y="3136399"/>
                </a:lnTo>
                <a:lnTo>
                  <a:pt x="1183638" y="3140523"/>
                </a:lnTo>
                <a:lnTo>
                  <a:pt x="1181732" y="3144646"/>
                </a:lnTo>
                <a:lnTo>
                  <a:pt x="1178873" y="3148453"/>
                </a:lnTo>
                <a:lnTo>
                  <a:pt x="1176650" y="3152259"/>
                </a:lnTo>
                <a:lnTo>
                  <a:pt x="1170298" y="3160189"/>
                </a:lnTo>
                <a:lnTo>
                  <a:pt x="1162993" y="3167801"/>
                </a:lnTo>
                <a:lnTo>
                  <a:pt x="1154735" y="3175414"/>
                </a:lnTo>
                <a:lnTo>
                  <a:pt x="1145842" y="3182392"/>
                </a:lnTo>
                <a:lnTo>
                  <a:pt x="1135678" y="3189370"/>
                </a:lnTo>
                <a:lnTo>
                  <a:pt x="1124562" y="3196031"/>
                </a:lnTo>
                <a:lnTo>
                  <a:pt x="1112493" y="3203010"/>
                </a:lnTo>
                <a:lnTo>
                  <a:pt x="1099471" y="3209671"/>
                </a:lnTo>
                <a:lnTo>
                  <a:pt x="1086131" y="3215380"/>
                </a:lnTo>
                <a:lnTo>
                  <a:pt x="1071521" y="3221407"/>
                </a:lnTo>
                <a:lnTo>
                  <a:pt x="1056594" y="3227433"/>
                </a:lnTo>
                <a:lnTo>
                  <a:pt x="1040396" y="3232509"/>
                </a:lnTo>
                <a:lnTo>
                  <a:pt x="1023880" y="3237584"/>
                </a:lnTo>
                <a:lnTo>
                  <a:pt x="1006411" y="3242659"/>
                </a:lnTo>
                <a:lnTo>
                  <a:pt x="988308" y="3247099"/>
                </a:lnTo>
                <a:lnTo>
                  <a:pt x="969886" y="3251223"/>
                </a:lnTo>
                <a:lnTo>
                  <a:pt x="950512" y="3255346"/>
                </a:lnTo>
                <a:lnTo>
                  <a:pt x="930820" y="3258835"/>
                </a:lnTo>
                <a:lnTo>
                  <a:pt x="910493" y="3262325"/>
                </a:lnTo>
                <a:lnTo>
                  <a:pt x="889848" y="3265179"/>
                </a:lnTo>
                <a:lnTo>
                  <a:pt x="868569" y="3268034"/>
                </a:lnTo>
                <a:lnTo>
                  <a:pt x="846654" y="3269937"/>
                </a:lnTo>
                <a:lnTo>
                  <a:pt x="824103" y="3271840"/>
                </a:lnTo>
                <a:lnTo>
                  <a:pt x="801870" y="3273426"/>
                </a:lnTo>
                <a:lnTo>
                  <a:pt x="779003" y="3274061"/>
                </a:lnTo>
                <a:lnTo>
                  <a:pt x="755499" y="3275012"/>
                </a:lnTo>
                <a:lnTo>
                  <a:pt x="731996" y="3275012"/>
                </a:lnTo>
                <a:lnTo>
                  <a:pt x="708176" y="3275012"/>
                </a:lnTo>
                <a:lnTo>
                  <a:pt x="684990" y="3274061"/>
                </a:lnTo>
                <a:lnTo>
                  <a:pt x="662122" y="3273426"/>
                </a:lnTo>
                <a:lnTo>
                  <a:pt x="639572" y="3271840"/>
                </a:lnTo>
                <a:lnTo>
                  <a:pt x="617022" y="3269937"/>
                </a:lnTo>
                <a:lnTo>
                  <a:pt x="595424" y="3268034"/>
                </a:lnTo>
                <a:lnTo>
                  <a:pt x="574144" y="3265179"/>
                </a:lnTo>
                <a:lnTo>
                  <a:pt x="553182" y="3262325"/>
                </a:lnTo>
                <a:lnTo>
                  <a:pt x="533173" y="3258835"/>
                </a:lnTo>
                <a:lnTo>
                  <a:pt x="513481" y="3255346"/>
                </a:lnTo>
                <a:lnTo>
                  <a:pt x="494107" y="3251223"/>
                </a:lnTo>
                <a:lnTo>
                  <a:pt x="475368" y="3247099"/>
                </a:lnTo>
                <a:lnTo>
                  <a:pt x="457264" y="3242659"/>
                </a:lnTo>
                <a:lnTo>
                  <a:pt x="439795" y="3237584"/>
                </a:lnTo>
                <a:lnTo>
                  <a:pt x="423280" y="3232509"/>
                </a:lnTo>
                <a:lnTo>
                  <a:pt x="407082" y="3227433"/>
                </a:lnTo>
                <a:lnTo>
                  <a:pt x="392154" y="3221407"/>
                </a:lnTo>
                <a:lnTo>
                  <a:pt x="377544" y="3215380"/>
                </a:lnTo>
                <a:lnTo>
                  <a:pt x="364204" y="3209671"/>
                </a:lnTo>
                <a:lnTo>
                  <a:pt x="351182" y="3203010"/>
                </a:lnTo>
                <a:lnTo>
                  <a:pt x="339431" y="3196031"/>
                </a:lnTo>
                <a:lnTo>
                  <a:pt x="328314" y="3189370"/>
                </a:lnTo>
                <a:lnTo>
                  <a:pt x="318151" y="3182392"/>
                </a:lnTo>
                <a:lnTo>
                  <a:pt x="308940" y="3175414"/>
                </a:lnTo>
                <a:lnTo>
                  <a:pt x="300682" y="3167801"/>
                </a:lnTo>
                <a:lnTo>
                  <a:pt x="293695" y="3160189"/>
                </a:lnTo>
                <a:lnTo>
                  <a:pt x="287343" y="3152259"/>
                </a:lnTo>
                <a:lnTo>
                  <a:pt x="284484" y="3148453"/>
                </a:lnTo>
                <a:lnTo>
                  <a:pt x="282261" y="3144646"/>
                </a:lnTo>
                <a:lnTo>
                  <a:pt x="280038" y="3140523"/>
                </a:lnTo>
                <a:lnTo>
                  <a:pt x="278132" y="3136399"/>
                </a:lnTo>
                <a:lnTo>
                  <a:pt x="276544" y="3132276"/>
                </a:lnTo>
                <a:lnTo>
                  <a:pt x="275274" y="3128470"/>
                </a:lnTo>
                <a:lnTo>
                  <a:pt x="274321" y="3124029"/>
                </a:lnTo>
                <a:lnTo>
                  <a:pt x="273368" y="3120223"/>
                </a:lnTo>
                <a:lnTo>
                  <a:pt x="273050" y="3115782"/>
                </a:lnTo>
                <a:lnTo>
                  <a:pt x="273050" y="3111341"/>
                </a:lnTo>
                <a:lnTo>
                  <a:pt x="273050" y="3107535"/>
                </a:lnTo>
                <a:lnTo>
                  <a:pt x="273368" y="3103094"/>
                </a:lnTo>
                <a:lnTo>
                  <a:pt x="274321" y="3098653"/>
                </a:lnTo>
                <a:lnTo>
                  <a:pt x="275274" y="3094847"/>
                </a:lnTo>
                <a:lnTo>
                  <a:pt x="276544" y="3090406"/>
                </a:lnTo>
                <a:lnTo>
                  <a:pt x="278132" y="3086600"/>
                </a:lnTo>
                <a:lnTo>
                  <a:pt x="280038" y="3082794"/>
                </a:lnTo>
                <a:lnTo>
                  <a:pt x="282261" y="3078670"/>
                </a:lnTo>
                <a:lnTo>
                  <a:pt x="284484" y="3074864"/>
                </a:lnTo>
                <a:lnTo>
                  <a:pt x="287343" y="3070741"/>
                </a:lnTo>
                <a:lnTo>
                  <a:pt x="293695" y="3062811"/>
                </a:lnTo>
                <a:lnTo>
                  <a:pt x="300682" y="3055515"/>
                </a:lnTo>
                <a:lnTo>
                  <a:pt x="308940" y="3047903"/>
                </a:lnTo>
                <a:lnTo>
                  <a:pt x="318151" y="3040925"/>
                </a:lnTo>
                <a:lnTo>
                  <a:pt x="328314" y="3033629"/>
                </a:lnTo>
                <a:lnTo>
                  <a:pt x="339431" y="3026651"/>
                </a:lnTo>
                <a:lnTo>
                  <a:pt x="351182" y="3019990"/>
                </a:lnTo>
                <a:lnTo>
                  <a:pt x="364204" y="3013646"/>
                </a:lnTo>
                <a:lnTo>
                  <a:pt x="377544" y="3007302"/>
                </a:lnTo>
                <a:lnTo>
                  <a:pt x="392154" y="3001593"/>
                </a:lnTo>
                <a:lnTo>
                  <a:pt x="407082" y="2995883"/>
                </a:lnTo>
                <a:lnTo>
                  <a:pt x="423280" y="2990491"/>
                </a:lnTo>
                <a:lnTo>
                  <a:pt x="439795" y="2985416"/>
                </a:lnTo>
                <a:lnTo>
                  <a:pt x="457264" y="2980658"/>
                </a:lnTo>
                <a:lnTo>
                  <a:pt x="475368" y="2975900"/>
                </a:lnTo>
                <a:lnTo>
                  <a:pt x="494107" y="2971777"/>
                </a:lnTo>
                <a:lnTo>
                  <a:pt x="513481" y="2967970"/>
                </a:lnTo>
                <a:lnTo>
                  <a:pt x="533173" y="2964164"/>
                </a:lnTo>
                <a:lnTo>
                  <a:pt x="553182" y="2960992"/>
                </a:lnTo>
                <a:lnTo>
                  <a:pt x="574144" y="2958137"/>
                </a:lnTo>
                <a:lnTo>
                  <a:pt x="595424" y="2955283"/>
                </a:lnTo>
                <a:lnTo>
                  <a:pt x="617022" y="2953380"/>
                </a:lnTo>
                <a:lnTo>
                  <a:pt x="639572" y="2951476"/>
                </a:lnTo>
                <a:lnTo>
                  <a:pt x="662122" y="2949890"/>
                </a:lnTo>
                <a:lnTo>
                  <a:pt x="684990" y="2948939"/>
                </a:lnTo>
                <a:lnTo>
                  <a:pt x="708176" y="2948304"/>
                </a:lnTo>
                <a:lnTo>
                  <a:pt x="731996" y="2947987"/>
                </a:lnTo>
                <a:close/>
                <a:moveTo>
                  <a:pt x="2665715" y="2911157"/>
                </a:moveTo>
                <a:lnTo>
                  <a:pt x="2665715" y="3029585"/>
                </a:lnTo>
                <a:lnTo>
                  <a:pt x="2668254" y="3032125"/>
                </a:lnTo>
                <a:lnTo>
                  <a:pt x="2671429" y="3035300"/>
                </a:lnTo>
                <a:lnTo>
                  <a:pt x="2678729" y="3041650"/>
                </a:lnTo>
                <a:lnTo>
                  <a:pt x="2687934" y="3048635"/>
                </a:lnTo>
                <a:lnTo>
                  <a:pt x="2698726" y="3055938"/>
                </a:lnTo>
                <a:lnTo>
                  <a:pt x="2710153" y="3063240"/>
                </a:lnTo>
                <a:lnTo>
                  <a:pt x="2722215" y="3070225"/>
                </a:lnTo>
                <a:lnTo>
                  <a:pt x="2734594" y="3076258"/>
                </a:lnTo>
                <a:lnTo>
                  <a:pt x="2746656" y="3082290"/>
                </a:lnTo>
                <a:lnTo>
                  <a:pt x="2746656" y="2963227"/>
                </a:lnTo>
                <a:lnTo>
                  <a:pt x="2734594" y="2957195"/>
                </a:lnTo>
                <a:lnTo>
                  <a:pt x="2723167" y="2951480"/>
                </a:lnTo>
                <a:lnTo>
                  <a:pt x="2712058" y="2945130"/>
                </a:lnTo>
                <a:lnTo>
                  <a:pt x="2701583" y="2938462"/>
                </a:lnTo>
                <a:lnTo>
                  <a:pt x="2691743" y="2932112"/>
                </a:lnTo>
                <a:lnTo>
                  <a:pt x="2682538" y="2925445"/>
                </a:lnTo>
                <a:lnTo>
                  <a:pt x="2673650" y="2918142"/>
                </a:lnTo>
                <a:lnTo>
                  <a:pt x="2665715" y="2911157"/>
                </a:lnTo>
                <a:close/>
                <a:moveTo>
                  <a:pt x="1404938" y="2890837"/>
                </a:moveTo>
                <a:lnTo>
                  <a:pt x="1408115" y="2896532"/>
                </a:lnTo>
                <a:lnTo>
                  <a:pt x="1411928" y="2901593"/>
                </a:lnTo>
                <a:lnTo>
                  <a:pt x="1415740" y="2906655"/>
                </a:lnTo>
                <a:lnTo>
                  <a:pt x="1419552" y="2911716"/>
                </a:lnTo>
                <a:lnTo>
                  <a:pt x="1424000" y="2916778"/>
                </a:lnTo>
                <a:lnTo>
                  <a:pt x="1428447" y="2922156"/>
                </a:lnTo>
                <a:lnTo>
                  <a:pt x="1438296" y="2931963"/>
                </a:lnTo>
                <a:lnTo>
                  <a:pt x="1448780" y="2941453"/>
                </a:lnTo>
                <a:lnTo>
                  <a:pt x="1460852" y="2950311"/>
                </a:lnTo>
                <a:lnTo>
                  <a:pt x="1472924" y="2958852"/>
                </a:lnTo>
                <a:lnTo>
                  <a:pt x="1486267" y="2967394"/>
                </a:lnTo>
                <a:lnTo>
                  <a:pt x="1500563" y="2975619"/>
                </a:lnTo>
                <a:lnTo>
                  <a:pt x="1515494" y="2983211"/>
                </a:lnTo>
                <a:lnTo>
                  <a:pt x="1531061" y="2990487"/>
                </a:lnTo>
                <a:lnTo>
                  <a:pt x="1547263" y="2997763"/>
                </a:lnTo>
                <a:lnTo>
                  <a:pt x="1564101" y="3004723"/>
                </a:lnTo>
                <a:lnTo>
                  <a:pt x="1581574" y="3010734"/>
                </a:lnTo>
                <a:lnTo>
                  <a:pt x="1599682" y="3017061"/>
                </a:lnTo>
                <a:lnTo>
                  <a:pt x="1618108" y="3022755"/>
                </a:lnTo>
                <a:lnTo>
                  <a:pt x="1637170" y="3028133"/>
                </a:lnTo>
                <a:lnTo>
                  <a:pt x="1656866" y="3033195"/>
                </a:lnTo>
                <a:lnTo>
                  <a:pt x="1676881" y="3037940"/>
                </a:lnTo>
                <a:lnTo>
                  <a:pt x="1697213" y="3042369"/>
                </a:lnTo>
                <a:lnTo>
                  <a:pt x="1718180" y="3046481"/>
                </a:lnTo>
                <a:lnTo>
                  <a:pt x="1738830" y="3050277"/>
                </a:lnTo>
                <a:lnTo>
                  <a:pt x="1760116" y="3053757"/>
                </a:lnTo>
                <a:lnTo>
                  <a:pt x="1782036" y="3056604"/>
                </a:lnTo>
                <a:lnTo>
                  <a:pt x="1803639" y="3059135"/>
                </a:lnTo>
                <a:lnTo>
                  <a:pt x="1825877" y="3061666"/>
                </a:lnTo>
                <a:lnTo>
                  <a:pt x="1847798" y="3063564"/>
                </a:lnTo>
                <a:lnTo>
                  <a:pt x="1870036" y="3065146"/>
                </a:lnTo>
                <a:lnTo>
                  <a:pt x="1891957" y="3066411"/>
                </a:lnTo>
                <a:lnTo>
                  <a:pt x="1914513" y="3067360"/>
                </a:lnTo>
                <a:lnTo>
                  <a:pt x="1936751" y="3067993"/>
                </a:lnTo>
                <a:lnTo>
                  <a:pt x="1959307" y="3067993"/>
                </a:lnTo>
                <a:lnTo>
                  <a:pt x="1978051" y="3067993"/>
                </a:lnTo>
                <a:lnTo>
                  <a:pt x="1996794" y="3067360"/>
                </a:lnTo>
                <a:lnTo>
                  <a:pt x="2015538" y="3067044"/>
                </a:lnTo>
                <a:lnTo>
                  <a:pt x="2034599" y="3065779"/>
                </a:lnTo>
                <a:lnTo>
                  <a:pt x="2053025" y="3064830"/>
                </a:lnTo>
                <a:lnTo>
                  <a:pt x="2071769" y="3063564"/>
                </a:lnTo>
                <a:lnTo>
                  <a:pt x="2090513" y="3061982"/>
                </a:lnTo>
                <a:lnTo>
                  <a:pt x="2108621" y="3060084"/>
                </a:lnTo>
                <a:lnTo>
                  <a:pt x="2127365" y="3058186"/>
                </a:lnTo>
                <a:lnTo>
                  <a:pt x="2145473" y="3055655"/>
                </a:lnTo>
                <a:lnTo>
                  <a:pt x="2163581" y="3052808"/>
                </a:lnTo>
                <a:lnTo>
                  <a:pt x="2181372" y="3050277"/>
                </a:lnTo>
                <a:lnTo>
                  <a:pt x="2199163" y="3047114"/>
                </a:lnTo>
                <a:lnTo>
                  <a:pt x="2216318" y="3043950"/>
                </a:lnTo>
                <a:lnTo>
                  <a:pt x="2233473" y="3040471"/>
                </a:lnTo>
                <a:lnTo>
                  <a:pt x="2250311" y="3036358"/>
                </a:lnTo>
                <a:lnTo>
                  <a:pt x="2266830" y="3032562"/>
                </a:lnTo>
                <a:lnTo>
                  <a:pt x="2283668" y="3028133"/>
                </a:lnTo>
                <a:lnTo>
                  <a:pt x="2299235" y="3023704"/>
                </a:lnTo>
                <a:lnTo>
                  <a:pt x="2315119" y="3018642"/>
                </a:lnTo>
                <a:lnTo>
                  <a:pt x="2330051" y="3013897"/>
                </a:lnTo>
                <a:lnTo>
                  <a:pt x="2344982" y="3008519"/>
                </a:lnTo>
                <a:lnTo>
                  <a:pt x="2359278" y="3003141"/>
                </a:lnTo>
                <a:lnTo>
                  <a:pt x="2373574" y="2997447"/>
                </a:lnTo>
                <a:lnTo>
                  <a:pt x="2386917" y="2991753"/>
                </a:lnTo>
                <a:lnTo>
                  <a:pt x="2399942" y="2985426"/>
                </a:lnTo>
                <a:lnTo>
                  <a:pt x="2412650" y="2979099"/>
                </a:lnTo>
                <a:lnTo>
                  <a:pt x="2424722" y="2972455"/>
                </a:lnTo>
                <a:lnTo>
                  <a:pt x="2436159" y="2965179"/>
                </a:lnTo>
                <a:lnTo>
                  <a:pt x="2446961" y="2958220"/>
                </a:lnTo>
                <a:lnTo>
                  <a:pt x="2457444" y="2950627"/>
                </a:lnTo>
                <a:lnTo>
                  <a:pt x="2466975" y="2943351"/>
                </a:lnTo>
                <a:lnTo>
                  <a:pt x="2466975" y="3039838"/>
                </a:lnTo>
                <a:lnTo>
                  <a:pt x="2466657" y="3040471"/>
                </a:lnTo>
                <a:lnTo>
                  <a:pt x="2466340" y="3048063"/>
                </a:lnTo>
                <a:lnTo>
                  <a:pt x="2466022" y="3052808"/>
                </a:lnTo>
                <a:lnTo>
                  <a:pt x="2464751" y="3058186"/>
                </a:lnTo>
                <a:lnTo>
                  <a:pt x="2463480" y="3062615"/>
                </a:lnTo>
                <a:lnTo>
                  <a:pt x="2461892" y="3067993"/>
                </a:lnTo>
                <a:lnTo>
                  <a:pt x="2459986" y="3072422"/>
                </a:lnTo>
                <a:lnTo>
                  <a:pt x="2457444" y="3077167"/>
                </a:lnTo>
                <a:lnTo>
                  <a:pt x="2455220" y="3081912"/>
                </a:lnTo>
                <a:lnTo>
                  <a:pt x="2452361" y="3086658"/>
                </a:lnTo>
                <a:lnTo>
                  <a:pt x="2449184" y="3091403"/>
                </a:lnTo>
                <a:lnTo>
                  <a:pt x="2445690" y="3096148"/>
                </a:lnTo>
                <a:lnTo>
                  <a:pt x="2441878" y="3100893"/>
                </a:lnTo>
                <a:lnTo>
                  <a:pt x="2437748" y="3105322"/>
                </a:lnTo>
                <a:lnTo>
                  <a:pt x="2429170" y="3114180"/>
                </a:lnTo>
                <a:lnTo>
                  <a:pt x="2419322" y="3123038"/>
                </a:lnTo>
                <a:lnTo>
                  <a:pt x="2408202" y="3131579"/>
                </a:lnTo>
                <a:lnTo>
                  <a:pt x="2396130" y="3139804"/>
                </a:lnTo>
                <a:lnTo>
                  <a:pt x="2383423" y="3147713"/>
                </a:lnTo>
                <a:lnTo>
                  <a:pt x="2369127" y="3155622"/>
                </a:lnTo>
                <a:lnTo>
                  <a:pt x="2354195" y="3162898"/>
                </a:lnTo>
                <a:lnTo>
                  <a:pt x="2338311" y="3170490"/>
                </a:lnTo>
                <a:lnTo>
                  <a:pt x="2321791" y="3177134"/>
                </a:lnTo>
                <a:lnTo>
                  <a:pt x="2304636" y="3183777"/>
                </a:lnTo>
                <a:lnTo>
                  <a:pt x="2285892" y="3190104"/>
                </a:lnTo>
                <a:lnTo>
                  <a:pt x="2266830" y="3196431"/>
                </a:lnTo>
                <a:lnTo>
                  <a:pt x="2247134" y="3201809"/>
                </a:lnTo>
                <a:lnTo>
                  <a:pt x="2226802" y="3207503"/>
                </a:lnTo>
                <a:lnTo>
                  <a:pt x="2205516" y="3212248"/>
                </a:lnTo>
                <a:lnTo>
                  <a:pt x="2183278" y="3216677"/>
                </a:lnTo>
                <a:lnTo>
                  <a:pt x="2160722" y="3221106"/>
                </a:lnTo>
                <a:lnTo>
                  <a:pt x="2137848" y="3224586"/>
                </a:lnTo>
                <a:lnTo>
                  <a:pt x="2114340" y="3228382"/>
                </a:lnTo>
                <a:lnTo>
                  <a:pt x="2089877" y="3231229"/>
                </a:lnTo>
                <a:lnTo>
                  <a:pt x="2065415" y="3233760"/>
                </a:lnTo>
                <a:lnTo>
                  <a:pt x="2040000" y="3235975"/>
                </a:lnTo>
                <a:lnTo>
                  <a:pt x="2014267" y="3237556"/>
                </a:lnTo>
                <a:lnTo>
                  <a:pt x="1988217" y="3238822"/>
                </a:lnTo>
                <a:lnTo>
                  <a:pt x="1962166" y="3239771"/>
                </a:lnTo>
                <a:lnTo>
                  <a:pt x="1935480" y="3240087"/>
                </a:lnTo>
                <a:lnTo>
                  <a:pt x="1908159" y="3239771"/>
                </a:lnTo>
                <a:lnTo>
                  <a:pt x="1881155" y="3238822"/>
                </a:lnTo>
                <a:lnTo>
                  <a:pt x="1854469" y="3237556"/>
                </a:lnTo>
                <a:lnTo>
                  <a:pt x="1828419" y="3235658"/>
                </a:lnTo>
                <a:lnTo>
                  <a:pt x="1803004" y="3233760"/>
                </a:lnTo>
                <a:lnTo>
                  <a:pt x="1777588" y="3230913"/>
                </a:lnTo>
                <a:lnTo>
                  <a:pt x="1752809" y="3227750"/>
                </a:lnTo>
                <a:lnTo>
                  <a:pt x="1728664" y="3224270"/>
                </a:lnTo>
                <a:lnTo>
                  <a:pt x="1705155" y="3220474"/>
                </a:lnTo>
                <a:lnTo>
                  <a:pt x="1682282" y="3215728"/>
                </a:lnTo>
                <a:lnTo>
                  <a:pt x="1660043" y="3210983"/>
                </a:lnTo>
                <a:lnTo>
                  <a:pt x="1638440" y="3205921"/>
                </a:lnTo>
                <a:lnTo>
                  <a:pt x="1617791" y="3200227"/>
                </a:lnTo>
                <a:lnTo>
                  <a:pt x="1597776" y="3194533"/>
                </a:lnTo>
                <a:lnTo>
                  <a:pt x="1578397" y="3188206"/>
                </a:lnTo>
                <a:lnTo>
                  <a:pt x="1559653" y="3181563"/>
                </a:lnTo>
                <a:lnTo>
                  <a:pt x="1542498" y="3174287"/>
                </a:lnTo>
                <a:lnTo>
                  <a:pt x="1525343" y="3167327"/>
                </a:lnTo>
                <a:lnTo>
                  <a:pt x="1509776" y="3159734"/>
                </a:lnTo>
                <a:lnTo>
                  <a:pt x="1495162" y="3151826"/>
                </a:lnTo>
                <a:lnTo>
                  <a:pt x="1481184" y="3143601"/>
                </a:lnTo>
                <a:lnTo>
                  <a:pt x="1468159" y="3135376"/>
                </a:lnTo>
                <a:lnTo>
                  <a:pt x="1456404" y="3126834"/>
                </a:lnTo>
                <a:lnTo>
                  <a:pt x="1445603" y="3117660"/>
                </a:lnTo>
                <a:lnTo>
                  <a:pt x="1440837" y="3113547"/>
                </a:lnTo>
                <a:lnTo>
                  <a:pt x="1436390" y="3108802"/>
                </a:lnTo>
                <a:lnTo>
                  <a:pt x="1431942" y="3104373"/>
                </a:lnTo>
                <a:lnTo>
                  <a:pt x="1428130" y="3099628"/>
                </a:lnTo>
                <a:lnTo>
                  <a:pt x="1424318" y="3094883"/>
                </a:lnTo>
                <a:lnTo>
                  <a:pt x="1420823" y="3090138"/>
                </a:lnTo>
                <a:lnTo>
                  <a:pt x="1417646" y="3085392"/>
                </a:lnTo>
                <a:lnTo>
                  <a:pt x="1415105" y="3080331"/>
                </a:lnTo>
                <a:lnTo>
                  <a:pt x="1412563" y="3075585"/>
                </a:lnTo>
                <a:lnTo>
                  <a:pt x="1410339" y="3070524"/>
                </a:lnTo>
                <a:lnTo>
                  <a:pt x="1408115" y="3065779"/>
                </a:lnTo>
                <a:lnTo>
                  <a:pt x="1407162" y="3060717"/>
                </a:lnTo>
                <a:lnTo>
                  <a:pt x="1405892" y="3055655"/>
                </a:lnTo>
                <a:lnTo>
                  <a:pt x="1404621" y="3050594"/>
                </a:lnTo>
                <a:lnTo>
                  <a:pt x="1404303" y="3045532"/>
                </a:lnTo>
                <a:lnTo>
                  <a:pt x="1404303" y="3040471"/>
                </a:lnTo>
                <a:lnTo>
                  <a:pt x="1403350" y="3040471"/>
                </a:lnTo>
                <a:lnTo>
                  <a:pt x="1403350" y="2909186"/>
                </a:lnTo>
                <a:lnTo>
                  <a:pt x="1403350" y="2905389"/>
                </a:lnTo>
                <a:lnTo>
                  <a:pt x="1403985" y="2898113"/>
                </a:lnTo>
                <a:lnTo>
                  <a:pt x="1404938" y="2890837"/>
                </a:lnTo>
                <a:close/>
                <a:moveTo>
                  <a:pt x="2609850" y="2805112"/>
                </a:moveTo>
                <a:lnTo>
                  <a:pt x="2613342" y="2810827"/>
                </a:lnTo>
                <a:lnTo>
                  <a:pt x="2617468" y="2816860"/>
                </a:lnTo>
                <a:lnTo>
                  <a:pt x="2621594" y="2822257"/>
                </a:lnTo>
                <a:lnTo>
                  <a:pt x="2626038" y="2828290"/>
                </a:lnTo>
                <a:lnTo>
                  <a:pt x="2631117" y="2833687"/>
                </a:lnTo>
                <a:lnTo>
                  <a:pt x="2635878" y="2839402"/>
                </a:lnTo>
                <a:lnTo>
                  <a:pt x="2641274" y="2844800"/>
                </a:lnTo>
                <a:lnTo>
                  <a:pt x="2646988" y="2850515"/>
                </a:lnTo>
                <a:lnTo>
                  <a:pt x="2658732" y="2860675"/>
                </a:lnTo>
                <a:lnTo>
                  <a:pt x="2671746" y="2870835"/>
                </a:lnTo>
                <a:lnTo>
                  <a:pt x="2685712" y="2880677"/>
                </a:lnTo>
                <a:lnTo>
                  <a:pt x="2700631" y="2889885"/>
                </a:lnTo>
                <a:lnTo>
                  <a:pt x="2715867" y="2898775"/>
                </a:lnTo>
                <a:lnTo>
                  <a:pt x="2732372" y="2907665"/>
                </a:lnTo>
                <a:lnTo>
                  <a:pt x="2749830" y="2915920"/>
                </a:lnTo>
                <a:lnTo>
                  <a:pt x="2767923" y="2923857"/>
                </a:lnTo>
                <a:lnTo>
                  <a:pt x="2786650" y="2931160"/>
                </a:lnTo>
                <a:lnTo>
                  <a:pt x="2805695" y="2938780"/>
                </a:lnTo>
                <a:lnTo>
                  <a:pt x="2826009" y="2945447"/>
                </a:lnTo>
                <a:lnTo>
                  <a:pt x="2846959" y="2951797"/>
                </a:lnTo>
                <a:lnTo>
                  <a:pt x="2867591" y="2957512"/>
                </a:lnTo>
                <a:lnTo>
                  <a:pt x="2889492" y="2963545"/>
                </a:lnTo>
                <a:lnTo>
                  <a:pt x="2912029" y="2968625"/>
                </a:lnTo>
                <a:lnTo>
                  <a:pt x="2934248" y="2973705"/>
                </a:lnTo>
                <a:lnTo>
                  <a:pt x="2957102" y="2978150"/>
                </a:lnTo>
                <a:lnTo>
                  <a:pt x="2980908" y="2982595"/>
                </a:lnTo>
                <a:lnTo>
                  <a:pt x="3004396" y="2986087"/>
                </a:lnTo>
                <a:lnTo>
                  <a:pt x="3028203" y="2989580"/>
                </a:lnTo>
                <a:lnTo>
                  <a:pt x="3052644" y="2992437"/>
                </a:lnTo>
                <a:lnTo>
                  <a:pt x="3077084" y="2994977"/>
                </a:lnTo>
                <a:lnTo>
                  <a:pt x="3101525" y="2997200"/>
                </a:lnTo>
                <a:lnTo>
                  <a:pt x="3125966" y="2999105"/>
                </a:lnTo>
                <a:lnTo>
                  <a:pt x="3150725" y="3000375"/>
                </a:lnTo>
                <a:lnTo>
                  <a:pt x="3175800" y="3001327"/>
                </a:lnTo>
                <a:lnTo>
                  <a:pt x="3200559" y="3001962"/>
                </a:lnTo>
                <a:lnTo>
                  <a:pt x="3225317" y="3002280"/>
                </a:lnTo>
                <a:lnTo>
                  <a:pt x="3246266" y="3002280"/>
                </a:lnTo>
                <a:lnTo>
                  <a:pt x="3267216" y="3001962"/>
                </a:lnTo>
                <a:lnTo>
                  <a:pt x="3288165" y="3001010"/>
                </a:lnTo>
                <a:lnTo>
                  <a:pt x="3308797" y="2999740"/>
                </a:lnTo>
                <a:lnTo>
                  <a:pt x="3329429" y="2998787"/>
                </a:lnTo>
                <a:lnTo>
                  <a:pt x="3350378" y="2997200"/>
                </a:lnTo>
                <a:lnTo>
                  <a:pt x="3371010" y="2995612"/>
                </a:lnTo>
                <a:lnTo>
                  <a:pt x="3391325" y="2993707"/>
                </a:lnTo>
                <a:lnTo>
                  <a:pt x="3411957" y="2991167"/>
                </a:lnTo>
                <a:lnTo>
                  <a:pt x="3431954" y="2988310"/>
                </a:lnTo>
                <a:lnTo>
                  <a:pt x="3451951" y="2985770"/>
                </a:lnTo>
                <a:lnTo>
                  <a:pt x="3471948" y="2982595"/>
                </a:lnTo>
                <a:lnTo>
                  <a:pt x="3491628" y="2979102"/>
                </a:lnTo>
                <a:lnTo>
                  <a:pt x="3510990" y="2975292"/>
                </a:lnTo>
                <a:lnTo>
                  <a:pt x="3530035" y="2971482"/>
                </a:lnTo>
                <a:lnTo>
                  <a:pt x="3548763" y="2967037"/>
                </a:lnTo>
                <a:lnTo>
                  <a:pt x="3567173" y="2962275"/>
                </a:lnTo>
                <a:lnTo>
                  <a:pt x="3585265" y="2957512"/>
                </a:lnTo>
                <a:lnTo>
                  <a:pt x="3603041" y="2953067"/>
                </a:lnTo>
                <a:lnTo>
                  <a:pt x="3620498" y="2947352"/>
                </a:lnTo>
                <a:lnTo>
                  <a:pt x="3637004" y="2941955"/>
                </a:lnTo>
                <a:lnTo>
                  <a:pt x="3653510" y="2935922"/>
                </a:lnTo>
                <a:lnTo>
                  <a:pt x="3669698" y="2929890"/>
                </a:lnTo>
                <a:lnTo>
                  <a:pt x="3685251" y="2923857"/>
                </a:lnTo>
                <a:lnTo>
                  <a:pt x="3700170" y="2916872"/>
                </a:lnTo>
                <a:lnTo>
                  <a:pt x="3714770" y="2909887"/>
                </a:lnTo>
                <a:lnTo>
                  <a:pt x="3728419" y="2902902"/>
                </a:lnTo>
                <a:lnTo>
                  <a:pt x="3741751" y="2895282"/>
                </a:lnTo>
                <a:lnTo>
                  <a:pt x="3754765" y="2887980"/>
                </a:lnTo>
                <a:lnTo>
                  <a:pt x="3767144" y="2880042"/>
                </a:lnTo>
                <a:lnTo>
                  <a:pt x="3778571" y="2871787"/>
                </a:lnTo>
                <a:lnTo>
                  <a:pt x="3789363" y="2863532"/>
                </a:lnTo>
                <a:lnTo>
                  <a:pt x="3789363" y="2971165"/>
                </a:lnTo>
                <a:lnTo>
                  <a:pt x="3788728" y="2971482"/>
                </a:lnTo>
                <a:lnTo>
                  <a:pt x="3788728" y="2975927"/>
                </a:lnTo>
                <a:lnTo>
                  <a:pt x="3788411" y="2980055"/>
                </a:lnTo>
                <a:lnTo>
                  <a:pt x="3787776" y="2985770"/>
                </a:lnTo>
                <a:lnTo>
                  <a:pt x="3786506" y="2991167"/>
                </a:lnTo>
                <a:lnTo>
                  <a:pt x="3785237" y="2996247"/>
                </a:lnTo>
                <a:lnTo>
                  <a:pt x="3783332" y="3001962"/>
                </a:lnTo>
                <a:lnTo>
                  <a:pt x="3781428" y="3007360"/>
                </a:lnTo>
                <a:lnTo>
                  <a:pt x="3778571" y="3012758"/>
                </a:lnTo>
                <a:lnTo>
                  <a:pt x="3775714" y="3018155"/>
                </a:lnTo>
                <a:lnTo>
                  <a:pt x="3772540" y="3023235"/>
                </a:lnTo>
                <a:lnTo>
                  <a:pt x="3769048" y="3028633"/>
                </a:lnTo>
                <a:lnTo>
                  <a:pt x="3765557" y="3033713"/>
                </a:lnTo>
                <a:lnTo>
                  <a:pt x="3761113" y="3038793"/>
                </a:lnTo>
                <a:lnTo>
                  <a:pt x="3756987" y="3043555"/>
                </a:lnTo>
                <a:lnTo>
                  <a:pt x="3752226" y="3048635"/>
                </a:lnTo>
                <a:lnTo>
                  <a:pt x="3747147" y="3054033"/>
                </a:lnTo>
                <a:lnTo>
                  <a:pt x="3741433" y="3058795"/>
                </a:lnTo>
                <a:lnTo>
                  <a:pt x="3736037" y="3063240"/>
                </a:lnTo>
                <a:lnTo>
                  <a:pt x="3723658" y="3072765"/>
                </a:lnTo>
                <a:lnTo>
                  <a:pt x="3710327" y="3082290"/>
                </a:lnTo>
                <a:lnTo>
                  <a:pt x="3696043" y="3090863"/>
                </a:lnTo>
                <a:lnTo>
                  <a:pt x="3680490" y="3099753"/>
                </a:lnTo>
                <a:lnTo>
                  <a:pt x="3663667" y="3108325"/>
                </a:lnTo>
                <a:lnTo>
                  <a:pt x="3646526" y="3116263"/>
                </a:lnTo>
                <a:lnTo>
                  <a:pt x="3627799" y="3124200"/>
                </a:lnTo>
                <a:lnTo>
                  <a:pt x="3608754" y="3131503"/>
                </a:lnTo>
                <a:lnTo>
                  <a:pt x="3588122" y="3138170"/>
                </a:lnTo>
                <a:lnTo>
                  <a:pt x="3566855" y="3145155"/>
                </a:lnTo>
                <a:lnTo>
                  <a:pt x="3544636" y="3151188"/>
                </a:lnTo>
                <a:lnTo>
                  <a:pt x="3522417" y="3157538"/>
                </a:lnTo>
                <a:lnTo>
                  <a:pt x="3498611" y="3163253"/>
                </a:lnTo>
                <a:lnTo>
                  <a:pt x="3474170" y="3168333"/>
                </a:lnTo>
                <a:lnTo>
                  <a:pt x="3449412" y="3172778"/>
                </a:lnTo>
                <a:lnTo>
                  <a:pt x="3423701" y="3176905"/>
                </a:lnTo>
                <a:lnTo>
                  <a:pt x="3397356" y="3181033"/>
                </a:lnTo>
                <a:lnTo>
                  <a:pt x="3370376" y="3184208"/>
                </a:lnTo>
                <a:lnTo>
                  <a:pt x="3343395" y="3187383"/>
                </a:lnTo>
                <a:lnTo>
                  <a:pt x="3315146" y="3189605"/>
                </a:lnTo>
                <a:lnTo>
                  <a:pt x="3286896" y="3191193"/>
                </a:lnTo>
                <a:lnTo>
                  <a:pt x="3258011" y="3192780"/>
                </a:lnTo>
                <a:lnTo>
                  <a:pt x="3228491" y="3193415"/>
                </a:lnTo>
                <a:lnTo>
                  <a:pt x="3198972" y="3194050"/>
                </a:lnTo>
                <a:lnTo>
                  <a:pt x="3168500" y="3193415"/>
                </a:lnTo>
                <a:lnTo>
                  <a:pt x="3138663" y="3192780"/>
                </a:lnTo>
                <a:lnTo>
                  <a:pt x="3109143" y="3191193"/>
                </a:lnTo>
                <a:lnTo>
                  <a:pt x="3080259" y="3189288"/>
                </a:lnTo>
                <a:lnTo>
                  <a:pt x="3051374" y="3186748"/>
                </a:lnTo>
                <a:lnTo>
                  <a:pt x="3023441" y="3183573"/>
                </a:lnTo>
                <a:lnTo>
                  <a:pt x="2996144" y="3180080"/>
                </a:lnTo>
                <a:lnTo>
                  <a:pt x="2969481" y="3176270"/>
                </a:lnTo>
                <a:lnTo>
                  <a:pt x="2943453" y="3171825"/>
                </a:lnTo>
                <a:lnTo>
                  <a:pt x="2917742" y="3167063"/>
                </a:lnTo>
                <a:lnTo>
                  <a:pt x="2892984" y="3161665"/>
                </a:lnTo>
                <a:lnTo>
                  <a:pt x="2869178" y="3155633"/>
                </a:lnTo>
                <a:lnTo>
                  <a:pt x="2846007" y="3149918"/>
                </a:lnTo>
                <a:lnTo>
                  <a:pt x="2823470" y="3142933"/>
                </a:lnTo>
                <a:lnTo>
                  <a:pt x="2802203" y="3135948"/>
                </a:lnTo>
                <a:lnTo>
                  <a:pt x="2781889" y="3128328"/>
                </a:lnTo>
                <a:lnTo>
                  <a:pt x="2762527" y="3121025"/>
                </a:lnTo>
                <a:lnTo>
                  <a:pt x="2743799" y="3112770"/>
                </a:lnTo>
                <a:lnTo>
                  <a:pt x="2726024" y="3104515"/>
                </a:lnTo>
                <a:lnTo>
                  <a:pt x="2709518" y="3095625"/>
                </a:lnTo>
                <a:lnTo>
                  <a:pt x="2694600" y="3086735"/>
                </a:lnTo>
                <a:lnTo>
                  <a:pt x="2679999" y="3077210"/>
                </a:lnTo>
                <a:lnTo>
                  <a:pt x="2666985" y="3067685"/>
                </a:lnTo>
                <a:lnTo>
                  <a:pt x="2660954" y="3062923"/>
                </a:lnTo>
                <a:lnTo>
                  <a:pt x="2655240" y="3057843"/>
                </a:lnTo>
                <a:lnTo>
                  <a:pt x="2650162" y="3052763"/>
                </a:lnTo>
                <a:lnTo>
                  <a:pt x="2645083" y="3048000"/>
                </a:lnTo>
                <a:lnTo>
                  <a:pt x="2639687" y="3042603"/>
                </a:lnTo>
                <a:lnTo>
                  <a:pt x="2635561" y="3037205"/>
                </a:lnTo>
                <a:lnTo>
                  <a:pt x="2631434" y="3032125"/>
                </a:lnTo>
                <a:lnTo>
                  <a:pt x="2627625" y="3027045"/>
                </a:lnTo>
                <a:lnTo>
                  <a:pt x="2624134" y="3021648"/>
                </a:lnTo>
                <a:lnTo>
                  <a:pt x="2620960" y="3015933"/>
                </a:lnTo>
                <a:lnTo>
                  <a:pt x="2618103" y="3010535"/>
                </a:lnTo>
                <a:lnTo>
                  <a:pt x="2615881" y="3005137"/>
                </a:lnTo>
                <a:lnTo>
                  <a:pt x="2613659" y="2999422"/>
                </a:lnTo>
                <a:lnTo>
                  <a:pt x="2612072" y="2994025"/>
                </a:lnTo>
                <a:lnTo>
                  <a:pt x="2610485" y="2988310"/>
                </a:lnTo>
                <a:lnTo>
                  <a:pt x="2609850" y="2982912"/>
                </a:lnTo>
                <a:lnTo>
                  <a:pt x="2609215" y="2976880"/>
                </a:lnTo>
                <a:lnTo>
                  <a:pt x="2609215" y="2971482"/>
                </a:lnTo>
                <a:lnTo>
                  <a:pt x="2608580" y="2971482"/>
                </a:lnTo>
                <a:lnTo>
                  <a:pt x="2608580" y="2825115"/>
                </a:lnTo>
                <a:lnTo>
                  <a:pt x="2608263" y="2821305"/>
                </a:lnTo>
                <a:lnTo>
                  <a:pt x="2608580" y="2812732"/>
                </a:lnTo>
                <a:lnTo>
                  <a:pt x="2609850" y="2805112"/>
                </a:lnTo>
                <a:close/>
                <a:moveTo>
                  <a:pt x="3151360" y="2793804"/>
                </a:moveTo>
                <a:lnTo>
                  <a:pt x="3151360" y="2908645"/>
                </a:lnTo>
                <a:lnTo>
                  <a:pt x="3174848" y="2908962"/>
                </a:lnTo>
                <a:lnTo>
                  <a:pt x="3198972" y="2909280"/>
                </a:lnTo>
                <a:lnTo>
                  <a:pt x="3231983" y="2908962"/>
                </a:lnTo>
                <a:lnTo>
                  <a:pt x="3231983" y="2794121"/>
                </a:lnTo>
                <a:lnTo>
                  <a:pt x="3198972" y="2794755"/>
                </a:lnTo>
                <a:lnTo>
                  <a:pt x="3174848" y="2794121"/>
                </a:lnTo>
                <a:lnTo>
                  <a:pt x="3151360" y="2793804"/>
                </a:lnTo>
                <a:close/>
                <a:moveTo>
                  <a:pt x="2989478" y="2779528"/>
                </a:moveTo>
                <a:lnTo>
                  <a:pt x="2989478" y="2894687"/>
                </a:lnTo>
                <a:lnTo>
                  <a:pt x="3009158" y="2897542"/>
                </a:lnTo>
                <a:lnTo>
                  <a:pt x="3029472" y="2899762"/>
                </a:lnTo>
                <a:lnTo>
                  <a:pt x="3049469" y="2902300"/>
                </a:lnTo>
                <a:lnTo>
                  <a:pt x="3070419" y="2903887"/>
                </a:lnTo>
                <a:lnTo>
                  <a:pt x="3070419" y="2789045"/>
                </a:lnTo>
                <a:lnTo>
                  <a:pt x="3049469" y="2787142"/>
                </a:lnTo>
                <a:lnTo>
                  <a:pt x="3029472" y="2784921"/>
                </a:lnTo>
                <a:lnTo>
                  <a:pt x="3009158" y="2782383"/>
                </a:lnTo>
                <a:lnTo>
                  <a:pt x="2989478" y="2779528"/>
                </a:lnTo>
                <a:close/>
                <a:moveTo>
                  <a:pt x="2827597" y="2743045"/>
                </a:moveTo>
                <a:lnTo>
                  <a:pt x="2827597" y="2859790"/>
                </a:lnTo>
                <a:lnTo>
                  <a:pt x="2846959" y="2865500"/>
                </a:lnTo>
                <a:lnTo>
                  <a:pt x="2866956" y="2870576"/>
                </a:lnTo>
                <a:lnTo>
                  <a:pt x="2887588" y="2875969"/>
                </a:lnTo>
                <a:lnTo>
                  <a:pt x="2908220" y="2880411"/>
                </a:lnTo>
                <a:lnTo>
                  <a:pt x="2908220" y="2764618"/>
                </a:lnTo>
                <a:lnTo>
                  <a:pt x="2887588" y="2759542"/>
                </a:lnTo>
                <a:lnTo>
                  <a:pt x="2866956" y="2754466"/>
                </a:lnTo>
                <a:lnTo>
                  <a:pt x="2846959" y="2748755"/>
                </a:lnTo>
                <a:lnTo>
                  <a:pt x="2827597" y="2743045"/>
                </a:lnTo>
                <a:close/>
                <a:moveTo>
                  <a:pt x="1998663" y="2711450"/>
                </a:moveTo>
                <a:lnTo>
                  <a:pt x="2032589" y="2718179"/>
                </a:lnTo>
                <a:lnTo>
                  <a:pt x="2039311" y="2719781"/>
                </a:lnTo>
                <a:lnTo>
                  <a:pt x="2045072" y="2721383"/>
                </a:lnTo>
                <a:lnTo>
                  <a:pt x="2050513" y="2723306"/>
                </a:lnTo>
                <a:lnTo>
                  <a:pt x="2054674" y="2725228"/>
                </a:lnTo>
                <a:lnTo>
                  <a:pt x="2058834" y="2727791"/>
                </a:lnTo>
                <a:lnTo>
                  <a:pt x="2062675" y="2730034"/>
                </a:lnTo>
                <a:lnTo>
                  <a:pt x="2069716" y="2735161"/>
                </a:lnTo>
                <a:lnTo>
                  <a:pt x="2072597" y="2738045"/>
                </a:lnTo>
                <a:lnTo>
                  <a:pt x="2074517" y="2740287"/>
                </a:lnTo>
                <a:lnTo>
                  <a:pt x="2076118" y="2742851"/>
                </a:lnTo>
                <a:lnTo>
                  <a:pt x="2077398" y="2745734"/>
                </a:lnTo>
                <a:lnTo>
                  <a:pt x="2078038" y="2747977"/>
                </a:lnTo>
                <a:lnTo>
                  <a:pt x="2078038" y="2750861"/>
                </a:lnTo>
                <a:lnTo>
                  <a:pt x="2077718" y="2753104"/>
                </a:lnTo>
                <a:lnTo>
                  <a:pt x="2077078" y="2755988"/>
                </a:lnTo>
                <a:lnTo>
                  <a:pt x="2075478" y="2758231"/>
                </a:lnTo>
                <a:lnTo>
                  <a:pt x="2073877" y="2760794"/>
                </a:lnTo>
                <a:lnTo>
                  <a:pt x="2071317" y="2763037"/>
                </a:lnTo>
                <a:lnTo>
                  <a:pt x="2068756" y="2764959"/>
                </a:lnTo>
                <a:lnTo>
                  <a:pt x="2065876" y="2767522"/>
                </a:lnTo>
                <a:lnTo>
                  <a:pt x="2062355" y="2769445"/>
                </a:lnTo>
                <a:lnTo>
                  <a:pt x="2058194" y="2771047"/>
                </a:lnTo>
                <a:lnTo>
                  <a:pt x="2054354" y="2772649"/>
                </a:lnTo>
                <a:lnTo>
                  <a:pt x="2048272" y="2774572"/>
                </a:lnTo>
                <a:lnTo>
                  <a:pt x="2041871" y="2776174"/>
                </a:lnTo>
                <a:lnTo>
                  <a:pt x="2035790" y="2777776"/>
                </a:lnTo>
                <a:lnTo>
                  <a:pt x="2028429" y="2779057"/>
                </a:lnTo>
                <a:lnTo>
                  <a:pt x="2014026" y="2780659"/>
                </a:lnTo>
                <a:lnTo>
                  <a:pt x="1998663" y="2781300"/>
                </a:lnTo>
                <a:lnTo>
                  <a:pt x="1998663" y="2711450"/>
                </a:lnTo>
                <a:close/>
                <a:moveTo>
                  <a:pt x="3717945" y="2699583"/>
                </a:moveTo>
                <a:lnTo>
                  <a:pt x="3711914" y="2703073"/>
                </a:lnTo>
                <a:lnTo>
                  <a:pt x="3704931" y="2707197"/>
                </a:lnTo>
                <a:lnTo>
                  <a:pt x="3696678" y="2710686"/>
                </a:lnTo>
                <a:lnTo>
                  <a:pt x="3688425" y="2714493"/>
                </a:lnTo>
                <a:lnTo>
                  <a:pt x="3671285" y="2721155"/>
                </a:lnTo>
                <a:lnTo>
                  <a:pt x="3656684" y="2726866"/>
                </a:lnTo>
                <a:lnTo>
                  <a:pt x="3656684" y="2827749"/>
                </a:lnTo>
                <a:lnTo>
                  <a:pt x="3665254" y="2823307"/>
                </a:lnTo>
                <a:lnTo>
                  <a:pt x="3674142" y="2818549"/>
                </a:lnTo>
                <a:lnTo>
                  <a:pt x="3682394" y="2813790"/>
                </a:lnTo>
                <a:lnTo>
                  <a:pt x="3690647" y="2808714"/>
                </a:lnTo>
                <a:lnTo>
                  <a:pt x="3698582" y="2803321"/>
                </a:lnTo>
                <a:lnTo>
                  <a:pt x="3705566" y="2798245"/>
                </a:lnTo>
                <a:lnTo>
                  <a:pt x="3711914" y="2792535"/>
                </a:lnTo>
                <a:lnTo>
                  <a:pt x="3717945" y="2787776"/>
                </a:lnTo>
                <a:lnTo>
                  <a:pt x="3717945" y="2699583"/>
                </a:lnTo>
                <a:close/>
                <a:moveTo>
                  <a:pt x="2490788" y="2694304"/>
                </a:moveTo>
                <a:lnTo>
                  <a:pt x="2490788" y="2826893"/>
                </a:lnTo>
                <a:lnTo>
                  <a:pt x="2490471" y="2827210"/>
                </a:lnTo>
                <a:lnTo>
                  <a:pt x="2489836" y="2835140"/>
                </a:lnTo>
                <a:lnTo>
                  <a:pt x="2489519" y="2839898"/>
                </a:lnTo>
                <a:lnTo>
                  <a:pt x="2488250" y="2844973"/>
                </a:lnTo>
                <a:lnTo>
                  <a:pt x="2487298" y="2849731"/>
                </a:lnTo>
                <a:lnTo>
                  <a:pt x="2485711" y="2854807"/>
                </a:lnTo>
                <a:lnTo>
                  <a:pt x="2483490" y="2859565"/>
                </a:lnTo>
                <a:lnTo>
                  <a:pt x="2481269" y="2864323"/>
                </a:lnTo>
                <a:lnTo>
                  <a:pt x="2479048" y="2869080"/>
                </a:lnTo>
                <a:lnTo>
                  <a:pt x="2475874" y="2873838"/>
                </a:lnTo>
                <a:lnTo>
                  <a:pt x="2472701" y="2878279"/>
                </a:lnTo>
                <a:lnTo>
                  <a:pt x="2469528" y="2883037"/>
                </a:lnTo>
                <a:lnTo>
                  <a:pt x="2465403" y="2887795"/>
                </a:lnTo>
                <a:lnTo>
                  <a:pt x="2461595" y="2892236"/>
                </a:lnTo>
                <a:lnTo>
                  <a:pt x="2453028" y="2901435"/>
                </a:lnTo>
                <a:lnTo>
                  <a:pt x="2443191" y="2909999"/>
                </a:lnTo>
                <a:lnTo>
                  <a:pt x="2432086" y="2918563"/>
                </a:lnTo>
                <a:lnTo>
                  <a:pt x="2419710" y="2926811"/>
                </a:lnTo>
                <a:lnTo>
                  <a:pt x="2406701" y="2934740"/>
                </a:lnTo>
                <a:lnTo>
                  <a:pt x="2393056" y="2942670"/>
                </a:lnTo>
                <a:lnTo>
                  <a:pt x="2378143" y="2950283"/>
                </a:lnTo>
                <a:lnTo>
                  <a:pt x="2362277" y="2957579"/>
                </a:lnTo>
                <a:lnTo>
                  <a:pt x="2345777" y="2964240"/>
                </a:lnTo>
                <a:lnTo>
                  <a:pt x="2328325" y="2970901"/>
                </a:lnTo>
                <a:lnTo>
                  <a:pt x="2309921" y="2977245"/>
                </a:lnTo>
                <a:lnTo>
                  <a:pt x="2290882" y="2983589"/>
                </a:lnTo>
                <a:lnTo>
                  <a:pt x="2270892" y="2989298"/>
                </a:lnTo>
                <a:lnTo>
                  <a:pt x="2250267" y="2994691"/>
                </a:lnTo>
                <a:lnTo>
                  <a:pt x="2229324" y="2999449"/>
                </a:lnTo>
                <a:lnTo>
                  <a:pt x="2207430" y="3004207"/>
                </a:lnTo>
                <a:lnTo>
                  <a:pt x="2184901" y="3008330"/>
                </a:lnTo>
                <a:lnTo>
                  <a:pt x="2162054" y="3012137"/>
                </a:lnTo>
                <a:lnTo>
                  <a:pt x="2138256" y="3015626"/>
                </a:lnTo>
                <a:lnTo>
                  <a:pt x="2113823" y="3018798"/>
                </a:lnTo>
                <a:lnTo>
                  <a:pt x="2089390" y="3021018"/>
                </a:lnTo>
                <a:lnTo>
                  <a:pt x="2064323" y="3023556"/>
                </a:lnTo>
                <a:lnTo>
                  <a:pt x="2038621" y="3025142"/>
                </a:lnTo>
                <a:lnTo>
                  <a:pt x="2012601" y="3026093"/>
                </a:lnTo>
                <a:lnTo>
                  <a:pt x="1986582" y="3027045"/>
                </a:lnTo>
                <a:lnTo>
                  <a:pt x="1959928" y="3027362"/>
                </a:lnTo>
                <a:lnTo>
                  <a:pt x="1932639" y="3027045"/>
                </a:lnTo>
                <a:lnTo>
                  <a:pt x="1905350" y="3026093"/>
                </a:lnTo>
                <a:lnTo>
                  <a:pt x="1879014" y="3025142"/>
                </a:lnTo>
                <a:lnTo>
                  <a:pt x="1852994" y="3022921"/>
                </a:lnTo>
                <a:lnTo>
                  <a:pt x="1827292" y="3021018"/>
                </a:lnTo>
                <a:lnTo>
                  <a:pt x="1802224" y="3018481"/>
                </a:lnTo>
                <a:lnTo>
                  <a:pt x="1777157" y="3015309"/>
                </a:lnTo>
                <a:lnTo>
                  <a:pt x="1753359" y="3011502"/>
                </a:lnTo>
                <a:lnTo>
                  <a:pt x="1729560" y="3007379"/>
                </a:lnTo>
                <a:lnTo>
                  <a:pt x="1706714" y="3002938"/>
                </a:lnTo>
                <a:lnTo>
                  <a:pt x="1684502" y="2998180"/>
                </a:lnTo>
                <a:lnTo>
                  <a:pt x="1662925" y="2993105"/>
                </a:lnTo>
                <a:lnTo>
                  <a:pt x="1641983" y="2987712"/>
                </a:lnTo>
                <a:lnTo>
                  <a:pt x="1622309" y="2981686"/>
                </a:lnTo>
                <a:lnTo>
                  <a:pt x="1602953" y="2975342"/>
                </a:lnTo>
                <a:lnTo>
                  <a:pt x="1584549" y="2968681"/>
                </a:lnTo>
                <a:lnTo>
                  <a:pt x="1566780" y="2961702"/>
                </a:lnTo>
                <a:lnTo>
                  <a:pt x="1550280" y="2954407"/>
                </a:lnTo>
                <a:lnTo>
                  <a:pt x="1534414" y="2947111"/>
                </a:lnTo>
                <a:lnTo>
                  <a:pt x="1519501" y="2939181"/>
                </a:lnTo>
                <a:lnTo>
                  <a:pt x="1505539" y="2930934"/>
                </a:lnTo>
                <a:lnTo>
                  <a:pt x="1493164" y="2922687"/>
                </a:lnTo>
                <a:lnTo>
                  <a:pt x="1481106" y="2913805"/>
                </a:lnTo>
                <a:lnTo>
                  <a:pt x="1470635" y="2904924"/>
                </a:lnTo>
                <a:lnTo>
                  <a:pt x="1465875" y="2900483"/>
                </a:lnTo>
                <a:lnTo>
                  <a:pt x="1461116" y="2895725"/>
                </a:lnTo>
                <a:lnTo>
                  <a:pt x="1456673" y="2891284"/>
                </a:lnTo>
                <a:lnTo>
                  <a:pt x="1452866" y="2886844"/>
                </a:lnTo>
                <a:lnTo>
                  <a:pt x="1449375" y="2882086"/>
                </a:lnTo>
                <a:lnTo>
                  <a:pt x="1445885" y="2877328"/>
                </a:lnTo>
                <a:lnTo>
                  <a:pt x="1442712" y="2872252"/>
                </a:lnTo>
                <a:lnTo>
                  <a:pt x="1439856" y="2867494"/>
                </a:lnTo>
                <a:lnTo>
                  <a:pt x="1437000" y="2862737"/>
                </a:lnTo>
                <a:lnTo>
                  <a:pt x="1435096" y="2857661"/>
                </a:lnTo>
                <a:lnTo>
                  <a:pt x="1433192" y="2852269"/>
                </a:lnTo>
                <a:lnTo>
                  <a:pt x="1431606" y="2847828"/>
                </a:lnTo>
                <a:lnTo>
                  <a:pt x="1430337" y="2842436"/>
                </a:lnTo>
                <a:lnTo>
                  <a:pt x="1429702" y="2837361"/>
                </a:lnTo>
                <a:lnTo>
                  <a:pt x="1429385" y="2832286"/>
                </a:lnTo>
                <a:lnTo>
                  <a:pt x="1428750" y="2827210"/>
                </a:lnTo>
                <a:lnTo>
                  <a:pt x="1428750" y="2700014"/>
                </a:lnTo>
                <a:lnTo>
                  <a:pt x="1429702" y="2705406"/>
                </a:lnTo>
                <a:lnTo>
                  <a:pt x="1430654" y="2711433"/>
                </a:lnTo>
                <a:lnTo>
                  <a:pt x="1432240" y="2716825"/>
                </a:lnTo>
                <a:lnTo>
                  <a:pt x="1434462" y="2722218"/>
                </a:lnTo>
                <a:lnTo>
                  <a:pt x="1436683" y="2728245"/>
                </a:lnTo>
                <a:lnTo>
                  <a:pt x="1439539" y="2733320"/>
                </a:lnTo>
                <a:lnTo>
                  <a:pt x="1442712" y="2739029"/>
                </a:lnTo>
                <a:lnTo>
                  <a:pt x="1446202" y="2744422"/>
                </a:lnTo>
                <a:lnTo>
                  <a:pt x="1449692" y="2749497"/>
                </a:lnTo>
                <a:lnTo>
                  <a:pt x="1454135" y="2755206"/>
                </a:lnTo>
                <a:lnTo>
                  <a:pt x="1458894" y="2760282"/>
                </a:lnTo>
                <a:lnTo>
                  <a:pt x="1463654" y="2765357"/>
                </a:lnTo>
                <a:lnTo>
                  <a:pt x="1468731" y="2770432"/>
                </a:lnTo>
                <a:lnTo>
                  <a:pt x="1474125" y="2775507"/>
                </a:lnTo>
                <a:lnTo>
                  <a:pt x="1480154" y="2780265"/>
                </a:lnTo>
                <a:lnTo>
                  <a:pt x="1480154" y="2879231"/>
                </a:lnTo>
                <a:lnTo>
                  <a:pt x="1482375" y="2882086"/>
                </a:lnTo>
                <a:lnTo>
                  <a:pt x="1484914" y="2884623"/>
                </a:lnTo>
                <a:lnTo>
                  <a:pt x="1491895" y="2890650"/>
                </a:lnTo>
                <a:lnTo>
                  <a:pt x="1500145" y="2896994"/>
                </a:lnTo>
                <a:lnTo>
                  <a:pt x="1509664" y="2903338"/>
                </a:lnTo>
                <a:lnTo>
                  <a:pt x="1519818" y="2909682"/>
                </a:lnTo>
                <a:lnTo>
                  <a:pt x="1530924" y="2915709"/>
                </a:lnTo>
                <a:lnTo>
                  <a:pt x="1542030" y="2921735"/>
                </a:lnTo>
                <a:lnTo>
                  <a:pt x="1553136" y="2926811"/>
                </a:lnTo>
                <a:lnTo>
                  <a:pt x="1553136" y="2824673"/>
                </a:lnTo>
                <a:lnTo>
                  <a:pt x="1569953" y="2832286"/>
                </a:lnTo>
                <a:lnTo>
                  <a:pt x="1587723" y="2839264"/>
                </a:lnTo>
                <a:lnTo>
                  <a:pt x="1606127" y="2846242"/>
                </a:lnTo>
                <a:lnTo>
                  <a:pt x="1625482" y="2852269"/>
                </a:lnTo>
                <a:lnTo>
                  <a:pt x="1625482" y="2953772"/>
                </a:lnTo>
                <a:lnTo>
                  <a:pt x="1642935" y="2958847"/>
                </a:lnTo>
                <a:lnTo>
                  <a:pt x="1661021" y="2963605"/>
                </a:lnTo>
                <a:lnTo>
                  <a:pt x="1679425" y="2968363"/>
                </a:lnTo>
                <a:lnTo>
                  <a:pt x="1698464" y="2972487"/>
                </a:lnTo>
                <a:lnTo>
                  <a:pt x="1698464" y="2871618"/>
                </a:lnTo>
                <a:lnTo>
                  <a:pt x="1716233" y="2875424"/>
                </a:lnTo>
                <a:lnTo>
                  <a:pt x="1734320" y="2878914"/>
                </a:lnTo>
                <a:lnTo>
                  <a:pt x="1752407" y="2882086"/>
                </a:lnTo>
                <a:lnTo>
                  <a:pt x="1771445" y="2885258"/>
                </a:lnTo>
                <a:lnTo>
                  <a:pt x="1771445" y="2985175"/>
                </a:lnTo>
                <a:lnTo>
                  <a:pt x="1789215" y="2987712"/>
                </a:lnTo>
                <a:lnTo>
                  <a:pt x="1807301" y="2989933"/>
                </a:lnTo>
                <a:lnTo>
                  <a:pt x="1825388" y="2991836"/>
                </a:lnTo>
                <a:lnTo>
                  <a:pt x="1843792" y="2993422"/>
                </a:lnTo>
                <a:lnTo>
                  <a:pt x="1843792" y="2893505"/>
                </a:lnTo>
                <a:lnTo>
                  <a:pt x="1861879" y="2895091"/>
                </a:lnTo>
                <a:lnTo>
                  <a:pt x="1880283" y="2896042"/>
                </a:lnTo>
                <a:lnTo>
                  <a:pt x="1898369" y="2896994"/>
                </a:lnTo>
                <a:lnTo>
                  <a:pt x="1916773" y="2897628"/>
                </a:lnTo>
                <a:lnTo>
                  <a:pt x="1916773" y="2997546"/>
                </a:lnTo>
                <a:lnTo>
                  <a:pt x="1938033" y="2997863"/>
                </a:lnTo>
                <a:lnTo>
                  <a:pt x="1959928" y="2998180"/>
                </a:lnTo>
                <a:lnTo>
                  <a:pt x="1989755" y="2997863"/>
                </a:lnTo>
                <a:lnTo>
                  <a:pt x="1989755" y="2898263"/>
                </a:lnTo>
                <a:lnTo>
                  <a:pt x="2018630" y="2896994"/>
                </a:lnTo>
                <a:lnTo>
                  <a:pt x="2046553" y="2895408"/>
                </a:lnTo>
                <a:lnTo>
                  <a:pt x="2074159" y="2893505"/>
                </a:lnTo>
                <a:lnTo>
                  <a:pt x="2101448" y="2890967"/>
                </a:lnTo>
                <a:lnTo>
                  <a:pt x="2128102" y="2887795"/>
                </a:lnTo>
                <a:lnTo>
                  <a:pt x="2154122" y="2883989"/>
                </a:lnTo>
                <a:lnTo>
                  <a:pt x="2179189" y="2879865"/>
                </a:lnTo>
                <a:lnTo>
                  <a:pt x="2204257" y="2875424"/>
                </a:lnTo>
                <a:lnTo>
                  <a:pt x="2228372" y="2870032"/>
                </a:lnTo>
                <a:lnTo>
                  <a:pt x="2251219" y="2864640"/>
                </a:lnTo>
                <a:lnTo>
                  <a:pt x="2273430" y="2858613"/>
                </a:lnTo>
                <a:lnTo>
                  <a:pt x="2294690" y="2851952"/>
                </a:lnTo>
                <a:lnTo>
                  <a:pt x="2315633" y="2845291"/>
                </a:lnTo>
                <a:lnTo>
                  <a:pt x="2335306" y="2838312"/>
                </a:lnTo>
                <a:lnTo>
                  <a:pt x="2354027" y="2830382"/>
                </a:lnTo>
                <a:lnTo>
                  <a:pt x="2371797" y="2822452"/>
                </a:lnTo>
                <a:lnTo>
                  <a:pt x="2371797" y="2924590"/>
                </a:lnTo>
                <a:lnTo>
                  <a:pt x="2379729" y="2921101"/>
                </a:lnTo>
                <a:lnTo>
                  <a:pt x="2387028" y="2916660"/>
                </a:lnTo>
                <a:lnTo>
                  <a:pt x="2394643" y="2912219"/>
                </a:lnTo>
                <a:lnTo>
                  <a:pt x="2401941" y="2907461"/>
                </a:lnTo>
                <a:lnTo>
                  <a:pt x="2409239" y="2902703"/>
                </a:lnTo>
                <a:lnTo>
                  <a:pt x="2415585" y="2898263"/>
                </a:lnTo>
                <a:lnTo>
                  <a:pt x="2421297" y="2893505"/>
                </a:lnTo>
                <a:lnTo>
                  <a:pt x="2426374" y="2889064"/>
                </a:lnTo>
                <a:lnTo>
                  <a:pt x="2426374" y="2791050"/>
                </a:lnTo>
                <a:lnTo>
                  <a:pt x="2433989" y="2785340"/>
                </a:lnTo>
                <a:lnTo>
                  <a:pt x="2440653" y="2779948"/>
                </a:lnTo>
                <a:lnTo>
                  <a:pt x="2447316" y="2774238"/>
                </a:lnTo>
                <a:lnTo>
                  <a:pt x="2453345" y="2768529"/>
                </a:lnTo>
                <a:lnTo>
                  <a:pt x="2459057" y="2762819"/>
                </a:lnTo>
                <a:lnTo>
                  <a:pt x="2464451" y="2757110"/>
                </a:lnTo>
                <a:lnTo>
                  <a:pt x="2469211" y="2751083"/>
                </a:lnTo>
                <a:lnTo>
                  <a:pt x="2473336" y="2744739"/>
                </a:lnTo>
                <a:lnTo>
                  <a:pt x="2477461" y="2739029"/>
                </a:lnTo>
                <a:lnTo>
                  <a:pt x="2480634" y="2732685"/>
                </a:lnTo>
                <a:lnTo>
                  <a:pt x="2483490" y="2726341"/>
                </a:lnTo>
                <a:lnTo>
                  <a:pt x="2486028" y="2719997"/>
                </a:lnTo>
                <a:lnTo>
                  <a:pt x="2487932" y="2713654"/>
                </a:lnTo>
                <a:lnTo>
                  <a:pt x="2489519" y="2707310"/>
                </a:lnTo>
                <a:lnTo>
                  <a:pt x="2490471" y="2700966"/>
                </a:lnTo>
                <a:lnTo>
                  <a:pt x="2490788" y="2694304"/>
                </a:lnTo>
                <a:close/>
                <a:moveTo>
                  <a:pt x="2490470" y="2686155"/>
                </a:moveTo>
                <a:lnTo>
                  <a:pt x="2490788" y="2691795"/>
                </a:lnTo>
                <a:lnTo>
                  <a:pt x="2490470" y="2693988"/>
                </a:lnTo>
                <a:lnTo>
                  <a:pt x="2490470" y="2690542"/>
                </a:lnTo>
                <a:lnTo>
                  <a:pt x="2490470" y="2686155"/>
                </a:lnTo>
                <a:close/>
                <a:moveTo>
                  <a:pt x="2490416" y="2685242"/>
                </a:moveTo>
                <a:lnTo>
                  <a:pt x="2490470" y="2685528"/>
                </a:lnTo>
                <a:lnTo>
                  <a:pt x="2490470" y="2686155"/>
                </a:lnTo>
                <a:lnTo>
                  <a:pt x="2490416" y="2685242"/>
                </a:lnTo>
                <a:close/>
                <a:moveTo>
                  <a:pt x="1427957" y="2683026"/>
                </a:moveTo>
                <a:lnTo>
                  <a:pt x="1427516" y="2686071"/>
                </a:lnTo>
                <a:lnTo>
                  <a:pt x="1427516" y="2690943"/>
                </a:lnTo>
                <a:lnTo>
                  <a:pt x="1427516" y="2693987"/>
                </a:lnTo>
                <a:lnTo>
                  <a:pt x="1427163" y="2692161"/>
                </a:lnTo>
                <a:lnTo>
                  <a:pt x="1427163" y="2686680"/>
                </a:lnTo>
                <a:lnTo>
                  <a:pt x="1427957" y="2683026"/>
                </a:lnTo>
                <a:close/>
                <a:moveTo>
                  <a:pt x="1430338" y="2671762"/>
                </a:moveTo>
                <a:lnTo>
                  <a:pt x="1428927" y="2676633"/>
                </a:lnTo>
                <a:lnTo>
                  <a:pt x="1428221" y="2681809"/>
                </a:lnTo>
                <a:lnTo>
                  <a:pt x="1427957" y="2683026"/>
                </a:lnTo>
                <a:lnTo>
                  <a:pt x="1428221" y="2681200"/>
                </a:lnTo>
                <a:lnTo>
                  <a:pt x="1428927" y="2676329"/>
                </a:lnTo>
                <a:lnTo>
                  <a:pt x="1430338" y="2671762"/>
                </a:lnTo>
                <a:close/>
                <a:moveTo>
                  <a:pt x="2487613" y="2670175"/>
                </a:moveTo>
                <a:lnTo>
                  <a:pt x="2489200" y="2675815"/>
                </a:lnTo>
                <a:lnTo>
                  <a:pt x="2490153" y="2680828"/>
                </a:lnTo>
                <a:lnTo>
                  <a:pt x="2490416" y="2685242"/>
                </a:lnTo>
                <a:lnTo>
                  <a:pt x="2489518" y="2680515"/>
                </a:lnTo>
                <a:lnTo>
                  <a:pt x="2488883" y="2675502"/>
                </a:lnTo>
                <a:lnTo>
                  <a:pt x="2487613" y="2670175"/>
                </a:lnTo>
                <a:close/>
                <a:moveTo>
                  <a:pt x="2665715" y="2659293"/>
                </a:moveTo>
                <a:lnTo>
                  <a:pt x="2665715" y="2777307"/>
                </a:lnTo>
                <a:lnTo>
                  <a:pt x="2668254" y="2780162"/>
                </a:lnTo>
                <a:lnTo>
                  <a:pt x="2671429" y="2783335"/>
                </a:lnTo>
                <a:lnTo>
                  <a:pt x="2678729" y="2789362"/>
                </a:lnTo>
                <a:lnTo>
                  <a:pt x="2687934" y="2796659"/>
                </a:lnTo>
                <a:lnTo>
                  <a:pt x="2698726" y="2803638"/>
                </a:lnTo>
                <a:lnTo>
                  <a:pt x="2710153" y="2810935"/>
                </a:lnTo>
                <a:lnTo>
                  <a:pt x="2722215" y="2817914"/>
                </a:lnTo>
                <a:lnTo>
                  <a:pt x="2734594" y="2824259"/>
                </a:lnTo>
                <a:lnTo>
                  <a:pt x="2746656" y="2829969"/>
                </a:lnTo>
                <a:lnTo>
                  <a:pt x="2746656" y="2711004"/>
                </a:lnTo>
                <a:lnTo>
                  <a:pt x="2734594" y="2705293"/>
                </a:lnTo>
                <a:lnTo>
                  <a:pt x="2723167" y="2699266"/>
                </a:lnTo>
                <a:lnTo>
                  <a:pt x="2712058" y="2692921"/>
                </a:lnTo>
                <a:lnTo>
                  <a:pt x="2701583" y="2686259"/>
                </a:lnTo>
                <a:lnTo>
                  <a:pt x="2691743" y="2679914"/>
                </a:lnTo>
                <a:lnTo>
                  <a:pt x="2682538" y="2673252"/>
                </a:lnTo>
                <a:lnTo>
                  <a:pt x="2673650" y="2666273"/>
                </a:lnTo>
                <a:lnTo>
                  <a:pt x="2665715" y="2659293"/>
                </a:lnTo>
                <a:close/>
                <a:moveTo>
                  <a:pt x="1925638" y="2592387"/>
                </a:moveTo>
                <a:lnTo>
                  <a:pt x="1925638" y="2662237"/>
                </a:lnTo>
                <a:lnTo>
                  <a:pt x="1911407" y="2659674"/>
                </a:lnTo>
                <a:lnTo>
                  <a:pt x="1894963" y="2655829"/>
                </a:lnTo>
                <a:lnTo>
                  <a:pt x="1887057" y="2653907"/>
                </a:lnTo>
                <a:lnTo>
                  <a:pt x="1880100" y="2652304"/>
                </a:lnTo>
                <a:lnTo>
                  <a:pt x="1873459" y="2650062"/>
                </a:lnTo>
                <a:lnTo>
                  <a:pt x="1867451" y="2647498"/>
                </a:lnTo>
                <a:lnTo>
                  <a:pt x="1861442" y="2644935"/>
                </a:lnTo>
                <a:lnTo>
                  <a:pt x="1856383" y="2641090"/>
                </a:lnTo>
                <a:lnTo>
                  <a:pt x="1853220" y="2639168"/>
                </a:lnTo>
                <a:lnTo>
                  <a:pt x="1851007" y="2636925"/>
                </a:lnTo>
                <a:lnTo>
                  <a:pt x="1848793" y="2634041"/>
                </a:lnTo>
                <a:lnTo>
                  <a:pt x="1847844" y="2631798"/>
                </a:lnTo>
                <a:lnTo>
                  <a:pt x="1846579" y="2628914"/>
                </a:lnTo>
                <a:lnTo>
                  <a:pt x="1846263" y="2626671"/>
                </a:lnTo>
                <a:lnTo>
                  <a:pt x="1846263" y="2623788"/>
                </a:lnTo>
                <a:lnTo>
                  <a:pt x="1846579" y="2621224"/>
                </a:lnTo>
                <a:lnTo>
                  <a:pt x="1847528" y="2618661"/>
                </a:lnTo>
                <a:lnTo>
                  <a:pt x="1848477" y="2616098"/>
                </a:lnTo>
                <a:lnTo>
                  <a:pt x="1850374" y="2613855"/>
                </a:lnTo>
                <a:lnTo>
                  <a:pt x="1852588" y="2611292"/>
                </a:lnTo>
                <a:lnTo>
                  <a:pt x="1855118" y="2609369"/>
                </a:lnTo>
                <a:lnTo>
                  <a:pt x="1858280" y="2607447"/>
                </a:lnTo>
                <a:lnTo>
                  <a:pt x="1861759" y="2605524"/>
                </a:lnTo>
                <a:lnTo>
                  <a:pt x="1865870" y="2603922"/>
                </a:lnTo>
                <a:lnTo>
                  <a:pt x="1872194" y="2601359"/>
                </a:lnTo>
                <a:lnTo>
                  <a:pt x="1878835" y="2599436"/>
                </a:lnTo>
                <a:lnTo>
                  <a:pt x="1885792" y="2597834"/>
                </a:lnTo>
                <a:lnTo>
                  <a:pt x="1893382" y="2596232"/>
                </a:lnTo>
                <a:lnTo>
                  <a:pt x="1901288" y="2594951"/>
                </a:lnTo>
                <a:lnTo>
                  <a:pt x="1909194" y="2593989"/>
                </a:lnTo>
                <a:lnTo>
                  <a:pt x="1925638" y="2592387"/>
                </a:lnTo>
                <a:close/>
                <a:moveTo>
                  <a:pt x="3178346" y="2558733"/>
                </a:moveTo>
                <a:lnTo>
                  <a:pt x="3178346" y="2673668"/>
                </a:lnTo>
                <a:lnTo>
                  <a:pt x="3201835" y="2674303"/>
                </a:lnTo>
                <a:lnTo>
                  <a:pt x="3225959" y="2674303"/>
                </a:lnTo>
                <a:lnTo>
                  <a:pt x="3258970" y="2673986"/>
                </a:lnTo>
                <a:lnTo>
                  <a:pt x="3258970" y="2559368"/>
                </a:lnTo>
                <a:lnTo>
                  <a:pt x="3225641" y="2559686"/>
                </a:lnTo>
                <a:lnTo>
                  <a:pt x="3201835" y="2559368"/>
                </a:lnTo>
                <a:lnTo>
                  <a:pt x="3178346" y="2558733"/>
                </a:lnTo>
                <a:close/>
                <a:moveTo>
                  <a:pt x="2609850" y="2552700"/>
                </a:moveTo>
                <a:lnTo>
                  <a:pt x="2613342" y="2559045"/>
                </a:lnTo>
                <a:lnTo>
                  <a:pt x="2617468" y="2564438"/>
                </a:lnTo>
                <a:lnTo>
                  <a:pt x="2621594" y="2570466"/>
                </a:lnTo>
                <a:lnTo>
                  <a:pt x="2626038" y="2576176"/>
                </a:lnTo>
                <a:lnTo>
                  <a:pt x="2631117" y="2581886"/>
                </a:lnTo>
                <a:lnTo>
                  <a:pt x="2635878" y="2587280"/>
                </a:lnTo>
                <a:lnTo>
                  <a:pt x="2641274" y="2592673"/>
                </a:lnTo>
                <a:lnTo>
                  <a:pt x="2646988" y="2598383"/>
                </a:lnTo>
                <a:lnTo>
                  <a:pt x="2658732" y="2608535"/>
                </a:lnTo>
                <a:lnTo>
                  <a:pt x="2671746" y="2618686"/>
                </a:lnTo>
                <a:lnTo>
                  <a:pt x="2685712" y="2628204"/>
                </a:lnTo>
                <a:lnTo>
                  <a:pt x="2700631" y="2637721"/>
                </a:lnTo>
                <a:lnTo>
                  <a:pt x="2715867" y="2646921"/>
                </a:lnTo>
                <a:lnTo>
                  <a:pt x="2732372" y="2655486"/>
                </a:lnTo>
                <a:lnTo>
                  <a:pt x="2749830" y="2663735"/>
                </a:lnTo>
                <a:lnTo>
                  <a:pt x="2767923" y="2671666"/>
                </a:lnTo>
                <a:lnTo>
                  <a:pt x="2786650" y="2679280"/>
                </a:lnTo>
                <a:lnTo>
                  <a:pt x="2805695" y="2686576"/>
                </a:lnTo>
                <a:lnTo>
                  <a:pt x="2826009" y="2693238"/>
                </a:lnTo>
                <a:lnTo>
                  <a:pt x="2846959" y="2699583"/>
                </a:lnTo>
                <a:lnTo>
                  <a:pt x="2867591" y="2705611"/>
                </a:lnTo>
                <a:lnTo>
                  <a:pt x="2889492" y="2711321"/>
                </a:lnTo>
                <a:lnTo>
                  <a:pt x="2912029" y="2716714"/>
                </a:lnTo>
                <a:lnTo>
                  <a:pt x="2934248" y="2721790"/>
                </a:lnTo>
                <a:lnTo>
                  <a:pt x="2957102" y="2725914"/>
                </a:lnTo>
                <a:lnTo>
                  <a:pt x="2980908" y="2730355"/>
                </a:lnTo>
                <a:lnTo>
                  <a:pt x="3004396" y="2733845"/>
                </a:lnTo>
                <a:lnTo>
                  <a:pt x="3028203" y="2737335"/>
                </a:lnTo>
                <a:lnTo>
                  <a:pt x="3052644" y="2740190"/>
                </a:lnTo>
                <a:lnTo>
                  <a:pt x="3077084" y="2743045"/>
                </a:lnTo>
                <a:lnTo>
                  <a:pt x="3101525" y="2744949"/>
                </a:lnTo>
                <a:lnTo>
                  <a:pt x="3125966" y="2746852"/>
                </a:lnTo>
                <a:lnTo>
                  <a:pt x="3150725" y="2748121"/>
                </a:lnTo>
                <a:lnTo>
                  <a:pt x="3175800" y="2749390"/>
                </a:lnTo>
                <a:lnTo>
                  <a:pt x="3200559" y="2750024"/>
                </a:lnTo>
                <a:lnTo>
                  <a:pt x="3225317" y="2750024"/>
                </a:lnTo>
                <a:lnTo>
                  <a:pt x="3246266" y="2750024"/>
                </a:lnTo>
                <a:lnTo>
                  <a:pt x="3267216" y="2749707"/>
                </a:lnTo>
                <a:lnTo>
                  <a:pt x="3288165" y="2748755"/>
                </a:lnTo>
                <a:lnTo>
                  <a:pt x="3308797" y="2747804"/>
                </a:lnTo>
                <a:lnTo>
                  <a:pt x="3329429" y="2746535"/>
                </a:lnTo>
                <a:lnTo>
                  <a:pt x="3350378" y="2744949"/>
                </a:lnTo>
                <a:lnTo>
                  <a:pt x="3371010" y="2743362"/>
                </a:lnTo>
                <a:lnTo>
                  <a:pt x="3391325" y="2741459"/>
                </a:lnTo>
                <a:lnTo>
                  <a:pt x="3411957" y="2738921"/>
                </a:lnTo>
                <a:lnTo>
                  <a:pt x="3431954" y="2736383"/>
                </a:lnTo>
                <a:lnTo>
                  <a:pt x="3451951" y="2733528"/>
                </a:lnTo>
                <a:lnTo>
                  <a:pt x="3471948" y="2730355"/>
                </a:lnTo>
                <a:lnTo>
                  <a:pt x="3491628" y="2726866"/>
                </a:lnTo>
                <a:lnTo>
                  <a:pt x="3510990" y="2723376"/>
                </a:lnTo>
                <a:lnTo>
                  <a:pt x="3530035" y="2719252"/>
                </a:lnTo>
                <a:lnTo>
                  <a:pt x="3548763" y="2715128"/>
                </a:lnTo>
                <a:lnTo>
                  <a:pt x="3567173" y="2710369"/>
                </a:lnTo>
                <a:lnTo>
                  <a:pt x="3585265" y="2705611"/>
                </a:lnTo>
                <a:lnTo>
                  <a:pt x="3603041" y="2700852"/>
                </a:lnTo>
                <a:lnTo>
                  <a:pt x="3620498" y="2695142"/>
                </a:lnTo>
                <a:lnTo>
                  <a:pt x="3637004" y="2689749"/>
                </a:lnTo>
                <a:lnTo>
                  <a:pt x="3653510" y="2683721"/>
                </a:lnTo>
                <a:lnTo>
                  <a:pt x="3669698" y="2678011"/>
                </a:lnTo>
                <a:lnTo>
                  <a:pt x="3685251" y="2671349"/>
                </a:lnTo>
                <a:lnTo>
                  <a:pt x="3700170" y="2665004"/>
                </a:lnTo>
                <a:lnTo>
                  <a:pt x="3714770" y="2657707"/>
                </a:lnTo>
                <a:lnTo>
                  <a:pt x="3728419" y="2650728"/>
                </a:lnTo>
                <a:lnTo>
                  <a:pt x="3741751" y="2643114"/>
                </a:lnTo>
                <a:lnTo>
                  <a:pt x="3754765" y="2635818"/>
                </a:lnTo>
                <a:lnTo>
                  <a:pt x="3767144" y="2627886"/>
                </a:lnTo>
                <a:lnTo>
                  <a:pt x="3778571" y="2619638"/>
                </a:lnTo>
                <a:lnTo>
                  <a:pt x="3789363" y="2611073"/>
                </a:lnTo>
                <a:lnTo>
                  <a:pt x="3789363" y="2718935"/>
                </a:lnTo>
                <a:lnTo>
                  <a:pt x="3788728" y="2718935"/>
                </a:lnTo>
                <a:lnTo>
                  <a:pt x="3788411" y="2728135"/>
                </a:lnTo>
                <a:lnTo>
                  <a:pt x="3787776" y="2733528"/>
                </a:lnTo>
                <a:lnTo>
                  <a:pt x="3786506" y="2738921"/>
                </a:lnTo>
                <a:lnTo>
                  <a:pt x="3785237" y="2744314"/>
                </a:lnTo>
                <a:lnTo>
                  <a:pt x="3783332" y="2749707"/>
                </a:lnTo>
                <a:lnTo>
                  <a:pt x="3781428" y="2755100"/>
                </a:lnTo>
                <a:lnTo>
                  <a:pt x="3778571" y="2760811"/>
                </a:lnTo>
                <a:lnTo>
                  <a:pt x="3775714" y="2765886"/>
                </a:lnTo>
                <a:lnTo>
                  <a:pt x="3772540" y="2770962"/>
                </a:lnTo>
                <a:lnTo>
                  <a:pt x="3769048" y="2776355"/>
                </a:lnTo>
                <a:lnTo>
                  <a:pt x="3765557" y="2781749"/>
                </a:lnTo>
                <a:lnTo>
                  <a:pt x="3761113" y="2786824"/>
                </a:lnTo>
                <a:lnTo>
                  <a:pt x="3756987" y="2791583"/>
                </a:lnTo>
                <a:lnTo>
                  <a:pt x="3752226" y="2796659"/>
                </a:lnTo>
                <a:lnTo>
                  <a:pt x="3747147" y="2801735"/>
                </a:lnTo>
                <a:lnTo>
                  <a:pt x="3741433" y="2806493"/>
                </a:lnTo>
                <a:lnTo>
                  <a:pt x="3736037" y="2811252"/>
                </a:lnTo>
                <a:lnTo>
                  <a:pt x="3723658" y="2820769"/>
                </a:lnTo>
                <a:lnTo>
                  <a:pt x="3710327" y="2829969"/>
                </a:lnTo>
                <a:lnTo>
                  <a:pt x="3696043" y="2838852"/>
                </a:lnTo>
                <a:lnTo>
                  <a:pt x="3680490" y="2847418"/>
                </a:lnTo>
                <a:lnTo>
                  <a:pt x="3663667" y="2855983"/>
                </a:lnTo>
                <a:lnTo>
                  <a:pt x="3646526" y="2863914"/>
                </a:lnTo>
                <a:lnTo>
                  <a:pt x="3627799" y="2871845"/>
                </a:lnTo>
                <a:lnTo>
                  <a:pt x="3608754" y="2879459"/>
                </a:lnTo>
                <a:lnTo>
                  <a:pt x="3588122" y="2886121"/>
                </a:lnTo>
                <a:lnTo>
                  <a:pt x="3566855" y="2892783"/>
                </a:lnTo>
                <a:lnTo>
                  <a:pt x="3544636" y="2899128"/>
                </a:lnTo>
                <a:lnTo>
                  <a:pt x="3522417" y="2905473"/>
                </a:lnTo>
                <a:lnTo>
                  <a:pt x="3498611" y="2910866"/>
                </a:lnTo>
                <a:lnTo>
                  <a:pt x="3474170" y="2915942"/>
                </a:lnTo>
                <a:lnTo>
                  <a:pt x="3449412" y="2920383"/>
                </a:lnTo>
                <a:lnTo>
                  <a:pt x="3423701" y="2924824"/>
                </a:lnTo>
                <a:lnTo>
                  <a:pt x="3397356" y="2928631"/>
                </a:lnTo>
                <a:lnTo>
                  <a:pt x="3370376" y="2931804"/>
                </a:lnTo>
                <a:lnTo>
                  <a:pt x="3343395" y="2934976"/>
                </a:lnTo>
                <a:lnTo>
                  <a:pt x="3315146" y="2937197"/>
                </a:lnTo>
                <a:lnTo>
                  <a:pt x="3286896" y="2938783"/>
                </a:lnTo>
                <a:lnTo>
                  <a:pt x="3258011" y="2940369"/>
                </a:lnTo>
                <a:lnTo>
                  <a:pt x="3228491" y="2941321"/>
                </a:lnTo>
                <a:lnTo>
                  <a:pt x="3198972" y="2941638"/>
                </a:lnTo>
                <a:lnTo>
                  <a:pt x="3168500" y="2941321"/>
                </a:lnTo>
                <a:lnTo>
                  <a:pt x="3138663" y="2940369"/>
                </a:lnTo>
                <a:lnTo>
                  <a:pt x="3109143" y="2938783"/>
                </a:lnTo>
                <a:lnTo>
                  <a:pt x="3080259" y="2936880"/>
                </a:lnTo>
                <a:lnTo>
                  <a:pt x="3051374" y="2934659"/>
                </a:lnTo>
                <a:lnTo>
                  <a:pt x="3023441" y="2931487"/>
                </a:lnTo>
                <a:lnTo>
                  <a:pt x="2996144" y="2927997"/>
                </a:lnTo>
                <a:lnTo>
                  <a:pt x="2969481" y="2923873"/>
                </a:lnTo>
                <a:lnTo>
                  <a:pt x="2943453" y="2919431"/>
                </a:lnTo>
                <a:lnTo>
                  <a:pt x="2917742" y="2914355"/>
                </a:lnTo>
                <a:lnTo>
                  <a:pt x="2892984" y="2909280"/>
                </a:lnTo>
                <a:lnTo>
                  <a:pt x="2869178" y="2903252"/>
                </a:lnTo>
                <a:lnTo>
                  <a:pt x="2846007" y="2897224"/>
                </a:lnTo>
                <a:lnTo>
                  <a:pt x="2823470" y="2890880"/>
                </a:lnTo>
                <a:lnTo>
                  <a:pt x="2802203" y="2883583"/>
                </a:lnTo>
                <a:lnTo>
                  <a:pt x="2781889" y="2876286"/>
                </a:lnTo>
                <a:lnTo>
                  <a:pt x="2762527" y="2868673"/>
                </a:lnTo>
                <a:lnTo>
                  <a:pt x="2743799" y="2860424"/>
                </a:lnTo>
                <a:lnTo>
                  <a:pt x="2726024" y="2852176"/>
                </a:lnTo>
                <a:lnTo>
                  <a:pt x="2709518" y="2843611"/>
                </a:lnTo>
                <a:lnTo>
                  <a:pt x="2694600" y="2834411"/>
                </a:lnTo>
                <a:lnTo>
                  <a:pt x="2679999" y="2824893"/>
                </a:lnTo>
                <a:lnTo>
                  <a:pt x="2666985" y="2815376"/>
                </a:lnTo>
                <a:lnTo>
                  <a:pt x="2660954" y="2810935"/>
                </a:lnTo>
                <a:lnTo>
                  <a:pt x="2655240" y="2805542"/>
                </a:lnTo>
                <a:lnTo>
                  <a:pt x="2650162" y="2800466"/>
                </a:lnTo>
                <a:lnTo>
                  <a:pt x="2645083" y="2795390"/>
                </a:lnTo>
                <a:lnTo>
                  <a:pt x="2639687" y="2790314"/>
                </a:lnTo>
                <a:lnTo>
                  <a:pt x="2635561" y="2785238"/>
                </a:lnTo>
                <a:lnTo>
                  <a:pt x="2631434" y="2780162"/>
                </a:lnTo>
                <a:lnTo>
                  <a:pt x="2627625" y="2774452"/>
                </a:lnTo>
                <a:lnTo>
                  <a:pt x="2624134" y="2769376"/>
                </a:lnTo>
                <a:lnTo>
                  <a:pt x="2620960" y="2763983"/>
                </a:lnTo>
                <a:lnTo>
                  <a:pt x="2618103" y="2758273"/>
                </a:lnTo>
                <a:lnTo>
                  <a:pt x="2615881" y="2752880"/>
                </a:lnTo>
                <a:lnTo>
                  <a:pt x="2613659" y="2747169"/>
                </a:lnTo>
                <a:lnTo>
                  <a:pt x="2612072" y="2741776"/>
                </a:lnTo>
                <a:lnTo>
                  <a:pt x="2610485" y="2736383"/>
                </a:lnTo>
                <a:lnTo>
                  <a:pt x="2609850" y="2730355"/>
                </a:lnTo>
                <a:lnTo>
                  <a:pt x="2609215" y="2724962"/>
                </a:lnTo>
                <a:lnTo>
                  <a:pt x="2609215" y="2718935"/>
                </a:lnTo>
                <a:lnTo>
                  <a:pt x="2608580" y="2719252"/>
                </a:lnTo>
                <a:lnTo>
                  <a:pt x="2608580" y="2573004"/>
                </a:lnTo>
                <a:lnTo>
                  <a:pt x="2608263" y="2569197"/>
                </a:lnTo>
                <a:lnTo>
                  <a:pt x="2608580" y="2560949"/>
                </a:lnTo>
                <a:lnTo>
                  <a:pt x="2609850" y="2552700"/>
                </a:lnTo>
                <a:close/>
                <a:moveTo>
                  <a:pt x="3016148" y="2544763"/>
                </a:moveTo>
                <a:lnTo>
                  <a:pt x="3016148" y="2660333"/>
                </a:lnTo>
                <a:lnTo>
                  <a:pt x="3035827" y="2662556"/>
                </a:lnTo>
                <a:lnTo>
                  <a:pt x="3056142" y="2665096"/>
                </a:lnTo>
                <a:lnTo>
                  <a:pt x="3076456" y="2667318"/>
                </a:lnTo>
                <a:lnTo>
                  <a:pt x="3097406" y="2669223"/>
                </a:lnTo>
                <a:lnTo>
                  <a:pt x="3097406" y="2553971"/>
                </a:lnTo>
                <a:lnTo>
                  <a:pt x="3076456" y="2552066"/>
                </a:lnTo>
                <a:lnTo>
                  <a:pt x="3056142" y="2549843"/>
                </a:lnTo>
                <a:lnTo>
                  <a:pt x="3035827" y="2547303"/>
                </a:lnTo>
                <a:lnTo>
                  <a:pt x="3016148" y="2544763"/>
                </a:lnTo>
                <a:close/>
                <a:moveTo>
                  <a:pt x="1938656" y="2540386"/>
                </a:moveTo>
                <a:lnTo>
                  <a:pt x="1936433" y="2540705"/>
                </a:lnTo>
                <a:lnTo>
                  <a:pt x="1933576" y="2540705"/>
                </a:lnTo>
                <a:lnTo>
                  <a:pt x="1931036" y="2541342"/>
                </a:lnTo>
                <a:lnTo>
                  <a:pt x="1929130" y="2542299"/>
                </a:lnTo>
                <a:lnTo>
                  <a:pt x="1927543" y="2542936"/>
                </a:lnTo>
                <a:lnTo>
                  <a:pt x="1926273" y="2543892"/>
                </a:lnTo>
                <a:lnTo>
                  <a:pt x="1925638" y="2545167"/>
                </a:lnTo>
                <a:lnTo>
                  <a:pt x="1925320" y="2546123"/>
                </a:lnTo>
                <a:lnTo>
                  <a:pt x="1925320" y="2565247"/>
                </a:lnTo>
                <a:lnTo>
                  <a:pt x="1910398" y="2566522"/>
                </a:lnTo>
                <a:lnTo>
                  <a:pt x="1895158" y="2568116"/>
                </a:lnTo>
                <a:lnTo>
                  <a:pt x="1881188" y="2570028"/>
                </a:lnTo>
                <a:lnTo>
                  <a:pt x="1867218" y="2572897"/>
                </a:lnTo>
                <a:lnTo>
                  <a:pt x="1853883" y="2575447"/>
                </a:lnTo>
                <a:lnTo>
                  <a:pt x="1841183" y="2578634"/>
                </a:lnTo>
                <a:lnTo>
                  <a:pt x="1829436" y="2582778"/>
                </a:lnTo>
                <a:lnTo>
                  <a:pt x="1818323" y="2586602"/>
                </a:lnTo>
                <a:lnTo>
                  <a:pt x="1810703" y="2590108"/>
                </a:lnTo>
                <a:lnTo>
                  <a:pt x="1803718" y="2594252"/>
                </a:lnTo>
                <a:lnTo>
                  <a:pt x="1797368" y="2598077"/>
                </a:lnTo>
                <a:lnTo>
                  <a:pt x="1791970" y="2601902"/>
                </a:lnTo>
                <a:lnTo>
                  <a:pt x="1787208" y="2606045"/>
                </a:lnTo>
                <a:lnTo>
                  <a:pt x="1783398" y="2610507"/>
                </a:lnTo>
                <a:lnTo>
                  <a:pt x="1780223" y="2614651"/>
                </a:lnTo>
                <a:lnTo>
                  <a:pt x="1777683" y="2619113"/>
                </a:lnTo>
                <a:lnTo>
                  <a:pt x="1776096" y="2623894"/>
                </a:lnTo>
                <a:lnTo>
                  <a:pt x="1775460" y="2628038"/>
                </a:lnTo>
                <a:lnTo>
                  <a:pt x="1775460" y="2632500"/>
                </a:lnTo>
                <a:lnTo>
                  <a:pt x="1776096" y="2637281"/>
                </a:lnTo>
                <a:lnTo>
                  <a:pt x="1777683" y="2641743"/>
                </a:lnTo>
                <a:lnTo>
                  <a:pt x="1780223" y="2645887"/>
                </a:lnTo>
                <a:lnTo>
                  <a:pt x="1783716" y="2650349"/>
                </a:lnTo>
                <a:lnTo>
                  <a:pt x="1787526" y="2654811"/>
                </a:lnTo>
                <a:lnTo>
                  <a:pt x="1792288" y="2658317"/>
                </a:lnTo>
                <a:lnTo>
                  <a:pt x="1797368" y="2661823"/>
                </a:lnTo>
                <a:lnTo>
                  <a:pt x="1803400" y="2665329"/>
                </a:lnTo>
                <a:lnTo>
                  <a:pt x="1809750" y="2668517"/>
                </a:lnTo>
                <a:lnTo>
                  <a:pt x="1816736" y="2671704"/>
                </a:lnTo>
                <a:lnTo>
                  <a:pt x="1824356" y="2674573"/>
                </a:lnTo>
                <a:lnTo>
                  <a:pt x="1832610" y="2677441"/>
                </a:lnTo>
                <a:lnTo>
                  <a:pt x="1840866" y="2679354"/>
                </a:lnTo>
                <a:lnTo>
                  <a:pt x="1872933" y="2686047"/>
                </a:lnTo>
                <a:lnTo>
                  <a:pt x="1925320" y="2696565"/>
                </a:lnTo>
                <a:lnTo>
                  <a:pt x="1925320" y="2778798"/>
                </a:lnTo>
                <a:lnTo>
                  <a:pt x="1911668" y="2777204"/>
                </a:lnTo>
                <a:lnTo>
                  <a:pt x="1899603" y="2774973"/>
                </a:lnTo>
                <a:lnTo>
                  <a:pt x="1885316" y="2772742"/>
                </a:lnTo>
                <a:lnTo>
                  <a:pt x="1870393" y="2769236"/>
                </a:lnTo>
                <a:lnTo>
                  <a:pt x="1856740" y="2765093"/>
                </a:lnTo>
                <a:lnTo>
                  <a:pt x="1844676" y="2760949"/>
                </a:lnTo>
                <a:lnTo>
                  <a:pt x="1841183" y="2759674"/>
                </a:lnTo>
                <a:lnTo>
                  <a:pt x="1838008" y="2758399"/>
                </a:lnTo>
                <a:lnTo>
                  <a:pt x="1835786" y="2757443"/>
                </a:lnTo>
                <a:lnTo>
                  <a:pt x="1835150" y="2756805"/>
                </a:lnTo>
                <a:lnTo>
                  <a:pt x="1831658" y="2754893"/>
                </a:lnTo>
                <a:lnTo>
                  <a:pt x="1829753" y="2753618"/>
                </a:lnTo>
                <a:lnTo>
                  <a:pt x="1827848" y="2752662"/>
                </a:lnTo>
                <a:lnTo>
                  <a:pt x="1822768" y="2751387"/>
                </a:lnTo>
                <a:lnTo>
                  <a:pt x="1817688" y="2750431"/>
                </a:lnTo>
                <a:lnTo>
                  <a:pt x="1811656" y="2750112"/>
                </a:lnTo>
                <a:lnTo>
                  <a:pt x="1805623" y="2751068"/>
                </a:lnTo>
                <a:lnTo>
                  <a:pt x="1799908" y="2751706"/>
                </a:lnTo>
                <a:lnTo>
                  <a:pt x="1793876" y="2752981"/>
                </a:lnTo>
                <a:lnTo>
                  <a:pt x="1787843" y="2754893"/>
                </a:lnTo>
                <a:lnTo>
                  <a:pt x="1782763" y="2756805"/>
                </a:lnTo>
                <a:lnTo>
                  <a:pt x="1778636" y="2759355"/>
                </a:lnTo>
                <a:lnTo>
                  <a:pt x="1774508" y="2761586"/>
                </a:lnTo>
                <a:lnTo>
                  <a:pt x="1771650" y="2764455"/>
                </a:lnTo>
                <a:lnTo>
                  <a:pt x="1770698" y="2765730"/>
                </a:lnTo>
                <a:lnTo>
                  <a:pt x="1769746" y="2766686"/>
                </a:lnTo>
                <a:lnTo>
                  <a:pt x="1769428" y="2767961"/>
                </a:lnTo>
                <a:lnTo>
                  <a:pt x="1769428" y="2769555"/>
                </a:lnTo>
                <a:lnTo>
                  <a:pt x="1769428" y="2770830"/>
                </a:lnTo>
                <a:lnTo>
                  <a:pt x="1770380" y="2772105"/>
                </a:lnTo>
                <a:lnTo>
                  <a:pt x="1771016" y="2773061"/>
                </a:lnTo>
                <a:lnTo>
                  <a:pt x="1772603" y="2774336"/>
                </a:lnTo>
                <a:lnTo>
                  <a:pt x="1778000" y="2777842"/>
                </a:lnTo>
                <a:lnTo>
                  <a:pt x="1784668" y="2781348"/>
                </a:lnTo>
                <a:lnTo>
                  <a:pt x="1791970" y="2784535"/>
                </a:lnTo>
                <a:lnTo>
                  <a:pt x="1799273" y="2787723"/>
                </a:lnTo>
                <a:lnTo>
                  <a:pt x="1807846" y="2790591"/>
                </a:lnTo>
                <a:lnTo>
                  <a:pt x="1816418" y="2792822"/>
                </a:lnTo>
                <a:lnTo>
                  <a:pt x="1825943" y="2795691"/>
                </a:lnTo>
                <a:lnTo>
                  <a:pt x="1835786" y="2797603"/>
                </a:lnTo>
                <a:lnTo>
                  <a:pt x="1845946" y="2799516"/>
                </a:lnTo>
                <a:lnTo>
                  <a:pt x="1856740" y="2801747"/>
                </a:lnTo>
                <a:lnTo>
                  <a:pt x="1878648" y="2804934"/>
                </a:lnTo>
                <a:lnTo>
                  <a:pt x="1901508" y="2806846"/>
                </a:lnTo>
                <a:lnTo>
                  <a:pt x="1925320" y="2808440"/>
                </a:lnTo>
                <a:lnTo>
                  <a:pt x="1925320" y="2827245"/>
                </a:lnTo>
                <a:lnTo>
                  <a:pt x="1925638" y="2828520"/>
                </a:lnTo>
                <a:lnTo>
                  <a:pt x="1926273" y="2829476"/>
                </a:lnTo>
                <a:lnTo>
                  <a:pt x="1927543" y="2830433"/>
                </a:lnTo>
                <a:lnTo>
                  <a:pt x="1929130" y="2831389"/>
                </a:lnTo>
                <a:lnTo>
                  <a:pt x="1931036" y="2832026"/>
                </a:lnTo>
                <a:lnTo>
                  <a:pt x="1933576" y="2832664"/>
                </a:lnTo>
                <a:lnTo>
                  <a:pt x="1938656" y="2832982"/>
                </a:lnTo>
                <a:lnTo>
                  <a:pt x="1985328" y="2832982"/>
                </a:lnTo>
                <a:lnTo>
                  <a:pt x="1990726" y="2832664"/>
                </a:lnTo>
                <a:lnTo>
                  <a:pt x="1992630" y="2832026"/>
                </a:lnTo>
                <a:lnTo>
                  <a:pt x="1995170" y="2831389"/>
                </a:lnTo>
                <a:lnTo>
                  <a:pt x="1996758" y="2830433"/>
                </a:lnTo>
                <a:lnTo>
                  <a:pt x="1997710" y="2829476"/>
                </a:lnTo>
                <a:lnTo>
                  <a:pt x="1998663" y="2828520"/>
                </a:lnTo>
                <a:lnTo>
                  <a:pt x="1998980" y="2827245"/>
                </a:lnTo>
                <a:lnTo>
                  <a:pt x="1998980" y="2808121"/>
                </a:lnTo>
                <a:lnTo>
                  <a:pt x="2013586" y="2806846"/>
                </a:lnTo>
                <a:lnTo>
                  <a:pt x="2027873" y="2805572"/>
                </a:lnTo>
                <a:lnTo>
                  <a:pt x="2041526" y="2803978"/>
                </a:lnTo>
                <a:lnTo>
                  <a:pt x="2054543" y="2801747"/>
                </a:lnTo>
                <a:lnTo>
                  <a:pt x="2067243" y="2799197"/>
                </a:lnTo>
                <a:lnTo>
                  <a:pt x="2078673" y="2796966"/>
                </a:lnTo>
                <a:lnTo>
                  <a:pt x="2089786" y="2793778"/>
                </a:lnTo>
                <a:lnTo>
                  <a:pt x="2099310" y="2790272"/>
                </a:lnTo>
                <a:lnTo>
                  <a:pt x="2106930" y="2787085"/>
                </a:lnTo>
                <a:lnTo>
                  <a:pt x="2114233" y="2783898"/>
                </a:lnTo>
                <a:lnTo>
                  <a:pt x="2120900" y="2779754"/>
                </a:lnTo>
                <a:lnTo>
                  <a:pt x="2126933" y="2776248"/>
                </a:lnTo>
                <a:lnTo>
                  <a:pt x="2132013" y="2772423"/>
                </a:lnTo>
                <a:lnTo>
                  <a:pt x="2136776" y="2768280"/>
                </a:lnTo>
                <a:lnTo>
                  <a:pt x="2140586" y="2764136"/>
                </a:lnTo>
                <a:lnTo>
                  <a:pt x="2143760" y="2759674"/>
                </a:lnTo>
                <a:lnTo>
                  <a:pt x="2145983" y="2755212"/>
                </a:lnTo>
                <a:lnTo>
                  <a:pt x="2147570" y="2751068"/>
                </a:lnTo>
                <a:lnTo>
                  <a:pt x="2148840" y="2746606"/>
                </a:lnTo>
                <a:lnTo>
                  <a:pt x="2149158" y="2742144"/>
                </a:lnTo>
                <a:lnTo>
                  <a:pt x="2148523" y="2737363"/>
                </a:lnTo>
                <a:lnTo>
                  <a:pt x="2147253" y="2733219"/>
                </a:lnTo>
                <a:lnTo>
                  <a:pt x="2145030" y="2728757"/>
                </a:lnTo>
                <a:lnTo>
                  <a:pt x="2141856" y="2723976"/>
                </a:lnTo>
                <a:lnTo>
                  <a:pt x="2140268" y="2721745"/>
                </a:lnTo>
                <a:lnTo>
                  <a:pt x="2137728" y="2719833"/>
                </a:lnTo>
                <a:lnTo>
                  <a:pt x="2132648" y="2715370"/>
                </a:lnTo>
                <a:lnTo>
                  <a:pt x="2126298" y="2711227"/>
                </a:lnTo>
                <a:lnTo>
                  <a:pt x="2119630" y="2707721"/>
                </a:lnTo>
                <a:lnTo>
                  <a:pt x="2111693" y="2704215"/>
                </a:lnTo>
                <a:lnTo>
                  <a:pt x="2103438" y="2701027"/>
                </a:lnTo>
                <a:lnTo>
                  <a:pt x="2094548" y="2697840"/>
                </a:lnTo>
                <a:lnTo>
                  <a:pt x="2084706" y="2694653"/>
                </a:lnTo>
                <a:lnTo>
                  <a:pt x="2074863" y="2692103"/>
                </a:lnTo>
                <a:lnTo>
                  <a:pt x="2064068" y="2689553"/>
                </a:lnTo>
                <a:lnTo>
                  <a:pt x="2042796" y="2684772"/>
                </a:lnTo>
                <a:lnTo>
                  <a:pt x="2020570" y="2680310"/>
                </a:lnTo>
                <a:lnTo>
                  <a:pt x="1998980" y="2676485"/>
                </a:lnTo>
                <a:lnTo>
                  <a:pt x="1998980" y="2594571"/>
                </a:lnTo>
                <a:lnTo>
                  <a:pt x="2018030" y="2596802"/>
                </a:lnTo>
                <a:lnTo>
                  <a:pt x="2025016" y="2598077"/>
                </a:lnTo>
                <a:lnTo>
                  <a:pt x="2032000" y="2599670"/>
                </a:lnTo>
                <a:lnTo>
                  <a:pt x="2047240" y="2603495"/>
                </a:lnTo>
                <a:lnTo>
                  <a:pt x="2061846" y="2607958"/>
                </a:lnTo>
                <a:lnTo>
                  <a:pt x="2073593" y="2612420"/>
                </a:lnTo>
                <a:lnTo>
                  <a:pt x="2080260" y="2614970"/>
                </a:lnTo>
                <a:lnTo>
                  <a:pt x="2082483" y="2616245"/>
                </a:lnTo>
                <a:lnTo>
                  <a:pt x="2083118" y="2616245"/>
                </a:lnTo>
                <a:lnTo>
                  <a:pt x="2086610" y="2618794"/>
                </a:lnTo>
                <a:lnTo>
                  <a:pt x="2088516" y="2619751"/>
                </a:lnTo>
                <a:lnTo>
                  <a:pt x="2090420" y="2621026"/>
                </a:lnTo>
                <a:lnTo>
                  <a:pt x="2095183" y="2622300"/>
                </a:lnTo>
                <a:lnTo>
                  <a:pt x="2100898" y="2622938"/>
                </a:lnTo>
                <a:lnTo>
                  <a:pt x="2106613" y="2622938"/>
                </a:lnTo>
                <a:lnTo>
                  <a:pt x="2112646" y="2622619"/>
                </a:lnTo>
                <a:lnTo>
                  <a:pt x="2118360" y="2621982"/>
                </a:lnTo>
                <a:lnTo>
                  <a:pt x="2124393" y="2620388"/>
                </a:lnTo>
                <a:lnTo>
                  <a:pt x="2129790" y="2618794"/>
                </a:lnTo>
                <a:lnTo>
                  <a:pt x="2135188" y="2616563"/>
                </a:lnTo>
                <a:lnTo>
                  <a:pt x="2139633" y="2614332"/>
                </a:lnTo>
                <a:lnTo>
                  <a:pt x="2143760" y="2612101"/>
                </a:lnTo>
                <a:lnTo>
                  <a:pt x="2146618" y="2609232"/>
                </a:lnTo>
                <a:lnTo>
                  <a:pt x="2147570" y="2607958"/>
                </a:lnTo>
                <a:lnTo>
                  <a:pt x="2148523" y="2606683"/>
                </a:lnTo>
                <a:lnTo>
                  <a:pt x="2148840" y="2605089"/>
                </a:lnTo>
                <a:lnTo>
                  <a:pt x="2148840" y="2604133"/>
                </a:lnTo>
                <a:lnTo>
                  <a:pt x="2148523" y="2602858"/>
                </a:lnTo>
                <a:lnTo>
                  <a:pt x="2148206" y="2601583"/>
                </a:lnTo>
                <a:lnTo>
                  <a:pt x="2146936" y="2600627"/>
                </a:lnTo>
                <a:lnTo>
                  <a:pt x="2145666" y="2599352"/>
                </a:lnTo>
                <a:lnTo>
                  <a:pt x="2141220" y="2596483"/>
                </a:lnTo>
                <a:lnTo>
                  <a:pt x="2136776" y="2593615"/>
                </a:lnTo>
                <a:lnTo>
                  <a:pt x="2131060" y="2591383"/>
                </a:lnTo>
                <a:lnTo>
                  <a:pt x="2125663" y="2588515"/>
                </a:lnTo>
                <a:lnTo>
                  <a:pt x="2112646" y="2583734"/>
                </a:lnTo>
                <a:lnTo>
                  <a:pt x="2098358" y="2579590"/>
                </a:lnTo>
                <a:lnTo>
                  <a:pt x="2083436" y="2575766"/>
                </a:lnTo>
                <a:lnTo>
                  <a:pt x="2067878" y="2572259"/>
                </a:lnTo>
                <a:lnTo>
                  <a:pt x="2052638" y="2569710"/>
                </a:lnTo>
                <a:lnTo>
                  <a:pt x="2038033" y="2567479"/>
                </a:lnTo>
                <a:lnTo>
                  <a:pt x="2018666" y="2565566"/>
                </a:lnTo>
                <a:lnTo>
                  <a:pt x="1998980" y="2564291"/>
                </a:lnTo>
                <a:lnTo>
                  <a:pt x="1998980" y="2546123"/>
                </a:lnTo>
                <a:lnTo>
                  <a:pt x="1998663" y="2545167"/>
                </a:lnTo>
                <a:lnTo>
                  <a:pt x="1997710" y="2543892"/>
                </a:lnTo>
                <a:lnTo>
                  <a:pt x="1996758" y="2542936"/>
                </a:lnTo>
                <a:lnTo>
                  <a:pt x="1995170" y="2542299"/>
                </a:lnTo>
                <a:lnTo>
                  <a:pt x="1992630" y="2541342"/>
                </a:lnTo>
                <a:lnTo>
                  <a:pt x="1990726" y="2540705"/>
                </a:lnTo>
                <a:lnTo>
                  <a:pt x="1987868" y="2540705"/>
                </a:lnTo>
                <a:lnTo>
                  <a:pt x="1985328" y="2540386"/>
                </a:lnTo>
                <a:lnTo>
                  <a:pt x="1938656" y="2540386"/>
                </a:lnTo>
                <a:close/>
                <a:moveTo>
                  <a:pt x="1959293" y="2522537"/>
                </a:moveTo>
                <a:lnTo>
                  <a:pt x="1982788" y="2522856"/>
                </a:lnTo>
                <a:lnTo>
                  <a:pt x="2005966" y="2523493"/>
                </a:lnTo>
                <a:lnTo>
                  <a:pt x="2028826" y="2524450"/>
                </a:lnTo>
                <a:lnTo>
                  <a:pt x="2051368" y="2526043"/>
                </a:lnTo>
                <a:lnTo>
                  <a:pt x="2073910" y="2527637"/>
                </a:lnTo>
                <a:lnTo>
                  <a:pt x="2095500" y="2529868"/>
                </a:lnTo>
                <a:lnTo>
                  <a:pt x="2116773" y="2532737"/>
                </a:lnTo>
                <a:lnTo>
                  <a:pt x="2137728" y="2535605"/>
                </a:lnTo>
                <a:lnTo>
                  <a:pt x="2158048" y="2538793"/>
                </a:lnTo>
                <a:lnTo>
                  <a:pt x="2177733" y="2542299"/>
                </a:lnTo>
                <a:lnTo>
                  <a:pt x="2197100" y="2546123"/>
                </a:lnTo>
                <a:lnTo>
                  <a:pt x="2215516" y="2550586"/>
                </a:lnTo>
                <a:lnTo>
                  <a:pt x="2233613" y="2555367"/>
                </a:lnTo>
                <a:lnTo>
                  <a:pt x="2251076" y="2560148"/>
                </a:lnTo>
                <a:lnTo>
                  <a:pt x="2267586" y="2565247"/>
                </a:lnTo>
                <a:lnTo>
                  <a:pt x="2283778" y="2570666"/>
                </a:lnTo>
                <a:lnTo>
                  <a:pt x="2298700" y="2576403"/>
                </a:lnTo>
                <a:lnTo>
                  <a:pt x="2313306" y="2582140"/>
                </a:lnTo>
                <a:lnTo>
                  <a:pt x="2326640" y="2588515"/>
                </a:lnTo>
                <a:lnTo>
                  <a:pt x="2339658" y="2594889"/>
                </a:lnTo>
                <a:lnTo>
                  <a:pt x="2351723" y="2601583"/>
                </a:lnTo>
                <a:lnTo>
                  <a:pt x="2362518" y="2608914"/>
                </a:lnTo>
                <a:lnTo>
                  <a:pt x="2372996" y="2615607"/>
                </a:lnTo>
                <a:lnTo>
                  <a:pt x="2381886" y="2622938"/>
                </a:lnTo>
                <a:lnTo>
                  <a:pt x="2390140" y="2630587"/>
                </a:lnTo>
                <a:lnTo>
                  <a:pt x="2397443" y="2638237"/>
                </a:lnTo>
                <a:lnTo>
                  <a:pt x="2403793" y="2645568"/>
                </a:lnTo>
                <a:lnTo>
                  <a:pt x="2406016" y="2649711"/>
                </a:lnTo>
                <a:lnTo>
                  <a:pt x="2408873" y="2653855"/>
                </a:lnTo>
                <a:lnTo>
                  <a:pt x="2410778" y="2657998"/>
                </a:lnTo>
                <a:lnTo>
                  <a:pt x="2412683" y="2661823"/>
                </a:lnTo>
                <a:lnTo>
                  <a:pt x="2414270" y="2665967"/>
                </a:lnTo>
                <a:lnTo>
                  <a:pt x="2415540" y="2670110"/>
                </a:lnTo>
                <a:lnTo>
                  <a:pt x="2416810" y="2674254"/>
                </a:lnTo>
                <a:lnTo>
                  <a:pt x="2417446" y="2678397"/>
                </a:lnTo>
                <a:lnTo>
                  <a:pt x="2417763" y="2682541"/>
                </a:lnTo>
                <a:lnTo>
                  <a:pt x="2417763" y="2686684"/>
                </a:lnTo>
                <a:lnTo>
                  <a:pt x="2417763" y="2691147"/>
                </a:lnTo>
                <a:lnTo>
                  <a:pt x="2417446" y="2694971"/>
                </a:lnTo>
                <a:lnTo>
                  <a:pt x="2416810" y="2699434"/>
                </a:lnTo>
                <a:lnTo>
                  <a:pt x="2415540" y="2703896"/>
                </a:lnTo>
                <a:lnTo>
                  <a:pt x="2414270" y="2707721"/>
                </a:lnTo>
                <a:lnTo>
                  <a:pt x="2412683" y="2711864"/>
                </a:lnTo>
                <a:lnTo>
                  <a:pt x="2410778" y="2716008"/>
                </a:lnTo>
                <a:lnTo>
                  <a:pt x="2408873" y="2720151"/>
                </a:lnTo>
                <a:lnTo>
                  <a:pt x="2406016" y="2723976"/>
                </a:lnTo>
                <a:lnTo>
                  <a:pt x="2403793" y="2728120"/>
                </a:lnTo>
                <a:lnTo>
                  <a:pt x="2397443" y="2735769"/>
                </a:lnTo>
                <a:lnTo>
                  <a:pt x="2390140" y="2743419"/>
                </a:lnTo>
                <a:lnTo>
                  <a:pt x="2381886" y="2751068"/>
                </a:lnTo>
                <a:lnTo>
                  <a:pt x="2372996" y="2758080"/>
                </a:lnTo>
                <a:lnTo>
                  <a:pt x="2362518" y="2765093"/>
                </a:lnTo>
                <a:lnTo>
                  <a:pt x="2351723" y="2772105"/>
                </a:lnTo>
                <a:lnTo>
                  <a:pt x="2339658" y="2778798"/>
                </a:lnTo>
                <a:lnTo>
                  <a:pt x="2326640" y="2785173"/>
                </a:lnTo>
                <a:lnTo>
                  <a:pt x="2313306" y="2791229"/>
                </a:lnTo>
                <a:lnTo>
                  <a:pt x="2298700" y="2797284"/>
                </a:lnTo>
                <a:lnTo>
                  <a:pt x="2283778" y="2803340"/>
                </a:lnTo>
                <a:lnTo>
                  <a:pt x="2267586" y="2808440"/>
                </a:lnTo>
                <a:lnTo>
                  <a:pt x="2251076" y="2813540"/>
                </a:lnTo>
                <a:lnTo>
                  <a:pt x="2233613" y="2818640"/>
                </a:lnTo>
                <a:lnTo>
                  <a:pt x="2215516" y="2823102"/>
                </a:lnTo>
                <a:lnTo>
                  <a:pt x="2197100" y="2827245"/>
                </a:lnTo>
                <a:lnTo>
                  <a:pt x="2177733" y="2831389"/>
                </a:lnTo>
                <a:lnTo>
                  <a:pt x="2158048" y="2834895"/>
                </a:lnTo>
                <a:lnTo>
                  <a:pt x="2137728" y="2838401"/>
                </a:lnTo>
                <a:lnTo>
                  <a:pt x="2116773" y="2841270"/>
                </a:lnTo>
                <a:lnTo>
                  <a:pt x="2095500" y="2844138"/>
                </a:lnTo>
                <a:lnTo>
                  <a:pt x="2073910" y="2846051"/>
                </a:lnTo>
                <a:lnTo>
                  <a:pt x="2051368" y="2847963"/>
                </a:lnTo>
                <a:lnTo>
                  <a:pt x="2028826" y="2849238"/>
                </a:lnTo>
                <a:lnTo>
                  <a:pt x="2005966" y="2850513"/>
                </a:lnTo>
                <a:lnTo>
                  <a:pt x="1982788" y="2851150"/>
                </a:lnTo>
                <a:lnTo>
                  <a:pt x="1959293" y="2851150"/>
                </a:lnTo>
                <a:lnTo>
                  <a:pt x="1935480" y="2851150"/>
                </a:lnTo>
                <a:lnTo>
                  <a:pt x="1912303" y="2850513"/>
                </a:lnTo>
                <a:lnTo>
                  <a:pt x="1889443" y="2849238"/>
                </a:lnTo>
                <a:lnTo>
                  <a:pt x="1866900" y="2847963"/>
                </a:lnTo>
                <a:lnTo>
                  <a:pt x="1844358" y="2846051"/>
                </a:lnTo>
                <a:lnTo>
                  <a:pt x="1822768" y="2844138"/>
                </a:lnTo>
                <a:lnTo>
                  <a:pt x="1801496" y="2841270"/>
                </a:lnTo>
                <a:lnTo>
                  <a:pt x="1780540" y="2838401"/>
                </a:lnTo>
                <a:lnTo>
                  <a:pt x="1760220" y="2834895"/>
                </a:lnTo>
                <a:lnTo>
                  <a:pt x="1740536" y="2831389"/>
                </a:lnTo>
                <a:lnTo>
                  <a:pt x="1721168" y="2827245"/>
                </a:lnTo>
                <a:lnTo>
                  <a:pt x="1702753" y="2823102"/>
                </a:lnTo>
                <a:lnTo>
                  <a:pt x="1684656" y="2818640"/>
                </a:lnTo>
                <a:lnTo>
                  <a:pt x="1667193" y="2813540"/>
                </a:lnTo>
                <a:lnTo>
                  <a:pt x="1650683" y="2808440"/>
                </a:lnTo>
                <a:lnTo>
                  <a:pt x="1634490" y="2803340"/>
                </a:lnTo>
                <a:lnTo>
                  <a:pt x="1619568" y="2797284"/>
                </a:lnTo>
                <a:lnTo>
                  <a:pt x="1604963" y="2791229"/>
                </a:lnTo>
                <a:lnTo>
                  <a:pt x="1591628" y="2785173"/>
                </a:lnTo>
                <a:lnTo>
                  <a:pt x="1578610" y="2778798"/>
                </a:lnTo>
                <a:lnTo>
                  <a:pt x="1566863" y="2772105"/>
                </a:lnTo>
                <a:lnTo>
                  <a:pt x="1555750" y="2765093"/>
                </a:lnTo>
                <a:lnTo>
                  <a:pt x="1545273" y="2758080"/>
                </a:lnTo>
                <a:lnTo>
                  <a:pt x="1536383" y="2751068"/>
                </a:lnTo>
                <a:lnTo>
                  <a:pt x="1528128" y="2743419"/>
                </a:lnTo>
                <a:lnTo>
                  <a:pt x="1520826" y="2735769"/>
                </a:lnTo>
                <a:lnTo>
                  <a:pt x="1514793" y="2728120"/>
                </a:lnTo>
                <a:lnTo>
                  <a:pt x="1511936" y="2723976"/>
                </a:lnTo>
                <a:lnTo>
                  <a:pt x="1509396" y="2720151"/>
                </a:lnTo>
                <a:lnTo>
                  <a:pt x="1507490" y="2716008"/>
                </a:lnTo>
                <a:lnTo>
                  <a:pt x="1505586" y="2711864"/>
                </a:lnTo>
                <a:lnTo>
                  <a:pt x="1503998" y="2707721"/>
                </a:lnTo>
                <a:lnTo>
                  <a:pt x="1502410" y="2703896"/>
                </a:lnTo>
                <a:lnTo>
                  <a:pt x="1501776" y="2699434"/>
                </a:lnTo>
                <a:lnTo>
                  <a:pt x="1500823" y="2694971"/>
                </a:lnTo>
                <a:lnTo>
                  <a:pt x="1500506" y="2691147"/>
                </a:lnTo>
                <a:lnTo>
                  <a:pt x="1500188" y="2686684"/>
                </a:lnTo>
                <a:lnTo>
                  <a:pt x="1500506" y="2682541"/>
                </a:lnTo>
                <a:lnTo>
                  <a:pt x="1500823" y="2678397"/>
                </a:lnTo>
                <a:lnTo>
                  <a:pt x="1501776" y="2674254"/>
                </a:lnTo>
                <a:lnTo>
                  <a:pt x="1502410" y="2670110"/>
                </a:lnTo>
                <a:lnTo>
                  <a:pt x="1503998" y="2665967"/>
                </a:lnTo>
                <a:lnTo>
                  <a:pt x="1505586" y="2661823"/>
                </a:lnTo>
                <a:lnTo>
                  <a:pt x="1507490" y="2657998"/>
                </a:lnTo>
                <a:lnTo>
                  <a:pt x="1509396" y="2653855"/>
                </a:lnTo>
                <a:lnTo>
                  <a:pt x="1511936" y="2649711"/>
                </a:lnTo>
                <a:lnTo>
                  <a:pt x="1514793" y="2645568"/>
                </a:lnTo>
                <a:lnTo>
                  <a:pt x="1520826" y="2638237"/>
                </a:lnTo>
                <a:lnTo>
                  <a:pt x="1528128" y="2630587"/>
                </a:lnTo>
                <a:lnTo>
                  <a:pt x="1536383" y="2622938"/>
                </a:lnTo>
                <a:lnTo>
                  <a:pt x="1545273" y="2615607"/>
                </a:lnTo>
                <a:lnTo>
                  <a:pt x="1555750" y="2608914"/>
                </a:lnTo>
                <a:lnTo>
                  <a:pt x="1566863" y="2601583"/>
                </a:lnTo>
                <a:lnTo>
                  <a:pt x="1578610" y="2594889"/>
                </a:lnTo>
                <a:lnTo>
                  <a:pt x="1591628" y="2588515"/>
                </a:lnTo>
                <a:lnTo>
                  <a:pt x="1604963" y="2582140"/>
                </a:lnTo>
                <a:lnTo>
                  <a:pt x="1619568" y="2576403"/>
                </a:lnTo>
                <a:lnTo>
                  <a:pt x="1634490" y="2570666"/>
                </a:lnTo>
                <a:lnTo>
                  <a:pt x="1650683" y="2565247"/>
                </a:lnTo>
                <a:lnTo>
                  <a:pt x="1667193" y="2560148"/>
                </a:lnTo>
                <a:lnTo>
                  <a:pt x="1684656" y="2555367"/>
                </a:lnTo>
                <a:lnTo>
                  <a:pt x="1702753" y="2550586"/>
                </a:lnTo>
                <a:lnTo>
                  <a:pt x="1721168" y="2546123"/>
                </a:lnTo>
                <a:lnTo>
                  <a:pt x="1740536" y="2542299"/>
                </a:lnTo>
                <a:lnTo>
                  <a:pt x="1760220" y="2538793"/>
                </a:lnTo>
                <a:lnTo>
                  <a:pt x="1780540" y="2535605"/>
                </a:lnTo>
                <a:lnTo>
                  <a:pt x="1801496" y="2532737"/>
                </a:lnTo>
                <a:lnTo>
                  <a:pt x="1822768" y="2529868"/>
                </a:lnTo>
                <a:lnTo>
                  <a:pt x="1844358" y="2527637"/>
                </a:lnTo>
                <a:lnTo>
                  <a:pt x="1866900" y="2526043"/>
                </a:lnTo>
                <a:lnTo>
                  <a:pt x="1889443" y="2524450"/>
                </a:lnTo>
                <a:lnTo>
                  <a:pt x="1912303" y="2523493"/>
                </a:lnTo>
                <a:lnTo>
                  <a:pt x="1935480" y="2522856"/>
                </a:lnTo>
                <a:lnTo>
                  <a:pt x="1959293" y="2522537"/>
                </a:lnTo>
                <a:close/>
                <a:moveTo>
                  <a:pt x="2854584" y="2507933"/>
                </a:moveTo>
                <a:lnTo>
                  <a:pt x="2854584" y="2625091"/>
                </a:lnTo>
                <a:lnTo>
                  <a:pt x="2873946" y="2630488"/>
                </a:lnTo>
                <a:lnTo>
                  <a:pt x="2893626" y="2636203"/>
                </a:lnTo>
                <a:lnTo>
                  <a:pt x="2914258" y="2640966"/>
                </a:lnTo>
                <a:lnTo>
                  <a:pt x="2935524" y="2645728"/>
                </a:lnTo>
                <a:lnTo>
                  <a:pt x="2935524" y="2529523"/>
                </a:lnTo>
                <a:lnTo>
                  <a:pt x="2914258" y="2524761"/>
                </a:lnTo>
                <a:lnTo>
                  <a:pt x="2893626" y="2519363"/>
                </a:lnTo>
                <a:lnTo>
                  <a:pt x="2873946" y="2513965"/>
                </a:lnTo>
                <a:lnTo>
                  <a:pt x="2854584" y="2507933"/>
                </a:lnTo>
                <a:close/>
                <a:moveTo>
                  <a:pt x="2692385" y="2444750"/>
                </a:moveTo>
                <a:lnTo>
                  <a:pt x="2692385" y="2542223"/>
                </a:lnTo>
                <a:lnTo>
                  <a:pt x="2695241" y="2545081"/>
                </a:lnTo>
                <a:lnTo>
                  <a:pt x="2698098" y="2548256"/>
                </a:lnTo>
                <a:lnTo>
                  <a:pt x="2705399" y="2554923"/>
                </a:lnTo>
                <a:lnTo>
                  <a:pt x="2714921" y="2561591"/>
                </a:lnTo>
                <a:lnTo>
                  <a:pt x="2725078" y="2568576"/>
                </a:lnTo>
                <a:lnTo>
                  <a:pt x="2737140" y="2576196"/>
                </a:lnTo>
                <a:lnTo>
                  <a:pt x="2748884" y="2582863"/>
                </a:lnTo>
                <a:lnTo>
                  <a:pt x="2761581" y="2589213"/>
                </a:lnTo>
                <a:lnTo>
                  <a:pt x="2773325" y="2595246"/>
                </a:lnTo>
                <a:lnTo>
                  <a:pt x="2773325" y="2486343"/>
                </a:lnTo>
                <a:lnTo>
                  <a:pt x="2758407" y="2480628"/>
                </a:lnTo>
                <a:lnTo>
                  <a:pt x="2744441" y="2475230"/>
                </a:lnTo>
                <a:lnTo>
                  <a:pt x="2732379" y="2469198"/>
                </a:lnTo>
                <a:lnTo>
                  <a:pt x="2721269" y="2464118"/>
                </a:lnTo>
                <a:lnTo>
                  <a:pt x="2712064" y="2458720"/>
                </a:lnTo>
                <a:lnTo>
                  <a:pt x="2704446" y="2453958"/>
                </a:lnTo>
                <a:lnTo>
                  <a:pt x="2697781" y="2449195"/>
                </a:lnTo>
                <a:lnTo>
                  <a:pt x="2692385" y="2444750"/>
                </a:lnTo>
                <a:close/>
                <a:moveTo>
                  <a:pt x="3744614" y="2439353"/>
                </a:moveTo>
                <a:lnTo>
                  <a:pt x="3737949" y="2444433"/>
                </a:lnTo>
                <a:lnTo>
                  <a:pt x="3730648" y="2449195"/>
                </a:lnTo>
                <a:lnTo>
                  <a:pt x="3722713" y="2454275"/>
                </a:lnTo>
                <a:lnTo>
                  <a:pt x="3715095" y="2459038"/>
                </a:lnTo>
                <a:lnTo>
                  <a:pt x="3706524" y="2462848"/>
                </a:lnTo>
                <a:lnTo>
                  <a:pt x="3698907" y="2466975"/>
                </a:lnTo>
                <a:lnTo>
                  <a:pt x="3691289" y="2470468"/>
                </a:lnTo>
                <a:lnTo>
                  <a:pt x="3683671" y="2473325"/>
                </a:lnTo>
                <a:lnTo>
                  <a:pt x="3683671" y="2592706"/>
                </a:lnTo>
                <a:lnTo>
                  <a:pt x="3692558" y="2588578"/>
                </a:lnTo>
                <a:lnTo>
                  <a:pt x="3701128" y="2583816"/>
                </a:lnTo>
                <a:lnTo>
                  <a:pt x="3709381" y="2579053"/>
                </a:lnTo>
                <a:lnTo>
                  <a:pt x="3717634" y="2573973"/>
                </a:lnTo>
                <a:lnTo>
                  <a:pt x="3725252" y="2568258"/>
                </a:lnTo>
                <a:lnTo>
                  <a:pt x="3732235" y="2563178"/>
                </a:lnTo>
                <a:lnTo>
                  <a:pt x="3738901" y="2557781"/>
                </a:lnTo>
                <a:lnTo>
                  <a:pt x="3744614" y="2553018"/>
                </a:lnTo>
                <a:lnTo>
                  <a:pt x="3744614" y="2439353"/>
                </a:lnTo>
                <a:close/>
                <a:moveTo>
                  <a:pt x="3151360" y="2322195"/>
                </a:moveTo>
                <a:lnTo>
                  <a:pt x="3151360" y="2437130"/>
                </a:lnTo>
                <a:lnTo>
                  <a:pt x="3174848" y="2437765"/>
                </a:lnTo>
                <a:lnTo>
                  <a:pt x="3198972" y="2437765"/>
                </a:lnTo>
                <a:lnTo>
                  <a:pt x="3215477" y="2437765"/>
                </a:lnTo>
                <a:lnTo>
                  <a:pt x="3231983" y="2437448"/>
                </a:lnTo>
                <a:lnTo>
                  <a:pt x="3231983" y="2322512"/>
                </a:lnTo>
                <a:lnTo>
                  <a:pt x="3198972" y="2323147"/>
                </a:lnTo>
                <a:lnTo>
                  <a:pt x="3174848" y="2323147"/>
                </a:lnTo>
                <a:lnTo>
                  <a:pt x="3151360" y="2322195"/>
                </a:lnTo>
                <a:close/>
                <a:moveTo>
                  <a:pt x="3815080" y="2317750"/>
                </a:moveTo>
                <a:lnTo>
                  <a:pt x="3816033" y="2325370"/>
                </a:lnTo>
                <a:lnTo>
                  <a:pt x="3816350" y="2332673"/>
                </a:lnTo>
                <a:lnTo>
                  <a:pt x="3816350" y="2483803"/>
                </a:lnTo>
                <a:lnTo>
                  <a:pt x="3816033" y="2484438"/>
                </a:lnTo>
                <a:lnTo>
                  <a:pt x="3815398" y="2493010"/>
                </a:lnTo>
                <a:lnTo>
                  <a:pt x="3814763" y="2498408"/>
                </a:lnTo>
                <a:lnTo>
                  <a:pt x="3813493" y="2504123"/>
                </a:lnTo>
                <a:lnTo>
                  <a:pt x="3811906" y="2509520"/>
                </a:lnTo>
                <a:lnTo>
                  <a:pt x="3810319" y="2514600"/>
                </a:lnTo>
                <a:lnTo>
                  <a:pt x="3808097" y="2520316"/>
                </a:lnTo>
                <a:lnTo>
                  <a:pt x="3805558" y="2525713"/>
                </a:lnTo>
                <a:lnTo>
                  <a:pt x="3803019" y="2530793"/>
                </a:lnTo>
                <a:lnTo>
                  <a:pt x="3799844" y="2536508"/>
                </a:lnTo>
                <a:lnTo>
                  <a:pt x="3796036" y="2541588"/>
                </a:lnTo>
                <a:lnTo>
                  <a:pt x="3792226" y="2546668"/>
                </a:lnTo>
                <a:lnTo>
                  <a:pt x="3788418" y="2551748"/>
                </a:lnTo>
                <a:lnTo>
                  <a:pt x="3783974" y="2556828"/>
                </a:lnTo>
                <a:lnTo>
                  <a:pt x="3779212" y="2561591"/>
                </a:lnTo>
                <a:lnTo>
                  <a:pt x="3774134" y="2566671"/>
                </a:lnTo>
                <a:lnTo>
                  <a:pt x="3768420" y="2571433"/>
                </a:lnTo>
                <a:lnTo>
                  <a:pt x="3763024" y="2576513"/>
                </a:lnTo>
                <a:lnTo>
                  <a:pt x="3750963" y="2586038"/>
                </a:lnTo>
                <a:lnTo>
                  <a:pt x="3737314" y="2595246"/>
                </a:lnTo>
                <a:lnTo>
                  <a:pt x="3722713" y="2604136"/>
                </a:lnTo>
                <a:lnTo>
                  <a:pt x="3707477" y="2613026"/>
                </a:lnTo>
                <a:lnTo>
                  <a:pt x="3690971" y="2621281"/>
                </a:lnTo>
                <a:lnTo>
                  <a:pt x="3673513" y="2628901"/>
                </a:lnTo>
                <a:lnTo>
                  <a:pt x="3655103" y="2636838"/>
                </a:lnTo>
                <a:lnTo>
                  <a:pt x="3635424" y="2644458"/>
                </a:lnTo>
                <a:lnTo>
                  <a:pt x="3615109" y="2651443"/>
                </a:lnTo>
                <a:lnTo>
                  <a:pt x="3593842" y="2658111"/>
                </a:lnTo>
                <a:lnTo>
                  <a:pt x="3571941" y="2664461"/>
                </a:lnTo>
                <a:lnTo>
                  <a:pt x="3549087" y="2670493"/>
                </a:lnTo>
                <a:lnTo>
                  <a:pt x="3525281" y="2675891"/>
                </a:lnTo>
                <a:lnTo>
                  <a:pt x="3501157" y="2680971"/>
                </a:lnTo>
                <a:lnTo>
                  <a:pt x="3476082" y="2685733"/>
                </a:lnTo>
                <a:lnTo>
                  <a:pt x="3450371" y="2689861"/>
                </a:lnTo>
                <a:lnTo>
                  <a:pt x="3424343" y="2693671"/>
                </a:lnTo>
                <a:lnTo>
                  <a:pt x="3397680" y="2697163"/>
                </a:lnTo>
                <a:lnTo>
                  <a:pt x="3370065" y="2700021"/>
                </a:lnTo>
                <a:lnTo>
                  <a:pt x="3341815" y="2702561"/>
                </a:lnTo>
                <a:lnTo>
                  <a:pt x="3313565" y="2704466"/>
                </a:lnTo>
                <a:lnTo>
                  <a:pt x="3284680" y="2705736"/>
                </a:lnTo>
                <a:lnTo>
                  <a:pt x="3255478" y="2706371"/>
                </a:lnTo>
                <a:lnTo>
                  <a:pt x="3225959" y="2706688"/>
                </a:lnTo>
                <a:lnTo>
                  <a:pt x="3195487" y="2706371"/>
                </a:lnTo>
                <a:lnTo>
                  <a:pt x="3165650" y="2705736"/>
                </a:lnTo>
                <a:lnTo>
                  <a:pt x="3136130" y="2704148"/>
                </a:lnTo>
                <a:lnTo>
                  <a:pt x="3106928" y="2701926"/>
                </a:lnTo>
                <a:lnTo>
                  <a:pt x="3078678" y="2699703"/>
                </a:lnTo>
                <a:lnTo>
                  <a:pt x="3050428" y="2696528"/>
                </a:lnTo>
                <a:lnTo>
                  <a:pt x="3022813" y="2693353"/>
                </a:lnTo>
                <a:lnTo>
                  <a:pt x="2996150" y="2688908"/>
                </a:lnTo>
                <a:lnTo>
                  <a:pt x="2970122" y="2684781"/>
                </a:lnTo>
                <a:lnTo>
                  <a:pt x="2944729" y="2680018"/>
                </a:lnTo>
                <a:lnTo>
                  <a:pt x="2919971" y="2674303"/>
                </a:lnTo>
                <a:lnTo>
                  <a:pt x="2895847" y="2668588"/>
                </a:lnTo>
                <a:lnTo>
                  <a:pt x="2872994" y="2662556"/>
                </a:lnTo>
                <a:lnTo>
                  <a:pt x="2850775" y="2655888"/>
                </a:lnTo>
                <a:lnTo>
                  <a:pt x="2829190" y="2648903"/>
                </a:lnTo>
                <a:lnTo>
                  <a:pt x="2808876" y="2641601"/>
                </a:lnTo>
                <a:lnTo>
                  <a:pt x="2789196" y="2633663"/>
                </a:lnTo>
                <a:lnTo>
                  <a:pt x="2770469" y="2625408"/>
                </a:lnTo>
                <a:lnTo>
                  <a:pt x="2753328" y="2617153"/>
                </a:lnTo>
                <a:lnTo>
                  <a:pt x="2736823" y="2608581"/>
                </a:lnTo>
                <a:lnTo>
                  <a:pt x="2721269" y="2599373"/>
                </a:lnTo>
                <a:lnTo>
                  <a:pt x="2706986" y="2590483"/>
                </a:lnTo>
                <a:lnTo>
                  <a:pt x="2693972" y="2580641"/>
                </a:lnTo>
                <a:lnTo>
                  <a:pt x="2688258" y="2575878"/>
                </a:lnTo>
                <a:lnTo>
                  <a:pt x="2682227" y="2570798"/>
                </a:lnTo>
                <a:lnTo>
                  <a:pt x="2676831" y="2566036"/>
                </a:lnTo>
                <a:lnTo>
                  <a:pt x="2671753" y="2560956"/>
                </a:lnTo>
                <a:lnTo>
                  <a:pt x="2666991" y="2555558"/>
                </a:lnTo>
                <a:lnTo>
                  <a:pt x="2662548" y="2550161"/>
                </a:lnTo>
                <a:lnTo>
                  <a:pt x="2658104" y="2545081"/>
                </a:lnTo>
                <a:lnTo>
                  <a:pt x="2654612" y="2540001"/>
                </a:lnTo>
                <a:lnTo>
                  <a:pt x="2651121" y="2534286"/>
                </a:lnTo>
                <a:lnTo>
                  <a:pt x="2647947" y="2528888"/>
                </a:lnTo>
                <a:lnTo>
                  <a:pt x="2645090" y="2523808"/>
                </a:lnTo>
                <a:lnTo>
                  <a:pt x="2642868" y="2518093"/>
                </a:lnTo>
                <a:lnTo>
                  <a:pt x="2640329" y="2512695"/>
                </a:lnTo>
                <a:lnTo>
                  <a:pt x="2638742" y="2506663"/>
                </a:lnTo>
                <a:lnTo>
                  <a:pt x="2637789" y="2501265"/>
                </a:lnTo>
                <a:lnTo>
                  <a:pt x="2636520" y="2495868"/>
                </a:lnTo>
                <a:lnTo>
                  <a:pt x="2636202" y="2489835"/>
                </a:lnTo>
                <a:lnTo>
                  <a:pt x="2635885" y="2484438"/>
                </a:lnTo>
                <a:lnTo>
                  <a:pt x="2635250" y="2484438"/>
                </a:lnTo>
                <a:lnTo>
                  <a:pt x="2635250" y="2375535"/>
                </a:lnTo>
                <a:lnTo>
                  <a:pt x="2646360" y="2383790"/>
                </a:lnTo>
                <a:lnTo>
                  <a:pt x="2657786" y="2392045"/>
                </a:lnTo>
                <a:lnTo>
                  <a:pt x="2670166" y="2399983"/>
                </a:lnTo>
                <a:lnTo>
                  <a:pt x="2683180" y="2407285"/>
                </a:lnTo>
                <a:lnTo>
                  <a:pt x="2696511" y="2414905"/>
                </a:lnTo>
                <a:lnTo>
                  <a:pt x="2710160" y="2421890"/>
                </a:lnTo>
                <a:lnTo>
                  <a:pt x="2724761" y="2429193"/>
                </a:lnTo>
                <a:lnTo>
                  <a:pt x="2740314" y="2435860"/>
                </a:lnTo>
                <a:lnTo>
                  <a:pt x="2755550" y="2442210"/>
                </a:lnTo>
                <a:lnTo>
                  <a:pt x="2771738" y="2448243"/>
                </a:lnTo>
                <a:lnTo>
                  <a:pt x="2788244" y="2453958"/>
                </a:lnTo>
                <a:lnTo>
                  <a:pt x="2805384" y="2459673"/>
                </a:lnTo>
                <a:lnTo>
                  <a:pt x="2822525" y="2465070"/>
                </a:lnTo>
                <a:lnTo>
                  <a:pt x="2840300" y="2470150"/>
                </a:lnTo>
                <a:lnTo>
                  <a:pt x="2858393" y="2474913"/>
                </a:lnTo>
                <a:lnTo>
                  <a:pt x="2877120" y="2479675"/>
                </a:lnTo>
                <a:lnTo>
                  <a:pt x="2895530" y="2483803"/>
                </a:lnTo>
                <a:lnTo>
                  <a:pt x="2914892" y="2487930"/>
                </a:lnTo>
                <a:lnTo>
                  <a:pt x="2934255" y="2491423"/>
                </a:lnTo>
                <a:lnTo>
                  <a:pt x="2953617" y="2494915"/>
                </a:lnTo>
                <a:lnTo>
                  <a:pt x="2973614" y="2498090"/>
                </a:lnTo>
                <a:lnTo>
                  <a:pt x="2993294" y="2501265"/>
                </a:lnTo>
                <a:lnTo>
                  <a:pt x="3013926" y="2503488"/>
                </a:lnTo>
                <a:lnTo>
                  <a:pt x="3033923" y="2506028"/>
                </a:lnTo>
                <a:lnTo>
                  <a:pt x="3054555" y="2508250"/>
                </a:lnTo>
                <a:lnTo>
                  <a:pt x="3074869" y="2509838"/>
                </a:lnTo>
                <a:lnTo>
                  <a:pt x="3095819" y="2511425"/>
                </a:lnTo>
                <a:lnTo>
                  <a:pt x="3116451" y="2512695"/>
                </a:lnTo>
                <a:lnTo>
                  <a:pt x="3137400" y="2513965"/>
                </a:lnTo>
                <a:lnTo>
                  <a:pt x="3158032" y="2514600"/>
                </a:lnTo>
                <a:lnTo>
                  <a:pt x="3178981" y="2514918"/>
                </a:lnTo>
                <a:lnTo>
                  <a:pt x="3199613" y="2514918"/>
                </a:lnTo>
                <a:lnTo>
                  <a:pt x="3224372" y="2514918"/>
                </a:lnTo>
                <a:lnTo>
                  <a:pt x="3249765" y="2514283"/>
                </a:lnTo>
                <a:lnTo>
                  <a:pt x="3274523" y="2513330"/>
                </a:lnTo>
                <a:lnTo>
                  <a:pt x="3299282" y="2511743"/>
                </a:lnTo>
                <a:lnTo>
                  <a:pt x="3324040" y="2510473"/>
                </a:lnTo>
                <a:lnTo>
                  <a:pt x="3348481" y="2507933"/>
                </a:lnTo>
                <a:lnTo>
                  <a:pt x="3372922" y="2505710"/>
                </a:lnTo>
                <a:lnTo>
                  <a:pt x="3397680" y="2502535"/>
                </a:lnTo>
                <a:lnTo>
                  <a:pt x="3421486" y="2499360"/>
                </a:lnTo>
                <a:lnTo>
                  <a:pt x="3445292" y="2495233"/>
                </a:lnTo>
                <a:lnTo>
                  <a:pt x="3468464" y="2491423"/>
                </a:lnTo>
                <a:lnTo>
                  <a:pt x="3491635" y="2486978"/>
                </a:lnTo>
                <a:lnTo>
                  <a:pt x="3514171" y="2481898"/>
                </a:lnTo>
                <a:lnTo>
                  <a:pt x="3536390" y="2476818"/>
                </a:lnTo>
                <a:lnTo>
                  <a:pt x="3557974" y="2471420"/>
                </a:lnTo>
                <a:lnTo>
                  <a:pt x="3579241" y="2465070"/>
                </a:lnTo>
                <a:lnTo>
                  <a:pt x="3599873" y="2458720"/>
                </a:lnTo>
                <a:lnTo>
                  <a:pt x="3619870" y="2452053"/>
                </a:lnTo>
                <a:lnTo>
                  <a:pt x="3639233" y="2444750"/>
                </a:lnTo>
                <a:lnTo>
                  <a:pt x="3657643" y="2437448"/>
                </a:lnTo>
                <a:lnTo>
                  <a:pt x="3676053" y="2429510"/>
                </a:lnTo>
                <a:lnTo>
                  <a:pt x="3692876" y="2421255"/>
                </a:lnTo>
                <a:lnTo>
                  <a:pt x="3709381" y="2412365"/>
                </a:lnTo>
                <a:lnTo>
                  <a:pt x="3724935" y="2403475"/>
                </a:lnTo>
                <a:lnTo>
                  <a:pt x="3739853" y="2393950"/>
                </a:lnTo>
                <a:lnTo>
                  <a:pt x="3753502" y="2384108"/>
                </a:lnTo>
                <a:lnTo>
                  <a:pt x="3766198" y="2374265"/>
                </a:lnTo>
                <a:lnTo>
                  <a:pt x="3772547" y="2368550"/>
                </a:lnTo>
                <a:lnTo>
                  <a:pt x="3777943" y="2363470"/>
                </a:lnTo>
                <a:lnTo>
                  <a:pt x="3783656" y="2358073"/>
                </a:lnTo>
                <a:lnTo>
                  <a:pt x="3789052" y="2352675"/>
                </a:lnTo>
                <a:lnTo>
                  <a:pt x="3793814" y="2346960"/>
                </a:lnTo>
                <a:lnTo>
                  <a:pt x="3798575" y="2341563"/>
                </a:lnTo>
                <a:lnTo>
                  <a:pt x="3803336" y="2335530"/>
                </a:lnTo>
                <a:lnTo>
                  <a:pt x="3807145" y="2329498"/>
                </a:lnTo>
                <a:lnTo>
                  <a:pt x="3811271" y="2323783"/>
                </a:lnTo>
                <a:lnTo>
                  <a:pt x="3815080" y="2317750"/>
                </a:lnTo>
                <a:close/>
                <a:moveTo>
                  <a:pt x="2989478" y="2307907"/>
                </a:moveTo>
                <a:lnTo>
                  <a:pt x="2989478" y="2423478"/>
                </a:lnTo>
                <a:lnTo>
                  <a:pt x="3009158" y="2426018"/>
                </a:lnTo>
                <a:lnTo>
                  <a:pt x="3029472" y="2428240"/>
                </a:lnTo>
                <a:lnTo>
                  <a:pt x="3049469" y="2430780"/>
                </a:lnTo>
                <a:lnTo>
                  <a:pt x="3070419" y="2432685"/>
                </a:lnTo>
                <a:lnTo>
                  <a:pt x="3070419" y="2317432"/>
                </a:lnTo>
                <a:lnTo>
                  <a:pt x="3049469" y="2315527"/>
                </a:lnTo>
                <a:lnTo>
                  <a:pt x="3029472" y="2313305"/>
                </a:lnTo>
                <a:lnTo>
                  <a:pt x="3009158" y="2310765"/>
                </a:lnTo>
                <a:lnTo>
                  <a:pt x="2989478" y="2307907"/>
                </a:lnTo>
                <a:close/>
                <a:moveTo>
                  <a:pt x="2827597" y="2271395"/>
                </a:moveTo>
                <a:lnTo>
                  <a:pt x="2827597" y="2388553"/>
                </a:lnTo>
                <a:lnTo>
                  <a:pt x="2846959" y="2393950"/>
                </a:lnTo>
                <a:lnTo>
                  <a:pt x="2866956" y="2399665"/>
                </a:lnTo>
                <a:lnTo>
                  <a:pt x="2887588" y="2404428"/>
                </a:lnTo>
                <a:lnTo>
                  <a:pt x="2908220" y="2408873"/>
                </a:lnTo>
                <a:lnTo>
                  <a:pt x="2908220" y="2292985"/>
                </a:lnTo>
                <a:lnTo>
                  <a:pt x="2887588" y="2288222"/>
                </a:lnTo>
                <a:lnTo>
                  <a:pt x="2866956" y="2282825"/>
                </a:lnTo>
                <a:lnTo>
                  <a:pt x="2846959" y="2277110"/>
                </a:lnTo>
                <a:lnTo>
                  <a:pt x="2827597" y="2271395"/>
                </a:lnTo>
                <a:close/>
                <a:moveTo>
                  <a:pt x="3717945" y="2227897"/>
                </a:moveTo>
                <a:lnTo>
                  <a:pt x="3711914" y="2232025"/>
                </a:lnTo>
                <a:lnTo>
                  <a:pt x="3704931" y="2235517"/>
                </a:lnTo>
                <a:lnTo>
                  <a:pt x="3696678" y="2239327"/>
                </a:lnTo>
                <a:lnTo>
                  <a:pt x="3688425" y="2242820"/>
                </a:lnTo>
                <a:lnTo>
                  <a:pt x="3671285" y="2249487"/>
                </a:lnTo>
                <a:lnTo>
                  <a:pt x="3656684" y="2255202"/>
                </a:lnTo>
                <a:lnTo>
                  <a:pt x="3656684" y="2356167"/>
                </a:lnTo>
                <a:lnTo>
                  <a:pt x="3665254" y="2351722"/>
                </a:lnTo>
                <a:lnTo>
                  <a:pt x="3674142" y="2347595"/>
                </a:lnTo>
                <a:lnTo>
                  <a:pt x="3682394" y="2342197"/>
                </a:lnTo>
                <a:lnTo>
                  <a:pt x="3690647" y="2337117"/>
                </a:lnTo>
                <a:lnTo>
                  <a:pt x="3698582" y="2331720"/>
                </a:lnTo>
                <a:lnTo>
                  <a:pt x="3705566" y="2326640"/>
                </a:lnTo>
                <a:lnTo>
                  <a:pt x="3711914" y="2321560"/>
                </a:lnTo>
                <a:lnTo>
                  <a:pt x="3717945" y="2316162"/>
                </a:lnTo>
                <a:lnTo>
                  <a:pt x="3717945" y="2227897"/>
                </a:lnTo>
                <a:close/>
                <a:moveTo>
                  <a:pt x="2665715" y="2187575"/>
                </a:moveTo>
                <a:lnTo>
                  <a:pt x="2665715" y="2305685"/>
                </a:lnTo>
                <a:lnTo>
                  <a:pt x="2668254" y="2308542"/>
                </a:lnTo>
                <a:lnTo>
                  <a:pt x="2671429" y="2311717"/>
                </a:lnTo>
                <a:lnTo>
                  <a:pt x="2678729" y="2318385"/>
                </a:lnTo>
                <a:lnTo>
                  <a:pt x="2687934" y="2325052"/>
                </a:lnTo>
                <a:lnTo>
                  <a:pt x="2698726" y="2332037"/>
                </a:lnTo>
                <a:lnTo>
                  <a:pt x="2710153" y="2339657"/>
                </a:lnTo>
                <a:lnTo>
                  <a:pt x="2722215" y="2346325"/>
                </a:lnTo>
                <a:lnTo>
                  <a:pt x="2734594" y="2352675"/>
                </a:lnTo>
                <a:lnTo>
                  <a:pt x="2746656" y="2358390"/>
                </a:lnTo>
                <a:lnTo>
                  <a:pt x="2746656" y="2239327"/>
                </a:lnTo>
                <a:lnTo>
                  <a:pt x="2734594" y="2233612"/>
                </a:lnTo>
                <a:lnTo>
                  <a:pt x="2723167" y="2227580"/>
                </a:lnTo>
                <a:lnTo>
                  <a:pt x="2712058" y="2221230"/>
                </a:lnTo>
                <a:lnTo>
                  <a:pt x="2701583" y="2214562"/>
                </a:lnTo>
                <a:lnTo>
                  <a:pt x="2691743" y="2208212"/>
                </a:lnTo>
                <a:lnTo>
                  <a:pt x="2682538" y="2201545"/>
                </a:lnTo>
                <a:lnTo>
                  <a:pt x="2673650" y="2194560"/>
                </a:lnTo>
                <a:lnTo>
                  <a:pt x="2665715" y="2187575"/>
                </a:lnTo>
                <a:close/>
                <a:moveTo>
                  <a:pt x="2609850" y="2081212"/>
                </a:moveTo>
                <a:lnTo>
                  <a:pt x="2613342" y="2087245"/>
                </a:lnTo>
                <a:lnTo>
                  <a:pt x="2617468" y="2092960"/>
                </a:lnTo>
                <a:lnTo>
                  <a:pt x="2621594" y="2098675"/>
                </a:lnTo>
                <a:lnTo>
                  <a:pt x="2626038" y="2104390"/>
                </a:lnTo>
                <a:lnTo>
                  <a:pt x="2631117" y="2110105"/>
                </a:lnTo>
                <a:lnTo>
                  <a:pt x="2635878" y="2115502"/>
                </a:lnTo>
                <a:lnTo>
                  <a:pt x="2641274" y="2120900"/>
                </a:lnTo>
                <a:lnTo>
                  <a:pt x="2646988" y="2126615"/>
                </a:lnTo>
                <a:lnTo>
                  <a:pt x="2658732" y="2136775"/>
                </a:lnTo>
                <a:lnTo>
                  <a:pt x="2671746" y="2146935"/>
                </a:lnTo>
                <a:lnTo>
                  <a:pt x="2685712" y="2157095"/>
                </a:lnTo>
                <a:lnTo>
                  <a:pt x="2700631" y="2165985"/>
                </a:lnTo>
                <a:lnTo>
                  <a:pt x="2715867" y="2175192"/>
                </a:lnTo>
                <a:lnTo>
                  <a:pt x="2732372" y="2183765"/>
                </a:lnTo>
                <a:lnTo>
                  <a:pt x="2749830" y="2192020"/>
                </a:lnTo>
                <a:lnTo>
                  <a:pt x="2767923" y="2199957"/>
                </a:lnTo>
                <a:lnTo>
                  <a:pt x="2786650" y="2207895"/>
                </a:lnTo>
                <a:lnTo>
                  <a:pt x="2805695" y="2214880"/>
                </a:lnTo>
                <a:lnTo>
                  <a:pt x="2826009" y="2221547"/>
                </a:lnTo>
                <a:lnTo>
                  <a:pt x="2846959" y="2227897"/>
                </a:lnTo>
                <a:lnTo>
                  <a:pt x="2867591" y="2234247"/>
                </a:lnTo>
                <a:lnTo>
                  <a:pt x="2889492" y="2239645"/>
                </a:lnTo>
                <a:lnTo>
                  <a:pt x="2912029" y="2245042"/>
                </a:lnTo>
                <a:lnTo>
                  <a:pt x="2934248" y="2250122"/>
                </a:lnTo>
                <a:lnTo>
                  <a:pt x="2957102" y="2254250"/>
                </a:lnTo>
                <a:lnTo>
                  <a:pt x="2980908" y="2258695"/>
                </a:lnTo>
                <a:lnTo>
                  <a:pt x="3004396" y="2262187"/>
                </a:lnTo>
                <a:lnTo>
                  <a:pt x="3028203" y="2265680"/>
                </a:lnTo>
                <a:lnTo>
                  <a:pt x="3052644" y="2268537"/>
                </a:lnTo>
                <a:lnTo>
                  <a:pt x="3077084" y="2271395"/>
                </a:lnTo>
                <a:lnTo>
                  <a:pt x="3101525" y="2273300"/>
                </a:lnTo>
                <a:lnTo>
                  <a:pt x="3125966" y="2275205"/>
                </a:lnTo>
                <a:lnTo>
                  <a:pt x="3150725" y="2276792"/>
                </a:lnTo>
                <a:lnTo>
                  <a:pt x="3175800" y="2277745"/>
                </a:lnTo>
                <a:lnTo>
                  <a:pt x="3200559" y="2278380"/>
                </a:lnTo>
                <a:lnTo>
                  <a:pt x="3225317" y="2278380"/>
                </a:lnTo>
                <a:lnTo>
                  <a:pt x="3246266" y="2278380"/>
                </a:lnTo>
                <a:lnTo>
                  <a:pt x="3267216" y="2278062"/>
                </a:lnTo>
                <a:lnTo>
                  <a:pt x="3288165" y="2277110"/>
                </a:lnTo>
                <a:lnTo>
                  <a:pt x="3308797" y="2276157"/>
                </a:lnTo>
                <a:lnTo>
                  <a:pt x="3329429" y="2274887"/>
                </a:lnTo>
                <a:lnTo>
                  <a:pt x="3350378" y="2273300"/>
                </a:lnTo>
                <a:lnTo>
                  <a:pt x="3371010" y="2271712"/>
                </a:lnTo>
                <a:lnTo>
                  <a:pt x="3391325" y="2269807"/>
                </a:lnTo>
                <a:lnTo>
                  <a:pt x="3411957" y="2267267"/>
                </a:lnTo>
                <a:lnTo>
                  <a:pt x="3431954" y="2264727"/>
                </a:lnTo>
                <a:lnTo>
                  <a:pt x="3451951" y="2261870"/>
                </a:lnTo>
                <a:lnTo>
                  <a:pt x="3471948" y="2258695"/>
                </a:lnTo>
                <a:lnTo>
                  <a:pt x="3491628" y="2255202"/>
                </a:lnTo>
                <a:lnTo>
                  <a:pt x="3510990" y="2251710"/>
                </a:lnTo>
                <a:lnTo>
                  <a:pt x="3530035" y="2247582"/>
                </a:lnTo>
                <a:lnTo>
                  <a:pt x="3548763" y="2243455"/>
                </a:lnTo>
                <a:lnTo>
                  <a:pt x="3567173" y="2239010"/>
                </a:lnTo>
                <a:lnTo>
                  <a:pt x="3585265" y="2233930"/>
                </a:lnTo>
                <a:lnTo>
                  <a:pt x="3603041" y="2229167"/>
                </a:lnTo>
                <a:lnTo>
                  <a:pt x="3620498" y="2223452"/>
                </a:lnTo>
                <a:lnTo>
                  <a:pt x="3637004" y="2218055"/>
                </a:lnTo>
                <a:lnTo>
                  <a:pt x="3653510" y="2212022"/>
                </a:lnTo>
                <a:lnTo>
                  <a:pt x="3669698" y="2206307"/>
                </a:lnTo>
                <a:lnTo>
                  <a:pt x="3685251" y="2199957"/>
                </a:lnTo>
                <a:lnTo>
                  <a:pt x="3700170" y="2193290"/>
                </a:lnTo>
                <a:lnTo>
                  <a:pt x="3714770" y="2185987"/>
                </a:lnTo>
                <a:lnTo>
                  <a:pt x="3728419" y="2179002"/>
                </a:lnTo>
                <a:lnTo>
                  <a:pt x="3741751" y="2171382"/>
                </a:lnTo>
                <a:lnTo>
                  <a:pt x="3754765" y="2164080"/>
                </a:lnTo>
                <a:lnTo>
                  <a:pt x="3767144" y="2156142"/>
                </a:lnTo>
                <a:lnTo>
                  <a:pt x="3778571" y="2147887"/>
                </a:lnTo>
                <a:lnTo>
                  <a:pt x="3789363" y="2139632"/>
                </a:lnTo>
                <a:lnTo>
                  <a:pt x="3789363" y="2247265"/>
                </a:lnTo>
                <a:lnTo>
                  <a:pt x="3788728" y="2247582"/>
                </a:lnTo>
                <a:lnTo>
                  <a:pt x="3788728" y="2252027"/>
                </a:lnTo>
                <a:lnTo>
                  <a:pt x="3788411" y="2256472"/>
                </a:lnTo>
                <a:lnTo>
                  <a:pt x="3787776" y="2261870"/>
                </a:lnTo>
                <a:lnTo>
                  <a:pt x="3786506" y="2267267"/>
                </a:lnTo>
                <a:lnTo>
                  <a:pt x="3785237" y="2272982"/>
                </a:lnTo>
                <a:lnTo>
                  <a:pt x="3783332" y="2278062"/>
                </a:lnTo>
                <a:lnTo>
                  <a:pt x="3781428" y="2283460"/>
                </a:lnTo>
                <a:lnTo>
                  <a:pt x="3778571" y="2289175"/>
                </a:lnTo>
                <a:lnTo>
                  <a:pt x="3775714" y="2294255"/>
                </a:lnTo>
                <a:lnTo>
                  <a:pt x="3772540" y="2299335"/>
                </a:lnTo>
                <a:lnTo>
                  <a:pt x="3769048" y="2304732"/>
                </a:lnTo>
                <a:lnTo>
                  <a:pt x="3765557" y="2310130"/>
                </a:lnTo>
                <a:lnTo>
                  <a:pt x="3761113" y="2315210"/>
                </a:lnTo>
                <a:lnTo>
                  <a:pt x="3756987" y="2320290"/>
                </a:lnTo>
                <a:lnTo>
                  <a:pt x="3752226" y="2325052"/>
                </a:lnTo>
                <a:lnTo>
                  <a:pt x="3747147" y="2330132"/>
                </a:lnTo>
                <a:lnTo>
                  <a:pt x="3741433" y="2334895"/>
                </a:lnTo>
                <a:lnTo>
                  <a:pt x="3736037" y="2339975"/>
                </a:lnTo>
                <a:lnTo>
                  <a:pt x="3723658" y="2349500"/>
                </a:lnTo>
                <a:lnTo>
                  <a:pt x="3710327" y="2358390"/>
                </a:lnTo>
                <a:lnTo>
                  <a:pt x="3696043" y="2367598"/>
                </a:lnTo>
                <a:lnTo>
                  <a:pt x="3680490" y="2376170"/>
                </a:lnTo>
                <a:lnTo>
                  <a:pt x="3663667" y="2384425"/>
                </a:lnTo>
                <a:lnTo>
                  <a:pt x="3646526" y="2392363"/>
                </a:lnTo>
                <a:lnTo>
                  <a:pt x="3627799" y="2400300"/>
                </a:lnTo>
                <a:lnTo>
                  <a:pt x="3608754" y="2407920"/>
                </a:lnTo>
                <a:lnTo>
                  <a:pt x="3588122" y="2414905"/>
                </a:lnTo>
                <a:lnTo>
                  <a:pt x="3566855" y="2421573"/>
                </a:lnTo>
                <a:lnTo>
                  <a:pt x="3544636" y="2427923"/>
                </a:lnTo>
                <a:lnTo>
                  <a:pt x="3522417" y="2433955"/>
                </a:lnTo>
                <a:lnTo>
                  <a:pt x="3498611" y="2439353"/>
                </a:lnTo>
                <a:lnTo>
                  <a:pt x="3474170" y="2444433"/>
                </a:lnTo>
                <a:lnTo>
                  <a:pt x="3449412" y="2449195"/>
                </a:lnTo>
                <a:lnTo>
                  <a:pt x="3423701" y="2453323"/>
                </a:lnTo>
                <a:lnTo>
                  <a:pt x="3397356" y="2457133"/>
                </a:lnTo>
                <a:lnTo>
                  <a:pt x="3370376" y="2460625"/>
                </a:lnTo>
                <a:lnTo>
                  <a:pt x="3343395" y="2463483"/>
                </a:lnTo>
                <a:lnTo>
                  <a:pt x="3315146" y="2465705"/>
                </a:lnTo>
                <a:lnTo>
                  <a:pt x="3286896" y="2467928"/>
                </a:lnTo>
                <a:lnTo>
                  <a:pt x="3258011" y="2468880"/>
                </a:lnTo>
                <a:lnTo>
                  <a:pt x="3228491" y="2469833"/>
                </a:lnTo>
                <a:lnTo>
                  <a:pt x="3198972" y="2470150"/>
                </a:lnTo>
                <a:lnTo>
                  <a:pt x="3168500" y="2469833"/>
                </a:lnTo>
                <a:lnTo>
                  <a:pt x="3138663" y="2468880"/>
                </a:lnTo>
                <a:lnTo>
                  <a:pt x="3109143" y="2467293"/>
                </a:lnTo>
                <a:lnTo>
                  <a:pt x="3080259" y="2465388"/>
                </a:lnTo>
                <a:lnTo>
                  <a:pt x="3051374" y="2463165"/>
                </a:lnTo>
                <a:lnTo>
                  <a:pt x="3023441" y="2459990"/>
                </a:lnTo>
                <a:lnTo>
                  <a:pt x="2996144" y="2456815"/>
                </a:lnTo>
                <a:lnTo>
                  <a:pt x="2969481" y="2452370"/>
                </a:lnTo>
                <a:lnTo>
                  <a:pt x="2943453" y="2447925"/>
                </a:lnTo>
                <a:lnTo>
                  <a:pt x="2917742" y="2443480"/>
                </a:lnTo>
                <a:lnTo>
                  <a:pt x="2892984" y="2437765"/>
                </a:lnTo>
                <a:lnTo>
                  <a:pt x="2869178" y="2432050"/>
                </a:lnTo>
                <a:lnTo>
                  <a:pt x="2846007" y="2426018"/>
                </a:lnTo>
                <a:lnTo>
                  <a:pt x="2823470" y="2419350"/>
                </a:lnTo>
                <a:lnTo>
                  <a:pt x="2802203" y="2412048"/>
                </a:lnTo>
                <a:lnTo>
                  <a:pt x="2781889" y="2405063"/>
                </a:lnTo>
                <a:lnTo>
                  <a:pt x="2762527" y="2397125"/>
                </a:lnTo>
                <a:lnTo>
                  <a:pt x="2743799" y="2389188"/>
                </a:lnTo>
                <a:lnTo>
                  <a:pt x="2726024" y="2380615"/>
                </a:lnTo>
                <a:lnTo>
                  <a:pt x="2709518" y="2372043"/>
                </a:lnTo>
                <a:lnTo>
                  <a:pt x="2694600" y="2362835"/>
                </a:lnTo>
                <a:lnTo>
                  <a:pt x="2679999" y="2353945"/>
                </a:lnTo>
                <a:lnTo>
                  <a:pt x="2666985" y="2343785"/>
                </a:lnTo>
                <a:lnTo>
                  <a:pt x="2660954" y="2339340"/>
                </a:lnTo>
                <a:lnTo>
                  <a:pt x="2655240" y="2333942"/>
                </a:lnTo>
                <a:lnTo>
                  <a:pt x="2650162" y="2328862"/>
                </a:lnTo>
                <a:lnTo>
                  <a:pt x="2645083" y="2324100"/>
                </a:lnTo>
                <a:lnTo>
                  <a:pt x="2639687" y="2319020"/>
                </a:lnTo>
                <a:lnTo>
                  <a:pt x="2635561" y="2313622"/>
                </a:lnTo>
                <a:lnTo>
                  <a:pt x="2631434" y="2308542"/>
                </a:lnTo>
                <a:lnTo>
                  <a:pt x="2627625" y="2303145"/>
                </a:lnTo>
                <a:lnTo>
                  <a:pt x="2624134" y="2297747"/>
                </a:lnTo>
                <a:lnTo>
                  <a:pt x="2620960" y="2292350"/>
                </a:lnTo>
                <a:lnTo>
                  <a:pt x="2618103" y="2286635"/>
                </a:lnTo>
                <a:lnTo>
                  <a:pt x="2615881" y="2281555"/>
                </a:lnTo>
                <a:lnTo>
                  <a:pt x="2613659" y="2275840"/>
                </a:lnTo>
                <a:lnTo>
                  <a:pt x="2612072" y="2270125"/>
                </a:lnTo>
                <a:lnTo>
                  <a:pt x="2610485" y="2264727"/>
                </a:lnTo>
                <a:lnTo>
                  <a:pt x="2609850" y="2259012"/>
                </a:lnTo>
                <a:lnTo>
                  <a:pt x="2609215" y="2253297"/>
                </a:lnTo>
                <a:lnTo>
                  <a:pt x="2609215" y="2247582"/>
                </a:lnTo>
                <a:lnTo>
                  <a:pt x="2608580" y="2247582"/>
                </a:lnTo>
                <a:lnTo>
                  <a:pt x="2608580" y="2101215"/>
                </a:lnTo>
                <a:lnTo>
                  <a:pt x="2608263" y="2097405"/>
                </a:lnTo>
                <a:lnTo>
                  <a:pt x="2608580" y="2089150"/>
                </a:lnTo>
                <a:lnTo>
                  <a:pt x="2609850" y="2081212"/>
                </a:lnTo>
                <a:close/>
                <a:moveTo>
                  <a:pt x="3270250" y="1882775"/>
                </a:moveTo>
                <a:lnTo>
                  <a:pt x="3307579" y="1890615"/>
                </a:lnTo>
                <a:lnTo>
                  <a:pt x="3314856" y="1892183"/>
                </a:lnTo>
                <a:lnTo>
                  <a:pt x="3321499" y="1894064"/>
                </a:lnTo>
                <a:lnTo>
                  <a:pt x="3326877" y="1895945"/>
                </a:lnTo>
                <a:lnTo>
                  <a:pt x="3331622" y="1898141"/>
                </a:lnTo>
                <a:lnTo>
                  <a:pt x="3336367" y="1900649"/>
                </a:lnTo>
                <a:lnTo>
                  <a:pt x="3340164" y="1902844"/>
                </a:lnTo>
                <a:lnTo>
                  <a:pt x="3348389" y="1908802"/>
                </a:lnTo>
                <a:lnTo>
                  <a:pt x="3351236" y="1911625"/>
                </a:lnTo>
                <a:lnTo>
                  <a:pt x="3353767" y="1914133"/>
                </a:lnTo>
                <a:lnTo>
                  <a:pt x="3355665" y="1916955"/>
                </a:lnTo>
                <a:lnTo>
                  <a:pt x="3356930" y="1919778"/>
                </a:lnTo>
                <a:lnTo>
                  <a:pt x="3357563" y="1922913"/>
                </a:lnTo>
                <a:lnTo>
                  <a:pt x="3357563" y="1925422"/>
                </a:lnTo>
                <a:lnTo>
                  <a:pt x="3357247" y="1928244"/>
                </a:lnTo>
                <a:lnTo>
                  <a:pt x="3355981" y="1931066"/>
                </a:lnTo>
                <a:lnTo>
                  <a:pt x="3354716" y="1933889"/>
                </a:lnTo>
                <a:lnTo>
                  <a:pt x="3352818" y="1936397"/>
                </a:lnTo>
                <a:lnTo>
                  <a:pt x="3350603" y="1939220"/>
                </a:lnTo>
                <a:lnTo>
                  <a:pt x="3347440" y="1941415"/>
                </a:lnTo>
                <a:lnTo>
                  <a:pt x="3344276" y="1943923"/>
                </a:lnTo>
                <a:lnTo>
                  <a:pt x="3340164" y="1945805"/>
                </a:lnTo>
                <a:lnTo>
                  <a:pt x="3336051" y="1947686"/>
                </a:lnTo>
                <a:lnTo>
                  <a:pt x="3331306" y="1949568"/>
                </a:lnTo>
                <a:lnTo>
                  <a:pt x="3324979" y="1951763"/>
                </a:lnTo>
                <a:lnTo>
                  <a:pt x="3318335" y="1953644"/>
                </a:lnTo>
                <a:lnTo>
                  <a:pt x="3310743" y="1955212"/>
                </a:lnTo>
                <a:lnTo>
                  <a:pt x="3303467" y="1956466"/>
                </a:lnTo>
                <a:lnTo>
                  <a:pt x="3295558" y="1957094"/>
                </a:lnTo>
                <a:lnTo>
                  <a:pt x="3287333" y="1958034"/>
                </a:lnTo>
                <a:lnTo>
                  <a:pt x="3270250" y="1958975"/>
                </a:lnTo>
                <a:lnTo>
                  <a:pt x="3270250" y="1882775"/>
                </a:lnTo>
                <a:close/>
                <a:moveTo>
                  <a:pt x="2635250" y="1862137"/>
                </a:moveTo>
                <a:lnTo>
                  <a:pt x="2635885" y="1868810"/>
                </a:lnTo>
                <a:lnTo>
                  <a:pt x="2636520" y="1875166"/>
                </a:lnTo>
                <a:lnTo>
                  <a:pt x="2637789" y="1881521"/>
                </a:lnTo>
                <a:lnTo>
                  <a:pt x="2639694" y="1887559"/>
                </a:lnTo>
                <a:lnTo>
                  <a:pt x="2641598" y="1893914"/>
                </a:lnTo>
                <a:lnTo>
                  <a:pt x="2644455" y="1900270"/>
                </a:lnTo>
                <a:lnTo>
                  <a:pt x="2647629" y="1906307"/>
                </a:lnTo>
                <a:lnTo>
                  <a:pt x="2650803" y="1912663"/>
                </a:lnTo>
                <a:lnTo>
                  <a:pt x="2654612" y="1918383"/>
                </a:lnTo>
                <a:lnTo>
                  <a:pt x="2659056" y="1924420"/>
                </a:lnTo>
                <a:lnTo>
                  <a:pt x="2663817" y="1930458"/>
                </a:lnTo>
                <a:lnTo>
                  <a:pt x="2668896" y="1936178"/>
                </a:lnTo>
                <a:lnTo>
                  <a:pt x="2673975" y="1941898"/>
                </a:lnTo>
                <a:lnTo>
                  <a:pt x="2680005" y="1947618"/>
                </a:lnTo>
                <a:lnTo>
                  <a:pt x="2686354" y="1953338"/>
                </a:lnTo>
                <a:lnTo>
                  <a:pt x="2692385" y="1958740"/>
                </a:lnTo>
                <a:lnTo>
                  <a:pt x="2692385" y="2069006"/>
                </a:lnTo>
                <a:lnTo>
                  <a:pt x="2695241" y="2071549"/>
                </a:lnTo>
                <a:lnTo>
                  <a:pt x="2698098" y="2074726"/>
                </a:lnTo>
                <a:lnTo>
                  <a:pt x="2705399" y="2081400"/>
                </a:lnTo>
                <a:lnTo>
                  <a:pt x="2714921" y="2088391"/>
                </a:lnTo>
                <a:lnTo>
                  <a:pt x="2725078" y="2095699"/>
                </a:lnTo>
                <a:lnTo>
                  <a:pt x="2737140" y="2103008"/>
                </a:lnTo>
                <a:lnTo>
                  <a:pt x="2748884" y="2109681"/>
                </a:lnTo>
                <a:lnTo>
                  <a:pt x="2761581" y="2116354"/>
                </a:lnTo>
                <a:lnTo>
                  <a:pt x="2773325" y="2121757"/>
                </a:lnTo>
                <a:lnTo>
                  <a:pt x="2773325" y="2007994"/>
                </a:lnTo>
                <a:lnTo>
                  <a:pt x="2792370" y="2016256"/>
                </a:lnTo>
                <a:lnTo>
                  <a:pt x="2812050" y="2024201"/>
                </a:lnTo>
                <a:lnTo>
                  <a:pt x="2832999" y="2031827"/>
                </a:lnTo>
                <a:lnTo>
                  <a:pt x="2854584" y="2038818"/>
                </a:lnTo>
                <a:lnTo>
                  <a:pt x="2854584" y="2151945"/>
                </a:lnTo>
                <a:lnTo>
                  <a:pt x="2873946" y="2157347"/>
                </a:lnTo>
                <a:lnTo>
                  <a:pt x="2893626" y="2162749"/>
                </a:lnTo>
                <a:lnTo>
                  <a:pt x="2914258" y="2167516"/>
                </a:lnTo>
                <a:lnTo>
                  <a:pt x="2935524" y="2172282"/>
                </a:lnTo>
                <a:lnTo>
                  <a:pt x="2935524" y="2060744"/>
                </a:lnTo>
                <a:lnTo>
                  <a:pt x="2955204" y="2064558"/>
                </a:lnTo>
                <a:lnTo>
                  <a:pt x="2974884" y="2068371"/>
                </a:lnTo>
                <a:lnTo>
                  <a:pt x="2995198" y="2071549"/>
                </a:lnTo>
                <a:lnTo>
                  <a:pt x="3016148" y="2075362"/>
                </a:lnTo>
                <a:lnTo>
                  <a:pt x="3016148" y="2186900"/>
                </a:lnTo>
                <a:lnTo>
                  <a:pt x="3035827" y="2189442"/>
                </a:lnTo>
                <a:lnTo>
                  <a:pt x="3056142" y="2191666"/>
                </a:lnTo>
                <a:lnTo>
                  <a:pt x="3076456" y="2194208"/>
                </a:lnTo>
                <a:lnTo>
                  <a:pt x="3097406" y="2196115"/>
                </a:lnTo>
                <a:lnTo>
                  <a:pt x="3097406" y="2084577"/>
                </a:lnTo>
                <a:lnTo>
                  <a:pt x="3117085" y="2086166"/>
                </a:lnTo>
                <a:lnTo>
                  <a:pt x="3137400" y="2087437"/>
                </a:lnTo>
                <a:lnTo>
                  <a:pt x="3157715" y="2088708"/>
                </a:lnTo>
                <a:lnTo>
                  <a:pt x="3178346" y="2089344"/>
                </a:lnTo>
                <a:lnTo>
                  <a:pt x="3178346" y="2200246"/>
                </a:lnTo>
                <a:lnTo>
                  <a:pt x="3201835" y="2201199"/>
                </a:lnTo>
                <a:lnTo>
                  <a:pt x="3225959" y="2201199"/>
                </a:lnTo>
                <a:lnTo>
                  <a:pt x="3258970" y="2200882"/>
                </a:lnTo>
                <a:lnTo>
                  <a:pt x="3258970" y="2089344"/>
                </a:lnTo>
                <a:lnTo>
                  <a:pt x="3291029" y="2088708"/>
                </a:lnTo>
                <a:lnTo>
                  <a:pt x="3322135" y="2087119"/>
                </a:lnTo>
                <a:lnTo>
                  <a:pt x="3352925" y="2084577"/>
                </a:lnTo>
                <a:lnTo>
                  <a:pt x="3383396" y="2082035"/>
                </a:lnTo>
                <a:lnTo>
                  <a:pt x="3412916" y="2078540"/>
                </a:lnTo>
                <a:lnTo>
                  <a:pt x="3441801" y="2074091"/>
                </a:lnTo>
                <a:lnTo>
                  <a:pt x="3470051" y="2069642"/>
                </a:lnTo>
                <a:lnTo>
                  <a:pt x="3497348" y="2064558"/>
                </a:lnTo>
                <a:lnTo>
                  <a:pt x="3524011" y="2058520"/>
                </a:lnTo>
                <a:lnTo>
                  <a:pt x="3549722" y="2052482"/>
                </a:lnTo>
                <a:lnTo>
                  <a:pt x="3574480" y="2046127"/>
                </a:lnTo>
                <a:lnTo>
                  <a:pt x="3598604" y="2038500"/>
                </a:lnTo>
                <a:lnTo>
                  <a:pt x="3621457" y="2030874"/>
                </a:lnTo>
                <a:lnTo>
                  <a:pt x="3643042" y="2023247"/>
                </a:lnTo>
                <a:lnTo>
                  <a:pt x="3663991" y="2014350"/>
                </a:lnTo>
                <a:lnTo>
                  <a:pt x="3683671" y="2005770"/>
                </a:lnTo>
                <a:lnTo>
                  <a:pt x="3683671" y="2119532"/>
                </a:lnTo>
                <a:lnTo>
                  <a:pt x="3692558" y="2115083"/>
                </a:lnTo>
                <a:lnTo>
                  <a:pt x="3701128" y="2110635"/>
                </a:lnTo>
                <a:lnTo>
                  <a:pt x="3709381" y="2105550"/>
                </a:lnTo>
                <a:lnTo>
                  <a:pt x="3717634" y="2100466"/>
                </a:lnTo>
                <a:lnTo>
                  <a:pt x="3725252" y="2095064"/>
                </a:lnTo>
                <a:lnTo>
                  <a:pt x="3732235" y="2089979"/>
                </a:lnTo>
                <a:lnTo>
                  <a:pt x="3738901" y="2084577"/>
                </a:lnTo>
                <a:lnTo>
                  <a:pt x="3744614" y="2079493"/>
                </a:lnTo>
                <a:lnTo>
                  <a:pt x="3744614" y="1970179"/>
                </a:lnTo>
                <a:lnTo>
                  <a:pt x="3752867" y="1964142"/>
                </a:lnTo>
                <a:lnTo>
                  <a:pt x="3760802" y="1958104"/>
                </a:lnTo>
                <a:lnTo>
                  <a:pt x="3767786" y="1951749"/>
                </a:lnTo>
                <a:lnTo>
                  <a:pt x="3774769" y="1945393"/>
                </a:lnTo>
                <a:lnTo>
                  <a:pt x="3781117" y="1939038"/>
                </a:lnTo>
                <a:lnTo>
                  <a:pt x="3786830" y="1932365"/>
                </a:lnTo>
                <a:lnTo>
                  <a:pt x="3792226" y="1925691"/>
                </a:lnTo>
                <a:lnTo>
                  <a:pt x="3796988" y="1919018"/>
                </a:lnTo>
                <a:lnTo>
                  <a:pt x="3801432" y="1912027"/>
                </a:lnTo>
                <a:lnTo>
                  <a:pt x="3805240" y="1905354"/>
                </a:lnTo>
                <a:lnTo>
                  <a:pt x="3808415" y="1898363"/>
                </a:lnTo>
                <a:lnTo>
                  <a:pt x="3811271" y="1891372"/>
                </a:lnTo>
                <a:lnTo>
                  <a:pt x="3813176" y="1884063"/>
                </a:lnTo>
                <a:lnTo>
                  <a:pt x="3814763" y="1877072"/>
                </a:lnTo>
                <a:lnTo>
                  <a:pt x="3816033" y="1869446"/>
                </a:lnTo>
                <a:lnTo>
                  <a:pt x="3816350" y="1862455"/>
                </a:lnTo>
                <a:lnTo>
                  <a:pt x="3816350" y="2010536"/>
                </a:lnTo>
                <a:lnTo>
                  <a:pt x="3816033" y="2010854"/>
                </a:lnTo>
                <a:lnTo>
                  <a:pt x="3815398" y="2019434"/>
                </a:lnTo>
                <a:lnTo>
                  <a:pt x="3814763" y="2025154"/>
                </a:lnTo>
                <a:lnTo>
                  <a:pt x="3813493" y="2030556"/>
                </a:lnTo>
                <a:lnTo>
                  <a:pt x="3811906" y="2036276"/>
                </a:lnTo>
                <a:lnTo>
                  <a:pt x="3810319" y="2041678"/>
                </a:lnTo>
                <a:lnTo>
                  <a:pt x="3808097" y="2046762"/>
                </a:lnTo>
                <a:lnTo>
                  <a:pt x="3805558" y="2052482"/>
                </a:lnTo>
                <a:lnTo>
                  <a:pt x="3803019" y="2057567"/>
                </a:lnTo>
                <a:lnTo>
                  <a:pt x="3799844" y="2062969"/>
                </a:lnTo>
                <a:lnTo>
                  <a:pt x="3796036" y="2068053"/>
                </a:lnTo>
                <a:lnTo>
                  <a:pt x="3792226" y="2073137"/>
                </a:lnTo>
                <a:lnTo>
                  <a:pt x="3788418" y="2078540"/>
                </a:lnTo>
                <a:lnTo>
                  <a:pt x="3783974" y="2083624"/>
                </a:lnTo>
                <a:lnTo>
                  <a:pt x="3779212" y="2088391"/>
                </a:lnTo>
                <a:lnTo>
                  <a:pt x="3774134" y="2093475"/>
                </a:lnTo>
                <a:lnTo>
                  <a:pt x="3768420" y="2098241"/>
                </a:lnTo>
                <a:lnTo>
                  <a:pt x="3763024" y="2103326"/>
                </a:lnTo>
                <a:lnTo>
                  <a:pt x="3750963" y="2112859"/>
                </a:lnTo>
                <a:lnTo>
                  <a:pt x="3737314" y="2121757"/>
                </a:lnTo>
                <a:lnTo>
                  <a:pt x="3722713" y="2130972"/>
                </a:lnTo>
                <a:lnTo>
                  <a:pt x="3707477" y="2139552"/>
                </a:lnTo>
                <a:lnTo>
                  <a:pt x="3690971" y="2147814"/>
                </a:lnTo>
                <a:lnTo>
                  <a:pt x="3673513" y="2156076"/>
                </a:lnTo>
                <a:lnTo>
                  <a:pt x="3655103" y="2163702"/>
                </a:lnTo>
                <a:lnTo>
                  <a:pt x="3635424" y="2171011"/>
                </a:lnTo>
                <a:lnTo>
                  <a:pt x="3615109" y="2178320"/>
                </a:lnTo>
                <a:lnTo>
                  <a:pt x="3593842" y="2184993"/>
                </a:lnTo>
                <a:lnTo>
                  <a:pt x="3571941" y="2191349"/>
                </a:lnTo>
                <a:lnTo>
                  <a:pt x="3549087" y="2197068"/>
                </a:lnTo>
                <a:lnTo>
                  <a:pt x="3525281" y="2202788"/>
                </a:lnTo>
                <a:lnTo>
                  <a:pt x="3501157" y="2207873"/>
                </a:lnTo>
                <a:lnTo>
                  <a:pt x="3476082" y="2212639"/>
                </a:lnTo>
                <a:lnTo>
                  <a:pt x="3450371" y="2217088"/>
                </a:lnTo>
                <a:lnTo>
                  <a:pt x="3424343" y="2220584"/>
                </a:lnTo>
                <a:lnTo>
                  <a:pt x="3397680" y="2224079"/>
                </a:lnTo>
                <a:lnTo>
                  <a:pt x="3370065" y="2226939"/>
                </a:lnTo>
                <a:lnTo>
                  <a:pt x="3341815" y="2229163"/>
                </a:lnTo>
                <a:lnTo>
                  <a:pt x="3313565" y="2231070"/>
                </a:lnTo>
                <a:lnTo>
                  <a:pt x="3284680" y="2232341"/>
                </a:lnTo>
                <a:lnTo>
                  <a:pt x="3255478" y="2233294"/>
                </a:lnTo>
                <a:lnTo>
                  <a:pt x="3225959" y="2233612"/>
                </a:lnTo>
                <a:lnTo>
                  <a:pt x="3195487" y="2233294"/>
                </a:lnTo>
                <a:lnTo>
                  <a:pt x="3165650" y="2232341"/>
                </a:lnTo>
                <a:lnTo>
                  <a:pt x="3136130" y="2231070"/>
                </a:lnTo>
                <a:lnTo>
                  <a:pt x="3106928" y="2229163"/>
                </a:lnTo>
                <a:lnTo>
                  <a:pt x="3078678" y="2226303"/>
                </a:lnTo>
                <a:lnTo>
                  <a:pt x="3050428" y="2223761"/>
                </a:lnTo>
                <a:lnTo>
                  <a:pt x="3022813" y="2220266"/>
                </a:lnTo>
                <a:lnTo>
                  <a:pt x="2996150" y="2216135"/>
                </a:lnTo>
                <a:lnTo>
                  <a:pt x="2970122" y="2211368"/>
                </a:lnTo>
                <a:lnTo>
                  <a:pt x="2944729" y="2206602"/>
                </a:lnTo>
                <a:lnTo>
                  <a:pt x="2919971" y="2201199"/>
                </a:lnTo>
                <a:lnTo>
                  <a:pt x="2895847" y="2195797"/>
                </a:lnTo>
                <a:lnTo>
                  <a:pt x="2872994" y="2189442"/>
                </a:lnTo>
                <a:lnTo>
                  <a:pt x="2850775" y="2182769"/>
                </a:lnTo>
                <a:lnTo>
                  <a:pt x="2829190" y="2175460"/>
                </a:lnTo>
                <a:lnTo>
                  <a:pt x="2808876" y="2168469"/>
                </a:lnTo>
                <a:lnTo>
                  <a:pt x="2789196" y="2160525"/>
                </a:lnTo>
                <a:lnTo>
                  <a:pt x="2770469" y="2152580"/>
                </a:lnTo>
                <a:lnTo>
                  <a:pt x="2753328" y="2144001"/>
                </a:lnTo>
                <a:lnTo>
                  <a:pt x="2736823" y="2135103"/>
                </a:lnTo>
                <a:lnTo>
                  <a:pt x="2721269" y="2126205"/>
                </a:lnTo>
                <a:lnTo>
                  <a:pt x="2706986" y="2116990"/>
                </a:lnTo>
                <a:lnTo>
                  <a:pt x="2693972" y="2107139"/>
                </a:lnTo>
                <a:lnTo>
                  <a:pt x="2688258" y="2102372"/>
                </a:lnTo>
                <a:lnTo>
                  <a:pt x="2682227" y="2097288"/>
                </a:lnTo>
                <a:lnTo>
                  <a:pt x="2676831" y="2092522"/>
                </a:lnTo>
                <a:lnTo>
                  <a:pt x="2671753" y="2087437"/>
                </a:lnTo>
                <a:lnTo>
                  <a:pt x="2666991" y="2082353"/>
                </a:lnTo>
                <a:lnTo>
                  <a:pt x="2662548" y="2076951"/>
                </a:lnTo>
                <a:lnTo>
                  <a:pt x="2658104" y="2071549"/>
                </a:lnTo>
                <a:lnTo>
                  <a:pt x="2654612" y="2066464"/>
                </a:lnTo>
                <a:lnTo>
                  <a:pt x="2651121" y="2061062"/>
                </a:lnTo>
                <a:lnTo>
                  <a:pt x="2647947" y="2055342"/>
                </a:lnTo>
                <a:lnTo>
                  <a:pt x="2645090" y="2050258"/>
                </a:lnTo>
                <a:lnTo>
                  <a:pt x="2642868" y="2044856"/>
                </a:lnTo>
                <a:lnTo>
                  <a:pt x="2640329" y="2039454"/>
                </a:lnTo>
                <a:lnTo>
                  <a:pt x="2638742" y="2033416"/>
                </a:lnTo>
                <a:lnTo>
                  <a:pt x="2637789" y="2027696"/>
                </a:lnTo>
                <a:lnTo>
                  <a:pt x="2636520" y="2022294"/>
                </a:lnTo>
                <a:lnTo>
                  <a:pt x="2636202" y="2016256"/>
                </a:lnTo>
                <a:lnTo>
                  <a:pt x="2635885" y="2010854"/>
                </a:lnTo>
                <a:lnTo>
                  <a:pt x="2635250" y="2010854"/>
                </a:lnTo>
                <a:lnTo>
                  <a:pt x="2635250" y="1862137"/>
                </a:lnTo>
                <a:close/>
                <a:moveTo>
                  <a:pt x="3815353" y="1849331"/>
                </a:moveTo>
                <a:lnTo>
                  <a:pt x="3816061" y="1854393"/>
                </a:lnTo>
                <a:lnTo>
                  <a:pt x="3816350" y="1860279"/>
                </a:lnTo>
                <a:lnTo>
                  <a:pt x="3816061" y="1862137"/>
                </a:lnTo>
                <a:lnTo>
                  <a:pt x="3816061" y="1859040"/>
                </a:lnTo>
                <a:lnTo>
                  <a:pt x="3815773" y="1853154"/>
                </a:lnTo>
                <a:lnTo>
                  <a:pt x="3815353" y="1849331"/>
                </a:lnTo>
                <a:close/>
                <a:moveTo>
                  <a:pt x="2636143" y="1848861"/>
                </a:moveTo>
                <a:lnTo>
                  <a:pt x="2635885" y="1853247"/>
                </a:lnTo>
                <a:lnTo>
                  <a:pt x="2635250" y="1859280"/>
                </a:lnTo>
                <a:lnTo>
                  <a:pt x="2635250" y="1854517"/>
                </a:lnTo>
                <a:lnTo>
                  <a:pt x="2636143" y="1848861"/>
                </a:lnTo>
                <a:close/>
                <a:moveTo>
                  <a:pt x="3814618" y="1842622"/>
                </a:moveTo>
                <a:lnTo>
                  <a:pt x="3815195" y="1847888"/>
                </a:lnTo>
                <a:lnTo>
                  <a:pt x="3815353" y="1849331"/>
                </a:lnTo>
                <a:lnTo>
                  <a:pt x="3815195" y="1848198"/>
                </a:lnTo>
                <a:lnTo>
                  <a:pt x="3814618" y="1842622"/>
                </a:lnTo>
                <a:close/>
                <a:moveTo>
                  <a:pt x="2638425" y="1836737"/>
                </a:moveTo>
                <a:lnTo>
                  <a:pt x="2636838" y="1842770"/>
                </a:lnTo>
                <a:lnTo>
                  <a:pt x="2636202" y="1848485"/>
                </a:lnTo>
                <a:lnTo>
                  <a:pt x="2636143" y="1848861"/>
                </a:lnTo>
                <a:lnTo>
                  <a:pt x="2636202" y="1847850"/>
                </a:lnTo>
                <a:lnTo>
                  <a:pt x="2636838" y="1842452"/>
                </a:lnTo>
                <a:lnTo>
                  <a:pt x="2638425" y="1836737"/>
                </a:lnTo>
                <a:close/>
                <a:moveTo>
                  <a:pt x="3187700" y="1751012"/>
                </a:moveTo>
                <a:lnTo>
                  <a:pt x="3187700" y="1827212"/>
                </a:lnTo>
                <a:lnTo>
                  <a:pt x="3172031" y="1824063"/>
                </a:lnTo>
                <a:lnTo>
                  <a:pt x="3153163" y="1820285"/>
                </a:lnTo>
                <a:lnTo>
                  <a:pt x="3144209" y="1818396"/>
                </a:lnTo>
                <a:lnTo>
                  <a:pt x="3136535" y="1816191"/>
                </a:lnTo>
                <a:lnTo>
                  <a:pt x="3129179" y="1813987"/>
                </a:lnTo>
                <a:lnTo>
                  <a:pt x="3122144" y="1811153"/>
                </a:lnTo>
                <a:lnTo>
                  <a:pt x="3115749" y="1808005"/>
                </a:lnTo>
                <a:lnTo>
                  <a:pt x="3109673" y="1804541"/>
                </a:lnTo>
                <a:lnTo>
                  <a:pt x="3106475" y="1801707"/>
                </a:lnTo>
                <a:lnTo>
                  <a:pt x="3103917" y="1799503"/>
                </a:lnTo>
                <a:lnTo>
                  <a:pt x="3101998" y="1796669"/>
                </a:lnTo>
                <a:lnTo>
                  <a:pt x="3100399" y="1793835"/>
                </a:lnTo>
                <a:lnTo>
                  <a:pt x="3099120" y="1791001"/>
                </a:lnTo>
                <a:lnTo>
                  <a:pt x="3098800" y="1788167"/>
                </a:lnTo>
                <a:lnTo>
                  <a:pt x="3098800" y="1785334"/>
                </a:lnTo>
                <a:lnTo>
                  <a:pt x="3099120" y="1782500"/>
                </a:lnTo>
                <a:lnTo>
                  <a:pt x="3099759" y="1779351"/>
                </a:lnTo>
                <a:lnTo>
                  <a:pt x="3101358" y="1777147"/>
                </a:lnTo>
                <a:lnTo>
                  <a:pt x="3103597" y="1774313"/>
                </a:lnTo>
                <a:lnTo>
                  <a:pt x="3105835" y="1771794"/>
                </a:lnTo>
                <a:lnTo>
                  <a:pt x="3108713" y="1769275"/>
                </a:lnTo>
                <a:lnTo>
                  <a:pt x="3112231" y="1767386"/>
                </a:lnTo>
                <a:lnTo>
                  <a:pt x="3116068" y="1765182"/>
                </a:lnTo>
                <a:lnTo>
                  <a:pt x="3120545" y="1763607"/>
                </a:lnTo>
                <a:lnTo>
                  <a:pt x="3127581" y="1760773"/>
                </a:lnTo>
                <a:lnTo>
                  <a:pt x="3135255" y="1758884"/>
                </a:lnTo>
                <a:lnTo>
                  <a:pt x="3143250" y="1756680"/>
                </a:lnTo>
                <a:lnTo>
                  <a:pt x="3151564" y="1755106"/>
                </a:lnTo>
                <a:lnTo>
                  <a:pt x="3160199" y="1753531"/>
                </a:lnTo>
                <a:lnTo>
                  <a:pt x="3169472" y="1752587"/>
                </a:lnTo>
                <a:lnTo>
                  <a:pt x="3178426" y="1751642"/>
                </a:lnTo>
                <a:lnTo>
                  <a:pt x="3187700" y="1751012"/>
                </a:lnTo>
                <a:close/>
                <a:moveTo>
                  <a:pt x="3203106" y="1692876"/>
                </a:moveTo>
                <a:lnTo>
                  <a:pt x="3200250" y="1693193"/>
                </a:lnTo>
                <a:lnTo>
                  <a:pt x="3197710" y="1693827"/>
                </a:lnTo>
                <a:lnTo>
                  <a:pt x="3194854" y="1694144"/>
                </a:lnTo>
                <a:lnTo>
                  <a:pt x="3192949" y="1694778"/>
                </a:lnTo>
                <a:lnTo>
                  <a:pt x="3191045" y="1696045"/>
                </a:lnTo>
                <a:lnTo>
                  <a:pt x="3189458" y="1697313"/>
                </a:lnTo>
                <a:lnTo>
                  <a:pt x="3188506" y="1698581"/>
                </a:lnTo>
                <a:lnTo>
                  <a:pt x="3188188" y="1699532"/>
                </a:lnTo>
                <a:lnTo>
                  <a:pt x="3188188" y="1720450"/>
                </a:lnTo>
                <a:lnTo>
                  <a:pt x="3171684" y="1721718"/>
                </a:lnTo>
                <a:lnTo>
                  <a:pt x="3155179" y="1723620"/>
                </a:lnTo>
                <a:lnTo>
                  <a:pt x="3139309" y="1726155"/>
                </a:lnTo>
                <a:lnTo>
                  <a:pt x="3123756" y="1728691"/>
                </a:lnTo>
                <a:lnTo>
                  <a:pt x="3108838" y="1731860"/>
                </a:lnTo>
                <a:lnTo>
                  <a:pt x="3095190" y="1735347"/>
                </a:lnTo>
                <a:lnTo>
                  <a:pt x="3081542" y="1739784"/>
                </a:lnTo>
                <a:lnTo>
                  <a:pt x="3069480" y="1744538"/>
                </a:lnTo>
                <a:lnTo>
                  <a:pt x="3061228" y="1748342"/>
                </a:lnTo>
                <a:lnTo>
                  <a:pt x="3053293" y="1752462"/>
                </a:lnTo>
                <a:lnTo>
                  <a:pt x="3046310" y="1756582"/>
                </a:lnTo>
                <a:lnTo>
                  <a:pt x="3040280" y="1761019"/>
                </a:lnTo>
                <a:lnTo>
                  <a:pt x="3034884" y="1765774"/>
                </a:lnTo>
                <a:lnTo>
                  <a:pt x="3030440" y="1770528"/>
                </a:lnTo>
                <a:lnTo>
                  <a:pt x="3026949" y="1775282"/>
                </a:lnTo>
                <a:lnTo>
                  <a:pt x="3024092" y="1780353"/>
                </a:lnTo>
                <a:lnTo>
                  <a:pt x="3022505" y="1785107"/>
                </a:lnTo>
                <a:lnTo>
                  <a:pt x="3021235" y="1790179"/>
                </a:lnTo>
                <a:lnTo>
                  <a:pt x="3021235" y="1794933"/>
                </a:lnTo>
                <a:lnTo>
                  <a:pt x="3022505" y="1800004"/>
                </a:lnTo>
                <a:lnTo>
                  <a:pt x="3024092" y="1805075"/>
                </a:lnTo>
                <a:lnTo>
                  <a:pt x="3026949" y="1809829"/>
                </a:lnTo>
                <a:lnTo>
                  <a:pt x="3030758" y="1814583"/>
                </a:lnTo>
                <a:lnTo>
                  <a:pt x="3035519" y="1819338"/>
                </a:lnTo>
                <a:lnTo>
                  <a:pt x="3040597" y="1823775"/>
                </a:lnTo>
                <a:lnTo>
                  <a:pt x="3046310" y="1827578"/>
                </a:lnTo>
                <a:lnTo>
                  <a:pt x="3052976" y="1831065"/>
                </a:lnTo>
                <a:lnTo>
                  <a:pt x="3059958" y="1835185"/>
                </a:lnTo>
                <a:lnTo>
                  <a:pt x="3067893" y="1838354"/>
                </a:lnTo>
                <a:lnTo>
                  <a:pt x="3076146" y="1841524"/>
                </a:lnTo>
                <a:lnTo>
                  <a:pt x="3084716" y="1844059"/>
                </a:lnTo>
                <a:lnTo>
                  <a:pt x="3094555" y="1846595"/>
                </a:lnTo>
                <a:lnTo>
                  <a:pt x="3130104" y="1853885"/>
                </a:lnTo>
                <a:lnTo>
                  <a:pt x="3188188" y="1865929"/>
                </a:lnTo>
                <a:lnTo>
                  <a:pt x="3188188" y="1956259"/>
                </a:lnTo>
                <a:lnTo>
                  <a:pt x="3173588" y="1954357"/>
                </a:lnTo>
                <a:lnTo>
                  <a:pt x="3159305" y="1952455"/>
                </a:lnTo>
                <a:lnTo>
                  <a:pt x="3152005" y="1951187"/>
                </a:lnTo>
                <a:lnTo>
                  <a:pt x="3144070" y="1949603"/>
                </a:lnTo>
                <a:lnTo>
                  <a:pt x="3127565" y="1945799"/>
                </a:lnTo>
                <a:lnTo>
                  <a:pt x="3111695" y="1941362"/>
                </a:lnTo>
                <a:lnTo>
                  <a:pt x="3098681" y="1936608"/>
                </a:lnTo>
                <a:lnTo>
                  <a:pt x="3095190" y="1935657"/>
                </a:lnTo>
                <a:lnTo>
                  <a:pt x="3091699" y="1934072"/>
                </a:lnTo>
                <a:lnTo>
                  <a:pt x="3088842" y="1932805"/>
                </a:lnTo>
                <a:lnTo>
                  <a:pt x="3088524" y="1932488"/>
                </a:lnTo>
                <a:lnTo>
                  <a:pt x="3084398" y="1929952"/>
                </a:lnTo>
                <a:lnTo>
                  <a:pt x="3082176" y="1928684"/>
                </a:lnTo>
                <a:lnTo>
                  <a:pt x="3079637" y="1927733"/>
                </a:lnTo>
                <a:lnTo>
                  <a:pt x="3077415" y="1926783"/>
                </a:lnTo>
                <a:lnTo>
                  <a:pt x="3074559" y="1926149"/>
                </a:lnTo>
                <a:lnTo>
                  <a:pt x="3068211" y="1925198"/>
                </a:lnTo>
                <a:lnTo>
                  <a:pt x="3061863" y="1924881"/>
                </a:lnTo>
                <a:lnTo>
                  <a:pt x="3055197" y="1925515"/>
                </a:lnTo>
                <a:lnTo>
                  <a:pt x="3048532" y="1926466"/>
                </a:lnTo>
                <a:lnTo>
                  <a:pt x="3042184" y="1928050"/>
                </a:lnTo>
                <a:lnTo>
                  <a:pt x="3035836" y="1929952"/>
                </a:lnTo>
                <a:lnTo>
                  <a:pt x="3030123" y="1932488"/>
                </a:lnTo>
                <a:lnTo>
                  <a:pt x="3025044" y="1934706"/>
                </a:lnTo>
                <a:lnTo>
                  <a:pt x="3020918" y="1937559"/>
                </a:lnTo>
                <a:lnTo>
                  <a:pt x="3017427" y="1940728"/>
                </a:lnTo>
                <a:lnTo>
                  <a:pt x="3016157" y="1941679"/>
                </a:lnTo>
                <a:lnTo>
                  <a:pt x="3015522" y="1943264"/>
                </a:lnTo>
                <a:lnTo>
                  <a:pt x="3015205" y="1944849"/>
                </a:lnTo>
                <a:lnTo>
                  <a:pt x="3015205" y="1946116"/>
                </a:lnTo>
                <a:lnTo>
                  <a:pt x="3015205" y="1947701"/>
                </a:lnTo>
                <a:lnTo>
                  <a:pt x="3015840" y="1948969"/>
                </a:lnTo>
                <a:lnTo>
                  <a:pt x="3017109" y="1950554"/>
                </a:lnTo>
                <a:lnTo>
                  <a:pt x="3018696" y="1951504"/>
                </a:lnTo>
                <a:lnTo>
                  <a:pt x="3025044" y="1955625"/>
                </a:lnTo>
                <a:lnTo>
                  <a:pt x="3032027" y="1959428"/>
                </a:lnTo>
                <a:lnTo>
                  <a:pt x="3039962" y="1962915"/>
                </a:lnTo>
                <a:lnTo>
                  <a:pt x="3048532" y="1966084"/>
                </a:lnTo>
                <a:lnTo>
                  <a:pt x="3057737" y="1969253"/>
                </a:lnTo>
                <a:lnTo>
                  <a:pt x="3067576" y="1972106"/>
                </a:lnTo>
                <a:lnTo>
                  <a:pt x="3077733" y="1974959"/>
                </a:lnTo>
                <a:lnTo>
                  <a:pt x="3088842" y="1977177"/>
                </a:lnTo>
                <a:lnTo>
                  <a:pt x="3100268" y="1979713"/>
                </a:lnTo>
                <a:lnTo>
                  <a:pt x="3111695" y="1981614"/>
                </a:lnTo>
                <a:lnTo>
                  <a:pt x="3123756" y="1983516"/>
                </a:lnTo>
                <a:lnTo>
                  <a:pt x="3136452" y="1985101"/>
                </a:lnTo>
                <a:lnTo>
                  <a:pt x="3149148" y="1986369"/>
                </a:lnTo>
                <a:lnTo>
                  <a:pt x="3162162" y="1987636"/>
                </a:lnTo>
                <a:lnTo>
                  <a:pt x="3188188" y="1989538"/>
                </a:lnTo>
                <a:lnTo>
                  <a:pt x="3188188" y="2009823"/>
                </a:lnTo>
                <a:lnTo>
                  <a:pt x="3188506" y="2011407"/>
                </a:lnTo>
                <a:lnTo>
                  <a:pt x="3189458" y="2012675"/>
                </a:lnTo>
                <a:lnTo>
                  <a:pt x="3191045" y="2013626"/>
                </a:lnTo>
                <a:lnTo>
                  <a:pt x="3192949" y="2014577"/>
                </a:lnTo>
                <a:lnTo>
                  <a:pt x="3194854" y="2015528"/>
                </a:lnTo>
                <a:lnTo>
                  <a:pt x="3197710" y="2015845"/>
                </a:lnTo>
                <a:lnTo>
                  <a:pt x="3200250" y="2016162"/>
                </a:lnTo>
                <a:lnTo>
                  <a:pt x="3203106" y="2016479"/>
                </a:lnTo>
                <a:lnTo>
                  <a:pt x="3254843" y="2016479"/>
                </a:lnTo>
                <a:lnTo>
                  <a:pt x="3258017" y="2016162"/>
                </a:lnTo>
                <a:lnTo>
                  <a:pt x="3260556" y="2015845"/>
                </a:lnTo>
                <a:lnTo>
                  <a:pt x="3263413" y="2015528"/>
                </a:lnTo>
                <a:lnTo>
                  <a:pt x="3265317" y="2014577"/>
                </a:lnTo>
                <a:lnTo>
                  <a:pt x="3267539" y="2013626"/>
                </a:lnTo>
                <a:lnTo>
                  <a:pt x="3269126" y="2012675"/>
                </a:lnTo>
                <a:lnTo>
                  <a:pt x="3269761" y="2011407"/>
                </a:lnTo>
                <a:lnTo>
                  <a:pt x="3270078" y="2009823"/>
                </a:lnTo>
                <a:lnTo>
                  <a:pt x="3270078" y="1988587"/>
                </a:lnTo>
                <a:lnTo>
                  <a:pt x="3286265" y="1987636"/>
                </a:lnTo>
                <a:lnTo>
                  <a:pt x="3302136" y="1986369"/>
                </a:lnTo>
                <a:lnTo>
                  <a:pt x="3317371" y="1984467"/>
                </a:lnTo>
                <a:lnTo>
                  <a:pt x="3331971" y="1981931"/>
                </a:lnTo>
                <a:lnTo>
                  <a:pt x="3345937" y="1979079"/>
                </a:lnTo>
                <a:lnTo>
                  <a:pt x="3358950" y="1976543"/>
                </a:lnTo>
                <a:lnTo>
                  <a:pt x="3370694" y="1973057"/>
                </a:lnTo>
                <a:lnTo>
                  <a:pt x="3381486" y="1968937"/>
                </a:lnTo>
                <a:lnTo>
                  <a:pt x="3390056" y="1965450"/>
                </a:lnTo>
                <a:lnTo>
                  <a:pt x="3398308" y="1961964"/>
                </a:lnTo>
                <a:lnTo>
                  <a:pt x="3405291" y="1957843"/>
                </a:lnTo>
                <a:lnTo>
                  <a:pt x="3411956" y="1953723"/>
                </a:lnTo>
                <a:lnTo>
                  <a:pt x="3417670" y="1949286"/>
                </a:lnTo>
                <a:lnTo>
                  <a:pt x="3422748" y="1944849"/>
                </a:lnTo>
                <a:lnTo>
                  <a:pt x="3427192" y="1940094"/>
                </a:lnTo>
                <a:lnTo>
                  <a:pt x="3430683" y="1935657"/>
                </a:lnTo>
                <a:lnTo>
                  <a:pt x="3433540" y="1930903"/>
                </a:lnTo>
                <a:lnTo>
                  <a:pt x="3435444" y="1926149"/>
                </a:lnTo>
                <a:lnTo>
                  <a:pt x="3436396" y="1921078"/>
                </a:lnTo>
                <a:lnTo>
                  <a:pt x="3437031" y="1916323"/>
                </a:lnTo>
                <a:lnTo>
                  <a:pt x="3436079" y="1910935"/>
                </a:lnTo>
                <a:lnTo>
                  <a:pt x="3434492" y="1905864"/>
                </a:lnTo>
                <a:lnTo>
                  <a:pt x="3432270" y="1901110"/>
                </a:lnTo>
                <a:lnTo>
                  <a:pt x="3429096" y="1896039"/>
                </a:lnTo>
                <a:lnTo>
                  <a:pt x="3426557" y="1893820"/>
                </a:lnTo>
                <a:lnTo>
                  <a:pt x="3424335" y="1890968"/>
                </a:lnTo>
                <a:lnTo>
                  <a:pt x="3418304" y="1886530"/>
                </a:lnTo>
                <a:lnTo>
                  <a:pt x="3411639" y="1882093"/>
                </a:lnTo>
                <a:lnTo>
                  <a:pt x="3404339" y="1877973"/>
                </a:lnTo>
                <a:lnTo>
                  <a:pt x="3395451" y="1874169"/>
                </a:lnTo>
                <a:lnTo>
                  <a:pt x="3385929" y="1870683"/>
                </a:lnTo>
                <a:lnTo>
                  <a:pt x="3375772" y="1866880"/>
                </a:lnTo>
                <a:lnTo>
                  <a:pt x="3365298" y="1863710"/>
                </a:lnTo>
                <a:lnTo>
                  <a:pt x="3354189" y="1860541"/>
                </a:lnTo>
                <a:lnTo>
                  <a:pt x="3342763" y="1858005"/>
                </a:lnTo>
                <a:lnTo>
                  <a:pt x="3318640" y="1852300"/>
                </a:lnTo>
                <a:lnTo>
                  <a:pt x="3294200" y="1847546"/>
                </a:lnTo>
                <a:lnTo>
                  <a:pt x="3270078" y="1843426"/>
                </a:lnTo>
                <a:lnTo>
                  <a:pt x="3270078" y="1752779"/>
                </a:lnTo>
                <a:lnTo>
                  <a:pt x="3291026" y="1755631"/>
                </a:lnTo>
                <a:lnTo>
                  <a:pt x="3298961" y="1756582"/>
                </a:lnTo>
                <a:lnTo>
                  <a:pt x="3306896" y="1758801"/>
                </a:lnTo>
                <a:lnTo>
                  <a:pt x="3323719" y="1762921"/>
                </a:lnTo>
                <a:lnTo>
                  <a:pt x="3339589" y="1767992"/>
                </a:lnTo>
                <a:lnTo>
                  <a:pt x="3352920" y="1772746"/>
                </a:lnTo>
                <a:lnTo>
                  <a:pt x="3360537" y="1775599"/>
                </a:lnTo>
                <a:lnTo>
                  <a:pt x="3363076" y="1777184"/>
                </a:lnTo>
                <a:lnTo>
                  <a:pt x="3367203" y="1779402"/>
                </a:lnTo>
                <a:lnTo>
                  <a:pt x="3369424" y="1780670"/>
                </a:lnTo>
                <a:lnTo>
                  <a:pt x="3371964" y="1781938"/>
                </a:lnTo>
                <a:lnTo>
                  <a:pt x="3374186" y="1783206"/>
                </a:lnTo>
                <a:lnTo>
                  <a:pt x="3377042" y="1783523"/>
                </a:lnTo>
                <a:lnTo>
                  <a:pt x="3383390" y="1784157"/>
                </a:lnTo>
                <a:lnTo>
                  <a:pt x="3389738" y="1784790"/>
                </a:lnTo>
                <a:lnTo>
                  <a:pt x="3396404" y="1784157"/>
                </a:lnTo>
                <a:lnTo>
                  <a:pt x="3403069" y="1783206"/>
                </a:lnTo>
                <a:lnTo>
                  <a:pt x="3409417" y="1781621"/>
                </a:lnTo>
                <a:lnTo>
                  <a:pt x="3415765" y="1779402"/>
                </a:lnTo>
                <a:lnTo>
                  <a:pt x="3421478" y="1777184"/>
                </a:lnTo>
                <a:lnTo>
                  <a:pt x="3426557" y="1774965"/>
                </a:lnTo>
                <a:lnTo>
                  <a:pt x="3430683" y="1772113"/>
                </a:lnTo>
                <a:lnTo>
                  <a:pt x="3434174" y="1769260"/>
                </a:lnTo>
                <a:lnTo>
                  <a:pt x="3435127" y="1767675"/>
                </a:lnTo>
                <a:lnTo>
                  <a:pt x="3436079" y="1766091"/>
                </a:lnTo>
                <a:lnTo>
                  <a:pt x="3436396" y="1765140"/>
                </a:lnTo>
                <a:lnTo>
                  <a:pt x="3436396" y="1763555"/>
                </a:lnTo>
                <a:lnTo>
                  <a:pt x="3436079" y="1761970"/>
                </a:lnTo>
                <a:lnTo>
                  <a:pt x="3435761" y="1760702"/>
                </a:lnTo>
                <a:lnTo>
                  <a:pt x="3434492" y="1759118"/>
                </a:lnTo>
                <a:lnTo>
                  <a:pt x="3432905" y="1757850"/>
                </a:lnTo>
                <a:lnTo>
                  <a:pt x="3428144" y="1754997"/>
                </a:lnTo>
                <a:lnTo>
                  <a:pt x="3423065" y="1752145"/>
                </a:lnTo>
                <a:lnTo>
                  <a:pt x="3417352" y="1749292"/>
                </a:lnTo>
                <a:lnTo>
                  <a:pt x="3410369" y="1746440"/>
                </a:lnTo>
                <a:lnTo>
                  <a:pt x="3403386" y="1743587"/>
                </a:lnTo>
                <a:lnTo>
                  <a:pt x="3396404" y="1741369"/>
                </a:lnTo>
                <a:lnTo>
                  <a:pt x="3380534" y="1736614"/>
                </a:lnTo>
                <a:lnTo>
                  <a:pt x="3363711" y="1732177"/>
                </a:lnTo>
                <a:lnTo>
                  <a:pt x="3346572" y="1728374"/>
                </a:lnTo>
                <a:lnTo>
                  <a:pt x="3329749" y="1725204"/>
                </a:lnTo>
                <a:lnTo>
                  <a:pt x="3313562" y="1723303"/>
                </a:lnTo>
                <a:lnTo>
                  <a:pt x="3292296" y="1720767"/>
                </a:lnTo>
                <a:lnTo>
                  <a:pt x="3270078" y="1719182"/>
                </a:lnTo>
                <a:lnTo>
                  <a:pt x="3270078" y="1699532"/>
                </a:lnTo>
                <a:lnTo>
                  <a:pt x="3269761" y="1698581"/>
                </a:lnTo>
                <a:lnTo>
                  <a:pt x="3269126" y="1697313"/>
                </a:lnTo>
                <a:lnTo>
                  <a:pt x="3267539" y="1696045"/>
                </a:lnTo>
                <a:lnTo>
                  <a:pt x="3265317" y="1694778"/>
                </a:lnTo>
                <a:lnTo>
                  <a:pt x="3263413" y="1694144"/>
                </a:lnTo>
                <a:lnTo>
                  <a:pt x="3260556" y="1693827"/>
                </a:lnTo>
                <a:lnTo>
                  <a:pt x="3258017" y="1693193"/>
                </a:lnTo>
                <a:lnTo>
                  <a:pt x="3254843" y="1692876"/>
                </a:lnTo>
                <a:lnTo>
                  <a:pt x="3203106" y="1692876"/>
                </a:lnTo>
                <a:close/>
                <a:moveTo>
                  <a:pt x="3225959" y="1673225"/>
                </a:moveTo>
                <a:lnTo>
                  <a:pt x="3251986" y="1673542"/>
                </a:lnTo>
                <a:lnTo>
                  <a:pt x="3278013" y="1674493"/>
                </a:lnTo>
                <a:lnTo>
                  <a:pt x="3303722" y="1675444"/>
                </a:lnTo>
                <a:lnTo>
                  <a:pt x="3328480" y="1677028"/>
                </a:lnTo>
                <a:lnTo>
                  <a:pt x="3353237" y="1679247"/>
                </a:lnTo>
                <a:lnTo>
                  <a:pt x="3377360" y="1681466"/>
                </a:lnTo>
                <a:lnTo>
                  <a:pt x="3401165" y="1684318"/>
                </a:lnTo>
                <a:lnTo>
                  <a:pt x="3424335" y="1687805"/>
                </a:lnTo>
                <a:lnTo>
                  <a:pt x="3446870" y="1691291"/>
                </a:lnTo>
                <a:lnTo>
                  <a:pt x="3468771" y="1695411"/>
                </a:lnTo>
                <a:lnTo>
                  <a:pt x="3490037" y="1699532"/>
                </a:lnTo>
                <a:lnTo>
                  <a:pt x="3510668" y="1704286"/>
                </a:lnTo>
                <a:lnTo>
                  <a:pt x="3530664" y="1709357"/>
                </a:lnTo>
                <a:lnTo>
                  <a:pt x="3550026" y="1715062"/>
                </a:lnTo>
                <a:lnTo>
                  <a:pt x="3568752" y="1720450"/>
                </a:lnTo>
                <a:lnTo>
                  <a:pt x="3586527" y="1726789"/>
                </a:lnTo>
                <a:lnTo>
                  <a:pt x="3603349" y="1733128"/>
                </a:lnTo>
                <a:lnTo>
                  <a:pt x="3619219" y="1739467"/>
                </a:lnTo>
                <a:lnTo>
                  <a:pt x="3634454" y="1746440"/>
                </a:lnTo>
                <a:lnTo>
                  <a:pt x="3648738" y="1753413"/>
                </a:lnTo>
                <a:lnTo>
                  <a:pt x="3661751" y="1760702"/>
                </a:lnTo>
                <a:lnTo>
                  <a:pt x="3673812" y="1768626"/>
                </a:lnTo>
                <a:lnTo>
                  <a:pt x="3685239" y="1776550"/>
                </a:lnTo>
                <a:lnTo>
                  <a:pt x="3695713" y="1784157"/>
                </a:lnTo>
                <a:lnTo>
                  <a:pt x="3704600" y="1792397"/>
                </a:lnTo>
                <a:lnTo>
                  <a:pt x="3708726" y="1796834"/>
                </a:lnTo>
                <a:lnTo>
                  <a:pt x="3712535" y="1800955"/>
                </a:lnTo>
                <a:lnTo>
                  <a:pt x="3716027" y="1805075"/>
                </a:lnTo>
                <a:lnTo>
                  <a:pt x="3719518" y="1809512"/>
                </a:lnTo>
                <a:lnTo>
                  <a:pt x="3722375" y="1813950"/>
                </a:lnTo>
                <a:lnTo>
                  <a:pt x="3725231" y="1818704"/>
                </a:lnTo>
                <a:lnTo>
                  <a:pt x="3727453" y="1822824"/>
                </a:lnTo>
                <a:lnTo>
                  <a:pt x="3729357" y="1827261"/>
                </a:lnTo>
                <a:lnTo>
                  <a:pt x="3731579" y="1832015"/>
                </a:lnTo>
                <a:lnTo>
                  <a:pt x="3733166" y="1836136"/>
                </a:lnTo>
                <a:lnTo>
                  <a:pt x="3733801" y="1840890"/>
                </a:lnTo>
                <a:lnTo>
                  <a:pt x="3735071" y="1845644"/>
                </a:lnTo>
                <a:lnTo>
                  <a:pt x="3735388" y="1850081"/>
                </a:lnTo>
                <a:lnTo>
                  <a:pt x="3735388" y="1854836"/>
                </a:lnTo>
                <a:lnTo>
                  <a:pt x="3735388" y="1859590"/>
                </a:lnTo>
                <a:lnTo>
                  <a:pt x="3735071" y="1864344"/>
                </a:lnTo>
                <a:lnTo>
                  <a:pt x="3733801" y="1869098"/>
                </a:lnTo>
                <a:lnTo>
                  <a:pt x="3733166" y="1873219"/>
                </a:lnTo>
                <a:lnTo>
                  <a:pt x="3731579" y="1877973"/>
                </a:lnTo>
                <a:lnTo>
                  <a:pt x="3729357" y="1882727"/>
                </a:lnTo>
                <a:lnTo>
                  <a:pt x="3727453" y="1887164"/>
                </a:lnTo>
                <a:lnTo>
                  <a:pt x="3725231" y="1891285"/>
                </a:lnTo>
                <a:lnTo>
                  <a:pt x="3722375" y="1895722"/>
                </a:lnTo>
                <a:lnTo>
                  <a:pt x="3719518" y="1900476"/>
                </a:lnTo>
                <a:lnTo>
                  <a:pt x="3716027" y="1904913"/>
                </a:lnTo>
                <a:lnTo>
                  <a:pt x="3712535" y="1908717"/>
                </a:lnTo>
                <a:lnTo>
                  <a:pt x="3708726" y="1913154"/>
                </a:lnTo>
                <a:lnTo>
                  <a:pt x="3704600" y="1917274"/>
                </a:lnTo>
                <a:lnTo>
                  <a:pt x="3695713" y="1925515"/>
                </a:lnTo>
                <a:lnTo>
                  <a:pt x="3685239" y="1933438"/>
                </a:lnTo>
                <a:lnTo>
                  <a:pt x="3673812" y="1941362"/>
                </a:lnTo>
                <a:lnTo>
                  <a:pt x="3661751" y="1948969"/>
                </a:lnTo>
                <a:lnTo>
                  <a:pt x="3648738" y="1956259"/>
                </a:lnTo>
                <a:lnTo>
                  <a:pt x="3634454" y="1963548"/>
                </a:lnTo>
                <a:lnTo>
                  <a:pt x="3619219" y="1970521"/>
                </a:lnTo>
                <a:lnTo>
                  <a:pt x="3603349" y="1976860"/>
                </a:lnTo>
                <a:lnTo>
                  <a:pt x="3586527" y="1983199"/>
                </a:lnTo>
                <a:lnTo>
                  <a:pt x="3568752" y="1989538"/>
                </a:lnTo>
                <a:lnTo>
                  <a:pt x="3550026" y="1994926"/>
                </a:lnTo>
                <a:lnTo>
                  <a:pt x="3530664" y="2000631"/>
                </a:lnTo>
                <a:lnTo>
                  <a:pt x="3510668" y="2005702"/>
                </a:lnTo>
                <a:lnTo>
                  <a:pt x="3490037" y="2010457"/>
                </a:lnTo>
                <a:lnTo>
                  <a:pt x="3468771" y="2014577"/>
                </a:lnTo>
                <a:lnTo>
                  <a:pt x="3446870" y="2018697"/>
                </a:lnTo>
                <a:lnTo>
                  <a:pt x="3424335" y="2022184"/>
                </a:lnTo>
                <a:lnTo>
                  <a:pt x="3401165" y="2025670"/>
                </a:lnTo>
                <a:lnTo>
                  <a:pt x="3377360" y="2028523"/>
                </a:lnTo>
                <a:lnTo>
                  <a:pt x="3353237" y="2030741"/>
                </a:lnTo>
                <a:lnTo>
                  <a:pt x="3328480" y="2032643"/>
                </a:lnTo>
                <a:lnTo>
                  <a:pt x="3303722" y="2034228"/>
                </a:lnTo>
                <a:lnTo>
                  <a:pt x="3278013" y="2035495"/>
                </a:lnTo>
                <a:lnTo>
                  <a:pt x="3251986" y="2036446"/>
                </a:lnTo>
                <a:lnTo>
                  <a:pt x="3225959" y="2036763"/>
                </a:lnTo>
                <a:lnTo>
                  <a:pt x="3199615" y="2036446"/>
                </a:lnTo>
                <a:lnTo>
                  <a:pt x="3173905" y="2035495"/>
                </a:lnTo>
                <a:lnTo>
                  <a:pt x="3148196" y="2034228"/>
                </a:lnTo>
                <a:lnTo>
                  <a:pt x="3123121" y="2032643"/>
                </a:lnTo>
                <a:lnTo>
                  <a:pt x="3098681" y="2030741"/>
                </a:lnTo>
                <a:lnTo>
                  <a:pt x="3074241" y="2028523"/>
                </a:lnTo>
                <a:lnTo>
                  <a:pt x="3050436" y="2025670"/>
                </a:lnTo>
                <a:lnTo>
                  <a:pt x="3027584" y="2022184"/>
                </a:lnTo>
                <a:lnTo>
                  <a:pt x="3004731" y="2018697"/>
                </a:lnTo>
                <a:lnTo>
                  <a:pt x="2983147" y="2014577"/>
                </a:lnTo>
                <a:lnTo>
                  <a:pt x="2961564" y="2010457"/>
                </a:lnTo>
                <a:lnTo>
                  <a:pt x="2940933" y="2005702"/>
                </a:lnTo>
                <a:lnTo>
                  <a:pt x="2920937" y="2000631"/>
                </a:lnTo>
                <a:lnTo>
                  <a:pt x="2901575" y="1994926"/>
                </a:lnTo>
                <a:lnTo>
                  <a:pt x="2883483" y="1989538"/>
                </a:lnTo>
                <a:lnTo>
                  <a:pt x="2865709" y="1983199"/>
                </a:lnTo>
                <a:lnTo>
                  <a:pt x="2848569" y="1976860"/>
                </a:lnTo>
                <a:lnTo>
                  <a:pt x="2832382" y="1970521"/>
                </a:lnTo>
                <a:lnTo>
                  <a:pt x="2817464" y="1963548"/>
                </a:lnTo>
                <a:lnTo>
                  <a:pt x="2803181" y="1956259"/>
                </a:lnTo>
                <a:lnTo>
                  <a:pt x="2789850" y="1948969"/>
                </a:lnTo>
                <a:lnTo>
                  <a:pt x="2777789" y="1941362"/>
                </a:lnTo>
                <a:lnTo>
                  <a:pt x="2766362" y="1933438"/>
                </a:lnTo>
                <a:lnTo>
                  <a:pt x="2755888" y="1925515"/>
                </a:lnTo>
                <a:lnTo>
                  <a:pt x="2747001" y="1917274"/>
                </a:lnTo>
                <a:lnTo>
                  <a:pt x="2742875" y="1913154"/>
                </a:lnTo>
                <a:lnTo>
                  <a:pt x="2739066" y="1908717"/>
                </a:lnTo>
                <a:lnTo>
                  <a:pt x="2735574" y="1904913"/>
                </a:lnTo>
                <a:lnTo>
                  <a:pt x="2732400" y="1900476"/>
                </a:lnTo>
                <a:lnTo>
                  <a:pt x="2729226" y="1895722"/>
                </a:lnTo>
                <a:lnTo>
                  <a:pt x="2726370" y="1891285"/>
                </a:lnTo>
                <a:lnTo>
                  <a:pt x="2724148" y="1887164"/>
                </a:lnTo>
                <a:lnTo>
                  <a:pt x="2722244" y="1882727"/>
                </a:lnTo>
                <a:lnTo>
                  <a:pt x="2720022" y="1877973"/>
                </a:lnTo>
                <a:lnTo>
                  <a:pt x="2718435" y="1873219"/>
                </a:lnTo>
                <a:lnTo>
                  <a:pt x="2717800" y="1869098"/>
                </a:lnTo>
                <a:lnTo>
                  <a:pt x="2716530" y="1864344"/>
                </a:lnTo>
                <a:lnTo>
                  <a:pt x="2716213" y="1859590"/>
                </a:lnTo>
                <a:lnTo>
                  <a:pt x="2716213" y="1854836"/>
                </a:lnTo>
                <a:lnTo>
                  <a:pt x="2716213" y="1850081"/>
                </a:lnTo>
                <a:lnTo>
                  <a:pt x="2716530" y="1845644"/>
                </a:lnTo>
                <a:lnTo>
                  <a:pt x="2717800" y="1840890"/>
                </a:lnTo>
                <a:lnTo>
                  <a:pt x="2718435" y="1836136"/>
                </a:lnTo>
                <a:lnTo>
                  <a:pt x="2720022" y="1832015"/>
                </a:lnTo>
                <a:lnTo>
                  <a:pt x="2722244" y="1827261"/>
                </a:lnTo>
                <a:lnTo>
                  <a:pt x="2724148" y="1822824"/>
                </a:lnTo>
                <a:lnTo>
                  <a:pt x="2726370" y="1818704"/>
                </a:lnTo>
                <a:lnTo>
                  <a:pt x="2729226" y="1813950"/>
                </a:lnTo>
                <a:lnTo>
                  <a:pt x="2732400" y="1809512"/>
                </a:lnTo>
                <a:lnTo>
                  <a:pt x="2735574" y="1805075"/>
                </a:lnTo>
                <a:lnTo>
                  <a:pt x="2739066" y="1800955"/>
                </a:lnTo>
                <a:lnTo>
                  <a:pt x="2742875" y="1796834"/>
                </a:lnTo>
                <a:lnTo>
                  <a:pt x="2747001" y="1792397"/>
                </a:lnTo>
                <a:lnTo>
                  <a:pt x="2755888" y="1784157"/>
                </a:lnTo>
                <a:lnTo>
                  <a:pt x="2766362" y="1776550"/>
                </a:lnTo>
                <a:lnTo>
                  <a:pt x="2777789" y="1768626"/>
                </a:lnTo>
                <a:lnTo>
                  <a:pt x="2789850" y="1760702"/>
                </a:lnTo>
                <a:lnTo>
                  <a:pt x="2803181" y="1753413"/>
                </a:lnTo>
                <a:lnTo>
                  <a:pt x="2817464" y="1746440"/>
                </a:lnTo>
                <a:lnTo>
                  <a:pt x="2832382" y="1739467"/>
                </a:lnTo>
                <a:lnTo>
                  <a:pt x="2848569" y="1733128"/>
                </a:lnTo>
                <a:lnTo>
                  <a:pt x="2865709" y="1726789"/>
                </a:lnTo>
                <a:lnTo>
                  <a:pt x="2883483" y="1720450"/>
                </a:lnTo>
                <a:lnTo>
                  <a:pt x="2901575" y="1715062"/>
                </a:lnTo>
                <a:lnTo>
                  <a:pt x="2920937" y="1709357"/>
                </a:lnTo>
                <a:lnTo>
                  <a:pt x="2940933" y="1704286"/>
                </a:lnTo>
                <a:lnTo>
                  <a:pt x="2961564" y="1699532"/>
                </a:lnTo>
                <a:lnTo>
                  <a:pt x="2983147" y="1695411"/>
                </a:lnTo>
                <a:lnTo>
                  <a:pt x="3004731" y="1691291"/>
                </a:lnTo>
                <a:lnTo>
                  <a:pt x="3027584" y="1687805"/>
                </a:lnTo>
                <a:lnTo>
                  <a:pt x="3050436" y="1684318"/>
                </a:lnTo>
                <a:lnTo>
                  <a:pt x="3074241" y="1681466"/>
                </a:lnTo>
                <a:lnTo>
                  <a:pt x="3098681" y="1679247"/>
                </a:lnTo>
                <a:lnTo>
                  <a:pt x="3123121" y="1677028"/>
                </a:lnTo>
                <a:lnTo>
                  <a:pt x="3148196" y="1675444"/>
                </a:lnTo>
                <a:lnTo>
                  <a:pt x="3173905" y="1674493"/>
                </a:lnTo>
                <a:lnTo>
                  <a:pt x="3199615" y="1673542"/>
                </a:lnTo>
                <a:lnTo>
                  <a:pt x="3225959" y="1673225"/>
                </a:lnTo>
                <a:close/>
                <a:moveTo>
                  <a:pt x="3454389" y="0"/>
                </a:moveTo>
                <a:lnTo>
                  <a:pt x="3461374" y="0"/>
                </a:lnTo>
                <a:lnTo>
                  <a:pt x="3468995" y="635"/>
                </a:lnTo>
                <a:lnTo>
                  <a:pt x="3475981" y="1587"/>
                </a:lnTo>
                <a:lnTo>
                  <a:pt x="3482966" y="3174"/>
                </a:lnTo>
                <a:lnTo>
                  <a:pt x="3490270" y="5079"/>
                </a:lnTo>
                <a:lnTo>
                  <a:pt x="3497255" y="7300"/>
                </a:lnTo>
                <a:lnTo>
                  <a:pt x="3503923" y="9839"/>
                </a:lnTo>
                <a:lnTo>
                  <a:pt x="3510591" y="13013"/>
                </a:lnTo>
                <a:lnTo>
                  <a:pt x="3517259" y="16505"/>
                </a:lnTo>
                <a:lnTo>
                  <a:pt x="3523610" y="20314"/>
                </a:lnTo>
                <a:lnTo>
                  <a:pt x="3529643" y="24757"/>
                </a:lnTo>
                <a:lnTo>
                  <a:pt x="3535676" y="29518"/>
                </a:lnTo>
                <a:lnTo>
                  <a:pt x="3541074" y="34596"/>
                </a:lnTo>
                <a:lnTo>
                  <a:pt x="3546472" y="39992"/>
                </a:lnTo>
                <a:lnTo>
                  <a:pt x="3551235" y="45705"/>
                </a:lnTo>
                <a:lnTo>
                  <a:pt x="3555998" y="51418"/>
                </a:lnTo>
                <a:lnTo>
                  <a:pt x="3560443" y="57766"/>
                </a:lnTo>
                <a:lnTo>
                  <a:pt x="3564254" y="64113"/>
                </a:lnTo>
                <a:lnTo>
                  <a:pt x="3567746" y="70779"/>
                </a:lnTo>
                <a:lnTo>
                  <a:pt x="3570922" y="77444"/>
                </a:lnTo>
                <a:lnTo>
                  <a:pt x="3573462" y="84109"/>
                </a:lnTo>
                <a:lnTo>
                  <a:pt x="3575684" y="91410"/>
                </a:lnTo>
                <a:lnTo>
                  <a:pt x="3577590" y="98709"/>
                </a:lnTo>
                <a:lnTo>
                  <a:pt x="3579177" y="106009"/>
                </a:lnTo>
                <a:lnTo>
                  <a:pt x="3580448" y="113309"/>
                </a:lnTo>
                <a:lnTo>
                  <a:pt x="3580765" y="120927"/>
                </a:lnTo>
                <a:lnTo>
                  <a:pt x="3581400" y="128544"/>
                </a:lnTo>
                <a:lnTo>
                  <a:pt x="3580765" y="136162"/>
                </a:lnTo>
                <a:lnTo>
                  <a:pt x="3530913" y="1012801"/>
                </a:lnTo>
                <a:lnTo>
                  <a:pt x="3529960" y="1019149"/>
                </a:lnTo>
                <a:lnTo>
                  <a:pt x="3529326" y="1025814"/>
                </a:lnTo>
                <a:lnTo>
                  <a:pt x="3528055" y="1032162"/>
                </a:lnTo>
                <a:lnTo>
                  <a:pt x="3526785" y="1038510"/>
                </a:lnTo>
                <a:lnTo>
                  <a:pt x="3524880" y="1044541"/>
                </a:lnTo>
                <a:lnTo>
                  <a:pt x="3522975" y="1050254"/>
                </a:lnTo>
                <a:lnTo>
                  <a:pt x="3520434" y="1056284"/>
                </a:lnTo>
                <a:lnTo>
                  <a:pt x="3518212" y="1062315"/>
                </a:lnTo>
                <a:lnTo>
                  <a:pt x="3515354" y="1067710"/>
                </a:lnTo>
                <a:lnTo>
                  <a:pt x="3512179" y="1072789"/>
                </a:lnTo>
                <a:lnTo>
                  <a:pt x="3508686" y="1077867"/>
                </a:lnTo>
                <a:lnTo>
                  <a:pt x="3505193" y="1083263"/>
                </a:lnTo>
                <a:lnTo>
                  <a:pt x="3501700" y="1087706"/>
                </a:lnTo>
                <a:lnTo>
                  <a:pt x="3497572" y="1092467"/>
                </a:lnTo>
                <a:lnTo>
                  <a:pt x="3493445" y="1096910"/>
                </a:lnTo>
                <a:lnTo>
                  <a:pt x="3488999" y="1101354"/>
                </a:lnTo>
                <a:lnTo>
                  <a:pt x="3484554" y="1105163"/>
                </a:lnTo>
                <a:lnTo>
                  <a:pt x="3479791" y="1108654"/>
                </a:lnTo>
                <a:lnTo>
                  <a:pt x="3474710" y="1112463"/>
                </a:lnTo>
                <a:lnTo>
                  <a:pt x="3469630" y="1115319"/>
                </a:lnTo>
                <a:lnTo>
                  <a:pt x="3464550" y="1118493"/>
                </a:lnTo>
                <a:lnTo>
                  <a:pt x="3459152" y="1121350"/>
                </a:lnTo>
                <a:lnTo>
                  <a:pt x="3453436" y="1123889"/>
                </a:lnTo>
                <a:lnTo>
                  <a:pt x="3448038" y="1126111"/>
                </a:lnTo>
                <a:lnTo>
                  <a:pt x="3442005" y="1128015"/>
                </a:lnTo>
                <a:lnTo>
                  <a:pt x="3435972" y="1129602"/>
                </a:lnTo>
                <a:lnTo>
                  <a:pt x="3430256" y="1130871"/>
                </a:lnTo>
                <a:lnTo>
                  <a:pt x="3423906" y="1132141"/>
                </a:lnTo>
                <a:lnTo>
                  <a:pt x="3417873" y="1132776"/>
                </a:lnTo>
                <a:lnTo>
                  <a:pt x="3411522" y="1133093"/>
                </a:lnTo>
                <a:lnTo>
                  <a:pt x="3405490" y="1133093"/>
                </a:lnTo>
                <a:lnTo>
                  <a:pt x="3398504" y="1132776"/>
                </a:lnTo>
                <a:lnTo>
                  <a:pt x="3392471" y="1132458"/>
                </a:lnTo>
                <a:lnTo>
                  <a:pt x="3386120" y="1131189"/>
                </a:lnTo>
                <a:lnTo>
                  <a:pt x="3379770" y="1129919"/>
                </a:lnTo>
                <a:lnTo>
                  <a:pt x="3373736" y="1128332"/>
                </a:lnTo>
                <a:lnTo>
                  <a:pt x="3368021" y="1126745"/>
                </a:lnTo>
                <a:lnTo>
                  <a:pt x="3361988" y="1124524"/>
                </a:lnTo>
                <a:lnTo>
                  <a:pt x="3356590" y="1122302"/>
                </a:lnTo>
                <a:lnTo>
                  <a:pt x="3350874" y="1119763"/>
                </a:lnTo>
                <a:lnTo>
                  <a:pt x="3345476" y="1116589"/>
                </a:lnTo>
                <a:lnTo>
                  <a:pt x="3340396" y="1113415"/>
                </a:lnTo>
                <a:lnTo>
                  <a:pt x="3334998" y="1109924"/>
                </a:lnTo>
                <a:lnTo>
                  <a:pt x="3330553" y="1106432"/>
                </a:lnTo>
                <a:lnTo>
                  <a:pt x="3325790" y="1102306"/>
                </a:lnTo>
                <a:lnTo>
                  <a:pt x="3321344" y="1098497"/>
                </a:lnTo>
                <a:lnTo>
                  <a:pt x="3316899" y="1094054"/>
                </a:lnTo>
                <a:lnTo>
                  <a:pt x="3312771" y="1089293"/>
                </a:lnTo>
                <a:lnTo>
                  <a:pt x="3308961" y="1084849"/>
                </a:lnTo>
                <a:lnTo>
                  <a:pt x="3305150" y="1080089"/>
                </a:lnTo>
                <a:lnTo>
                  <a:pt x="3301975" y="1074693"/>
                </a:lnTo>
                <a:lnTo>
                  <a:pt x="3298482" y="1069615"/>
                </a:lnTo>
                <a:lnTo>
                  <a:pt x="3295625" y="1064219"/>
                </a:lnTo>
                <a:lnTo>
                  <a:pt x="3293084" y="1058823"/>
                </a:lnTo>
                <a:lnTo>
                  <a:pt x="3290544" y="1053110"/>
                </a:lnTo>
                <a:lnTo>
                  <a:pt x="3288639" y="1047397"/>
                </a:lnTo>
                <a:lnTo>
                  <a:pt x="3286734" y="1041367"/>
                </a:lnTo>
                <a:lnTo>
                  <a:pt x="3285146" y="1035019"/>
                </a:lnTo>
                <a:lnTo>
                  <a:pt x="3283558" y="1028988"/>
                </a:lnTo>
                <a:lnTo>
                  <a:pt x="3282606" y="1022640"/>
                </a:lnTo>
                <a:lnTo>
                  <a:pt x="3281971" y="1015975"/>
                </a:lnTo>
                <a:lnTo>
                  <a:pt x="3281654" y="1009627"/>
                </a:lnTo>
                <a:lnTo>
                  <a:pt x="3281018" y="1003597"/>
                </a:lnTo>
                <a:lnTo>
                  <a:pt x="3281654" y="996614"/>
                </a:lnTo>
                <a:lnTo>
                  <a:pt x="3306103" y="573529"/>
                </a:lnTo>
                <a:lnTo>
                  <a:pt x="3299118" y="568768"/>
                </a:lnTo>
                <a:lnTo>
                  <a:pt x="2057582" y="2162081"/>
                </a:lnTo>
                <a:lnTo>
                  <a:pt x="2052502" y="2168112"/>
                </a:lnTo>
                <a:lnTo>
                  <a:pt x="2047422" y="2173825"/>
                </a:lnTo>
                <a:lnTo>
                  <a:pt x="2042024" y="2178903"/>
                </a:lnTo>
                <a:lnTo>
                  <a:pt x="2036626" y="2183981"/>
                </a:lnTo>
                <a:lnTo>
                  <a:pt x="2030592" y="2188742"/>
                </a:lnTo>
                <a:lnTo>
                  <a:pt x="2024877" y="2193186"/>
                </a:lnTo>
                <a:lnTo>
                  <a:pt x="2018844" y="2197629"/>
                </a:lnTo>
                <a:lnTo>
                  <a:pt x="2012493" y="2201121"/>
                </a:lnTo>
                <a:lnTo>
                  <a:pt x="2006143" y="2204612"/>
                </a:lnTo>
                <a:lnTo>
                  <a:pt x="1999475" y="2207786"/>
                </a:lnTo>
                <a:lnTo>
                  <a:pt x="1992807" y="2210642"/>
                </a:lnTo>
                <a:lnTo>
                  <a:pt x="1986139" y="2213182"/>
                </a:lnTo>
                <a:lnTo>
                  <a:pt x="1979470" y="2215403"/>
                </a:lnTo>
                <a:lnTo>
                  <a:pt x="1972485" y="2217308"/>
                </a:lnTo>
                <a:lnTo>
                  <a:pt x="1965499" y="2218577"/>
                </a:lnTo>
                <a:lnTo>
                  <a:pt x="1958514" y="2219529"/>
                </a:lnTo>
                <a:lnTo>
                  <a:pt x="1951528" y="2220482"/>
                </a:lnTo>
                <a:lnTo>
                  <a:pt x="1944225" y="2221116"/>
                </a:lnTo>
                <a:lnTo>
                  <a:pt x="1937239" y="2221116"/>
                </a:lnTo>
                <a:lnTo>
                  <a:pt x="1929619" y="2221116"/>
                </a:lnTo>
                <a:lnTo>
                  <a:pt x="1922633" y="2220482"/>
                </a:lnTo>
                <a:lnTo>
                  <a:pt x="1915647" y="2219529"/>
                </a:lnTo>
                <a:lnTo>
                  <a:pt x="1908344" y="2218577"/>
                </a:lnTo>
                <a:lnTo>
                  <a:pt x="1901358" y="2216990"/>
                </a:lnTo>
                <a:lnTo>
                  <a:pt x="1894690" y="2214769"/>
                </a:lnTo>
                <a:lnTo>
                  <a:pt x="1887387" y="2212547"/>
                </a:lnTo>
                <a:lnTo>
                  <a:pt x="1880402" y="2210008"/>
                </a:lnTo>
                <a:lnTo>
                  <a:pt x="1873734" y="2207151"/>
                </a:lnTo>
                <a:lnTo>
                  <a:pt x="1867066" y="2203977"/>
                </a:lnTo>
                <a:lnTo>
                  <a:pt x="1860715" y="2199851"/>
                </a:lnTo>
                <a:lnTo>
                  <a:pt x="1854047" y="2196042"/>
                </a:lnTo>
                <a:lnTo>
                  <a:pt x="1847696" y="2191599"/>
                </a:lnTo>
                <a:lnTo>
                  <a:pt x="1229469" y="1731062"/>
                </a:lnTo>
                <a:lnTo>
                  <a:pt x="271487" y="2768937"/>
                </a:lnTo>
                <a:lnTo>
                  <a:pt x="266406" y="2774967"/>
                </a:lnTo>
                <a:lnTo>
                  <a:pt x="260691" y="2780680"/>
                </a:lnTo>
                <a:lnTo>
                  <a:pt x="254975" y="2785759"/>
                </a:lnTo>
                <a:lnTo>
                  <a:pt x="248942" y="2791154"/>
                </a:lnTo>
                <a:lnTo>
                  <a:pt x="242592" y="2795915"/>
                </a:lnTo>
                <a:lnTo>
                  <a:pt x="236241" y="2800041"/>
                </a:lnTo>
                <a:lnTo>
                  <a:pt x="230208" y="2804167"/>
                </a:lnTo>
                <a:lnTo>
                  <a:pt x="223223" y="2807659"/>
                </a:lnTo>
                <a:lnTo>
                  <a:pt x="216554" y="2810833"/>
                </a:lnTo>
                <a:lnTo>
                  <a:pt x="209886" y="2814007"/>
                </a:lnTo>
                <a:lnTo>
                  <a:pt x="202901" y="2816228"/>
                </a:lnTo>
                <a:lnTo>
                  <a:pt x="195915" y="2818767"/>
                </a:lnTo>
                <a:lnTo>
                  <a:pt x="188612" y="2820354"/>
                </a:lnTo>
                <a:lnTo>
                  <a:pt x="181309" y="2821941"/>
                </a:lnTo>
                <a:lnTo>
                  <a:pt x="174006" y="2822894"/>
                </a:lnTo>
                <a:lnTo>
                  <a:pt x="166703" y="2823846"/>
                </a:lnTo>
                <a:lnTo>
                  <a:pt x="159082" y="2824163"/>
                </a:lnTo>
                <a:lnTo>
                  <a:pt x="152096" y="2824163"/>
                </a:lnTo>
                <a:lnTo>
                  <a:pt x="144476" y="2823846"/>
                </a:lnTo>
                <a:lnTo>
                  <a:pt x="136855" y="2823528"/>
                </a:lnTo>
                <a:lnTo>
                  <a:pt x="129552" y="2822259"/>
                </a:lnTo>
                <a:lnTo>
                  <a:pt x="122249" y="2820672"/>
                </a:lnTo>
                <a:lnTo>
                  <a:pt x="114945" y="2819085"/>
                </a:lnTo>
                <a:lnTo>
                  <a:pt x="107642" y="2816546"/>
                </a:lnTo>
                <a:lnTo>
                  <a:pt x="100657" y="2814324"/>
                </a:lnTo>
                <a:lnTo>
                  <a:pt x="93671" y="2811467"/>
                </a:lnTo>
                <a:lnTo>
                  <a:pt x="87003" y="2807976"/>
                </a:lnTo>
                <a:lnTo>
                  <a:pt x="80335" y="2804485"/>
                </a:lnTo>
                <a:lnTo>
                  <a:pt x="73349" y="2800359"/>
                </a:lnTo>
                <a:lnTo>
                  <a:pt x="66681" y="2796233"/>
                </a:lnTo>
                <a:lnTo>
                  <a:pt x="60331" y="2791472"/>
                </a:lnTo>
                <a:lnTo>
                  <a:pt x="54298" y="2785759"/>
                </a:lnTo>
                <a:lnTo>
                  <a:pt x="48265" y="2780680"/>
                </a:lnTo>
                <a:lnTo>
                  <a:pt x="42867" y="2774967"/>
                </a:lnTo>
                <a:lnTo>
                  <a:pt x="37469" y="2768937"/>
                </a:lnTo>
                <a:lnTo>
                  <a:pt x="32388" y="2762906"/>
                </a:lnTo>
                <a:lnTo>
                  <a:pt x="28260" y="2756876"/>
                </a:lnTo>
                <a:lnTo>
                  <a:pt x="23815" y="2749893"/>
                </a:lnTo>
                <a:lnTo>
                  <a:pt x="19687" y="2743228"/>
                </a:lnTo>
                <a:lnTo>
                  <a:pt x="16194" y="2736563"/>
                </a:lnTo>
                <a:lnTo>
                  <a:pt x="13019" y="2729580"/>
                </a:lnTo>
                <a:lnTo>
                  <a:pt x="10479" y="2722280"/>
                </a:lnTo>
                <a:lnTo>
                  <a:pt x="7938" y="2715297"/>
                </a:lnTo>
                <a:lnTo>
                  <a:pt x="5716" y="2708315"/>
                </a:lnTo>
                <a:lnTo>
                  <a:pt x="3811" y="2700697"/>
                </a:lnTo>
                <a:lnTo>
                  <a:pt x="2540" y="2693080"/>
                </a:lnTo>
                <a:lnTo>
                  <a:pt x="1270" y="2685780"/>
                </a:lnTo>
                <a:lnTo>
                  <a:pt x="635" y="2678162"/>
                </a:lnTo>
                <a:lnTo>
                  <a:pt x="0" y="2670228"/>
                </a:lnTo>
                <a:lnTo>
                  <a:pt x="0" y="2662927"/>
                </a:lnTo>
                <a:lnTo>
                  <a:pt x="0" y="2655310"/>
                </a:lnTo>
                <a:lnTo>
                  <a:pt x="953" y="2648010"/>
                </a:lnTo>
                <a:lnTo>
                  <a:pt x="1588" y="2640075"/>
                </a:lnTo>
                <a:lnTo>
                  <a:pt x="3176" y="2632458"/>
                </a:lnTo>
                <a:lnTo>
                  <a:pt x="4763" y="2625158"/>
                </a:lnTo>
                <a:lnTo>
                  <a:pt x="6668" y="2617858"/>
                </a:lnTo>
                <a:lnTo>
                  <a:pt x="9526" y="2610558"/>
                </a:lnTo>
                <a:lnTo>
                  <a:pt x="12384" y="2603258"/>
                </a:lnTo>
                <a:lnTo>
                  <a:pt x="15559" y="2596275"/>
                </a:lnTo>
                <a:lnTo>
                  <a:pt x="19052" y="2588975"/>
                </a:lnTo>
                <a:lnTo>
                  <a:pt x="22545" y="2582310"/>
                </a:lnTo>
                <a:lnTo>
                  <a:pt x="26990" y="2575644"/>
                </a:lnTo>
                <a:lnTo>
                  <a:pt x="31753" y="2569297"/>
                </a:lnTo>
                <a:lnTo>
                  <a:pt x="36516" y="2562631"/>
                </a:lnTo>
                <a:lnTo>
                  <a:pt x="1086264" y="1414621"/>
                </a:lnTo>
                <a:lnTo>
                  <a:pt x="1091027" y="1408908"/>
                </a:lnTo>
                <a:lnTo>
                  <a:pt x="1096742" y="1403829"/>
                </a:lnTo>
                <a:lnTo>
                  <a:pt x="1101823" y="1398751"/>
                </a:lnTo>
                <a:lnTo>
                  <a:pt x="1107221" y="1393990"/>
                </a:lnTo>
                <a:lnTo>
                  <a:pt x="1113254" y="1389229"/>
                </a:lnTo>
                <a:lnTo>
                  <a:pt x="1119287" y="1385103"/>
                </a:lnTo>
                <a:lnTo>
                  <a:pt x="1125002" y="1381295"/>
                </a:lnTo>
                <a:lnTo>
                  <a:pt x="1131353" y="1377803"/>
                </a:lnTo>
                <a:lnTo>
                  <a:pt x="1137703" y="1374629"/>
                </a:lnTo>
                <a:lnTo>
                  <a:pt x="1144054" y="1371455"/>
                </a:lnTo>
                <a:lnTo>
                  <a:pt x="1150722" y="1368599"/>
                </a:lnTo>
                <a:lnTo>
                  <a:pt x="1157390" y="1366694"/>
                </a:lnTo>
                <a:lnTo>
                  <a:pt x="1164058" y="1364790"/>
                </a:lnTo>
                <a:lnTo>
                  <a:pt x="1170726" y="1362568"/>
                </a:lnTo>
                <a:lnTo>
                  <a:pt x="1177394" y="1361616"/>
                </a:lnTo>
                <a:lnTo>
                  <a:pt x="1184698" y="1360347"/>
                </a:lnTo>
                <a:lnTo>
                  <a:pt x="1191683" y="1360029"/>
                </a:lnTo>
                <a:lnTo>
                  <a:pt x="1198351" y="1359712"/>
                </a:lnTo>
                <a:lnTo>
                  <a:pt x="1205654" y="1359077"/>
                </a:lnTo>
                <a:lnTo>
                  <a:pt x="1212640" y="1359712"/>
                </a:lnTo>
                <a:lnTo>
                  <a:pt x="1219626" y="1360347"/>
                </a:lnTo>
                <a:lnTo>
                  <a:pt x="1226294" y="1361299"/>
                </a:lnTo>
                <a:lnTo>
                  <a:pt x="1233597" y="1362251"/>
                </a:lnTo>
                <a:lnTo>
                  <a:pt x="1240582" y="1363838"/>
                </a:lnTo>
                <a:lnTo>
                  <a:pt x="1247251" y="1365742"/>
                </a:lnTo>
                <a:lnTo>
                  <a:pt x="1253919" y="1368281"/>
                </a:lnTo>
                <a:lnTo>
                  <a:pt x="1260904" y="1371138"/>
                </a:lnTo>
                <a:lnTo>
                  <a:pt x="1267572" y="1373677"/>
                </a:lnTo>
                <a:lnTo>
                  <a:pt x="1274240" y="1376851"/>
                </a:lnTo>
                <a:lnTo>
                  <a:pt x="1280591" y="1380977"/>
                </a:lnTo>
                <a:lnTo>
                  <a:pt x="1286942" y="1384786"/>
                </a:lnTo>
                <a:lnTo>
                  <a:pt x="1292975" y="1389229"/>
                </a:lnTo>
                <a:lnTo>
                  <a:pt x="1907709" y="1846910"/>
                </a:lnTo>
                <a:lnTo>
                  <a:pt x="3043507" y="389124"/>
                </a:lnTo>
                <a:lnTo>
                  <a:pt x="3023186" y="374841"/>
                </a:lnTo>
                <a:lnTo>
                  <a:pt x="2660568" y="470377"/>
                </a:lnTo>
                <a:lnTo>
                  <a:pt x="2654853" y="471646"/>
                </a:lnTo>
                <a:lnTo>
                  <a:pt x="2648502" y="472598"/>
                </a:lnTo>
                <a:lnTo>
                  <a:pt x="2642152" y="473551"/>
                </a:lnTo>
                <a:lnTo>
                  <a:pt x="2635801" y="473868"/>
                </a:lnTo>
                <a:lnTo>
                  <a:pt x="2629450" y="474185"/>
                </a:lnTo>
                <a:lnTo>
                  <a:pt x="2623418" y="473868"/>
                </a:lnTo>
                <a:lnTo>
                  <a:pt x="2617384" y="473551"/>
                </a:lnTo>
                <a:lnTo>
                  <a:pt x="2611352" y="472598"/>
                </a:lnTo>
                <a:lnTo>
                  <a:pt x="2605318" y="471964"/>
                </a:lnTo>
                <a:lnTo>
                  <a:pt x="2599603" y="470377"/>
                </a:lnTo>
                <a:lnTo>
                  <a:pt x="2593570" y="468790"/>
                </a:lnTo>
                <a:lnTo>
                  <a:pt x="2587537" y="466885"/>
                </a:lnTo>
                <a:lnTo>
                  <a:pt x="2582139" y="464346"/>
                </a:lnTo>
                <a:lnTo>
                  <a:pt x="2576741" y="462124"/>
                </a:lnTo>
                <a:lnTo>
                  <a:pt x="2571660" y="459268"/>
                </a:lnTo>
                <a:lnTo>
                  <a:pt x="2565945" y="456094"/>
                </a:lnTo>
                <a:lnTo>
                  <a:pt x="2560864" y="452920"/>
                </a:lnTo>
                <a:lnTo>
                  <a:pt x="2556102" y="449429"/>
                </a:lnTo>
                <a:lnTo>
                  <a:pt x="2551339" y="445937"/>
                </a:lnTo>
                <a:lnTo>
                  <a:pt x="2546576" y="441811"/>
                </a:lnTo>
                <a:lnTo>
                  <a:pt x="2542448" y="437685"/>
                </a:lnTo>
                <a:lnTo>
                  <a:pt x="2538002" y="433242"/>
                </a:lnTo>
                <a:lnTo>
                  <a:pt x="2533875" y="428481"/>
                </a:lnTo>
                <a:lnTo>
                  <a:pt x="2530064" y="423402"/>
                </a:lnTo>
                <a:lnTo>
                  <a:pt x="2526572" y="418324"/>
                </a:lnTo>
                <a:lnTo>
                  <a:pt x="2523396" y="413246"/>
                </a:lnTo>
                <a:lnTo>
                  <a:pt x="2520221" y="407533"/>
                </a:lnTo>
                <a:lnTo>
                  <a:pt x="2517363" y="402137"/>
                </a:lnTo>
                <a:lnTo>
                  <a:pt x="2514823" y="396107"/>
                </a:lnTo>
                <a:lnTo>
                  <a:pt x="2512283" y="390394"/>
                </a:lnTo>
                <a:lnTo>
                  <a:pt x="2510378" y="384046"/>
                </a:lnTo>
                <a:lnTo>
                  <a:pt x="2508472" y="377698"/>
                </a:lnTo>
                <a:lnTo>
                  <a:pt x="2507202" y="371350"/>
                </a:lnTo>
                <a:lnTo>
                  <a:pt x="2505932" y="364685"/>
                </a:lnTo>
                <a:lnTo>
                  <a:pt x="2505297" y="358337"/>
                </a:lnTo>
                <a:lnTo>
                  <a:pt x="2504980" y="351989"/>
                </a:lnTo>
                <a:lnTo>
                  <a:pt x="2504344" y="345641"/>
                </a:lnTo>
                <a:lnTo>
                  <a:pt x="2504344" y="339293"/>
                </a:lnTo>
                <a:lnTo>
                  <a:pt x="2505297" y="332946"/>
                </a:lnTo>
                <a:lnTo>
                  <a:pt x="2505615" y="326915"/>
                </a:lnTo>
                <a:lnTo>
                  <a:pt x="2506885" y="320567"/>
                </a:lnTo>
                <a:lnTo>
                  <a:pt x="2508155" y="314537"/>
                </a:lnTo>
                <a:lnTo>
                  <a:pt x="2509425" y="308506"/>
                </a:lnTo>
                <a:lnTo>
                  <a:pt x="2511648" y="302793"/>
                </a:lnTo>
                <a:lnTo>
                  <a:pt x="2513870" y="296763"/>
                </a:lnTo>
                <a:lnTo>
                  <a:pt x="2516410" y="291367"/>
                </a:lnTo>
                <a:lnTo>
                  <a:pt x="2518633" y="285654"/>
                </a:lnTo>
                <a:lnTo>
                  <a:pt x="2521808" y="280576"/>
                </a:lnTo>
                <a:lnTo>
                  <a:pt x="2524984" y="275180"/>
                </a:lnTo>
                <a:lnTo>
                  <a:pt x="2528159" y="270102"/>
                </a:lnTo>
                <a:lnTo>
                  <a:pt x="2531970" y="265341"/>
                </a:lnTo>
                <a:lnTo>
                  <a:pt x="2535462" y="260580"/>
                </a:lnTo>
                <a:lnTo>
                  <a:pt x="2539908" y="256136"/>
                </a:lnTo>
                <a:lnTo>
                  <a:pt x="2544353" y="251693"/>
                </a:lnTo>
                <a:lnTo>
                  <a:pt x="2548481" y="247567"/>
                </a:lnTo>
                <a:lnTo>
                  <a:pt x="2553244" y="243441"/>
                </a:lnTo>
                <a:lnTo>
                  <a:pt x="2558642" y="239949"/>
                </a:lnTo>
                <a:lnTo>
                  <a:pt x="2563722" y="236458"/>
                </a:lnTo>
                <a:lnTo>
                  <a:pt x="2568803" y="233284"/>
                </a:lnTo>
                <a:lnTo>
                  <a:pt x="2574201" y="230428"/>
                </a:lnTo>
                <a:lnTo>
                  <a:pt x="2579916" y="227889"/>
                </a:lnTo>
                <a:lnTo>
                  <a:pt x="2585632" y="225349"/>
                </a:lnTo>
                <a:lnTo>
                  <a:pt x="2591982" y="223445"/>
                </a:lnTo>
                <a:lnTo>
                  <a:pt x="2598015" y="221541"/>
                </a:lnTo>
                <a:lnTo>
                  <a:pt x="3425176" y="4126"/>
                </a:lnTo>
                <a:lnTo>
                  <a:pt x="3432162" y="2222"/>
                </a:lnTo>
                <a:lnTo>
                  <a:pt x="3439782" y="952"/>
                </a:lnTo>
                <a:lnTo>
                  <a:pt x="3446768" y="318"/>
                </a:lnTo>
                <a:lnTo>
                  <a:pt x="3454389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  <a:extLst/>
        </p:spPr>
        <p:txBody>
          <a:bodyPr anchor="ctr">
            <a:scene3d>
              <a:camera prst="orthographicFront"/>
              <a:lightRig dir="t" rig="threeP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altLang="en-US" lang="zh-CN">
              <a:solidFill>
                <a:srgbClr val="FFFFFF"/>
              </a:solidFill>
              <a:ea charset="-122" panose="02010600030101010101" pitchFamily="2" typeface="宋体"/>
            </a:endParaRPr>
          </a:p>
        </p:txBody>
      </p:sp>
    </p:spTree>
    <p:extLst>
      <p:ext uri="{BB962C8B-B14F-4D97-AF65-F5344CB8AC3E}">
        <p14:creationId val="414772611"/>
      </p:ext>
    </p:extLst>
  </p:cSld>
  <p:clrMapOvr>
    <a:masterClrMapping/>
  </p:clrMapOvr>
  <p:transition advClick="0" spd="slow">
    <p:wip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1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2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5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6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20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2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3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5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6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7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8" nodeType="withEffect" presetClass="entr" presetID="10" presetSubtype="0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1" nodeType="withEffect" presetClass="entr" presetID="10" presetSubtype="0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3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4" nodeType="withEffect" presetClass="entr" presetID="10" presetSubtype="0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6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7" nodeType="withEffect" presetClass="entr" presetID="10" presetSubtype="0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9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0" nodeType="afterGroup">
                            <p:stCondLst>
                              <p:cond delay="1600"/>
                            </p:stCondLst>
                            <p:childTnLst>
                              <p:par>
                                <p:cTn fill="hold" id="41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3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4" nodeType="afterGroup">
                            <p:stCondLst>
                              <p:cond delay="2100"/>
                            </p:stCondLst>
                            <p:childTnLst>
                              <p:par>
                                <p:cTn fill="hold" grpId="0" id="45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47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8" nodeType="afterGroup">
                            <p:stCondLst>
                              <p:cond delay="2600"/>
                            </p:stCondLst>
                            <p:childTnLst>
                              <p:par>
                                <p:cTn fill="hold" id="4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51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2" nodeType="afterGroup">
                            <p:stCondLst>
                              <p:cond delay="3100"/>
                            </p:stCondLst>
                            <p:childTnLst>
                              <p:par>
                                <p:cTn fill="hold" grpId="0" id="53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55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6" nodeType="afterGroup">
                            <p:stCondLst>
                              <p:cond delay="3600"/>
                            </p:stCondLst>
                            <p:childTnLst>
                              <p:par>
                                <p:cTn fill="hold" id="57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59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0" nodeType="afterGroup">
                            <p:stCondLst>
                              <p:cond delay="4100"/>
                            </p:stCondLst>
                            <p:childTnLst>
                              <p:par>
                                <p:cTn fill="hold" grpId="0" id="61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63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6"/>
      <p:bldP grpId="0" spid="7"/>
      <p:bldP grpId="0" spid="9"/>
      <p:bldP grpId="0" spid="17"/>
      <p:bldP grpId="0" spid="18"/>
      <p:bldP grpId="0" spid="19"/>
      <p:bldP grpId="0" spid="21"/>
      <p:bldP grpId="0" spid="38"/>
      <p:bldP grpId="0" spid="39"/>
      <p:bldP grpId="0" spid="40"/>
      <p:bldP grpId="0" spid="42"/>
    </p:bldLst>
  </p:timing>
</p:sld>
</file>

<file path=ppt/slides/slide3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1" name="圆角矩形 10"/>
          <p:cNvSpPr/>
          <p:nvPr/>
        </p:nvSpPr>
        <p:spPr>
          <a:xfrm>
            <a:off x="3482354" y="987574"/>
            <a:ext cx="2201679" cy="3616312"/>
          </a:xfrm>
          <a:prstGeom prst="roundRect">
            <a:avLst>
              <a:gd fmla="val 8880" name="adj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" name="右箭头 2"/>
          <p:cNvSpPr/>
          <p:nvPr/>
        </p:nvSpPr>
        <p:spPr>
          <a:xfrm>
            <a:off x="5570586" y="1181785"/>
            <a:ext cx="1008112" cy="576064"/>
          </a:xfrm>
          <a:prstGeom prst="rightArrow">
            <a:avLst>
              <a:gd fmla="val 72792" name="adj1"/>
              <a:gd fmla="val 50000" name="adj2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en-US" lang="zh-CN" smtClean="0"/>
              <a:t>融资用途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655060" y="1362095"/>
            <a:ext cx="708234" cy="21336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pPr algn="ctr"/>
            <a:r>
              <a:rPr altLang="en-US" b="1" lang="zh-CN" smtClean="0" sz="14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用途六</a:t>
            </a:r>
          </a:p>
        </p:txBody>
      </p:sp>
      <p:sp>
        <p:nvSpPr>
          <p:cNvPr id="12" name="右箭头 11"/>
          <p:cNvSpPr/>
          <p:nvPr/>
        </p:nvSpPr>
        <p:spPr>
          <a:xfrm>
            <a:off x="5570586" y="1858060"/>
            <a:ext cx="1008112" cy="576064"/>
          </a:xfrm>
          <a:prstGeom prst="rightArrow">
            <a:avLst>
              <a:gd fmla="val 72792" name="adj1"/>
              <a:gd fmla="val 50000" name="adj2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4" name="右箭头 13"/>
          <p:cNvSpPr/>
          <p:nvPr/>
        </p:nvSpPr>
        <p:spPr>
          <a:xfrm>
            <a:off x="5570586" y="2534335"/>
            <a:ext cx="1008112" cy="576064"/>
          </a:xfrm>
          <a:prstGeom prst="rightArrow">
            <a:avLst>
              <a:gd fmla="val 72792" name="adj1"/>
              <a:gd fmla="val 50000" name="adj2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6" name="右箭头 15"/>
          <p:cNvSpPr/>
          <p:nvPr/>
        </p:nvSpPr>
        <p:spPr>
          <a:xfrm>
            <a:off x="5570586" y="3210610"/>
            <a:ext cx="1008112" cy="576064"/>
          </a:xfrm>
          <a:prstGeom prst="rightArrow">
            <a:avLst>
              <a:gd fmla="val 72792" name="adj1"/>
              <a:gd fmla="val 50000" name="adj2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8" name="右箭头 17"/>
          <p:cNvSpPr/>
          <p:nvPr/>
        </p:nvSpPr>
        <p:spPr>
          <a:xfrm>
            <a:off x="5570586" y="3886885"/>
            <a:ext cx="1008112" cy="576064"/>
          </a:xfrm>
          <a:prstGeom prst="rightArrow">
            <a:avLst>
              <a:gd fmla="val 72792" name="adj1"/>
              <a:gd fmla="val 50000" name="adj2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0" name="TextBox 19"/>
          <p:cNvSpPr txBox="1"/>
          <p:nvPr/>
        </p:nvSpPr>
        <p:spPr>
          <a:xfrm>
            <a:off x="6650707" y="1373637"/>
            <a:ext cx="1656184" cy="19050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微软雅黑"/>
                <a:ea charset="-122" pitchFamily="34" typeface="微软雅黑"/>
              </a:defRPr>
            </a:lvl1pPr>
          </a:lstStyle>
          <a:p>
            <a:pPr>
              <a:lnSpc>
                <a:spcPts val="1500"/>
              </a:lnSpc>
            </a:pPr>
            <a:r>
              <a:rPr altLang="en-US" lang="zh-CN" sz="1200">
                <a:solidFill>
                  <a:schemeClr val="tx1">
                    <a:lumMod val="75000"/>
                    <a:lumOff val="25000"/>
                  </a:schemeClr>
                </a:solidFill>
              </a:rPr>
              <a:t>点击输入简要文字内容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958785" y="1547562"/>
            <a:ext cx="1251761" cy="944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r>
              <a:rPr altLang="en-US" b="1" lang="zh-CN" smtClean="0" sz="28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资金主要用途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009988" y="2746018"/>
            <a:ext cx="1101790" cy="109728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altLang="en-US" lang="zh-CN" smtClean="0" sz="12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资金的主要用途是用作营销推广和产品开发，具体十大用途：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655060" y="2038370"/>
            <a:ext cx="708234" cy="21336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pPr algn="ctr"/>
            <a:r>
              <a:rPr altLang="en-US" b="1" lang="zh-CN" smtClean="0" sz="14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用途七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655060" y="2714645"/>
            <a:ext cx="708234" cy="21336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pPr algn="ctr"/>
            <a:r>
              <a:rPr altLang="en-US" b="1" lang="zh-CN" smtClean="0" sz="14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用途八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655060" y="3390920"/>
            <a:ext cx="708234" cy="21336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pPr algn="ctr"/>
            <a:r>
              <a:rPr altLang="en-US" b="1" lang="zh-CN" smtClean="0" sz="14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用途九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655060" y="4067195"/>
            <a:ext cx="708234" cy="21336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pPr algn="ctr"/>
            <a:r>
              <a:rPr altLang="en-US" b="1" lang="zh-CN" smtClean="0" sz="14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用途十</a:t>
            </a:r>
          </a:p>
        </p:txBody>
      </p:sp>
      <p:sp>
        <p:nvSpPr>
          <p:cNvPr id="27" name="右箭头 26"/>
          <p:cNvSpPr/>
          <p:nvPr/>
        </p:nvSpPr>
        <p:spPr>
          <a:xfrm flipH="1">
            <a:off x="2596556" y="1181785"/>
            <a:ext cx="1008112" cy="576064"/>
          </a:xfrm>
          <a:prstGeom prst="rightArrow">
            <a:avLst>
              <a:gd fmla="val 72792" name="adj1"/>
              <a:gd fmla="val 50000" name="adj2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8" name="TextBox 27"/>
          <p:cNvSpPr txBox="1"/>
          <p:nvPr/>
        </p:nvSpPr>
        <p:spPr>
          <a:xfrm flipH="1">
            <a:off x="2817554" y="1362095"/>
            <a:ext cx="708234" cy="21336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pPr algn="ctr"/>
            <a:r>
              <a:rPr altLang="en-US" b="1" lang="zh-CN" smtClean="0" sz="14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用途一</a:t>
            </a:r>
          </a:p>
        </p:txBody>
      </p:sp>
      <p:sp>
        <p:nvSpPr>
          <p:cNvPr id="29" name="右箭头 28"/>
          <p:cNvSpPr/>
          <p:nvPr/>
        </p:nvSpPr>
        <p:spPr>
          <a:xfrm flipH="1">
            <a:off x="2596556" y="1858060"/>
            <a:ext cx="1008112" cy="576064"/>
          </a:xfrm>
          <a:prstGeom prst="rightArrow">
            <a:avLst>
              <a:gd fmla="val 72792" name="adj1"/>
              <a:gd fmla="val 50000" name="adj2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0" name="右箭头 29"/>
          <p:cNvSpPr/>
          <p:nvPr/>
        </p:nvSpPr>
        <p:spPr>
          <a:xfrm flipH="1">
            <a:off x="2596556" y="2534335"/>
            <a:ext cx="1008112" cy="576064"/>
          </a:xfrm>
          <a:prstGeom prst="rightArrow">
            <a:avLst>
              <a:gd fmla="val 72792" name="adj1"/>
              <a:gd fmla="val 50000" name="adj2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1" name="右箭头 30"/>
          <p:cNvSpPr/>
          <p:nvPr/>
        </p:nvSpPr>
        <p:spPr>
          <a:xfrm flipH="1">
            <a:off x="2596556" y="3210610"/>
            <a:ext cx="1008112" cy="576064"/>
          </a:xfrm>
          <a:prstGeom prst="rightArrow">
            <a:avLst>
              <a:gd fmla="val 72792" name="adj1"/>
              <a:gd fmla="val 50000" name="adj2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2" name="右箭头 31"/>
          <p:cNvSpPr/>
          <p:nvPr/>
        </p:nvSpPr>
        <p:spPr>
          <a:xfrm flipH="1">
            <a:off x="2596556" y="3886885"/>
            <a:ext cx="1008112" cy="576064"/>
          </a:xfrm>
          <a:prstGeom prst="rightArrow">
            <a:avLst>
              <a:gd fmla="val 72792" name="adj1"/>
              <a:gd fmla="val 50000" name="adj2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3" name="TextBox 32"/>
          <p:cNvSpPr txBox="1"/>
          <p:nvPr/>
        </p:nvSpPr>
        <p:spPr>
          <a:xfrm flipH="1">
            <a:off x="2817554" y="2038370"/>
            <a:ext cx="708234" cy="21336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pPr algn="ctr"/>
            <a:r>
              <a:rPr altLang="en-US" b="1" lang="zh-CN" smtClean="0" sz="14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用途二</a:t>
            </a:r>
          </a:p>
        </p:txBody>
      </p:sp>
      <p:sp>
        <p:nvSpPr>
          <p:cNvPr id="34" name="TextBox 33"/>
          <p:cNvSpPr txBox="1"/>
          <p:nvPr/>
        </p:nvSpPr>
        <p:spPr>
          <a:xfrm flipH="1">
            <a:off x="2817554" y="2714645"/>
            <a:ext cx="708234" cy="21336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pPr algn="ctr"/>
            <a:r>
              <a:rPr altLang="en-US" b="1" lang="zh-CN" smtClean="0" sz="14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用途三</a:t>
            </a:r>
          </a:p>
        </p:txBody>
      </p:sp>
      <p:sp>
        <p:nvSpPr>
          <p:cNvPr id="35" name="TextBox 34"/>
          <p:cNvSpPr txBox="1"/>
          <p:nvPr/>
        </p:nvSpPr>
        <p:spPr>
          <a:xfrm flipH="1">
            <a:off x="2817554" y="3390920"/>
            <a:ext cx="708234" cy="21336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pPr algn="ctr"/>
            <a:r>
              <a:rPr altLang="en-US" b="1" lang="zh-CN" smtClean="0" sz="14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用途四</a:t>
            </a:r>
          </a:p>
        </p:txBody>
      </p:sp>
      <p:sp>
        <p:nvSpPr>
          <p:cNvPr id="36" name="TextBox 35"/>
          <p:cNvSpPr txBox="1"/>
          <p:nvPr/>
        </p:nvSpPr>
        <p:spPr>
          <a:xfrm flipH="1">
            <a:off x="2817554" y="4067195"/>
            <a:ext cx="708234" cy="21336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pPr algn="ctr"/>
            <a:r>
              <a:rPr altLang="en-US" b="1" lang="zh-CN" smtClean="0" sz="14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用途五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650707" y="2049912"/>
            <a:ext cx="1656184" cy="19050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微软雅黑"/>
                <a:ea charset="-122" pitchFamily="34" typeface="微软雅黑"/>
              </a:defRPr>
            </a:lvl1pPr>
          </a:lstStyle>
          <a:p>
            <a:pPr>
              <a:lnSpc>
                <a:spcPts val="1500"/>
              </a:lnSpc>
            </a:pPr>
            <a:r>
              <a:rPr altLang="en-US" lang="zh-CN" sz="1200">
                <a:solidFill>
                  <a:schemeClr val="tx1">
                    <a:lumMod val="75000"/>
                    <a:lumOff val="25000"/>
                  </a:schemeClr>
                </a:solidFill>
              </a:rPr>
              <a:t>点击输入简要文字内容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650707" y="2726187"/>
            <a:ext cx="1656184" cy="19050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微软雅黑"/>
                <a:ea charset="-122" pitchFamily="34" typeface="微软雅黑"/>
              </a:defRPr>
            </a:lvl1pPr>
          </a:lstStyle>
          <a:p>
            <a:pPr>
              <a:lnSpc>
                <a:spcPts val="1500"/>
              </a:lnSpc>
            </a:pPr>
            <a:r>
              <a:rPr altLang="en-US" lang="zh-CN" sz="1200">
                <a:solidFill>
                  <a:schemeClr val="tx1">
                    <a:lumMod val="75000"/>
                    <a:lumOff val="25000"/>
                  </a:schemeClr>
                </a:solidFill>
              </a:rPr>
              <a:t>点击输入简要文字内容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6650707" y="3402462"/>
            <a:ext cx="1656184" cy="19050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微软雅黑"/>
                <a:ea charset="-122" pitchFamily="34" typeface="微软雅黑"/>
              </a:defRPr>
            </a:lvl1pPr>
          </a:lstStyle>
          <a:p>
            <a:pPr>
              <a:lnSpc>
                <a:spcPts val="1500"/>
              </a:lnSpc>
            </a:pPr>
            <a:r>
              <a:rPr altLang="en-US" lang="zh-CN" sz="1200">
                <a:solidFill>
                  <a:schemeClr val="tx1">
                    <a:lumMod val="75000"/>
                    <a:lumOff val="25000"/>
                  </a:schemeClr>
                </a:solidFill>
              </a:rPr>
              <a:t>点击输入简要文字内容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6650707" y="4078737"/>
            <a:ext cx="1656184" cy="19050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微软雅黑"/>
                <a:ea charset="-122" pitchFamily="34" typeface="微软雅黑"/>
              </a:defRPr>
            </a:lvl1pPr>
          </a:lstStyle>
          <a:p>
            <a:pPr>
              <a:lnSpc>
                <a:spcPts val="1500"/>
              </a:lnSpc>
            </a:pPr>
            <a:r>
              <a:rPr altLang="en-US" lang="zh-CN" sz="1200">
                <a:solidFill>
                  <a:schemeClr val="tx1">
                    <a:lumMod val="75000"/>
                    <a:lumOff val="25000"/>
                  </a:schemeClr>
                </a:solidFill>
              </a:rPr>
              <a:t>点击输入简要文字内容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890067" y="1373637"/>
            <a:ext cx="1656184" cy="19050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微软雅黑"/>
                <a:ea charset="-122" pitchFamily="34" typeface="微软雅黑"/>
              </a:defRPr>
            </a:lvl1pPr>
          </a:lstStyle>
          <a:p>
            <a:pPr algn="ctr">
              <a:lnSpc>
                <a:spcPts val="1500"/>
              </a:lnSpc>
            </a:pPr>
            <a:r>
              <a:rPr altLang="en-US" lang="zh-CN" sz="1200">
                <a:solidFill>
                  <a:schemeClr val="tx1">
                    <a:lumMod val="75000"/>
                    <a:lumOff val="25000"/>
                  </a:schemeClr>
                </a:solidFill>
              </a:rPr>
              <a:t>点击输入简要文字内容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890067" y="2049912"/>
            <a:ext cx="1656184" cy="19050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微软雅黑"/>
                <a:ea charset="-122" pitchFamily="34" typeface="微软雅黑"/>
              </a:defRPr>
            </a:lvl1pPr>
          </a:lstStyle>
          <a:p>
            <a:pPr algn="ctr">
              <a:lnSpc>
                <a:spcPts val="1500"/>
              </a:lnSpc>
            </a:pPr>
            <a:r>
              <a:rPr altLang="en-US" lang="zh-CN" sz="1200">
                <a:solidFill>
                  <a:schemeClr val="tx1">
                    <a:lumMod val="75000"/>
                    <a:lumOff val="25000"/>
                  </a:schemeClr>
                </a:solidFill>
              </a:rPr>
              <a:t>点击输入简要文字内容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890067" y="2726187"/>
            <a:ext cx="1656184" cy="19050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微软雅黑"/>
                <a:ea charset="-122" pitchFamily="34" typeface="微软雅黑"/>
              </a:defRPr>
            </a:lvl1pPr>
          </a:lstStyle>
          <a:p>
            <a:pPr algn="ctr">
              <a:lnSpc>
                <a:spcPts val="1500"/>
              </a:lnSpc>
            </a:pPr>
            <a:r>
              <a:rPr altLang="en-US" lang="zh-CN" sz="1200">
                <a:solidFill>
                  <a:schemeClr val="tx1">
                    <a:lumMod val="75000"/>
                    <a:lumOff val="25000"/>
                  </a:schemeClr>
                </a:solidFill>
              </a:rPr>
              <a:t>点击输入简要文字内容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890067" y="3402462"/>
            <a:ext cx="1656184" cy="19050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微软雅黑"/>
                <a:ea charset="-122" pitchFamily="34" typeface="微软雅黑"/>
              </a:defRPr>
            </a:lvl1pPr>
          </a:lstStyle>
          <a:p>
            <a:pPr algn="ctr">
              <a:lnSpc>
                <a:spcPts val="1500"/>
              </a:lnSpc>
            </a:pPr>
            <a:r>
              <a:rPr altLang="en-US" lang="zh-CN" sz="1200">
                <a:solidFill>
                  <a:schemeClr val="tx1">
                    <a:lumMod val="75000"/>
                    <a:lumOff val="25000"/>
                  </a:schemeClr>
                </a:solidFill>
              </a:rPr>
              <a:t>点击输入简要文字内容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890067" y="4078737"/>
            <a:ext cx="1656184" cy="19050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微软雅黑"/>
                <a:ea charset="-122" pitchFamily="34" typeface="微软雅黑"/>
              </a:defRPr>
            </a:lvl1pPr>
          </a:lstStyle>
          <a:p>
            <a:pPr algn="ctr">
              <a:lnSpc>
                <a:spcPts val="1500"/>
              </a:lnSpc>
            </a:pPr>
            <a:r>
              <a:rPr altLang="en-US" lang="zh-CN" sz="1200">
                <a:solidFill>
                  <a:schemeClr val="tx1">
                    <a:lumMod val="75000"/>
                    <a:lumOff val="25000"/>
                  </a:schemeClr>
                </a:solidFill>
              </a:rPr>
              <a:t>点击输入简要文字内容</a:t>
            </a:r>
          </a:p>
        </p:txBody>
      </p:sp>
      <p:sp>
        <p:nvSpPr>
          <p:cNvPr id="46" name="KSO_Shape"/>
          <p:cNvSpPr/>
          <p:nvPr/>
        </p:nvSpPr>
        <p:spPr bwMode="auto">
          <a:xfrm>
            <a:off x="269901" y="127407"/>
            <a:ext cx="280168" cy="268962"/>
          </a:xfrm>
          <a:custGeom>
            <a:gdLst>
              <a:gd fmla="*/ 1618108 w 3816350" name="T0"/>
              <a:gd fmla="*/ 3491708 h 3665538" name="T1"/>
              <a:gd fmla="*/ 3711914 w 3816350" name="T2"/>
              <a:gd fmla="*/ 3515947 h 3665538" name="T3"/>
              <a:gd fmla="*/ 1938033 w 3816350" name="T4"/>
              <a:gd fmla="*/ 3320852 h 3665538" name="T5"/>
              <a:gd fmla="*/ 2466975 w 3816350" name="T6"/>
              <a:gd fmla="*/ 3464378 h 3665538" name="T7"/>
              <a:gd fmla="*/ 1420823 w 3816350" name="T8"/>
              <a:gd fmla="*/ 3514907 h 3665538" name="T9"/>
              <a:gd fmla="*/ 1072366 w 3816350" name="T10"/>
              <a:gd fmla="*/ 3448171 h 3665538" name="T11"/>
              <a:gd fmla="*/ 350995 w 3816350" name="T12"/>
              <a:gd fmla="*/ 3613421 h 3665538" name="T13"/>
              <a:gd fmla="*/ 2826009 w 3816350" name="T14"/>
              <a:gd fmla="*/ 3416327 h 3665538" name="T15"/>
              <a:gd fmla="*/ 3710327 w 3816350" name="T16"/>
              <a:gd fmla="*/ 3553504 h 3665538" name="T17"/>
              <a:gd fmla="*/ 1625482 w 3816350" name="T18"/>
              <a:gd fmla="*/ 3379536 h 3665538" name="T19"/>
              <a:gd fmla="*/ 2426374 w 3816350" name="T20"/>
              <a:gd fmla="*/ 3213000 h 3665538" name="T21"/>
              <a:gd fmla="*/ 771525 w 3816350" name="T22"/>
              <a:gd fmla="*/ 3205163 h 3665538" name="T23"/>
              <a:gd fmla="*/ 1067953 w 3816350" name="T24"/>
              <a:gd fmla="*/ 3277053 h 3665538" name="T25"/>
              <a:gd fmla="*/ 784892 w 3816350" name="T26"/>
              <a:gd fmla="*/ 3451540 h 3665538" name="T27"/>
              <a:gd fmla="*/ 2490788 w 3816350" name="T28"/>
              <a:gd fmla="*/ 3116568 h 3665538" name="T29"/>
              <a:gd fmla="*/ 1449375 w 3816350" name="T30"/>
              <a:gd fmla="*/ 3307847 h 3665538" name="T31"/>
              <a:gd fmla="*/ 2434307 w 3816350" name="T32"/>
              <a:gd fmla="*/ 3163198 h 3665538" name="T33"/>
              <a:gd fmla="*/ 3783974 w 3816350" name="T34"/>
              <a:gd fmla="*/ 3278823 h 3665538" name="T35"/>
              <a:gd fmla="*/ 2635250 w 3816350" name="T36"/>
              <a:gd fmla="*/ 3206432 h 3665538" name="T37"/>
              <a:gd fmla="*/ 3815080 w 3816350" name="T38"/>
              <a:gd fmla="*/ 3040062 h 3665538" name="T39"/>
              <a:gd fmla="*/ 2866956 w 3816350" name="T40"/>
              <a:gd fmla="*/ 3006725 h 3665538" name="T41"/>
              <a:gd fmla="*/ 657993 w 3816350" name="T42"/>
              <a:gd fmla="*/ 3196983 h 3665538" name="T43"/>
              <a:gd fmla="*/ 872062 w 3816350" name="T44"/>
              <a:gd fmla="*/ 3214746 h 3665538" name="T45"/>
              <a:gd fmla="*/ 825374 w 3816350" name="T46"/>
              <a:gd fmla="*/ 2994614 h 3665538" name="T47"/>
              <a:gd fmla="*/ 1190307 w 3816350" name="T48"/>
              <a:gd fmla="*/ 3120223 h 3665538" name="T49"/>
              <a:gd fmla="*/ 273368 w 3816350" name="T50"/>
              <a:gd fmla="*/ 3120223 h 3665538" name="T51"/>
              <a:gd fmla="*/ 1472924 w 3816350" name="T52"/>
              <a:gd fmla="*/ 2958852 h 3665538" name="T53"/>
              <a:gd fmla="*/ 2445690 w 3816350" name="T54"/>
              <a:gd fmla="*/ 3096148 h 3665538" name="T55"/>
              <a:gd fmla="*/ 1403350 w 3816350" name="T56"/>
              <a:gd fmla="*/ 2909186 h 3665538" name="T57"/>
              <a:gd fmla="*/ 3767144 w 3816350" name="T58"/>
              <a:gd fmla="*/ 2880042 h 3665538" name="T59"/>
              <a:gd fmla="*/ 2660954 w 3816350" name="T60"/>
              <a:gd fmla="*/ 3062923 h 3665538" name="T61"/>
              <a:gd fmla="*/ 2077078 w 3816350" name="T62"/>
              <a:gd fmla="*/ 2755988 h 3665538" name="T63"/>
              <a:gd fmla="*/ 2064323 w 3816350" name="T64"/>
              <a:gd fmla="*/ 3023556 h 3665538" name="T65"/>
              <a:gd fmla="*/ 1553136 w 3816350" name="T66"/>
              <a:gd fmla="*/ 2926811 h 3665538" name="T67"/>
              <a:gd fmla="*/ 2489519 w 3816350" name="T68"/>
              <a:gd fmla="*/ 2707310 h 3665538" name="T69"/>
              <a:gd fmla="*/ 1846579 w 3816350" name="T70"/>
              <a:gd fmla="*/ 2621224 h 3665538" name="T71"/>
              <a:gd fmla="*/ 3411957 w 3816350" name="T72"/>
              <a:gd fmla="*/ 2738921 h 3665538" name="T73"/>
              <a:gd fmla="*/ 3080259 w 3816350" name="T74"/>
              <a:gd fmla="*/ 2936880 h 3665538" name="T75"/>
              <a:gd fmla="*/ 1829436 w 3816350" name="T76"/>
              <a:gd fmla="*/ 2582778 h 3665538" name="T77"/>
              <a:gd fmla="*/ 1856740 w 3816350" name="T78"/>
              <a:gd fmla="*/ 2801747 h 3665538" name="T79"/>
              <a:gd fmla="*/ 2088516 w 3816350" name="T80"/>
              <a:gd fmla="*/ 2619751 h 3665538" name="T81"/>
              <a:gd fmla="*/ 2403793 w 3816350" name="T82"/>
              <a:gd fmla="*/ 2645568 h 3665538" name="T83"/>
              <a:gd fmla="*/ 1545273 w 3816350" name="T84"/>
              <a:gd fmla="*/ 2758080 h 3665538" name="T85"/>
              <a:gd fmla="*/ 2737140 w 3816350" name="T86"/>
              <a:gd fmla="*/ 2576196 h 3665538" name="T87"/>
              <a:gd fmla="*/ 3655103 w 3816350" name="T88"/>
              <a:gd fmla="*/ 2636838 h 3665538" name="T89"/>
              <a:gd fmla="*/ 2771738 w 3816350" name="T90"/>
              <a:gd fmla="*/ 2448243 h 3665538" name="T91"/>
              <a:gd fmla="*/ 2989478 w 3816350" name="T92"/>
              <a:gd fmla="*/ 2307907 h 3665538" name="T93"/>
              <a:gd fmla="*/ 2867591 w 3816350" name="T94"/>
              <a:gd fmla="*/ 2234247 h 3665538" name="T95"/>
              <a:gd fmla="*/ 3696043 w 3816350" name="T96"/>
              <a:gd fmla="*/ 2367598 h 3665538" name="T97"/>
              <a:gd fmla="*/ 3314856 w 3816350" name="T98"/>
              <a:gd fmla="*/ 1892183 h 3665538" name="T99"/>
              <a:gd fmla="*/ 2974884 w 3816350" name="T100"/>
              <a:gd fmla="*/ 2068371 h 3665538" name="T101"/>
              <a:gd fmla="*/ 3799844 w 3816350" name="T102"/>
              <a:gd fmla="*/ 2062969 h 3665538" name="T103"/>
              <a:gd fmla="*/ 2637789 w 3816350" name="T104"/>
              <a:gd fmla="*/ 2027696 h 3665538" name="T105"/>
              <a:gd fmla="*/ 3189458 w 3816350" name="T106"/>
              <a:gd fmla="*/ 1697313 h 3665538" name="T107"/>
              <a:gd fmla="*/ 3015840 w 3816350" name="T108"/>
              <a:gd fmla="*/ 1948969 h 3665538" name="T109"/>
              <a:gd fmla="*/ 3354189 w 3816350" name="T110"/>
              <a:gd fmla="*/ 1860541 h 3665538" name="T111"/>
              <a:gd fmla="*/ 3468771 w 3816350" name="T112"/>
              <a:gd fmla="*/ 1695411 h 3665538" name="T113"/>
              <a:gd fmla="*/ 3173905 w 3816350" name="T114"/>
              <a:gd fmla="*/ 2035495 h 3665538" name="T115"/>
              <a:gd fmla="*/ 3074241 w 3816350" name="T116"/>
              <a:gd fmla="*/ 1681466 h 3665538" name="T117"/>
              <a:gd fmla="*/ 3386120 w 3816350" name="T118"/>
              <a:gd fmla="*/ 1131189 h 3665538" name="T119"/>
              <a:gd fmla="*/ 254975 w 3816350" name="T120"/>
              <a:gd fmla="*/ 2785759 h 3665538" name="T121"/>
              <a:gd fmla="*/ 1131353 w 3816350" name="T122"/>
              <a:gd fmla="*/ 1377803 h 3665538" name="T123"/>
              <a:gd fmla="*/ 2508155 w 3816350" name="T124"/>
              <a:gd fmla="*/ 314537 h 3665538" name="T12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b="b" l="0" r="r" t="0"/>
            <a:pathLst>
              <a:path h="3665538" w="3816350">
                <a:moveTo>
                  <a:pt x="1892592" y="3532067"/>
                </a:moveTo>
                <a:lnTo>
                  <a:pt x="1892592" y="3635348"/>
                </a:lnTo>
                <a:lnTo>
                  <a:pt x="1913877" y="3636302"/>
                </a:lnTo>
                <a:lnTo>
                  <a:pt x="1935480" y="3636302"/>
                </a:lnTo>
                <a:lnTo>
                  <a:pt x="1965343" y="3635666"/>
                </a:lnTo>
                <a:lnTo>
                  <a:pt x="1965343" y="3532385"/>
                </a:lnTo>
                <a:lnTo>
                  <a:pt x="1935480" y="3532703"/>
                </a:lnTo>
                <a:lnTo>
                  <a:pt x="1913877" y="3532703"/>
                </a:lnTo>
                <a:lnTo>
                  <a:pt x="1892592" y="3532067"/>
                </a:lnTo>
                <a:close/>
                <a:moveTo>
                  <a:pt x="665284" y="3532067"/>
                </a:moveTo>
                <a:lnTo>
                  <a:pt x="665284" y="3635348"/>
                </a:lnTo>
                <a:lnTo>
                  <a:pt x="686575" y="3636302"/>
                </a:lnTo>
                <a:lnTo>
                  <a:pt x="708185" y="3636302"/>
                </a:lnTo>
                <a:lnTo>
                  <a:pt x="738374" y="3635666"/>
                </a:lnTo>
                <a:lnTo>
                  <a:pt x="738374" y="3532385"/>
                </a:lnTo>
                <a:lnTo>
                  <a:pt x="708185" y="3532703"/>
                </a:lnTo>
                <a:lnTo>
                  <a:pt x="686575" y="3532703"/>
                </a:lnTo>
                <a:lnTo>
                  <a:pt x="665284" y="3532067"/>
                </a:lnTo>
                <a:close/>
                <a:moveTo>
                  <a:pt x="1746773" y="3519356"/>
                </a:moveTo>
                <a:lnTo>
                  <a:pt x="1746773" y="3623272"/>
                </a:lnTo>
                <a:lnTo>
                  <a:pt x="1764563" y="3625497"/>
                </a:lnTo>
                <a:lnTo>
                  <a:pt x="1782671" y="3628039"/>
                </a:lnTo>
                <a:lnTo>
                  <a:pt x="1800780" y="3629628"/>
                </a:lnTo>
                <a:lnTo>
                  <a:pt x="1819841" y="3631535"/>
                </a:lnTo>
                <a:lnTo>
                  <a:pt x="1819841" y="3527618"/>
                </a:lnTo>
                <a:lnTo>
                  <a:pt x="1800780" y="3526029"/>
                </a:lnTo>
                <a:lnTo>
                  <a:pt x="1782671" y="3524123"/>
                </a:lnTo>
                <a:lnTo>
                  <a:pt x="1764563" y="3521580"/>
                </a:lnTo>
                <a:lnTo>
                  <a:pt x="1746773" y="3519356"/>
                </a:lnTo>
                <a:close/>
                <a:moveTo>
                  <a:pt x="519421" y="3519356"/>
                </a:moveTo>
                <a:lnTo>
                  <a:pt x="519421" y="3623272"/>
                </a:lnTo>
                <a:lnTo>
                  <a:pt x="537217" y="3625497"/>
                </a:lnTo>
                <a:lnTo>
                  <a:pt x="555330" y="3628039"/>
                </a:lnTo>
                <a:lnTo>
                  <a:pt x="573762" y="3629946"/>
                </a:lnTo>
                <a:lnTo>
                  <a:pt x="592511" y="3631535"/>
                </a:lnTo>
                <a:lnTo>
                  <a:pt x="592511" y="3527618"/>
                </a:lnTo>
                <a:lnTo>
                  <a:pt x="573762" y="3526029"/>
                </a:lnTo>
                <a:lnTo>
                  <a:pt x="555330" y="3524123"/>
                </a:lnTo>
                <a:lnTo>
                  <a:pt x="537217" y="3521580"/>
                </a:lnTo>
                <a:lnTo>
                  <a:pt x="519421" y="3519356"/>
                </a:lnTo>
                <a:close/>
                <a:moveTo>
                  <a:pt x="3151360" y="3517220"/>
                </a:moveTo>
                <a:lnTo>
                  <a:pt x="3151360" y="3632118"/>
                </a:lnTo>
                <a:lnTo>
                  <a:pt x="3174848" y="3632755"/>
                </a:lnTo>
                <a:lnTo>
                  <a:pt x="3198972" y="3633073"/>
                </a:lnTo>
                <a:lnTo>
                  <a:pt x="3231983" y="3632755"/>
                </a:lnTo>
                <a:lnTo>
                  <a:pt x="3231983" y="3517539"/>
                </a:lnTo>
                <a:lnTo>
                  <a:pt x="3198972" y="3517857"/>
                </a:lnTo>
                <a:lnTo>
                  <a:pt x="3174848" y="3517539"/>
                </a:lnTo>
                <a:lnTo>
                  <a:pt x="3151360" y="3517220"/>
                </a:lnTo>
                <a:close/>
                <a:moveTo>
                  <a:pt x="2989478" y="3502580"/>
                </a:moveTo>
                <a:lnTo>
                  <a:pt x="2989478" y="3618432"/>
                </a:lnTo>
                <a:lnTo>
                  <a:pt x="3009158" y="3620979"/>
                </a:lnTo>
                <a:lnTo>
                  <a:pt x="3029472" y="3623525"/>
                </a:lnTo>
                <a:lnTo>
                  <a:pt x="3049469" y="3625753"/>
                </a:lnTo>
                <a:lnTo>
                  <a:pt x="3070419" y="3627344"/>
                </a:lnTo>
                <a:lnTo>
                  <a:pt x="3070419" y="3512446"/>
                </a:lnTo>
                <a:lnTo>
                  <a:pt x="3049469" y="3510537"/>
                </a:lnTo>
                <a:lnTo>
                  <a:pt x="3029472" y="3507990"/>
                </a:lnTo>
                <a:lnTo>
                  <a:pt x="3009158" y="3505763"/>
                </a:lnTo>
                <a:lnTo>
                  <a:pt x="2989478" y="3502580"/>
                </a:lnTo>
                <a:close/>
                <a:moveTo>
                  <a:pt x="1600953" y="3486306"/>
                </a:moveTo>
                <a:lnTo>
                  <a:pt x="1600953" y="3591494"/>
                </a:lnTo>
                <a:lnTo>
                  <a:pt x="1618744" y="3596578"/>
                </a:lnTo>
                <a:lnTo>
                  <a:pt x="1636217" y="3601345"/>
                </a:lnTo>
                <a:lnTo>
                  <a:pt x="1654960" y="3606112"/>
                </a:lnTo>
                <a:lnTo>
                  <a:pt x="1673704" y="3610243"/>
                </a:lnTo>
                <a:lnTo>
                  <a:pt x="1673704" y="3506009"/>
                </a:lnTo>
                <a:lnTo>
                  <a:pt x="1654960" y="3501242"/>
                </a:lnTo>
                <a:lnTo>
                  <a:pt x="1636217" y="3496475"/>
                </a:lnTo>
                <a:lnTo>
                  <a:pt x="1618108" y="3491708"/>
                </a:lnTo>
                <a:lnTo>
                  <a:pt x="1600953" y="3486306"/>
                </a:lnTo>
                <a:close/>
                <a:moveTo>
                  <a:pt x="373875" y="3486306"/>
                </a:moveTo>
                <a:lnTo>
                  <a:pt x="373875" y="3591494"/>
                </a:lnTo>
                <a:lnTo>
                  <a:pt x="391353" y="3596578"/>
                </a:lnTo>
                <a:lnTo>
                  <a:pt x="409149" y="3601345"/>
                </a:lnTo>
                <a:lnTo>
                  <a:pt x="427581" y="3606112"/>
                </a:lnTo>
                <a:lnTo>
                  <a:pt x="446648" y="3610243"/>
                </a:lnTo>
                <a:lnTo>
                  <a:pt x="446648" y="3506009"/>
                </a:lnTo>
                <a:lnTo>
                  <a:pt x="427581" y="3501242"/>
                </a:lnTo>
                <a:lnTo>
                  <a:pt x="409149" y="3496475"/>
                </a:lnTo>
                <a:lnTo>
                  <a:pt x="390718" y="3491708"/>
                </a:lnTo>
                <a:lnTo>
                  <a:pt x="373875" y="3486306"/>
                </a:lnTo>
                <a:close/>
                <a:moveTo>
                  <a:pt x="2827597" y="3465978"/>
                </a:moveTo>
                <a:lnTo>
                  <a:pt x="2827597" y="3583104"/>
                </a:lnTo>
                <a:lnTo>
                  <a:pt x="2846959" y="3589151"/>
                </a:lnTo>
                <a:lnTo>
                  <a:pt x="2866956" y="3594243"/>
                </a:lnTo>
                <a:lnTo>
                  <a:pt x="2887588" y="3599336"/>
                </a:lnTo>
                <a:lnTo>
                  <a:pt x="2908220" y="3604110"/>
                </a:lnTo>
                <a:lnTo>
                  <a:pt x="2908220" y="3487939"/>
                </a:lnTo>
                <a:lnTo>
                  <a:pt x="2887588" y="3482847"/>
                </a:lnTo>
                <a:lnTo>
                  <a:pt x="2866956" y="3477436"/>
                </a:lnTo>
                <a:lnTo>
                  <a:pt x="2846959" y="3472025"/>
                </a:lnTo>
                <a:lnTo>
                  <a:pt x="2827597" y="3465978"/>
                </a:lnTo>
                <a:close/>
                <a:moveTo>
                  <a:pt x="2402802" y="3447218"/>
                </a:moveTo>
                <a:lnTo>
                  <a:pt x="2397719" y="3450714"/>
                </a:lnTo>
                <a:lnTo>
                  <a:pt x="2391365" y="3453891"/>
                </a:lnTo>
                <a:lnTo>
                  <a:pt x="2383740" y="3457387"/>
                </a:lnTo>
                <a:lnTo>
                  <a:pt x="2376433" y="3460565"/>
                </a:lnTo>
                <a:lnTo>
                  <a:pt x="2347841" y="3472005"/>
                </a:lnTo>
                <a:lnTo>
                  <a:pt x="2347841" y="3562893"/>
                </a:lnTo>
                <a:lnTo>
                  <a:pt x="2355784" y="3558761"/>
                </a:lnTo>
                <a:lnTo>
                  <a:pt x="2363408" y="3554630"/>
                </a:lnTo>
                <a:lnTo>
                  <a:pt x="2371033" y="3550181"/>
                </a:lnTo>
                <a:lnTo>
                  <a:pt x="2378340" y="3545414"/>
                </a:lnTo>
                <a:lnTo>
                  <a:pt x="2385329" y="3540648"/>
                </a:lnTo>
                <a:lnTo>
                  <a:pt x="2391683" y="3535881"/>
                </a:lnTo>
                <a:lnTo>
                  <a:pt x="2397719" y="3531114"/>
                </a:lnTo>
                <a:lnTo>
                  <a:pt x="2402802" y="3526983"/>
                </a:lnTo>
                <a:lnTo>
                  <a:pt x="2402802" y="3447218"/>
                </a:lnTo>
                <a:close/>
                <a:moveTo>
                  <a:pt x="1175646" y="3447218"/>
                </a:moveTo>
                <a:lnTo>
                  <a:pt x="1170561" y="3450714"/>
                </a:lnTo>
                <a:lnTo>
                  <a:pt x="1164205" y="3453891"/>
                </a:lnTo>
                <a:lnTo>
                  <a:pt x="1156578" y="3457387"/>
                </a:lnTo>
                <a:lnTo>
                  <a:pt x="1149269" y="3460565"/>
                </a:lnTo>
                <a:lnTo>
                  <a:pt x="1120669" y="3472005"/>
                </a:lnTo>
                <a:lnTo>
                  <a:pt x="1120669" y="3562893"/>
                </a:lnTo>
                <a:lnTo>
                  <a:pt x="1128613" y="3558761"/>
                </a:lnTo>
                <a:lnTo>
                  <a:pt x="1136240" y="3554630"/>
                </a:lnTo>
                <a:lnTo>
                  <a:pt x="1144185" y="3550181"/>
                </a:lnTo>
                <a:lnTo>
                  <a:pt x="1151176" y="3545414"/>
                </a:lnTo>
                <a:lnTo>
                  <a:pt x="1158167" y="3540648"/>
                </a:lnTo>
                <a:lnTo>
                  <a:pt x="1164523" y="3535881"/>
                </a:lnTo>
                <a:lnTo>
                  <a:pt x="1170561" y="3531114"/>
                </a:lnTo>
                <a:lnTo>
                  <a:pt x="1175646" y="3526347"/>
                </a:lnTo>
                <a:lnTo>
                  <a:pt x="1175646" y="3447218"/>
                </a:lnTo>
                <a:close/>
                <a:moveTo>
                  <a:pt x="3717945" y="3422692"/>
                </a:moveTo>
                <a:lnTo>
                  <a:pt x="3711914" y="3426193"/>
                </a:lnTo>
                <a:lnTo>
                  <a:pt x="3704931" y="3430013"/>
                </a:lnTo>
                <a:lnTo>
                  <a:pt x="3696678" y="3433832"/>
                </a:lnTo>
                <a:lnTo>
                  <a:pt x="3688425" y="3437651"/>
                </a:lnTo>
                <a:lnTo>
                  <a:pt x="3671285" y="3444335"/>
                </a:lnTo>
                <a:lnTo>
                  <a:pt x="3656684" y="3450064"/>
                </a:lnTo>
                <a:lnTo>
                  <a:pt x="3656684" y="3551276"/>
                </a:lnTo>
                <a:lnTo>
                  <a:pt x="3665254" y="3546820"/>
                </a:lnTo>
                <a:lnTo>
                  <a:pt x="3674142" y="3542046"/>
                </a:lnTo>
                <a:lnTo>
                  <a:pt x="3682394" y="3537272"/>
                </a:lnTo>
                <a:lnTo>
                  <a:pt x="3690647" y="3532179"/>
                </a:lnTo>
                <a:lnTo>
                  <a:pt x="3698582" y="3526769"/>
                </a:lnTo>
                <a:lnTo>
                  <a:pt x="3705566" y="3521358"/>
                </a:lnTo>
                <a:lnTo>
                  <a:pt x="3711914" y="3515947"/>
                </a:lnTo>
                <a:lnTo>
                  <a:pt x="3717945" y="3510855"/>
                </a:lnTo>
                <a:lnTo>
                  <a:pt x="3717945" y="3422692"/>
                </a:lnTo>
                <a:close/>
                <a:moveTo>
                  <a:pt x="1455133" y="3410672"/>
                </a:moveTo>
                <a:lnTo>
                  <a:pt x="1455133" y="3516813"/>
                </a:lnTo>
                <a:lnTo>
                  <a:pt x="1457675" y="3519674"/>
                </a:lnTo>
                <a:lnTo>
                  <a:pt x="1460216" y="3522534"/>
                </a:lnTo>
                <a:lnTo>
                  <a:pt x="1466888" y="3528572"/>
                </a:lnTo>
                <a:lnTo>
                  <a:pt x="1475466" y="3534610"/>
                </a:lnTo>
                <a:lnTo>
                  <a:pt x="1484679" y="3540965"/>
                </a:lnTo>
                <a:lnTo>
                  <a:pt x="1495162" y="3547639"/>
                </a:lnTo>
                <a:lnTo>
                  <a:pt x="1505964" y="3553677"/>
                </a:lnTo>
                <a:lnTo>
                  <a:pt x="1517083" y="3559715"/>
                </a:lnTo>
                <a:lnTo>
                  <a:pt x="1528202" y="3564799"/>
                </a:lnTo>
                <a:lnTo>
                  <a:pt x="1528202" y="3457387"/>
                </a:lnTo>
                <a:lnTo>
                  <a:pt x="1517083" y="3452302"/>
                </a:lnTo>
                <a:lnTo>
                  <a:pt x="1506917" y="3446582"/>
                </a:lnTo>
                <a:lnTo>
                  <a:pt x="1497068" y="3441180"/>
                </a:lnTo>
                <a:lnTo>
                  <a:pt x="1487538" y="3435142"/>
                </a:lnTo>
                <a:lnTo>
                  <a:pt x="1478960" y="3429422"/>
                </a:lnTo>
                <a:lnTo>
                  <a:pt x="1470700" y="3423384"/>
                </a:lnTo>
                <a:lnTo>
                  <a:pt x="1462758" y="3417028"/>
                </a:lnTo>
                <a:lnTo>
                  <a:pt x="1455133" y="3410672"/>
                </a:lnTo>
                <a:close/>
                <a:moveTo>
                  <a:pt x="227694" y="3410672"/>
                </a:moveTo>
                <a:lnTo>
                  <a:pt x="227694" y="3516813"/>
                </a:lnTo>
                <a:lnTo>
                  <a:pt x="230237" y="3519674"/>
                </a:lnTo>
                <a:lnTo>
                  <a:pt x="233097" y="3522534"/>
                </a:lnTo>
                <a:lnTo>
                  <a:pt x="239770" y="3528572"/>
                </a:lnTo>
                <a:lnTo>
                  <a:pt x="248033" y="3534610"/>
                </a:lnTo>
                <a:lnTo>
                  <a:pt x="257566" y="3540965"/>
                </a:lnTo>
                <a:lnTo>
                  <a:pt x="267735" y="3547639"/>
                </a:lnTo>
                <a:lnTo>
                  <a:pt x="278858" y="3553677"/>
                </a:lnTo>
                <a:lnTo>
                  <a:pt x="289662" y="3559715"/>
                </a:lnTo>
                <a:lnTo>
                  <a:pt x="300785" y="3564799"/>
                </a:lnTo>
                <a:lnTo>
                  <a:pt x="300785" y="3457387"/>
                </a:lnTo>
                <a:lnTo>
                  <a:pt x="289662" y="3452302"/>
                </a:lnTo>
                <a:lnTo>
                  <a:pt x="279493" y="3446582"/>
                </a:lnTo>
                <a:lnTo>
                  <a:pt x="269642" y="3441180"/>
                </a:lnTo>
                <a:lnTo>
                  <a:pt x="260108" y="3435142"/>
                </a:lnTo>
                <a:lnTo>
                  <a:pt x="251528" y="3429422"/>
                </a:lnTo>
                <a:lnTo>
                  <a:pt x="243266" y="3423384"/>
                </a:lnTo>
                <a:lnTo>
                  <a:pt x="235321" y="3417028"/>
                </a:lnTo>
                <a:lnTo>
                  <a:pt x="227694" y="3410672"/>
                </a:lnTo>
                <a:close/>
                <a:moveTo>
                  <a:pt x="2665715" y="3381953"/>
                </a:moveTo>
                <a:lnTo>
                  <a:pt x="2665715" y="3500670"/>
                </a:lnTo>
                <a:lnTo>
                  <a:pt x="2668254" y="3503216"/>
                </a:lnTo>
                <a:lnTo>
                  <a:pt x="2671429" y="3506399"/>
                </a:lnTo>
                <a:lnTo>
                  <a:pt x="2678729" y="3512765"/>
                </a:lnTo>
                <a:lnTo>
                  <a:pt x="2687934" y="3519767"/>
                </a:lnTo>
                <a:lnTo>
                  <a:pt x="2698726" y="3527087"/>
                </a:lnTo>
                <a:lnTo>
                  <a:pt x="2710153" y="3534089"/>
                </a:lnTo>
                <a:lnTo>
                  <a:pt x="2722215" y="3541409"/>
                </a:lnTo>
                <a:lnTo>
                  <a:pt x="2734594" y="3547457"/>
                </a:lnTo>
                <a:lnTo>
                  <a:pt x="2746656" y="3553504"/>
                </a:lnTo>
                <a:lnTo>
                  <a:pt x="2746656" y="3434150"/>
                </a:lnTo>
                <a:lnTo>
                  <a:pt x="2734594" y="3428103"/>
                </a:lnTo>
                <a:lnTo>
                  <a:pt x="2723167" y="3422374"/>
                </a:lnTo>
                <a:lnTo>
                  <a:pt x="2712058" y="3416009"/>
                </a:lnTo>
                <a:lnTo>
                  <a:pt x="2701583" y="3409325"/>
                </a:lnTo>
                <a:lnTo>
                  <a:pt x="2691743" y="3402959"/>
                </a:lnTo>
                <a:lnTo>
                  <a:pt x="2682538" y="3396276"/>
                </a:lnTo>
                <a:lnTo>
                  <a:pt x="2673650" y="3388955"/>
                </a:lnTo>
                <a:lnTo>
                  <a:pt x="2665715" y="3381953"/>
                </a:lnTo>
                <a:close/>
                <a:moveTo>
                  <a:pt x="1916773" y="3320218"/>
                </a:moveTo>
                <a:lnTo>
                  <a:pt x="1916773" y="3423312"/>
                </a:lnTo>
                <a:lnTo>
                  <a:pt x="1938033" y="3423629"/>
                </a:lnTo>
                <a:lnTo>
                  <a:pt x="1959928" y="3424263"/>
                </a:lnTo>
                <a:lnTo>
                  <a:pt x="1989755" y="3423629"/>
                </a:lnTo>
                <a:lnTo>
                  <a:pt x="1989755" y="3320535"/>
                </a:lnTo>
                <a:lnTo>
                  <a:pt x="1959293" y="3320852"/>
                </a:lnTo>
                <a:lnTo>
                  <a:pt x="1938033" y="3320852"/>
                </a:lnTo>
                <a:lnTo>
                  <a:pt x="1916773" y="3320218"/>
                </a:lnTo>
                <a:close/>
                <a:moveTo>
                  <a:pt x="1404938" y="3314700"/>
                </a:moveTo>
                <a:lnTo>
                  <a:pt x="1408115" y="3320420"/>
                </a:lnTo>
                <a:lnTo>
                  <a:pt x="1411928" y="3325505"/>
                </a:lnTo>
                <a:lnTo>
                  <a:pt x="1415740" y="3330590"/>
                </a:lnTo>
                <a:lnTo>
                  <a:pt x="1419552" y="3335992"/>
                </a:lnTo>
                <a:lnTo>
                  <a:pt x="1424000" y="3340759"/>
                </a:lnTo>
                <a:lnTo>
                  <a:pt x="1428447" y="3346161"/>
                </a:lnTo>
                <a:lnTo>
                  <a:pt x="1438296" y="3356013"/>
                </a:lnTo>
                <a:lnTo>
                  <a:pt x="1448780" y="3365229"/>
                </a:lnTo>
                <a:lnTo>
                  <a:pt x="1460852" y="3374444"/>
                </a:lnTo>
                <a:lnTo>
                  <a:pt x="1472924" y="3383025"/>
                </a:lnTo>
                <a:lnTo>
                  <a:pt x="1486267" y="3391287"/>
                </a:lnTo>
                <a:lnTo>
                  <a:pt x="1500563" y="3399550"/>
                </a:lnTo>
                <a:lnTo>
                  <a:pt x="1515494" y="3407494"/>
                </a:lnTo>
                <a:lnTo>
                  <a:pt x="1531061" y="3415121"/>
                </a:lnTo>
                <a:lnTo>
                  <a:pt x="1547263" y="3422113"/>
                </a:lnTo>
                <a:lnTo>
                  <a:pt x="1564101" y="3428786"/>
                </a:lnTo>
                <a:lnTo>
                  <a:pt x="1581574" y="3435142"/>
                </a:lnTo>
                <a:lnTo>
                  <a:pt x="1599682" y="3441498"/>
                </a:lnTo>
                <a:lnTo>
                  <a:pt x="1618108" y="3447218"/>
                </a:lnTo>
                <a:lnTo>
                  <a:pt x="1637170" y="3452620"/>
                </a:lnTo>
                <a:lnTo>
                  <a:pt x="1656866" y="3457705"/>
                </a:lnTo>
                <a:lnTo>
                  <a:pt x="1676881" y="3462472"/>
                </a:lnTo>
                <a:lnTo>
                  <a:pt x="1697213" y="3466921"/>
                </a:lnTo>
                <a:lnTo>
                  <a:pt x="1718180" y="3471052"/>
                </a:lnTo>
                <a:lnTo>
                  <a:pt x="1738830" y="3474865"/>
                </a:lnTo>
                <a:lnTo>
                  <a:pt x="1760116" y="3478361"/>
                </a:lnTo>
                <a:lnTo>
                  <a:pt x="1782036" y="3480903"/>
                </a:lnTo>
                <a:lnTo>
                  <a:pt x="1803639" y="3483763"/>
                </a:lnTo>
                <a:lnTo>
                  <a:pt x="1825877" y="3486306"/>
                </a:lnTo>
                <a:lnTo>
                  <a:pt x="1847798" y="3488213"/>
                </a:lnTo>
                <a:lnTo>
                  <a:pt x="1870036" y="3489801"/>
                </a:lnTo>
                <a:lnTo>
                  <a:pt x="1891957" y="3490755"/>
                </a:lnTo>
                <a:lnTo>
                  <a:pt x="1914513" y="3492026"/>
                </a:lnTo>
                <a:lnTo>
                  <a:pt x="1936751" y="3492344"/>
                </a:lnTo>
                <a:lnTo>
                  <a:pt x="1959307" y="3492979"/>
                </a:lnTo>
                <a:lnTo>
                  <a:pt x="1978051" y="3492344"/>
                </a:lnTo>
                <a:lnTo>
                  <a:pt x="1996794" y="3492026"/>
                </a:lnTo>
                <a:lnTo>
                  <a:pt x="2015538" y="3491708"/>
                </a:lnTo>
                <a:lnTo>
                  <a:pt x="2034599" y="3490437"/>
                </a:lnTo>
                <a:lnTo>
                  <a:pt x="2053025" y="3489801"/>
                </a:lnTo>
                <a:lnTo>
                  <a:pt x="2071769" y="3488213"/>
                </a:lnTo>
                <a:lnTo>
                  <a:pt x="2090513" y="3486624"/>
                </a:lnTo>
                <a:lnTo>
                  <a:pt x="2108621" y="3484717"/>
                </a:lnTo>
                <a:lnTo>
                  <a:pt x="2127365" y="3482492"/>
                </a:lnTo>
                <a:lnTo>
                  <a:pt x="2145473" y="3480268"/>
                </a:lnTo>
                <a:lnTo>
                  <a:pt x="2163581" y="3477408"/>
                </a:lnTo>
                <a:lnTo>
                  <a:pt x="2181372" y="3474865"/>
                </a:lnTo>
                <a:lnTo>
                  <a:pt x="2199163" y="3471688"/>
                </a:lnTo>
                <a:lnTo>
                  <a:pt x="2216318" y="3468510"/>
                </a:lnTo>
                <a:lnTo>
                  <a:pt x="2233473" y="3464696"/>
                </a:lnTo>
                <a:lnTo>
                  <a:pt x="2250311" y="3460883"/>
                </a:lnTo>
                <a:lnTo>
                  <a:pt x="2266830" y="3457069"/>
                </a:lnTo>
                <a:lnTo>
                  <a:pt x="2283668" y="3452620"/>
                </a:lnTo>
                <a:lnTo>
                  <a:pt x="2299235" y="3448171"/>
                </a:lnTo>
                <a:lnTo>
                  <a:pt x="2315119" y="3443404"/>
                </a:lnTo>
                <a:lnTo>
                  <a:pt x="2330051" y="3438320"/>
                </a:lnTo>
                <a:lnTo>
                  <a:pt x="2344982" y="3432917"/>
                </a:lnTo>
                <a:lnTo>
                  <a:pt x="2359278" y="3427833"/>
                </a:lnTo>
                <a:lnTo>
                  <a:pt x="2373574" y="3421795"/>
                </a:lnTo>
                <a:lnTo>
                  <a:pt x="2386917" y="3415757"/>
                </a:lnTo>
                <a:lnTo>
                  <a:pt x="2399942" y="3409719"/>
                </a:lnTo>
                <a:lnTo>
                  <a:pt x="2412650" y="3403363"/>
                </a:lnTo>
                <a:lnTo>
                  <a:pt x="2424722" y="3396690"/>
                </a:lnTo>
                <a:lnTo>
                  <a:pt x="2436159" y="3389380"/>
                </a:lnTo>
                <a:lnTo>
                  <a:pt x="2446961" y="3382389"/>
                </a:lnTo>
                <a:lnTo>
                  <a:pt x="2457444" y="3375080"/>
                </a:lnTo>
                <a:lnTo>
                  <a:pt x="2466975" y="3367453"/>
                </a:lnTo>
                <a:lnTo>
                  <a:pt x="2466975" y="3464378"/>
                </a:lnTo>
                <a:lnTo>
                  <a:pt x="2466657" y="3464696"/>
                </a:lnTo>
                <a:lnTo>
                  <a:pt x="2466340" y="3472641"/>
                </a:lnTo>
                <a:lnTo>
                  <a:pt x="2466022" y="3477408"/>
                </a:lnTo>
                <a:lnTo>
                  <a:pt x="2464751" y="3482492"/>
                </a:lnTo>
                <a:lnTo>
                  <a:pt x="2463480" y="3487895"/>
                </a:lnTo>
                <a:lnTo>
                  <a:pt x="2461892" y="3492344"/>
                </a:lnTo>
                <a:lnTo>
                  <a:pt x="2459986" y="3497111"/>
                </a:lnTo>
                <a:lnTo>
                  <a:pt x="2457444" y="3501877"/>
                </a:lnTo>
                <a:lnTo>
                  <a:pt x="2455220" y="3506962"/>
                </a:lnTo>
                <a:lnTo>
                  <a:pt x="2452361" y="3511729"/>
                </a:lnTo>
                <a:lnTo>
                  <a:pt x="2449184" y="3516178"/>
                </a:lnTo>
                <a:lnTo>
                  <a:pt x="2445690" y="3520945"/>
                </a:lnTo>
                <a:lnTo>
                  <a:pt x="2441878" y="3525712"/>
                </a:lnTo>
                <a:lnTo>
                  <a:pt x="2437748" y="3529843"/>
                </a:lnTo>
                <a:lnTo>
                  <a:pt x="2429170" y="3539059"/>
                </a:lnTo>
                <a:lnTo>
                  <a:pt x="2419322" y="3547639"/>
                </a:lnTo>
                <a:lnTo>
                  <a:pt x="2408202" y="3556537"/>
                </a:lnTo>
                <a:lnTo>
                  <a:pt x="2396130" y="3564799"/>
                </a:lnTo>
                <a:lnTo>
                  <a:pt x="2383423" y="3572744"/>
                </a:lnTo>
                <a:lnTo>
                  <a:pt x="2369127" y="3580689"/>
                </a:lnTo>
                <a:lnTo>
                  <a:pt x="2354195" y="3587998"/>
                </a:lnTo>
                <a:lnTo>
                  <a:pt x="2338311" y="3595625"/>
                </a:lnTo>
                <a:lnTo>
                  <a:pt x="2321791" y="3602298"/>
                </a:lnTo>
                <a:lnTo>
                  <a:pt x="2304636" y="3608972"/>
                </a:lnTo>
                <a:lnTo>
                  <a:pt x="2285892" y="3615328"/>
                </a:lnTo>
                <a:lnTo>
                  <a:pt x="2266830" y="3621683"/>
                </a:lnTo>
                <a:lnTo>
                  <a:pt x="2247134" y="3627086"/>
                </a:lnTo>
                <a:lnTo>
                  <a:pt x="2226802" y="3632806"/>
                </a:lnTo>
                <a:lnTo>
                  <a:pt x="2205516" y="3637255"/>
                </a:lnTo>
                <a:lnTo>
                  <a:pt x="2183278" y="3642022"/>
                </a:lnTo>
                <a:lnTo>
                  <a:pt x="2160722" y="3646471"/>
                </a:lnTo>
                <a:lnTo>
                  <a:pt x="2137848" y="3649967"/>
                </a:lnTo>
                <a:lnTo>
                  <a:pt x="2114340" y="3653462"/>
                </a:lnTo>
                <a:lnTo>
                  <a:pt x="2089877" y="3656640"/>
                </a:lnTo>
                <a:lnTo>
                  <a:pt x="2065415" y="3659182"/>
                </a:lnTo>
                <a:lnTo>
                  <a:pt x="2040000" y="3661407"/>
                </a:lnTo>
                <a:lnTo>
                  <a:pt x="2014267" y="3662996"/>
                </a:lnTo>
                <a:lnTo>
                  <a:pt x="1988217" y="3664267"/>
                </a:lnTo>
                <a:lnTo>
                  <a:pt x="1962166" y="3664903"/>
                </a:lnTo>
                <a:lnTo>
                  <a:pt x="1935480" y="3665538"/>
                </a:lnTo>
                <a:lnTo>
                  <a:pt x="1908159" y="3664903"/>
                </a:lnTo>
                <a:lnTo>
                  <a:pt x="1881155" y="3664267"/>
                </a:lnTo>
                <a:lnTo>
                  <a:pt x="1854469" y="3662996"/>
                </a:lnTo>
                <a:lnTo>
                  <a:pt x="1828419" y="3661089"/>
                </a:lnTo>
                <a:lnTo>
                  <a:pt x="1803004" y="3659182"/>
                </a:lnTo>
                <a:lnTo>
                  <a:pt x="1777588" y="3656322"/>
                </a:lnTo>
                <a:lnTo>
                  <a:pt x="1752809" y="3653145"/>
                </a:lnTo>
                <a:lnTo>
                  <a:pt x="1728664" y="3649649"/>
                </a:lnTo>
                <a:lnTo>
                  <a:pt x="1705155" y="3645835"/>
                </a:lnTo>
                <a:lnTo>
                  <a:pt x="1682282" y="3641069"/>
                </a:lnTo>
                <a:lnTo>
                  <a:pt x="1660043" y="3636302"/>
                </a:lnTo>
                <a:lnTo>
                  <a:pt x="1638440" y="3631217"/>
                </a:lnTo>
                <a:lnTo>
                  <a:pt x="1617791" y="3625497"/>
                </a:lnTo>
                <a:lnTo>
                  <a:pt x="1597776" y="3619777"/>
                </a:lnTo>
                <a:lnTo>
                  <a:pt x="1578397" y="3613421"/>
                </a:lnTo>
                <a:lnTo>
                  <a:pt x="1559653" y="3606747"/>
                </a:lnTo>
                <a:lnTo>
                  <a:pt x="1542498" y="3599438"/>
                </a:lnTo>
                <a:lnTo>
                  <a:pt x="1525343" y="3592447"/>
                </a:lnTo>
                <a:lnTo>
                  <a:pt x="1509776" y="3584820"/>
                </a:lnTo>
                <a:lnTo>
                  <a:pt x="1495162" y="3576875"/>
                </a:lnTo>
                <a:lnTo>
                  <a:pt x="1481184" y="3568613"/>
                </a:lnTo>
                <a:lnTo>
                  <a:pt x="1468159" y="3560350"/>
                </a:lnTo>
                <a:lnTo>
                  <a:pt x="1456404" y="3551770"/>
                </a:lnTo>
                <a:lnTo>
                  <a:pt x="1445603" y="3542554"/>
                </a:lnTo>
                <a:lnTo>
                  <a:pt x="1440837" y="3538423"/>
                </a:lnTo>
                <a:lnTo>
                  <a:pt x="1436390" y="3533656"/>
                </a:lnTo>
                <a:lnTo>
                  <a:pt x="1431942" y="3529207"/>
                </a:lnTo>
                <a:lnTo>
                  <a:pt x="1428130" y="3524440"/>
                </a:lnTo>
                <a:lnTo>
                  <a:pt x="1424318" y="3519674"/>
                </a:lnTo>
                <a:lnTo>
                  <a:pt x="1420823" y="3514907"/>
                </a:lnTo>
                <a:lnTo>
                  <a:pt x="1417646" y="3510140"/>
                </a:lnTo>
                <a:lnTo>
                  <a:pt x="1415105" y="3505055"/>
                </a:lnTo>
                <a:lnTo>
                  <a:pt x="1412563" y="3500288"/>
                </a:lnTo>
                <a:lnTo>
                  <a:pt x="1410339" y="3495204"/>
                </a:lnTo>
                <a:lnTo>
                  <a:pt x="1408115" y="3490437"/>
                </a:lnTo>
                <a:lnTo>
                  <a:pt x="1407162" y="3485352"/>
                </a:lnTo>
                <a:lnTo>
                  <a:pt x="1405892" y="3480268"/>
                </a:lnTo>
                <a:lnTo>
                  <a:pt x="1404621" y="3475183"/>
                </a:lnTo>
                <a:lnTo>
                  <a:pt x="1404303" y="3470099"/>
                </a:lnTo>
                <a:lnTo>
                  <a:pt x="1404303" y="3464696"/>
                </a:lnTo>
                <a:lnTo>
                  <a:pt x="1403350" y="3464696"/>
                </a:lnTo>
                <a:lnTo>
                  <a:pt x="1403350" y="3333132"/>
                </a:lnTo>
                <a:lnTo>
                  <a:pt x="1403350" y="3329318"/>
                </a:lnTo>
                <a:lnTo>
                  <a:pt x="1403985" y="3322327"/>
                </a:lnTo>
                <a:lnTo>
                  <a:pt x="1404938" y="3314700"/>
                </a:lnTo>
                <a:close/>
                <a:moveTo>
                  <a:pt x="177802" y="3314700"/>
                </a:moveTo>
                <a:lnTo>
                  <a:pt x="180980" y="3320420"/>
                </a:lnTo>
                <a:lnTo>
                  <a:pt x="184476" y="3325505"/>
                </a:lnTo>
                <a:lnTo>
                  <a:pt x="188289" y="3330590"/>
                </a:lnTo>
                <a:lnTo>
                  <a:pt x="192420" y="3335992"/>
                </a:lnTo>
                <a:lnTo>
                  <a:pt x="196551" y="3340759"/>
                </a:lnTo>
                <a:lnTo>
                  <a:pt x="201000" y="3346161"/>
                </a:lnTo>
                <a:lnTo>
                  <a:pt x="210852" y="3356013"/>
                </a:lnTo>
                <a:lnTo>
                  <a:pt x="221656" y="3365229"/>
                </a:lnTo>
                <a:lnTo>
                  <a:pt x="233414" y="3374444"/>
                </a:lnTo>
                <a:lnTo>
                  <a:pt x="245490" y="3383025"/>
                </a:lnTo>
                <a:lnTo>
                  <a:pt x="259155" y="3391287"/>
                </a:lnTo>
                <a:lnTo>
                  <a:pt x="273138" y="3399550"/>
                </a:lnTo>
                <a:lnTo>
                  <a:pt x="288073" y="3407494"/>
                </a:lnTo>
                <a:lnTo>
                  <a:pt x="303645" y="3415121"/>
                </a:lnTo>
                <a:lnTo>
                  <a:pt x="319852" y="3422113"/>
                </a:lnTo>
                <a:lnTo>
                  <a:pt x="336694" y="3428786"/>
                </a:lnTo>
                <a:lnTo>
                  <a:pt x="354173" y="3435142"/>
                </a:lnTo>
                <a:lnTo>
                  <a:pt x="372286" y="3441498"/>
                </a:lnTo>
                <a:lnTo>
                  <a:pt x="390718" y="3447218"/>
                </a:lnTo>
                <a:lnTo>
                  <a:pt x="409785" y="3452620"/>
                </a:lnTo>
                <a:lnTo>
                  <a:pt x="429488" y="3457705"/>
                </a:lnTo>
                <a:lnTo>
                  <a:pt x="449826" y="3462472"/>
                </a:lnTo>
                <a:lnTo>
                  <a:pt x="469846" y="3466921"/>
                </a:lnTo>
                <a:lnTo>
                  <a:pt x="490820" y="3471052"/>
                </a:lnTo>
                <a:lnTo>
                  <a:pt x="511794" y="3474865"/>
                </a:lnTo>
                <a:lnTo>
                  <a:pt x="533085" y="3478361"/>
                </a:lnTo>
                <a:lnTo>
                  <a:pt x="554695" y="3480903"/>
                </a:lnTo>
                <a:lnTo>
                  <a:pt x="576304" y="3483763"/>
                </a:lnTo>
                <a:lnTo>
                  <a:pt x="598549" y="3486306"/>
                </a:lnTo>
                <a:lnTo>
                  <a:pt x="620476" y="3488213"/>
                </a:lnTo>
                <a:lnTo>
                  <a:pt x="642721" y="3489801"/>
                </a:lnTo>
                <a:lnTo>
                  <a:pt x="664966" y="3490755"/>
                </a:lnTo>
                <a:lnTo>
                  <a:pt x="687211" y="3492026"/>
                </a:lnTo>
                <a:lnTo>
                  <a:pt x="709456" y="3492344"/>
                </a:lnTo>
                <a:lnTo>
                  <a:pt x="732018" y="3492344"/>
                </a:lnTo>
                <a:lnTo>
                  <a:pt x="750768" y="3492344"/>
                </a:lnTo>
                <a:lnTo>
                  <a:pt x="769517" y="3492026"/>
                </a:lnTo>
                <a:lnTo>
                  <a:pt x="788266" y="3491708"/>
                </a:lnTo>
                <a:lnTo>
                  <a:pt x="807333" y="3490437"/>
                </a:lnTo>
                <a:lnTo>
                  <a:pt x="825765" y="3489801"/>
                </a:lnTo>
                <a:lnTo>
                  <a:pt x="844832" y="3488213"/>
                </a:lnTo>
                <a:lnTo>
                  <a:pt x="863263" y="3486624"/>
                </a:lnTo>
                <a:lnTo>
                  <a:pt x="881695" y="3484717"/>
                </a:lnTo>
                <a:lnTo>
                  <a:pt x="900126" y="3482492"/>
                </a:lnTo>
                <a:lnTo>
                  <a:pt x="918240" y="3480268"/>
                </a:lnTo>
                <a:lnTo>
                  <a:pt x="936354" y="3477408"/>
                </a:lnTo>
                <a:lnTo>
                  <a:pt x="954150" y="3474865"/>
                </a:lnTo>
                <a:lnTo>
                  <a:pt x="971946" y="3471688"/>
                </a:lnTo>
                <a:lnTo>
                  <a:pt x="989424" y="3468510"/>
                </a:lnTo>
                <a:lnTo>
                  <a:pt x="1006266" y="3464696"/>
                </a:lnTo>
                <a:lnTo>
                  <a:pt x="1023109" y="3460883"/>
                </a:lnTo>
                <a:lnTo>
                  <a:pt x="1039952" y="3457069"/>
                </a:lnTo>
                <a:lnTo>
                  <a:pt x="1056476" y="3452620"/>
                </a:lnTo>
                <a:lnTo>
                  <a:pt x="1072366" y="3448171"/>
                </a:lnTo>
                <a:lnTo>
                  <a:pt x="1087937" y="3443087"/>
                </a:lnTo>
                <a:lnTo>
                  <a:pt x="1102873" y="3438320"/>
                </a:lnTo>
                <a:lnTo>
                  <a:pt x="1118126" y="3432917"/>
                </a:lnTo>
                <a:lnTo>
                  <a:pt x="1132109" y="3427833"/>
                </a:lnTo>
                <a:lnTo>
                  <a:pt x="1146409" y="3421795"/>
                </a:lnTo>
                <a:lnTo>
                  <a:pt x="1159756" y="3415757"/>
                </a:lnTo>
                <a:lnTo>
                  <a:pt x="1172785" y="3409719"/>
                </a:lnTo>
                <a:lnTo>
                  <a:pt x="1185497" y="3403363"/>
                </a:lnTo>
                <a:lnTo>
                  <a:pt x="1197890" y="3396690"/>
                </a:lnTo>
                <a:lnTo>
                  <a:pt x="1209331" y="3389380"/>
                </a:lnTo>
                <a:lnTo>
                  <a:pt x="1219818" y="3382389"/>
                </a:lnTo>
                <a:lnTo>
                  <a:pt x="1230622" y="3375080"/>
                </a:lnTo>
                <a:lnTo>
                  <a:pt x="1239838" y="3367453"/>
                </a:lnTo>
                <a:lnTo>
                  <a:pt x="1239838" y="3464378"/>
                </a:lnTo>
                <a:lnTo>
                  <a:pt x="1239838" y="3464696"/>
                </a:lnTo>
                <a:lnTo>
                  <a:pt x="1239520" y="3468827"/>
                </a:lnTo>
                <a:lnTo>
                  <a:pt x="1239202" y="3472641"/>
                </a:lnTo>
                <a:lnTo>
                  <a:pt x="1238885" y="3477408"/>
                </a:lnTo>
                <a:lnTo>
                  <a:pt x="1237614" y="3482492"/>
                </a:lnTo>
                <a:lnTo>
                  <a:pt x="1236342" y="3487895"/>
                </a:lnTo>
                <a:lnTo>
                  <a:pt x="1234754" y="3492344"/>
                </a:lnTo>
                <a:lnTo>
                  <a:pt x="1232847" y="3497111"/>
                </a:lnTo>
                <a:lnTo>
                  <a:pt x="1230622" y="3501877"/>
                </a:lnTo>
                <a:lnTo>
                  <a:pt x="1228080" y="3506962"/>
                </a:lnTo>
                <a:lnTo>
                  <a:pt x="1225538" y="3511729"/>
                </a:lnTo>
                <a:lnTo>
                  <a:pt x="1222360" y="3516178"/>
                </a:lnTo>
                <a:lnTo>
                  <a:pt x="1218546" y="3520945"/>
                </a:lnTo>
                <a:lnTo>
                  <a:pt x="1214733" y="3525712"/>
                </a:lnTo>
                <a:lnTo>
                  <a:pt x="1210920" y="3529843"/>
                </a:lnTo>
                <a:lnTo>
                  <a:pt x="1202022" y="3539059"/>
                </a:lnTo>
                <a:lnTo>
                  <a:pt x="1192170" y="3547639"/>
                </a:lnTo>
                <a:lnTo>
                  <a:pt x="1181048" y="3556537"/>
                </a:lnTo>
                <a:lnTo>
                  <a:pt x="1169290" y="3564799"/>
                </a:lnTo>
                <a:lnTo>
                  <a:pt x="1156261" y="3572744"/>
                </a:lnTo>
                <a:lnTo>
                  <a:pt x="1141960" y="3580689"/>
                </a:lnTo>
                <a:lnTo>
                  <a:pt x="1127024" y="3587998"/>
                </a:lnTo>
                <a:lnTo>
                  <a:pt x="1111453" y="3595625"/>
                </a:lnTo>
                <a:lnTo>
                  <a:pt x="1094610" y="3602298"/>
                </a:lnTo>
                <a:lnTo>
                  <a:pt x="1077450" y="3608972"/>
                </a:lnTo>
                <a:lnTo>
                  <a:pt x="1058701" y="3615328"/>
                </a:lnTo>
                <a:lnTo>
                  <a:pt x="1039952" y="3621683"/>
                </a:lnTo>
                <a:lnTo>
                  <a:pt x="1020249" y="3627086"/>
                </a:lnTo>
                <a:lnTo>
                  <a:pt x="999593" y="3632806"/>
                </a:lnTo>
                <a:lnTo>
                  <a:pt x="978301" y="3637255"/>
                </a:lnTo>
                <a:lnTo>
                  <a:pt x="956056" y="3642022"/>
                </a:lnTo>
                <a:lnTo>
                  <a:pt x="933494" y="3646471"/>
                </a:lnTo>
                <a:lnTo>
                  <a:pt x="910613" y="3649967"/>
                </a:lnTo>
                <a:lnTo>
                  <a:pt x="887097" y="3653462"/>
                </a:lnTo>
                <a:lnTo>
                  <a:pt x="862946" y="3656640"/>
                </a:lnTo>
                <a:lnTo>
                  <a:pt x="838158" y="3659182"/>
                </a:lnTo>
                <a:lnTo>
                  <a:pt x="812736" y="3661407"/>
                </a:lnTo>
                <a:lnTo>
                  <a:pt x="787313" y="3662996"/>
                </a:lnTo>
                <a:lnTo>
                  <a:pt x="761572" y="3664267"/>
                </a:lnTo>
                <a:lnTo>
                  <a:pt x="735196" y="3664903"/>
                </a:lnTo>
                <a:lnTo>
                  <a:pt x="708185" y="3665538"/>
                </a:lnTo>
                <a:lnTo>
                  <a:pt x="680855" y="3664903"/>
                </a:lnTo>
                <a:lnTo>
                  <a:pt x="654161" y="3664267"/>
                </a:lnTo>
                <a:lnTo>
                  <a:pt x="627467" y="3662996"/>
                </a:lnTo>
                <a:lnTo>
                  <a:pt x="601409" y="3661089"/>
                </a:lnTo>
                <a:lnTo>
                  <a:pt x="575668" y="3659182"/>
                </a:lnTo>
                <a:lnTo>
                  <a:pt x="550246" y="3656322"/>
                </a:lnTo>
                <a:lnTo>
                  <a:pt x="525458" y="3653145"/>
                </a:lnTo>
                <a:lnTo>
                  <a:pt x="501307" y="3649649"/>
                </a:lnTo>
                <a:lnTo>
                  <a:pt x="478109" y="3645835"/>
                </a:lnTo>
                <a:lnTo>
                  <a:pt x="455228" y="3641069"/>
                </a:lnTo>
                <a:lnTo>
                  <a:pt x="432665" y="3636302"/>
                </a:lnTo>
                <a:lnTo>
                  <a:pt x="411374" y="3631217"/>
                </a:lnTo>
                <a:lnTo>
                  <a:pt x="390400" y="3625497"/>
                </a:lnTo>
                <a:lnTo>
                  <a:pt x="370380" y="3619777"/>
                </a:lnTo>
                <a:lnTo>
                  <a:pt x="350995" y="3613421"/>
                </a:lnTo>
                <a:lnTo>
                  <a:pt x="332563" y="3606747"/>
                </a:lnTo>
                <a:lnTo>
                  <a:pt x="315085" y="3599438"/>
                </a:lnTo>
                <a:lnTo>
                  <a:pt x="297925" y="3592447"/>
                </a:lnTo>
                <a:lnTo>
                  <a:pt x="282353" y="3584820"/>
                </a:lnTo>
                <a:lnTo>
                  <a:pt x="267735" y="3576875"/>
                </a:lnTo>
                <a:lnTo>
                  <a:pt x="253753" y="3568613"/>
                </a:lnTo>
                <a:lnTo>
                  <a:pt x="240724" y="3560350"/>
                </a:lnTo>
                <a:lnTo>
                  <a:pt x="229283" y="3551770"/>
                </a:lnTo>
                <a:lnTo>
                  <a:pt x="218796" y="3542872"/>
                </a:lnTo>
                <a:lnTo>
                  <a:pt x="213712" y="3538423"/>
                </a:lnTo>
                <a:lnTo>
                  <a:pt x="208945" y="3533656"/>
                </a:lnTo>
                <a:lnTo>
                  <a:pt x="204814" y="3529207"/>
                </a:lnTo>
                <a:lnTo>
                  <a:pt x="200683" y="3524440"/>
                </a:lnTo>
                <a:lnTo>
                  <a:pt x="196869" y="3519674"/>
                </a:lnTo>
                <a:lnTo>
                  <a:pt x="193374" y="3514907"/>
                </a:lnTo>
                <a:lnTo>
                  <a:pt x="190196" y="3510140"/>
                </a:lnTo>
                <a:lnTo>
                  <a:pt x="187653" y="3505055"/>
                </a:lnTo>
                <a:lnTo>
                  <a:pt x="185111" y="3500288"/>
                </a:lnTo>
                <a:lnTo>
                  <a:pt x="182887" y="3495204"/>
                </a:lnTo>
                <a:lnTo>
                  <a:pt x="181298" y="3490437"/>
                </a:lnTo>
                <a:lnTo>
                  <a:pt x="179709" y="3485352"/>
                </a:lnTo>
                <a:lnTo>
                  <a:pt x="178438" y="3480268"/>
                </a:lnTo>
                <a:lnTo>
                  <a:pt x="177802" y="3475183"/>
                </a:lnTo>
                <a:lnTo>
                  <a:pt x="176849" y="3470099"/>
                </a:lnTo>
                <a:lnTo>
                  <a:pt x="176849" y="3464696"/>
                </a:lnTo>
                <a:lnTo>
                  <a:pt x="176531" y="3464696"/>
                </a:lnTo>
                <a:lnTo>
                  <a:pt x="176531" y="3333132"/>
                </a:lnTo>
                <a:lnTo>
                  <a:pt x="176213" y="3329318"/>
                </a:lnTo>
                <a:lnTo>
                  <a:pt x="176531" y="3322327"/>
                </a:lnTo>
                <a:lnTo>
                  <a:pt x="177802" y="3314700"/>
                </a:lnTo>
                <a:close/>
                <a:moveTo>
                  <a:pt x="1771445" y="3307529"/>
                </a:moveTo>
                <a:lnTo>
                  <a:pt x="1771445" y="3411258"/>
                </a:lnTo>
                <a:lnTo>
                  <a:pt x="1789215" y="3413478"/>
                </a:lnTo>
                <a:lnTo>
                  <a:pt x="1807301" y="3415698"/>
                </a:lnTo>
                <a:lnTo>
                  <a:pt x="1825388" y="3417285"/>
                </a:lnTo>
                <a:lnTo>
                  <a:pt x="1843792" y="3419505"/>
                </a:lnTo>
                <a:lnTo>
                  <a:pt x="1843792" y="3315777"/>
                </a:lnTo>
                <a:lnTo>
                  <a:pt x="1825388" y="3314191"/>
                </a:lnTo>
                <a:lnTo>
                  <a:pt x="1807301" y="3312287"/>
                </a:lnTo>
                <a:lnTo>
                  <a:pt x="1789215" y="3309750"/>
                </a:lnTo>
                <a:lnTo>
                  <a:pt x="1771445" y="3307529"/>
                </a:lnTo>
                <a:close/>
                <a:moveTo>
                  <a:pt x="3178346" y="3281045"/>
                </a:moveTo>
                <a:lnTo>
                  <a:pt x="3178346" y="3395980"/>
                </a:lnTo>
                <a:lnTo>
                  <a:pt x="3201835" y="3396298"/>
                </a:lnTo>
                <a:lnTo>
                  <a:pt x="3225959" y="3396615"/>
                </a:lnTo>
                <a:lnTo>
                  <a:pt x="3258970" y="3396298"/>
                </a:lnTo>
                <a:lnTo>
                  <a:pt x="3258970" y="3281363"/>
                </a:lnTo>
                <a:lnTo>
                  <a:pt x="3225641" y="3281680"/>
                </a:lnTo>
                <a:lnTo>
                  <a:pt x="3201835" y="3281363"/>
                </a:lnTo>
                <a:lnTo>
                  <a:pt x="3178346" y="3281045"/>
                </a:lnTo>
                <a:close/>
                <a:moveTo>
                  <a:pt x="2609850" y="3275012"/>
                </a:moveTo>
                <a:lnTo>
                  <a:pt x="2613342" y="3281059"/>
                </a:lnTo>
                <a:lnTo>
                  <a:pt x="2617468" y="3287107"/>
                </a:lnTo>
                <a:lnTo>
                  <a:pt x="2621594" y="3292836"/>
                </a:lnTo>
                <a:lnTo>
                  <a:pt x="2626038" y="3298883"/>
                </a:lnTo>
                <a:lnTo>
                  <a:pt x="2631117" y="3304294"/>
                </a:lnTo>
                <a:lnTo>
                  <a:pt x="2635878" y="3310023"/>
                </a:lnTo>
                <a:lnTo>
                  <a:pt x="2641274" y="3315433"/>
                </a:lnTo>
                <a:lnTo>
                  <a:pt x="2646988" y="3320844"/>
                </a:lnTo>
                <a:lnTo>
                  <a:pt x="2658732" y="3331347"/>
                </a:lnTo>
                <a:lnTo>
                  <a:pt x="2671746" y="3341532"/>
                </a:lnTo>
                <a:lnTo>
                  <a:pt x="2685712" y="3351080"/>
                </a:lnTo>
                <a:lnTo>
                  <a:pt x="2700631" y="3360629"/>
                </a:lnTo>
                <a:lnTo>
                  <a:pt x="2715867" y="3369540"/>
                </a:lnTo>
                <a:lnTo>
                  <a:pt x="2732372" y="3378452"/>
                </a:lnTo>
                <a:lnTo>
                  <a:pt x="2749830" y="3386727"/>
                </a:lnTo>
                <a:lnTo>
                  <a:pt x="2767923" y="3394684"/>
                </a:lnTo>
                <a:lnTo>
                  <a:pt x="2786650" y="3402004"/>
                </a:lnTo>
                <a:lnTo>
                  <a:pt x="2805695" y="3409325"/>
                </a:lnTo>
                <a:lnTo>
                  <a:pt x="2826009" y="3416327"/>
                </a:lnTo>
                <a:lnTo>
                  <a:pt x="2846959" y="3422692"/>
                </a:lnTo>
                <a:lnTo>
                  <a:pt x="2867591" y="3428421"/>
                </a:lnTo>
                <a:lnTo>
                  <a:pt x="2889492" y="3434469"/>
                </a:lnTo>
                <a:lnTo>
                  <a:pt x="2912029" y="3439561"/>
                </a:lnTo>
                <a:lnTo>
                  <a:pt x="2934248" y="3444654"/>
                </a:lnTo>
                <a:lnTo>
                  <a:pt x="2957102" y="3449109"/>
                </a:lnTo>
                <a:lnTo>
                  <a:pt x="2980908" y="3453565"/>
                </a:lnTo>
                <a:lnTo>
                  <a:pt x="3004396" y="3457066"/>
                </a:lnTo>
                <a:lnTo>
                  <a:pt x="3028203" y="3460567"/>
                </a:lnTo>
                <a:lnTo>
                  <a:pt x="3052644" y="3463432"/>
                </a:lnTo>
                <a:lnTo>
                  <a:pt x="3077084" y="3465978"/>
                </a:lnTo>
                <a:lnTo>
                  <a:pt x="3101525" y="3468206"/>
                </a:lnTo>
                <a:lnTo>
                  <a:pt x="3125966" y="3470116"/>
                </a:lnTo>
                <a:lnTo>
                  <a:pt x="3150725" y="3471389"/>
                </a:lnTo>
                <a:lnTo>
                  <a:pt x="3175800" y="3472344"/>
                </a:lnTo>
                <a:lnTo>
                  <a:pt x="3200559" y="3472980"/>
                </a:lnTo>
                <a:lnTo>
                  <a:pt x="3225317" y="3473298"/>
                </a:lnTo>
                <a:lnTo>
                  <a:pt x="3246266" y="3473298"/>
                </a:lnTo>
                <a:lnTo>
                  <a:pt x="3267216" y="3472344"/>
                </a:lnTo>
                <a:lnTo>
                  <a:pt x="3288165" y="3472025"/>
                </a:lnTo>
                <a:lnTo>
                  <a:pt x="3308797" y="3470752"/>
                </a:lnTo>
                <a:lnTo>
                  <a:pt x="3329429" y="3469797"/>
                </a:lnTo>
                <a:lnTo>
                  <a:pt x="3350378" y="3468206"/>
                </a:lnTo>
                <a:lnTo>
                  <a:pt x="3371010" y="3466615"/>
                </a:lnTo>
                <a:lnTo>
                  <a:pt x="3391325" y="3464068"/>
                </a:lnTo>
                <a:lnTo>
                  <a:pt x="3411957" y="3462159"/>
                </a:lnTo>
                <a:lnTo>
                  <a:pt x="3431954" y="3459294"/>
                </a:lnTo>
                <a:lnTo>
                  <a:pt x="3451951" y="3456748"/>
                </a:lnTo>
                <a:lnTo>
                  <a:pt x="3471948" y="3453565"/>
                </a:lnTo>
                <a:lnTo>
                  <a:pt x="3491628" y="3450064"/>
                </a:lnTo>
                <a:lnTo>
                  <a:pt x="3510990" y="3446245"/>
                </a:lnTo>
                <a:lnTo>
                  <a:pt x="3530035" y="3442107"/>
                </a:lnTo>
                <a:lnTo>
                  <a:pt x="3548763" y="3437970"/>
                </a:lnTo>
                <a:lnTo>
                  <a:pt x="3567173" y="3433196"/>
                </a:lnTo>
                <a:lnTo>
                  <a:pt x="3585265" y="3428421"/>
                </a:lnTo>
                <a:lnTo>
                  <a:pt x="3603041" y="3423329"/>
                </a:lnTo>
                <a:lnTo>
                  <a:pt x="3620498" y="3418237"/>
                </a:lnTo>
                <a:lnTo>
                  <a:pt x="3637004" y="3412826"/>
                </a:lnTo>
                <a:lnTo>
                  <a:pt x="3653510" y="3406779"/>
                </a:lnTo>
                <a:lnTo>
                  <a:pt x="3669698" y="3400731"/>
                </a:lnTo>
                <a:lnTo>
                  <a:pt x="3685251" y="3394048"/>
                </a:lnTo>
                <a:lnTo>
                  <a:pt x="3700170" y="3387682"/>
                </a:lnTo>
                <a:lnTo>
                  <a:pt x="3714770" y="3380680"/>
                </a:lnTo>
                <a:lnTo>
                  <a:pt x="3728419" y="3373678"/>
                </a:lnTo>
                <a:lnTo>
                  <a:pt x="3741751" y="3366039"/>
                </a:lnTo>
                <a:lnTo>
                  <a:pt x="3754765" y="3358719"/>
                </a:lnTo>
                <a:lnTo>
                  <a:pt x="3767144" y="3350762"/>
                </a:lnTo>
                <a:lnTo>
                  <a:pt x="3778571" y="3342487"/>
                </a:lnTo>
                <a:lnTo>
                  <a:pt x="3789363" y="3333575"/>
                </a:lnTo>
                <a:lnTo>
                  <a:pt x="3789363" y="3441471"/>
                </a:lnTo>
                <a:lnTo>
                  <a:pt x="3788728" y="3442107"/>
                </a:lnTo>
                <a:lnTo>
                  <a:pt x="3788411" y="3451019"/>
                </a:lnTo>
                <a:lnTo>
                  <a:pt x="3787776" y="3456748"/>
                </a:lnTo>
                <a:lnTo>
                  <a:pt x="3786506" y="3462159"/>
                </a:lnTo>
                <a:lnTo>
                  <a:pt x="3785237" y="3467569"/>
                </a:lnTo>
                <a:lnTo>
                  <a:pt x="3783332" y="3472980"/>
                </a:lnTo>
                <a:lnTo>
                  <a:pt x="3781428" y="3478391"/>
                </a:lnTo>
                <a:lnTo>
                  <a:pt x="3778571" y="3483801"/>
                </a:lnTo>
                <a:lnTo>
                  <a:pt x="3775714" y="3489212"/>
                </a:lnTo>
                <a:lnTo>
                  <a:pt x="3772540" y="3494305"/>
                </a:lnTo>
                <a:lnTo>
                  <a:pt x="3769048" y="3499715"/>
                </a:lnTo>
                <a:lnTo>
                  <a:pt x="3765557" y="3504808"/>
                </a:lnTo>
                <a:lnTo>
                  <a:pt x="3761113" y="3509900"/>
                </a:lnTo>
                <a:lnTo>
                  <a:pt x="3756987" y="3514674"/>
                </a:lnTo>
                <a:lnTo>
                  <a:pt x="3752226" y="3519767"/>
                </a:lnTo>
                <a:lnTo>
                  <a:pt x="3747147" y="3525177"/>
                </a:lnTo>
                <a:lnTo>
                  <a:pt x="3741433" y="3529633"/>
                </a:lnTo>
                <a:lnTo>
                  <a:pt x="3736037" y="3534407"/>
                </a:lnTo>
                <a:lnTo>
                  <a:pt x="3723658" y="3543956"/>
                </a:lnTo>
                <a:lnTo>
                  <a:pt x="3710327" y="3553504"/>
                </a:lnTo>
                <a:lnTo>
                  <a:pt x="3696043" y="3562097"/>
                </a:lnTo>
                <a:lnTo>
                  <a:pt x="3680490" y="3571009"/>
                </a:lnTo>
                <a:lnTo>
                  <a:pt x="3663667" y="3579603"/>
                </a:lnTo>
                <a:lnTo>
                  <a:pt x="3646526" y="3587560"/>
                </a:lnTo>
                <a:lnTo>
                  <a:pt x="3627799" y="3595516"/>
                </a:lnTo>
                <a:lnTo>
                  <a:pt x="3608754" y="3602837"/>
                </a:lnTo>
                <a:lnTo>
                  <a:pt x="3588122" y="3609521"/>
                </a:lnTo>
                <a:lnTo>
                  <a:pt x="3566855" y="3616523"/>
                </a:lnTo>
                <a:lnTo>
                  <a:pt x="3544636" y="3622570"/>
                </a:lnTo>
                <a:lnTo>
                  <a:pt x="3522417" y="3628935"/>
                </a:lnTo>
                <a:lnTo>
                  <a:pt x="3498611" y="3634664"/>
                </a:lnTo>
                <a:lnTo>
                  <a:pt x="3474170" y="3639757"/>
                </a:lnTo>
                <a:lnTo>
                  <a:pt x="3449412" y="3644213"/>
                </a:lnTo>
                <a:lnTo>
                  <a:pt x="3423701" y="3648350"/>
                </a:lnTo>
                <a:lnTo>
                  <a:pt x="3397356" y="3652488"/>
                </a:lnTo>
                <a:lnTo>
                  <a:pt x="3370376" y="3655671"/>
                </a:lnTo>
                <a:lnTo>
                  <a:pt x="3343395" y="3658853"/>
                </a:lnTo>
                <a:lnTo>
                  <a:pt x="3315146" y="3661081"/>
                </a:lnTo>
                <a:lnTo>
                  <a:pt x="3286896" y="3662673"/>
                </a:lnTo>
                <a:lnTo>
                  <a:pt x="3258011" y="3664264"/>
                </a:lnTo>
                <a:lnTo>
                  <a:pt x="3228491" y="3664901"/>
                </a:lnTo>
                <a:lnTo>
                  <a:pt x="3198972" y="3665537"/>
                </a:lnTo>
                <a:lnTo>
                  <a:pt x="3168500" y="3664901"/>
                </a:lnTo>
                <a:lnTo>
                  <a:pt x="3138663" y="3664264"/>
                </a:lnTo>
                <a:lnTo>
                  <a:pt x="3109143" y="3662673"/>
                </a:lnTo>
                <a:lnTo>
                  <a:pt x="3080259" y="3660763"/>
                </a:lnTo>
                <a:lnTo>
                  <a:pt x="3051374" y="3658217"/>
                </a:lnTo>
                <a:lnTo>
                  <a:pt x="3023441" y="3655034"/>
                </a:lnTo>
                <a:lnTo>
                  <a:pt x="2996144" y="3651533"/>
                </a:lnTo>
                <a:lnTo>
                  <a:pt x="2969481" y="3647714"/>
                </a:lnTo>
                <a:lnTo>
                  <a:pt x="2943453" y="3643258"/>
                </a:lnTo>
                <a:lnTo>
                  <a:pt x="2917742" y="3638165"/>
                </a:lnTo>
                <a:lnTo>
                  <a:pt x="2892984" y="3633073"/>
                </a:lnTo>
                <a:lnTo>
                  <a:pt x="2869178" y="3627026"/>
                </a:lnTo>
                <a:lnTo>
                  <a:pt x="2846007" y="3620660"/>
                </a:lnTo>
                <a:lnTo>
                  <a:pt x="2823470" y="3614295"/>
                </a:lnTo>
                <a:lnTo>
                  <a:pt x="2802203" y="3607293"/>
                </a:lnTo>
                <a:lnTo>
                  <a:pt x="2781889" y="3599654"/>
                </a:lnTo>
                <a:lnTo>
                  <a:pt x="2762527" y="3592334"/>
                </a:lnTo>
                <a:lnTo>
                  <a:pt x="2743799" y="3584059"/>
                </a:lnTo>
                <a:lnTo>
                  <a:pt x="2726024" y="3575783"/>
                </a:lnTo>
                <a:lnTo>
                  <a:pt x="2709518" y="3566872"/>
                </a:lnTo>
                <a:lnTo>
                  <a:pt x="2694600" y="3557960"/>
                </a:lnTo>
                <a:lnTo>
                  <a:pt x="2679999" y="3548412"/>
                </a:lnTo>
                <a:lnTo>
                  <a:pt x="2666985" y="3538863"/>
                </a:lnTo>
                <a:lnTo>
                  <a:pt x="2660954" y="3533771"/>
                </a:lnTo>
                <a:lnTo>
                  <a:pt x="2655240" y="3528997"/>
                </a:lnTo>
                <a:lnTo>
                  <a:pt x="2650162" y="3523904"/>
                </a:lnTo>
                <a:lnTo>
                  <a:pt x="2645083" y="3518812"/>
                </a:lnTo>
                <a:lnTo>
                  <a:pt x="2639687" y="3513719"/>
                </a:lnTo>
                <a:lnTo>
                  <a:pt x="2635561" y="3508309"/>
                </a:lnTo>
                <a:lnTo>
                  <a:pt x="2631434" y="3503216"/>
                </a:lnTo>
                <a:lnTo>
                  <a:pt x="2627625" y="3497806"/>
                </a:lnTo>
                <a:lnTo>
                  <a:pt x="2624134" y="3492713"/>
                </a:lnTo>
                <a:lnTo>
                  <a:pt x="2620960" y="3486984"/>
                </a:lnTo>
                <a:lnTo>
                  <a:pt x="2618103" y="3481574"/>
                </a:lnTo>
                <a:lnTo>
                  <a:pt x="2615881" y="3476163"/>
                </a:lnTo>
                <a:lnTo>
                  <a:pt x="2613659" y="3470434"/>
                </a:lnTo>
                <a:lnTo>
                  <a:pt x="2612072" y="3465023"/>
                </a:lnTo>
                <a:lnTo>
                  <a:pt x="2610485" y="3459294"/>
                </a:lnTo>
                <a:lnTo>
                  <a:pt x="2609850" y="3453565"/>
                </a:lnTo>
                <a:lnTo>
                  <a:pt x="2609215" y="3447836"/>
                </a:lnTo>
                <a:lnTo>
                  <a:pt x="2609215" y="3442107"/>
                </a:lnTo>
                <a:lnTo>
                  <a:pt x="2608580" y="3442426"/>
                </a:lnTo>
                <a:lnTo>
                  <a:pt x="2608580" y="3295700"/>
                </a:lnTo>
                <a:lnTo>
                  <a:pt x="2608263" y="3291881"/>
                </a:lnTo>
                <a:lnTo>
                  <a:pt x="2608580" y="3283287"/>
                </a:lnTo>
                <a:lnTo>
                  <a:pt x="2609850" y="3275012"/>
                </a:lnTo>
                <a:close/>
                <a:moveTo>
                  <a:pt x="1625482" y="3274222"/>
                </a:moveTo>
                <a:lnTo>
                  <a:pt x="1625482" y="3379536"/>
                </a:lnTo>
                <a:lnTo>
                  <a:pt x="1642935" y="3384612"/>
                </a:lnTo>
                <a:lnTo>
                  <a:pt x="1661021" y="3389370"/>
                </a:lnTo>
                <a:lnTo>
                  <a:pt x="1679425" y="3394128"/>
                </a:lnTo>
                <a:lnTo>
                  <a:pt x="1698464" y="3398252"/>
                </a:lnTo>
                <a:lnTo>
                  <a:pt x="1698464" y="3294206"/>
                </a:lnTo>
                <a:lnTo>
                  <a:pt x="1679425" y="3289448"/>
                </a:lnTo>
                <a:lnTo>
                  <a:pt x="1661021" y="3284690"/>
                </a:lnTo>
                <a:lnTo>
                  <a:pt x="1642935" y="3279932"/>
                </a:lnTo>
                <a:lnTo>
                  <a:pt x="1625482" y="3274222"/>
                </a:lnTo>
                <a:close/>
                <a:moveTo>
                  <a:pt x="3016148" y="3266758"/>
                </a:moveTo>
                <a:lnTo>
                  <a:pt x="3016148" y="3382010"/>
                </a:lnTo>
                <a:lnTo>
                  <a:pt x="3035827" y="3384868"/>
                </a:lnTo>
                <a:lnTo>
                  <a:pt x="3056142" y="3387090"/>
                </a:lnTo>
                <a:lnTo>
                  <a:pt x="3076456" y="3389630"/>
                </a:lnTo>
                <a:lnTo>
                  <a:pt x="3097406" y="3391535"/>
                </a:lnTo>
                <a:lnTo>
                  <a:pt x="3097406" y="3276283"/>
                </a:lnTo>
                <a:lnTo>
                  <a:pt x="3076456" y="3274378"/>
                </a:lnTo>
                <a:lnTo>
                  <a:pt x="3056142" y="3271838"/>
                </a:lnTo>
                <a:lnTo>
                  <a:pt x="3035827" y="3269615"/>
                </a:lnTo>
                <a:lnTo>
                  <a:pt x="3016148" y="3266758"/>
                </a:lnTo>
                <a:close/>
                <a:moveTo>
                  <a:pt x="2854584" y="3230245"/>
                </a:moveTo>
                <a:lnTo>
                  <a:pt x="2854584" y="3347403"/>
                </a:lnTo>
                <a:lnTo>
                  <a:pt x="2873946" y="3352800"/>
                </a:lnTo>
                <a:lnTo>
                  <a:pt x="2893626" y="3357880"/>
                </a:lnTo>
                <a:lnTo>
                  <a:pt x="2914258" y="3362960"/>
                </a:lnTo>
                <a:lnTo>
                  <a:pt x="2935524" y="3367723"/>
                </a:lnTo>
                <a:lnTo>
                  <a:pt x="2935524" y="3251835"/>
                </a:lnTo>
                <a:lnTo>
                  <a:pt x="2914258" y="3246755"/>
                </a:lnTo>
                <a:lnTo>
                  <a:pt x="2893626" y="3241675"/>
                </a:lnTo>
                <a:lnTo>
                  <a:pt x="2873946" y="3235960"/>
                </a:lnTo>
                <a:lnTo>
                  <a:pt x="2854584" y="3230245"/>
                </a:lnTo>
                <a:close/>
                <a:moveTo>
                  <a:pt x="1480154" y="3217441"/>
                </a:moveTo>
                <a:lnTo>
                  <a:pt x="1480154" y="3305626"/>
                </a:lnTo>
                <a:lnTo>
                  <a:pt x="1482375" y="3307847"/>
                </a:lnTo>
                <a:lnTo>
                  <a:pt x="1484914" y="3310701"/>
                </a:lnTo>
                <a:lnTo>
                  <a:pt x="1491895" y="3316411"/>
                </a:lnTo>
                <a:lnTo>
                  <a:pt x="1500145" y="3322755"/>
                </a:lnTo>
                <a:lnTo>
                  <a:pt x="1509664" y="3329100"/>
                </a:lnTo>
                <a:lnTo>
                  <a:pt x="1519818" y="3335444"/>
                </a:lnTo>
                <a:lnTo>
                  <a:pt x="1530924" y="3341788"/>
                </a:lnTo>
                <a:lnTo>
                  <a:pt x="1542030" y="3347498"/>
                </a:lnTo>
                <a:lnTo>
                  <a:pt x="1553136" y="3352891"/>
                </a:lnTo>
                <a:lnTo>
                  <a:pt x="1553136" y="3255189"/>
                </a:lnTo>
                <a:lnTo>
                  <a:pt x="1539174" y="3249797"/>
                </a:lnTo>
                <a:lnTo>
                  <a:pt x="1527116" y="3244721"/>
                </a:lnTo>
                <a:lnTo>
                  <a:pt x="1516010" y="3239646"/>
                </a:lnTo>
                <a:lnTo>
                  <a:pt x="1506174" y="3234888"/>
                </a:lnTo>
                <a:lnTo>
                  <a:pt x="1497924" y="3230130"/>
                </a:lnTo>
                <a:lnTo>
                  <a:pt x="1490626" y="3226006"/>
                </a:lnTo>
                <a:lnTo>
                  <a:pt x="1484914" y="3221565"/>
                </a:lnTo>
                <a:lnTo>
                  <a:pt x="1480154" y="3217441"/>
                </a:lnTo>
                <a:close/>
                <a:moveTo>
                  <a:pt x="2426374" y="3213000"/>
                </a:moveTo>
                <a:lnTo>
                  <a:pt x="2420662" y="3217124"/>
                </a:lnTo>
                <a:lnTo>
                  <a:pt x="2413999" y="3221565"/>
                </a:lnTo>
                <a:lnTo>
                  <a:pt x="2406701" y="3226323"/>
                </a:lnTo>
                <a:lnTo>
                  <a:pt x="2399720" y="3230130"/>
                </a:lnTo>
                <a:lnTo>
                  <a:pt x="2392739" y="3234253"/>
                </a:lnTo>
                <a:lnTo>
                  <a:pt x="2385124" y="3237743"/>
                </a:lnTo>
                <a:lnTo>
                  <a:pt x="2378460" y="3240915"/>
                </a:lnTo>
                <a:lnTo>
                  <a:pt x="2371797" y="3243135"/>
                </a:lnTo>
                <a:lnTo>
                  <a:pt x="2371797" y="3350353"/>
                </a:lnTo>
                <a:lnTo>
                  <a:pt x="2379729" y="3346864"/>
                </a:lnTo>
                <a:lnTo>
                  <a:pt x="2387028" y="3342423"/>
                </a:lnTo>
                <a:lnTo>
                  <a:pt x="2394643" y="3338299"/>
                </a:lnTo>
                <a:lnTo>
                  <a:pt x="2401941" y="3333541"/>
                </a:lnTo>
                <a:lnTo>
                  <a:pt x="2409239" y="3328782"/>
                </a:lnTo>
                <a:lnTo>
                  <a:pt x="2415585" y="3324024"/>
                </a:lnTo>
                <a:lnTo>
                  <a:pt x="2421297" y="3319266"/>
                </a:lnTo>
                <a:lnTo>
                  <a:pt x="2426374" y="3314508"/>
                </a:lnTo>
                <a:lnTo>
                  <a:pt x="2426374" y="3213000"/>
                </a:lnTo>
                <a:close/>
                <a:moveTo>
                  <a:pt x="2692385" y="3167062"/>
                </a:moveTo>
                <a:lnTo>
                  <a:pt x="2692385" y="3264535"/>
                </a:lnTo>
                <a:lnTo>
                  <a:pt x="2695241" y="3267393"/>
                </a:lnTo>
                <a:lnTo>
                  <a:pt x="2698098" y="3270250"/>
                </a:lnTo>
                <a:lnTo>
                  <a:pt x="2705399" y="3276600"/>
                </a:lnTo>
                <a:lnTo>
                  <a:pt x="2714921" y="3283903"/>
                </a:lnTo>
                <a:lnTo>
                  <a:pt x="2725078" y="3290888"/>
                </a:lnTo>
                <a:lnTo>
                  <a:pt x="2737140" y="3297873"/>
                </a:lnTo>
                <a:lnTo>
                  <a:pt x="2748884" y="3305175"/>
                </a:lnTo>
                <a:lnTo>
                  <a:pt x="2761581" y="3311525"/>
                </a:lnTo>
                <a:lnTo>
                  <a:pt x="2773325" y="3317240"/>
                </a:lnTo>
                <a:lnTo>
                  <a:pt x="2773325" y="3208337"/>
                </a:lnTo>
                <a:lnTo>
                  <a:pt x="2758407" y="3202940"/>
                </a:lnTo>
                <a:lnTo>
                  <a:pt x="2744441" y="3196907"/>
                </a:lnTo>
                <a:lnTo>
                  <a:pt x="2732379" y="3191510"/>
                </a:lnTo>
                <a:lnTo>
                  <a:pt x="2721269" y="3186430"/>
                </a:lnTo>
                <a:lnTo>
                  <a:pt x="2712064" y="3180715"/>
                </a:lnTo>
                <a:lnTo>
                  <a:pt x="2704446" y="3176270"/>
                </a:lnTo>
                <a:lnTo>
                  <a:pt x="2697781" y="3171507"/>
                </a:lnTo>
                <a:lnTo>
                  <a:pt x="2692385" y="3167062"/>
                </a:lnTo>
                <a:close/>
                <a:moveTo>
                  <a:pt x="3744614" y="3161665"/>
                </a:moveTo>
                <a:lnTo>
                  <a:pt x="3737949" y="3166745"/>
                </a:lnTo>
                <a:lnTo>
                  <a:pt x="3730648" y="3171507"/>
                </a:lnTo>
                <a:lnTo>
                  <a:pt x="3722713" y="3176587"/>
                </a:lnTo>
                <a:lnTo>
                  <a:pt x="3715095" y="3180715"/>
                </a:lnTo>
                <a:lnTo>
                  <a:pt x="3706524" y="3185160"/>
                </a:lnTo>
                <a:lnTo>
                  <a:pt x="3698907" y="3189287"/>
                </a:lnTo>
                <a:lnTo>
                  <a:pt x="3691289" y="3192780"/>
                </a:lnTo>
                <a:lnTo>
                  <a:pt x="3683671" y="3195320"/>
                </a:lnTo>
                <a:lnTo>
                  <a:pt x="3683671" y="3315018"/>
                </a:lnTo>
                <a:lnTo>
                  <a:pt x="3692558" y="3310573"/>
                </a:lnTo>
                <a:lnTo>
                  <a:pt x="3701128" y="3305810"/>
                </a:lnTo>
                <a:lnTo>
                  <a:pt x="3709381" y="3301048"/>
                </a:lnTo>
                <a:lnTo>
                  <a:pt x="3717634" y="3295968"/>
                </a:lnTo>
                <a:lnTo>
                  <a:pt x="3725252" y="3290570"/>
                </a:lnTo>
                <a:lnTo>
                  <a:pt x="3732235" y="3285490"/>
                </a:lnTo>
                <a:lnTo>
                  <a:pt x="3738901" y="3279775"/>
                </a:lnTo>
                <a:lnTo>
                  <a:pt x="3744614" y="3275013"/>
                </a:lnTo>
                <a:lnTo>
                  <a:pt x="3744614" y="3161665"/>
                </a:lnTo>
                <a:close/>
                <a:moveTo>
                  <a:pt x="771525" y="3136900"/>
                </a:moveTo>
                <a:lnTo>
                  <a:pt x="805634" y="3143476"/>
                </a:lnTo>
                <a:lnTo>
                  <a:pt x="812009" y="3145042"/>
                </a:lnTo>
                <a:lnTo>
                  <a:pt x="818066" y="3146921"/>
                </a:lnTo>
                <a:lnTo>
                  <a:pt x="823167" y="3148486"/>
                </a:lnTo>
                <a:lnTo>
                  <a:pt x="827311" y="3150365"/>
                </a:lnTo>
                <a:lnTo>
                  <a:pt x="831455" y="3152557"/>
                </a:lnTo>
                <a:lnTo>
                  <a:pt x="835280" y="3155062"/>
                </a:lnTo>
                <a:lnTo>
                  <a:pt x="842612" y="3160072"/>
                </a:lnTo>
                <a:lnTo>
                  <a:pt x="845162" y="3162890"/>
                </a:lnTo>
                <a:lnTo>
                  <a:pt x="847075" y="3165082"/>
                </a:lnTo>
                <a:lnTo>
                  <a:pt x="848669" y="3167587"/>
                </a:lnTo>
                <a:lnTo>
                  <a:pt x="849944" y="3170092"/>
                </a:lnTo>
                <a:lnTo>
                  <a:pt x="850900" y="3172597"/>
                </a:lnTo>
                <a:lnTo>
                  <a:pt x="850900" y="3175416"/>
                </a:lnTo>
                <a:lnTo>
                  <a:pt x="850262" y="3177608"/>
                </a:lnTo>
                <a:lnTo>
                  <a:pt x="849625" y="3180426"/>
                </a:lnTo>
                <a:lnTo>
                  <a:pt x="848031" y="3182618"/>
                </a:lnTo>
                <a:lnTo>
                  <a:pt x="846437" y="3185123"/>
                </a:lnTo>
                <a:lnTo>
                  <a:pt x="844206" y="3187315"/>
                </a:lnTo>
                <a:lnTo>
                  <a:pt x="841656" y="3189820"/>
                </a:lnTo>
                <a:lnTo>
                  <a:pt x="838468" y="3191699"/>
                </a:lnTo>
                <a:lnTo>
                  <a:pt x="834961" y="3193577"/>
                </a:lnTo>
                <a:lnTo>
                  <a:pt x="831136" y="3195143"/>
                </a:lnTo>
                <a:lnTo>
                  <a:pt x="826992" y="3197022"/>
                </a:lnTo>
                <a:lnTo>
                  <a:pt x="820935" y="3198587"/>
                </a:lnTo>
                <a:lnTo>
                  <a:pt x="815197" y="3200153"/>
                </a:lnTo>
                <a:lnTo>
                  <a:pt x="808503" y="3201719"/>
                </a:lnTo>
                <a:lnTo>
                  <a:pt x="801171" y="3202971"/>
                </a:lnTo>
                <a:lnTo>
                  <a:pt x="787145" y="3204537"/>
                </a:lnTo>
                <a:lnTo>
                  <a:pt x="771525" y="3205163"/>
                </a:lnTo>
                <a:lnTo>
                  <a:pt x="771525" y="3136900"/>
                </a:lnTo>
                <a:close/>
                <a:moveTo>
                  <a:pt x="200025" y="3117850"/>
                </a:moveTo>
                <a:lnTo>
                  <a:pt x="200343" y="3123582"/>
                </a:lnTo>
                <a:lnTo>
                  <a:pt x="201296" y="3129631"/>
                </a:lnTo>
                <a:lnTo>
                  <a:pt x="202567" y="3135044"/>
                </a:lnTo>
                <a:lnTo>
                  <a:pt x="204155" y="3141094"/>
                </a:lnTo>
                <a:lnTo>
                  <a:pt x="206061" y="3146507"/>
                </a:lnTo>
                <a:lnTo>
                  <a:pt x="208285" y="3152238"/>
                </a:lnTo>
                <a:lnTo>
                  <a:pt x="211144" y="3157651"/>
                </a:lnTo>
                <a:lnTo>
                  <a:pt x="214321" y="3163064"/>
                </a:lnTo>
                <a:lnTo>
                  <a:pt x="217816" y="3168795"/>
                </a:lnTo>
                <a:lnTo>
                  <a:pt x="221310" y="3173890"/>
                </a:lnTo>
                <a:lnTo>
                  <a:pt x="225758" y="3179303"/>
                </a:lnTo>
                <a:lnTo>
                  <a:pt x="230206" y="3184715"/>
                </a:lnTo>
                <a:lnTo>
                  <a:pt x="235289" y="3189810"/>
                </a:lnTo>
                <a:lnTo>
                  <a:pt x="240372" y="3194904"/>
                </a:lnTo>
                <a:lnTo>
                  <a:pt x="245773" y="3199999"/>
                </a:lnTo>
                <a:lnTo>
                  <a:pt x="251809" y="3205093"/>
                </a:lnTo>
                <a:lnTo>
                  <a:pt x="251809" y="3304436"/>
                </a:lnTo>
                <a:lnTo>
                  <a:pt x="254032" y="3306983"/>
                </a:lnTo>
                <a:lnTo>
                  <a:pt x="256574" y="3309531"/>
                </a:lnTo>
                <a:lnTo>
                  <a:pt x="263563" y="3315580"/>
                </a:lnTo>
                <a:lnTo>
                  <a:pt x="271823" y="3321948"/>
                </a:lnTo>
                <a:lnTo>
                  <a:pt x="281354" y="3328317"/>
                </a:lnTo>
                <a:lnTo>
                  <a:pt x="291520" y="3335003"/>
                </a:lnTo>
                <a:lnTo>
                  <a:pt x="302639" y="3340734"/>
                </a:lnTo>
                <a:lnTo>
                  <a:pt x="313758" y="3346784"/>
                </a:lnTo>
                <a:lnTo>
                  <a:pt x="324877" y="3351879"/>
                </a:lnTo>
                <a:lnTo>
                  <a:pt x="324877" y="3249352"/>
                </a:lnTo>
                <a:lnTo>
                  <a:pt x="341715" y="3256994"/>
                </a:lnTo>
                <a:lnTo>
                  <a:pt x="359505" y="3263999"/>
                </a:lnTo>
                <a:lnTo>
                  <a:pt x="377931" y="3270685"/>
                </a:lnTo>
                <a:lnTo>
                  <a:pt x="397311" y="3277053"/>
                </a:lnTo>
                <a:lnTo>
                  <a:pt x="397311" y="3378943"/>
                </a:lnTo>
                <a:lnTo>
                  <a:pt x="414783" y="3384038"/>
                </a:lnTo>
                <a:lnTo>
                  <a:pt x="432892" y="3388814"/>
                </a:lnTo>
                <a:lnTo>
                  <a:pt x="451318" y="3393590"/>
                </a:lnTo>
                <a:lnTo>
                  <a:pt x="470379" y="3397729"/>
                </a:lnTo>
                <a:lnTo>
                  <a:pt x="470379" y="3296476"/>
                </a:lnTo>
                <a:lnTo>
                  <a:pt x="488170" y="3300615"/>
                </a:lnTo>
                <a:lnTo>
                  <a:pt x="506278" y="3303799"/>
                </a:lnTo>
                <a:lnTo>
                  <a:pt x="524386" y="3306983"/>
                </a:lnTo>
                <a:lnTo>
                  <a:pt x="543448" y="3309849"/>
                </a:lnTo>
                <a:lnTo>
                  <a:pt x="543448" y="3410465"/>
                </a:lnTo>
                <a:lnTo>
                  <a:pt x="561238" y="3412694"/>
                </a:lnTo>
                <a:lnTo>
                  <a:pt x="579347" y="3415241"/>
                </a:lnTo>
                <a:lnTo>
                  <a:pt x="597455" y="3417152"/>
                </a:lnTo>
                <a:lnTo>
                  <a:pt x="615881" y="3418744"/>
                </a:lnTo>
                <a:lnTo>
                  <a:pt x="615881" y="3318446"/>
                </a:lnTo>
                <a:lnTo>
                  <a:pt x="634307" y="3320038"/>
                </a:lnTo>
                <a:lnTo>
                  <a:pt x="652415" y="3320993"/>
                </a:lnTo>
                <a:lnTo>
                  <a:pt x="670524" y="3321948"/>
                </a:lnTo>
                <a:lnTo>
                  <a:pt x="688950" y="3322585"/>
                </a:lnTo>
                <a:lnTo>
                  <a:pt x="688950" y="3422883"/>
                </a:lnTo>
                <a:lnTo>
                  <a:pt x="710235" y="3423520"/>
                </a:lnTo>
                <a:lnTo>
                  <a:pt x="732155" y="3423520"/>
                </a:lnTo>
                <a:lnTo>
                  <a:pt x="762018" y="3423201"/>
                </a:lnTo>
                <a:lnTo>
                  <a:pt x="762018" y="3322904"/>
                </a:lnTo>
                <a:lnTo>
                  <a:pt x="790928" y="3321948"/>
                </a:lnTo>
                <a:lnTo>
                  <a:pt x="818884" y="3320675"/>
                </a:lnTo>
                <a:lnTo>
                  <a:pt x="846524" y="3318446"/>
                </a:lnTo>
                <a:lnTo>
                  <a:pt x="873845" y="3315899"/>
                </a:lnTo>
                <a:lnTo>
                  <a:pt x="900531" y="3312715"/>
                </a:lnTo>
                <a:lnTo>
                  <a:pt x="926581" y="3309212"/>
                </a:lnTo>
                <a:lnTo>
                  <a:pt x="951996" y="3304755"/>
                </a:lnTo>
                <a:lnTo>
                  <a:pt x="976776" y="3299978"/>
                </a:lnTo>
                <a:lnTo>
                  <a:pt x="1000921" y="3294884"/>
                </a:lnTo>
                <a:lnTo>
                  <a:pt x="1023794" y="3289471"/>
                </a:lnTo>
                <a:lnTo>
                  <a:pt x="1046350" y="3283421"/>
                </a:lnTo>
                <a:lnTo>
                  <a:pt x="1067953" y="3277053"/>
                </a:lnTo>
                <a:lnTo>
                  <a:pt x="1088285" y="3270048"/>
                </a:lnTo>
                <a:lnTo>
                  <a:pt x="1108300" y="3263043"/>
                </a:lnTo>
                <a:lnTo>
                  <a:pt x="1126726" y="3255083"/>
                </a:lnTo>
                <a:lnTo>
                  <a:pt x="1144516" y="3247123"/>
                </a:lnTo>
                <a:lnTo>
                  <a:pt x="1144516" y="3349968"/>
                </a:lnTo>
                <a:lnTo>
                  <a:pt x="1152459" y="3346147"/>
                </a:lnTo>
                <a:lnTo>
                  <a:pt x="1159766" y="3342008"/>
                </a:lnTo>
                <a:lnTo>
                  <a:pt x="1167390" y="3337232"/>
                </a:lnTo>
                <a:lnTo>
                  <a:pt x="1175015" y="3332456"/>
                </a:lnTo>
                <a:lnTo>
                  <a:pt x="1182004" y="3327680"/>
                </a:lnTo>
                <a:lnTo>
                  <a:pt x="1188358" y="3322904"/>
                </a:lnTo>
                <a:lnTo>
                  <a:pt x="1194076" y="3318446"/>
                </a:lnTo>
                <a:lnTo>
                  <a:pt x="1199477" y="3313988"/>
                </a:lnTo>
                <a:lnTo>
                  <a:pt x="1199477" y="3215601"/>
                </a:lnTo>
                <a:lnTo>
                  <a:pt x="1206784" y="3209870"/>
                </a:lnTo>
                <a:lnTo>
                  <a:pt x="1213455" y="3204457"/>
                </a:lnTo>
                <a:lnTo>
                  <a:pt x="1220126" y="3198725"/>
                </a:lnTo>
                <a:lnTo>
                  <a:pt x="1226163" y="3192994"/>
                </a:lnTo>
                <a:lnTo>
                  <a:pt x="1232199" y="3186944"/>
                </a:lnTo>
                <a:lnTo>
                  <a:pt x="1237282" y="3181531"/>
                </a:lnTo>
                <a:lnTo>
                  <a:pt x="1242047" y="3175163"/>
                </a:lnTo>
                <a:lnTo>
                  <a:pt x="1246177" y="3169114"/>
                </a:lnTo>
                <a:lnTo>
                  <a:pt x="1250307" y="3162745"/>
                </a:lnTo>
                <a:lnTo>
                  <a:pt x="1253802" y="3157014"/>
                </a:lnTo>
                <a:lnTo>
                  <a:pt x="1256661" y="3150646"/>
                </a:lnTo>
                <a:lnTo>
                  <a:pt x="1258885" y="3144278"/>
                </a:lnTo>
                <a:lnTo>
                  <a:pt x="1260791" y="3137910"/>
                </a:lnTo>
                <a:lnTo>
                  <a:pt x="1262379" y="3131223"/>
                </a:lnTo>
                <a:lnTo>
                  <a:pt x="1263332" y="3124855"/>
                </a:lnTo>
                <a:lnTo>
                  <a:pt x="1263650" y="3118169"/>
                </a:lnTo>
                <a:lnTo>
                  <a:pt x="1263650" y="3251581"/>
                </a:lnTo>
                <a:lnTo>
                  <a:pt x="1263332" y="3251899"/>
                </a:lnTo>
                <a:lnTo>
                  <a:pt x="1263332" y="3255720"/>
                </a:lnTo>
                <a:lnTo>
                  <a:pt x="1263015" y="3259859"/>
                </a:lnTo>
                <a:lnTo>
                  <a:pt x="1262379" y="3264635"/>
                </a:lnTo>
                <a:lnTo>
                  <a:pt x="1261426" y="3269730"/>
                </a:lnTo>
                <a:lnTo>
                  <a:pt x="1260155" y="3274506"/>
                </a:lnTo>
                <a:lnTo>
                  <a:pt x="1258567" y="3279600"/>
                </a:lnTo>
                <a:lnTo>
                  <a:pt x="1256661" y="3284377"/>
                </a:lnTo>
                <a:lnTo>
                  <a:pt x="1254119" y="3289153"/>
                </a:lnTo>
                <a:lnTo>
                  <a:pt x="1251896" y="3294247"/>
                </a:lnTo>
                <a:lnTo>
                  <a:pt x="1248719" y="3299023"/>
                </a:lnTo>
                <a:lnTo>
                  <a:pt x="1245542" y="3303162"/>
                </a:lnTo>
                <a:lnTo>
                  <a:pt x="1242365" y="3307939"/>
                </a:lnTo>
                <a:lnTo>
                  <a:pt x="1238552" y="3312715"/>
                </a:lnTo>
                <a:lnTo>
                  <a:pt x="1234423" y="3317172"/>
                </a:lnTo>
                <a:lnTo>
                  <a:pt x="1225845" y="3326088"/>
                </a:lnTo>
                <a:lnTo>
                  <a:pt x="1215997" y="3335003"/>
                </a:lnTo>
                <a:lnTo>
                  <a:pt x="1204877" y="3343600"/>
                </a:lnTo>
                <a:lnTo>
                  <a:pt x="1192488" y="3351879"/>
                </a:lnTo>
                <a:lnTo>
                  <a:pt x="1179462" y="3360157"/>
                </a:lnTo>
                <a:lnTo>
                  <a:pt x="1165802" y="3367799"/>
                </a:lnTo>
                <a:lnTo>
                  <a:pt x="1150870" y="3375122"/>
                </a:lnTo>
                <a:lnTo>
                  <a:pt x="1134986" y="3382764"/>
                </a:lnTo>
                <a:lnTo>
                  <a:pt x="1118466" y="3389769"/>
                </a:lnTo>
                <a:lnTo>
                  <a:pt x="1100993" y="3396137"/>
                </a:lnTo>
                <a:lnTo>
                  <a:pt x="1082567" y="3402824"/>
                </a:lnTo>
                <a:lnTo>
                  <a:pt x="1063506" y="3408873"/>
                </a:lnTo>
                <a:lnTo>
                  <a:pt x="1043491" y="3414286"/>
                </a:lnTo>
                <a:lnTo>
                  <a:pt x="1022841" y="3420017"/>
                </a:lnTo>
                <a:lnTo>
                  <a:pt x="1001874" y="3424794"/>
                </a:lnTo>
                <a:lnTo>
                  <a:pt x="979953" y="3429570"/>
                </a:lnTo>
                <a:lnTo>
                  <a:pt x="957397" y="3433709"/>
                </a:lnTo>
                <a:lnTo>
                  <a:pt x="934524" y="3437848"/>
                </a:lnTo>
                <a:lnTo>
                  <a:pt x="910697" y="3441032"/>
                </a:lnTo>
                <a:lnTo>
                  <a:pt x="886235" y="3444216"/>
                </a:lnTo>
                <a:lnTo>
                  <a:pt x="861773" y="3446764"/>
                </a:lnTo>
                <a:lnTo>
                  <a:pt x="836675" y="3448992"/>
                </a:lnTo>
                <a:lnTo>
                  <a:pt x="810942" y="3450584"/>
                </a:lnTo>
                <a:lnTo>
                  <a:pt x="784892" y="3451540"/>
                </a:lnTo>
                <a:lnTo>
                  <a:pt x="758841" y="3452495"/>
                </a:lnTo>
                <a:lnTo>
                  <a:pt x="732155" y="3452813"/>
                </a:lnTo>
                <a:lnTo>
                  <a:pt x="704834" y="3452495"/>
                </a:lnTo>
                <a:lnTo>
                  <a:pt x="677513" y="3451540"/>
                </a:lnTo>
                <a:lnTo>
                  <a:pt x="651145" y="3450584"/>
                </a:lnTo>
                <a:lnTo>
                  <a:pt x="625094" y="3448356"/>
                </a:lnTo>
                <a:lnTo>
                  <a:pt x="599361" y="3446445"/>
                </a:lnTo>
                <a:lnTo>
                  <a:pt x="574264" y="3443579"/>
                </a:lnTo>
                <a:lnTo>
                  <a:pt x="549484" y="3440395"/>
                </a:lnTo>
                <a:lnTo>
                  <a:pt x="525339" y="3436893"/>
                </a:lnTo>
                <a:lnTo>
                  <a:pt x="501513" y="3433072"/>
                </a:lnTo>
                <a:lnTo>
                  <a:pt x="478639" y="3428296"/>
                </a:lnTo>
                <a:lnTo>
                  <a:pt x="456718" y="3423520"/>
                </a:lnTo>
                <a:lnTo>
                  <a:pt x="434798" y="3418425"/>
                </a:lnTo>
                <a:lnTo>
                  <a:pt x="413830" y="3412694"/>
                </a:lnTo>
                <a:lnTo>
                  <a:pt x="394134" y="3406963"/>
                </a:lnTo>
                <a:lnTo>
                  <a:pt x="374755" y="3400595"/>
                </a:lnTo>
                <a:lnTo>
                  <a:pt x="356329" y="3393908"/>
                </a:lnTo>
                <a:lnTo>
                  <a:pt x="338538" y="3386585"/>
                </a:lnTo>
                <a:lnTo>
                  <a:pt x="322018" y="3379580"/>
                </a:lnTo>
                <a:lnTo>
                  <a:pt x="306134" y="3372257"/>
                </a:lnTo>
                <a:lnTo>
                  <a:pt x="291520" y="3364296"/>
                </a:lnTo>
                <a:lnTo>
                  <a:pt x="277542" y="3356018"/>
                </a:lnTo>
                <a:lnTo>
                  <a:pt x="264834" y="3347421"/>
                </a:lnTo>
                <a:lnTo>
                  <a:pt x="253079" y="3338824"/>
                </a:lnTo>
                <a:lnTo>
                  <a:pt x="242278" y="3330227"/>
                </a:lnTo>
                <a:lnTo>
                  <a:pt x="237513" y="3325451"/>
                </a:lnTo>
                <a:lnTo>
                  <a:pt x="232747" y="3320675"/>
                </a:lnTo>
                <a:lnTo>
                  <a:pt x="228617" y="3316217"/>
                </a:lnTo>
                <a:lnTo>
                  <a:pt x="224487" y="3311441"/>
                </a:lnTo>
                <a:lnTo>
                  <a:pt x="220993" y="3306983"/>
                </a:lnTo>
                <a:lnTo>
                  <a:pt x="217498" y="3302207"/>
                </a:lnTo>
                <a:lnTo>
                  <a:pt x="214321" y="3297431"/>
                </a:lnTo>
                <a:lnTo>
                  <a:pt x="211462" y="3292337"/>
                </a:lnTo>
                <a:lnTo>
                  <a:pt x="208921" y="3287561"/>
                </a:lnTo>
                <a:lnTo>
                  <a:pt x="206697" y="3282148"/>
                </a:lnTo>
                <a:lnTo>
                  <a:pt x="204791" y="3277690"/>
                </a:lnTo>
                <a:lnTo>
                  <a:pt x="203202" y="3272277"/>
                </a:lnTo>
                <a:lnTo>
                  <a:pt x="201931" y="3267183"/>
                </a:lnTo>
                <a:lnTo>
                  <a:pt x="201296" y="3262088"/>
                </a:lnTo>
                <a:lnTo>
                  <a:pt x="200978" y="3256994"/>
                </a:lnTo>
                <a:lnTo>
                  <a:pt x="200343" y="3251899"/>
                </a:lnTo>
                <a:lnTo>
                  <a:pt x="200025" y="3251899"/>
                </a:lnTo>
                <a:lnTo>
                  <a:pt x="200025" y="3117850"/>
                </a:lnTo>
                <a:close/>
                <a:moveTo>
                  <a:pt x="1263332" y="3111818"/>
                </a:moveTo>
                <a:lnTo>
                  <a:pt x="1263650" y="3117533"/>
                </a:lnTo>
                <a:lnTo>
                  <a:pt x="1263332" y="3119438"/>
                </a:lnTo>
                <a:lnTo>
                  <a:pt x="1263332" y="3116263"/>
                </a:lnTo>
                <a:lnTo>
                  <a:pt x="1263332" y="3111818"/>
                </a:lnTo>
                <a:close/>
                <a:moveTo>
                  <a:pt x="1263253" y="3110548"/>
                </a:moveTo>
                <a:lnTo>
                  <a:pt x="1263332" y="3111183"/>
                </a:lnTo>
                <a:lnTo>
                  <a:pt x="1263332" y="3111818"/>
                </a:lnTo>
                <a:lnTo>
                  <a:pt x="1263253" y="3110548"/>
                </a:lnTo>
                <a:close/>
                <a:moveTo>
                  <a:pt x="1892592" y="3107220"/>
                </a:moveTo>
                <a:lnTo>
                  <a:pt x="1892592" y="3210034"/>
                </a:lnTo>
                <a:lnTo>
                  <a:pt x="1913877" y="3210983"/>
                </a:lnTo>
                <a:lnTo>
                  <a:pt x="1935480" y="3210983"/>
                </a:lnTo>
                <a:lnTo>
                  <a:pt x="1965343" y="3210667"/>
                </a:lnTo>
                <a:lnTo>
                  <a:pt x="1965343" y="3107537"/>
                </a:lnTo>
                <a:lnTo>
                  <a:pt x="1935480" y="3107853"/>
                </a:lnTo>
                <a:lnTo>
                  <a:pt x="1913877" y="3107853"/>
                </a:lnTo>
                <a:lnTo>
                  <a:pt x="1892592" y="3107220"/>
                </a:lnTo>
                <a:close/>
                <a:moveTo>
                  <a:pt x="200819" y="3107046"/>
                </a:moveTo>
                <a:lnTo>
                  <a:pt x="200378" y="3110133"/>
                </a:lnTo>
                <a:lnTo>
                  <a:pt x="200025" y="3115072"/>
                </a:lnTo>
                <a:lnTo>
                  <a:pt x="200025" y="3110751"/>
                </a:lnTo>
                <a:lnTo>
                  <a:pt x="200819" y="3107046"/>
                </a:lnTo>
                <a:close/>
                <a:moveTo>
                  <a:pt x="2489519" y="3103562"/>
                </a:moveTo>
                <a:lnTo>
                  <a:pt x="2490471" y="3109906"/>
                </a:lnTo>
                <a:lnTo>
                  <a:pt x="2490788" y="3116568"/>
                </a:lnTo>
                <a:lnTo>
                  <a:pt x="2490788" y="3252652"/>
                </a:lnTo>
                <a:lnTo>
                  <a:pt x="2490471" y="3252969"/>
                </a:lnTo>
                <a:lnTo>
                  <a:pt x="2489836" y="3260899"/>
                </a:lnTo>
                <a:lnTo>
                  <a:pt x="2489519" y="3265657"/>
                </a:lnTo>
                <a:lnTo>
                  <a:pt x="2488250" y="3270733"/>
                </a:lnTo>
                <a:lnTo>
                  <a:pt x="2487298" y="3275491"/>
                </a:lnTo>
                <a:lnTo>
                  <a:pt x="2485711" y="3280566"/>
                </a:lnTo>
                <a:lnTo>
                  <a:pt x="2483490" y="3285325"/>
                </a:lnTo>
                <a:lnTo>
                  <a:pt x="2481269" y="3290083"/>
                </a:lnTo>
                <a:lnTo>
                  <a:pt x="2479048" y="3294841"/>
                </a:lnTo>
                <a:lnTo>
                  <a:pt x="2475874" y="3299599"/>
                </a:lnTo>
                <a:lnTo>
                  <a:pt x="2472701" y="3304357"/>
                </a:lnTo>
                <a:lnTo>
                  <a:pt x="2469528" y="3309115"/>
                </a:lnTo>
                <a:lnTo>
                  <a:pt x="2465403" y="3313874"/>
                </a:lnTo>
                <a:lnTo>
                  <a:pt x="2461595" y="3317997"/>
                </a:lnTo>
                <a:lnTo>
                  <a:pt x="2453028" y="3327196"/>
                </a:lnTo>
                <a:lnTo>
                  <a:pt x="2443191" y="3335761"/>
                </a:lnTo>
                <a:lnTo>
                  <a:pt x="2432086" y="3344643"/>
                </a:lnTo>
                <a:lnTo>
                  <a:pt x="2419710" y="3352891"/>
                </a:lnTo>
                <a:lnTo>
                  <a:pt x="2406701" y="3360504"/>
                </a:lnTo>
                <a:lnTo>
                  <a:pt x="2393056" y="3368434"/>
                </a:lnTo>
                <a:lnTo>
                  <a:pt x="2378143" y="3376047"/>
                </a:lnTo>
                <a:lnTo>
                  <a:pt x="2362277" y="3383660"/>
                </a:lnTo>
                <a:lnTo>
                  <a:pt x="2345777" y="3390322"/>
                </a:lnTo>
                <a:lnTo>
                  <a:pt x="2328325" y="3396983"/>
                </a:lnTo>
                <a:lnTo>
                  <a:pt x="2309921" y="3403327"/>
                </a:lnTo>
                <a:lnTo>
                  <a:pt x="2290882" y="3409671"/>
                </a:lnTo>
                <a:lnTo>
                  <a:pt x="2270892" y="3415064"/>
                </a:lnTo>
                <a:lnTo>
                  <a:pt x="2250267" y="3420139"/>
                </a:lnTo>
                <a:lnTo>
                  <a:pt x="2229324" y="3425215"/>
                </a:lnTo>
                <a:lnTo>
                  <a:pt x="2207430" y="3429973"/>
                </a:lnTo>
                <a:lnTo>
                  <a:pt x="2184901" y="3434414"/>
                </a:lnTo>
                <a:lnTo>
                  <a:pt x="2162054" y="3437903"/>
                </a:lnTo>
                <a:lnTo>
                  <a:pt x="2138256" y="3441393"/>
                </a:lnTo>
                <a:lnTo>
                  <a:pt x="2113823" y="3444565"/>
                </a:lnTo>
                <a:lnTo>
                  <a:pt x="2089390" y="3447102"/>
                </a:lnTo>
                <a:lnTo>
                  <a:pt x="2064323" y="3449006"/>
                </a:lnTo>
                <a:lnTo>
                  <a:pt x="2038621" y="3450909"/>
                </a:lnTo>
                <a:lnTo>
                  <a:pt x="2012601" y="3452178"/>
                </a:lnTo>
                <a:lnTo>
                  <a:pt x="1986582" y="3452812"/>
                </a:lnTo>
                <a:lnTo>
                  <a:pt x="1959928" y="3452812"/>
                </a:lnTo>
                <a:lnTo>
                  <a:pt x="1932639" y="3452812"/>
                </a:lnTo>
                <a:lnTo>
                  <a:pt x="1905350" y="3452178"/>
                </a:lnTo>
                <a:lnTo>
                  <a:pt x="1879014" y="3450592"/>
                </a:lnTo>
                <a:lnTo>
                  <a:pt x="1852994" y="3449006"/>
                </a:lnTo>
                <a:lnTo>
                  <a:pt x="1827292" y="3446468"/>
                </a:lnTo>
                <a:lnTo>
                  <a:pt x="1802224" y="3443930"/>
                </a:lnTo>
                <a:lnTo>
                  <a:pt x="1777157" y="3441075"/>
                </a:lnTo>
                <a:lnTo>
                  <a:pt x="1753359" y="3437269"/>
                </a:lnTo>
                <a:lnTo>
                  <a:pt x="1729560" y="3433145"/>
                </a:lnTo>
                <a:lnTo>
                  <a:pt x="1706714" y="3428704"/>
                </a:lnTo>
                <a:lnTo>
                  <a:pt x="1684502" y="3424263"/>
                </a:lnTo>
                <a:lnTo>
                  <a:pt x="1662925" y="3418871"/>
                </a:lnTo>
                <a:lnTo>
                  <a:pt x="1641983" y="3413478"/>
                </a:lnTo>
                <a:lnTo>
                  <a:pt x="1622309" y="3407134"/>
                </a:lnTo>
                <a:lnTo>
                  <a:pt x="1602953" y="3400790"/>
                </a:lnTo>
                <a:lnTo>
                  <a:pt x="1584549" y="3394445"/>
                </a:lnTo>
                <a:lnTo>
                  <a:pt x="1566780" y="3387467"/>
                </a:lnTo>
                <a:lnTo>
                  <a:pt x="1550280" y="3380488"/>
                </a:lnTo>
                <a:lnTo>
                  <a:pt x="1534414" y="3372558"/>
                </a:lnTo>
                <a:lnTo>
                  <a:pt x="1519501" y="3364945"/>
                </a:lnTo>
                <a:lnTo>
                  <a:pt x="1505539" y="3356697"/>
                </a:lnTo>
                <a:lnTo>
                  <a:pt x="1493164" y="3348450"/>
                </a:lnTo>
                <a:lnTo>
                  <a:pt x="1481106" y="3339885"/>
                </a:lnTo>
                <a:lnTo>
                  <a:pt x="1470635" y="3330686"/>
                </a:lnTo>
                <a:lnTo>
                  <a:pt x="1465875" y="3326245"/>
                </a:lnTo>
                <a:lnTo>
                  <a:pt x="1461116" y="3321487"/>
                </a:lnTo>
                <a:lnTo>
                  <a:pt x="1456673" y="3317363"/>
                </a:lnTo>
                <a:lnTo>
                  <a:pt x="1452866" y="3312605"/>
                </a:lnTo>
                <a:lnTo>
                  <a:pt x="1449375" y="3307847"/>
                </a:lnTo>
                <a:lnTo>
                  <a:pt x="1445885" y="3303088"/>
                </a:lnTo>
                <a:lnTo>
                  <a:pt x="1442712" y="3298013"/>
                </a:lnTo>
                <a:lnTo>
                  <a:pt x="1439856" y="3293255"/>
                </a:lnTo>
                <a:lnTo>
                  <a:pt x="1437000" y="3288497"/>
                </a:lnTo>
                <a:lnTo>
                  <a:pt x="1435096" y="3283421"/>
                </a:lnTo>
                <a:lnTo>
                  <a:pt x="1433192" y="3278346"/>
                </a:lnTo>
                <a:lnTo>
                  <a:pt x="1431606" y="3273588"/>
                </a:lnTo>
                <a:lnTo>
                  <a:pt x="1430337" y="3268512"/>
                </a:lnTo>
                <a:lnTo>
                  <a:pt x="1429702" y="3263437"/>
                </a:lnTo>
                <a:lnTo>
                  <a:pt x="1429385" y="3258044"/>
                </a:lnTo>
                <a:lnTo>
                  <a:pt x="1428750" y="3252969"/>
                </a:lnTo>
                <a:lnTo>
                  <a:pt x="1428750" y="3155268"/>
                </a:lnTo>
                <a:lnTo>
                  <a:pt x="1438269" y="3162881"/>
                </a:lnTo>
                <a:lnTo>
                  <a:pt x="1449058" y="3170177"/>
                </a:lnTo>
                <a:lnTo>
                  <a:pt x="1459846" y="3177473"/>
                </a:lnTo>
                <a:lnTo>
                  <a:pt x="1471270" y="3184134"/>
                </a:lnTo>
                <a:lnTo>
                  <a:pt x="1483645" y="3190795"/>
                </a:lnTo>
                <a:lnTo>
                  <a:pt x="1496337" y="3197140"/>
                </a:lnTo>
                <a:lnTo>
                  <a:pt x="1509347" y="3203484"/>
                </a:lnTo>
                <a:lnTo>
                  <a:pt x="1522674" y="3209194"/>
                </a:lnTo>
                <a:lnTo>
                  <a:pt x="1536953" y="3215221"/>
                </a:lnTo>
                <a:lnTo>
                  <a:pt x="1550915" y="3220613"/>
                </a:lnTo>
                <a:lnTo>
                  <a:pt x="1566145" y="3226006"/>
                </a:lnTo>
                <a:lnTo>
                  <a:pt x="1581376" y="3231081"/>
                </a:lnTo>
                <a:lnTo>
                  <a:pt x="1597242" y="3235839"/>
                </a:lnTo>
                <a:lnTo>
                  <a:pt x="1612790" y="3240598"/>
                </a:lnTo>
                <a:lnTo>
                  <a:pt x="1628973" y="3244721"/>
                </a:lnTo>
                <a:lnTo>
                  <a:pt x="1646108" y="3248845"/>
                </a:lnTo>
                <a:lnTo>
                  <a:pt x="1662608" y="3252652"/>
                </a:lnTo>
                <a:lnTo>
                  <a:pt x="1680060" y="3256141"/>
                </a:lnTo>
                <a:lnTo>
                  <a:pt x="1697195" y="3259313"/>
                </a:lnTo>
                <a:lnTo>
                  <a:pt x="1714964" y="3262485"/>
                </a:lnTo>
                <a:lnTo>
                  <a:pt x="1732733" y="3265657"/>
                </a:lnTo>
                <a:lnTo>
                  <a:pt x="1750820" y="3268195"/>
                </a:lnTo>
                <a:lnTo>
                  <a:pt x="1768907" y="3270416"/>
                </a:lnTo>
                <a:lnTo>
                  <a:pt x="1786993" y="3272636"/>
                </a:lnTo>
                <a:lnTo>
                  <a:pt x="1805715" y="3274857"/>
                </a:lnTo>
                <a:lnTo>
                  <a:pt x="1824119" y="3276443"/>
                </a:lnTo>
                <a:lnTo>
                  <a:pt x="1842840" y="3277394"/>
                </a:lnTo>
                <a:lnTo>
                  <a:pt x="1861561" y="3278663"/>
                </a:lnTo>
                <a:lnTo>
                  <a:pt x="1880283" y="3279615"/>
                </a:lnTo>
                <a:lnTo>
                  <a:pt x="1898687" y="3280249"/>
                </a:lnTo>
                <a:lnTo>
                  <a:pt x="1917725" y="3280566"/>
                </a:lnTo>
                <a:lnTo>
                  <a:pt x="1936129" y="3280566"/>
                </a:lnTo>
                <a:lnTo>
                  <a:pt x="1958658" y="3280566"/>
                </a:lnTo>
                <a:lnTo>
                  <a:pt x="1981187" y="3280249"/>
                </a:lnTo>
                <a:lnTo>
                  <a:pt x="2003399" y="3278980"/>
                </a:lnTo>
                <a:lnTo>
                  <a:pt x="2025928" y="3278029"/>
                </a:lnTo>
                <a:lnTo>
                  <a:pt x="2048140" y="3276443"/>
                </a:lnTo>
                <a:lnTo>
                  <a:pt x="2070034" y="3274222"/>
                </a:lnTo>
                <a:lnTo>
                  <a:pt x="2092246" y="3272002"/>
                </a:lnTo>
                <a:lnTo>
                  <a:pt x="2114458" y="3269464"/>
                </a:lnTo>
                <a:lnTo>
                  <a:pt x="2135718" y="3266609"/>
                </a:lnTo>
                <a:lnTo>
                  <a:pt x="2157295" y="3263437"/>
                </a:lnTo>
                <a:lnTo>
                  <a:pt x="2178237" y="3259313"/>
                </a:lnTo>
                <a:lnTo>
                  <a:pt x="2198545" y="3255507"/>
                </a:lnTo>
                <a:lnTo>
                  <a:pt x="2219170" y="3251066"/>
                </a:lnTo>
                <a:lnTo>
                  <a:pt x="2239161" y="3246307"/>
                </a:lnTo>
                <a:lnTo>
                  <a:pt x="2258517" y="3241232"/>
                </a:lnTo>
                <a:lnTo>
                  <a:pt x="2277555" y="3235839"/>
                </a:lnTo>
                <a:lnTo>
                  <a:pt x="2295959" y="3230130"/>
                </a:lnTo>
                <a:lnTo>
                  <a:pt x="2314046" y="3223785"/>
                </a:lnTo>
                <a:lnTo>
                  <a:pt x="2331498" y="3217441"/>
                </a:lnTo>
                <a:lnTo>
                  <a:pt x="2348316" y="3210780"/>
                </a:lnTo>
                <a:lnTo>
                  <a:pt x="2364498" y="3203801"/>
                </a:lnTo>
                <a:lnTo>
                  <a:pt x="2380047" y="3196188"/>
                </a:lnTo>
                <a:lnTo>
                  <a:pt x="2394643" y="3188575"/>
                </a:lnTo>
                <a:lnTo>
                  <a:pt x="2408605" y="3180645"/>
                </a:lnTo>
                <a:lnTo>
                  <a:pt x="2422249" y="3171763"/>
                </a:lnTo>
                <a:lnTo>
                  <a:pt x="2434307" y="3163198"/>
                </a:lnTo>
                <a:lnTo>
                  <a:pt x="2445730" y="3153999"/>
                </a:lnTo>
                <a:lnTo>
                  <a:pt x="2456518" y="3144800"/>
                </a:lnTo>
                <a:lnTo>
                  <a:pt x="2466355" y="3134966"/>
                </a:lnTo>
                <a:lnTo>
                  <a:pt x="2471115" y="3129574"/>
                </a:lnTo>
                <a:lnTo>
                  <a:pt x="2474922" y="3124498"/>
                </a:lnTo>
                <a:lnTo>
                  <a:pt x="2479365" y="3119423"/>
                </a:lnTo>
                <a:lnTo>
                  <a:pt x="2482855" y="3114347"/>
                </a:lnTo>
                <a:lnTo>
                  <a:pt x="2486346" y="3108955"/>
                </a:lnTo>
                <a:lnTo>
                  <a:pt x="2489519" y="3103562"/>
                </a:lnTo>
                <a:close/>
                <a:moveTo>
                  <a:pt x="201789" y="3100564"/>
                </a:moveTo>
                <a:lnTo>
                  <a:pt x="201084" y="3105812"/>
                </a:lnTo>
                <a:lnTo>
                  <a:pt x="200819" y="3107046"/>
                </a:lnTo>
                <a:lnTo>
                  <a:pt x="201084" y="3105194"/>
                </a:lnTo>
                <a:lnTo>
                  <a:pt x="201789" y="3100564"/>
                </a:lnTo>
                <a:close/>
                <a:moveTo>
                  <a:pt x="1260475" y="3095625"/>
                </a:moveTo>
                <a:lnTo>
                  <a:pt x="1262062" y="3101340"/>
                </a:lnTo>
                <a:lnTo>
                  <a:pt x="1263015" y="3106738"/>
                </a:lnTo>
                <a:lnTo>
                  <a:pt x="1263253" y="3110548"/>
                </a:lnTo>
                <a:lnTo>
                  <a:pt x="1262698" y="3106103"/>
                </a:lnTo>
                <a:lnTo>
                  <a:pt x="1261745" y="3100705"/>
                </a:lnTo>
                <a:lnTo>
                  <a:pt x="1260475" y="3095625"/>
                </a:lnTo>
                <a:close/>
                <a:moveTo>
                  <a:pt x="1746773" y="3094566"/>
                </a:moveTo>
                <a:lnTo>
                  <a:pt x="1746773" y="3198013"/>
                </a:lnTo>
                <a:lnTo>
                  <a:pt x="1764563" y="3200227"/>
                </a:lnTo>
                <a:lnTo>
                  <a:pt x="1782671" y="3202758"/>
                </a:lnTo>
                <a:lnTo>
                  <a:pt x="1800780" y="3204656"/>
                </a:lnTo>
                <a:lnTo>
                  <a:pt x="1819841" y="3206238"/>
                </a:lnTo>
                <a:lnTo>
                  <a:pt x="1819841" y="3102791"/>
                </a:lnTo>
                <a:lnTo>
                  <a:pt x="1800780" y="3101210"/>
                </a:lnTo>
                <a:lnTo>
                  <a:pt x="1782671" y="3099312"/>
                </a:lnTo>
                <a:lnTo>
                  <a:pt x="1764563" y="3097097"/>
                </a:lnTo>
                <a:lnTo>
                  <a:pt x="1746773" y="3094566"/>
                </a:lnTo>
                <a:close/>
                <a:moveTo>
                  <a:pt x="1600953" y="3061666"/>
                </a:moveTo>
                <a:lnTo>
                  <a:pt x="1600953" y="3166378"/>
                </a:lnTo>
                <a:lnTo>
                  <a:pt x="1618744" y="3171756"/>
                </a:lnTo>
                <a:lnTo>
                  <a:pt x="1636217" y="3176501"/>
                </a:lnTo>
                <a:lnTo>
                  <a:pt x="1654960" y="3180930"/>
                </a:lnTo>
                <a:lnTo>
                  <a:pt x="1673704" y="3185042"/>
                </a:lnTo>
                <a:lnTo>
                  <a:pt x="1673704" y="3080963"/>
                </a:lnTo>
                <a:lnTo>
                  <a:pt x="1654960" y="3076534"/>
                </a:lnTo>
                <a:lnTo>
                  <a:pt x="1636217" y="3071789"/>
                </a:lnTo>
                <a:lnTo>
                  <a:pt x="1618108" y="3066728"/>
                </a:lnTo>
                <a:lnTo>
                  <a:pt x="1600953" y="3061666"/>
                </a:lnTo>
                <a:close/>
                <a:moveTo>
                  <a:pt x="3151360" y="3046095"/>
                </a:moveTo>
                <a:lnTo>
                  <a:pt x="3151360" y="3160713"/>
                </a:lnTo>
                <a:lnTo>
                  <a:pt x="3174848" y="3161665"/>
                </a:lnTo>
                <a:lnTo>
                  <a:pt x="3198972" y="3161665"/>
                </a:lnTo>
                <a:lnTo>
                  <a:pt x="3231983" y="3161348"/>
                </a:lnTo>
                <a:lnTo>
                  <a:pt x="3231983" y="3046413"/>
                </a:lnTo>
                <a:lnTo>
                  <a:pt x="3198972" y="3046730"/>
                </a:lnTo>
                <a:lnTo>
                  <a:pt x="3174848" y="3046413"/>
                </a:lnTo>
                <a:lnTo>
                  <a:pt x="3151360" y="3046095"/>
                </a:lnTo>
                <a:close/>
                <a:moveTo>
                  <a:pt x="3815080" y="3040062"/>
                </a:moveTo>
                <a:lnTo>
                  <a:pt x="3816033" y="3047365"/>
                </a:lnTo>
                <a:lnTo>
                  <a:pt x="3816350" y="3054985"/>
                </a:lnTo>
                <a:lnTo>
                  <a:pt x="3816350" y="3206115"/>
                </a:lnTo>
                <a:lnTo>
                  <a:pt x="3816033" y="3206432"/>
                </a:lnTo>
                <a:lnTo>
                  <a:pt x="3815398" y="3214687"/>
                </a:lnTo>
                <a:lnTo>
                  <a:pt x="3814763" y="3220720"/>
                </a:lnTo>
                <a:lnTo>
                  <a:pt x="3813493" y="3226117"/>
                </a:lnTo>
                <a:lnTo>
                  <a:pt x="3811906" y="3231197"/>
                </a:lnTo>
                <a:lnTo>
                  <a:pt x="3810319" y="3236912"/>
                </a:lnTo>
                <a:lnTo>
                  <a:pt x="3808097" y="3242310"/>
                </a:lnTo>
                <a:lnTo>
                  <a:pt x="3805558" y="3248025"/>
                </a:lnTo>
                <a:lnTo>
                  <a:pt x="3803019" y="3253105"/>
                </a:lnTo>
                <a:lnTo>
                  <a:pt x="3799844" y="3258185"/>
                </a:lnTo>
                <a:lnTo>
                  <a:pt x="3796036" y="3263583"/>
                </a:lnTo>
                <a:lnTo>
                  <a:pt x="3792226" y="3268663"/>
                </a:lnTo>
                <a:lnTo>
                  <a:pt x="3788418" y="3274060"/>
                </a:lnTo>
                <a:lnTo>
                  <a:pt x="3783974" y="3278823"/>
                </a:lnTo>
                <a:lnTo>
                  <a:pt x="3779212" y="3283903"/>
                </a:lnTo>
                <a:lnTo>
                  <a:pt x="3774134" y="3288983"/>
                </a:lnTo>
                <a:lnTo>
                  <a:pt x="3768420" y="3293745"/>
                </a:lnTo>
                <a:lnTo>
                  <a:pt x="3763024" y="3298508"/>
                </a:lnTo>
                <a:lnTo>
                  <a:pt x="3750963" y="3307715"/>
                </a:lnTo>
                <a:lnTo>
                  <a:pt x="3737314" y="3317240"/>
                </a:lnTo>
                <a:lnTo>
                  <a:pt x="3722713" y="3326448"/>
                </a:lnTo>
                <a:lnTo>
                  <a:pt x="3707477" y="3335020"/>
                </a:lnTo>
                <a:lnTo>
                  <a:pt x="3690971" y="3343275"/>
                </a:lnTo>
                <a:lnTo>
                  <a:pt x="3673513" y="3351213"/>
                </a:lnTo>
                <a:lnTo>
                  <a:pt x="3655103" y="3359150"/>
                </a:lnTo>
                <a:lnTo>
                  <a:pt x="3635424" y="3366770"/>
                </a:lnTo>
                <a:lnTo>
                  <a:pt x="3615109" y="3373755"/>
                </a:lnTo>
                <a:lnTo>
                  <a:pt x="3593842" y="3380423"/>
                </a:lnTo>
                <a:lnTo>
                  <a:pt x="3571941" y="3386773"/>
                </a:lnTo>
                <a:lnTo>
                  <a:pt x="3549087" y="3392805"/>
                </a:lnTo>
                <a:lnTo>
                  <a:pt x="3525281" y="3398203"/>
                </a:lnTo>
                <a:lnTo>
                  <a:pt x="3501157" y="3403283"/>
                </a:lnTo>
                <a:lnTo>
                  <a:pt x="3476082" y="3408045"/>
                </a:lnTo>
                <a:lnTo>
                  <a:pt x="3450371" y="3411855"/>
                </a:lnTo>
                <a:lnTo>
                  <a:pt x="3424343" y="3415983"/>
                </a:lnTo>
                <a:lnTo>
                  <a:pt x="3397680" y="3419475"/>
                </a:lnTo>
                <a:lnTo>
                  <a:pt x="3370065" y="3422333"/>
                </a:lnTo>
                <a:lnTo>
                  <a:pt x="3341815" y="3424555"/>
                </a:lnTo>
                <a:lnTo>
                  <a:pt x="3313565" y="3426460"/>
                </a:lnTo>
                <a:lnTo>
                  <a:pt x="3284680" y="3427730"/>
                </a:lnTo>
                <a:lnTo>
                  <a:pt x="3255478" y="3428683"/>
                </a:lnTo>
                <a:lnTo>
                  <a:pt x="3225959" y="3429000"/>
                </a:lnTo>
                <a:lnTo>
                  <a:pt x="3195487" y="3428683"/>
                </a:lnTo>
                <a:lnTo>
                  <a:pt x="3165650" y="3427730"/>
                </a:lnTo>
                <a:lnTo>
                  <a:pt x="3136130" y="3426143"/>
                </a:lnTo>
                <a:lnTo>
                  <a:pt x="3106928" y="3424238"/>
                </a:lnTo>
                <a:lnTo>
                  <a:pt x="3078678" y="3422015"/>
                </a:lnTo>
                <a:lnTo>
                  <a:pt x="3050428" y="3418840"/>
                </a:lnTo>
                <a:lnTo>
                  <a:pt x="3022813" y="3415030"/>
                </a:lnTo>
                <a:lnTo>
                  <a:pt x="2996150" y="3411220"/>
                </a:lnTo>
                <a:lnTo>
                  <a:pt x="2970122" y="3406775"/>
                </a:lnTo>
                <a:lnTo>
                  <a:pt x="2944729" y="3402013"/>
                </a:lnTo>
                <a:lnTo>
                  <a:pt x="2919971" y="3396615"/>
                </a:lnTo>
                <a:lnTo>
                  <a:pt x="2895847" y="3390583"/>
                </a:lnTo>
                <a:lnTo>
                  <a:pt x="2872994" y="3384868"/>
                </a:lnTo>
                <a:lnTo>
                  <a:pt x="2850775" y="3378200"/>
                </a:lnTo>
                <a:lnTo>
                  <a:pt x="2829190" y="3370898"/>
                </a:lnTo>
                <a:lnTo>
                  <a:pt x="2808876" y="3363595"/>
                </a:lnTo>
                <a:lnTo>
                  <a:pt x="2789196" y="3355975"/>
                </a:lnTo>
                <a:lnTo>
                  <a:pt x="2770469" y="3347720"/>
                </a:lnTo>
                <a:lnTo>
                  <a:pt x="2753328" y="3339465"/>
                </a:lnTo>
                <a:lnTo>
                  <a:pt x="2736823" y="3330893"/>
                </a:lnTo>
                <a:lnTo>
                  <a:pt x="2721269" y="3321685"/>
                </a:lnTo>
                <a:lnTo>
                  <a:pt x="2706986" y="3312160"/>
                </a:lnTo>
                <a:lnTo>
                  <a:pt x="2693972" y="3302635"/>
                </a:lnTo>
                <a:lnTo>
                  <a:pt x="2688258" y="3297873"/>
                </a:lnTo>
                <a:lnTo>
                  <a:pt x="2682227" y="3292793"/>
                </a:lnTo>
                <a:lnTo>
                  <a:pt x="2676831" y="3287713"/>
                </a:lnTo>
                <a:lnTo>
                  <a:pt x="2671753" y="3282950"/>
                </a:lnTo>
                <a:lnTo>
                  <a:pt x="2666991" y="3277870"/>
                </a:lnTo>
                <a:lnTo>
                  <a:pt x="2662548" y="3272473"/>
                </a:lnTo>
                <a:lnTo>
                  <a:pt x="2658104" y="3267393"/>
                </a:lnTo>
                <a:lnTo>
                  <a:pt x="2654612" y="3261995"/>
                </a:lnTo>
                <a:lnTo>
                  <a:pt x="2651121" y="3256598"/>
                </a:lnTo>
                <a:lnTo>
                  <a:pt x="2647947" y="3251200"/>
                </a:lnTo>
                <a:lnTo>
                  <a:pt x="2645090" y="3245485"/>
                </a:lnTo>
                <a:lnTo>
                  <a:pt x="2642868" y="3240405"/>
                </a:lnTo>
                <a:lnTo>
                  <a:pt x="2640329" y="3234372"/>
                </a:lnTo>
                <a:lnTo>
                  <a:pt x="2638742" y="3228975"/>
                </a:lnTo>
                <a:lnTo>
                  <a:pt x="2637789" y="3223577"/>
                </a:lnTo>
                <a:lnTo>
                  <a:pt x="2636520" y="3217862"/>
                </a:lnTo>
                <a:lnTo>
                  <a:pt x="2636202" y="3212147"/>
                </a:lnTo>
                <a:lnTo>
                  <a:pt x="2635885" y="3206432"/>
                </a:lnTo>
                <a:lnTo>
                  <a:pt x="2635250" y="3206432"/>
                </a:lnTo>
                <a:lnTo>
                  <a:pt x="2635250" y="3097530"/>
                </a:lnTo>
                <a:lnTo>
                  <a:pt x="2646360" y="3105785"/>
                </a:lnTo>
                <a:lnTo>
                  <a:pt x="2657786" y="3114040"/>
                </a:lnTo>
                <a:lnTo>
                  <a:pt x="2670166" y="3121977"/>
                </a:lnTo>
                <a:lnTo>
                  <a:pt x="2683180" y="3129597"/>
                </a:lnTo>
                <a:lnTo>
                  <a:pt x="2696511" y="3136900"/>
                </a:lnTo>
                <a:lnTo>
                  <a:pt x="2710160" y="3144202"/>
                </a:lnTo>
                <a:lnTo>
                  <a:pt x="2724761" y="3151187"/>
                </a:lnTo>
                <a:lnTo>
                  <a:pt x="2740314" y="3157855"/>
                </a:lnTo>
                <a:lnTo>
                  <a:pt x="2755550" y="3164205"/>
                </a:lnTo>
                <a:lnTo>
                  <a:pt x="2771738" y="3170237"/>
                </a:lnTo>
                <a:lnTo>
                  <a:pt x="2788244" y="3176270"/>
                </a:lnTo>
                <a:lnTo>
                  <a:pt x="2805384" y="3181985"/>
                </a:lnTo>
                <a:lnTo>
                  <a:pt x="2822525" y="3187065"/>
                </a:lnTo>
                <a:lnTo>
                  <a:pt x="2840300" y="3192145"/>
                </a:lnTo>
                <a:lnTo>
                  <a:pt x="2858393" y="3196907"/>
                </a:lnTo>
                <a:lnTo>
                  <a:pt x="2877120" y="3201670"/>
                </a:lnTo>
                <a:lnTo>
                  <a:pt x="2895530" y="3205797"/>
                </a:lnTo>
                <a:lnTo>
                  <a:pt x="2914892" y="3209925"/>
                </a:lnTo>
                <a:lnTo>
                  <a:pt x="2934255" y="3213735"/>
                </a:lnTo>
                <a:lnTo>
                  <a:pt x="2953617" y="3217227"/>
                </a:lnTo>
                <a:lnTo>
                  <a:pt x="2973614" y="3220402"/>
                </a:lnTo>
                <a:lnTo>
                  <a:pt x="2993294" y="3222942"/>
                </a:lnTo>
                <a:lnTo>
                  <a:pt x="3013926" y="3225800"/>
                </a:lnTo>
                <a:lnTo>
                  <a:pt x="3033923" y="3228340"/>
                </a:lnTo>
                <a:lnTo>
                  <a:pt x="3054555" y="3230245"/>
                </a:lnTo>
                <a:lnTo>
                  <a:pt x="3074869" y="3232150"/>
                </a:lnTo>
                <a:lnTo>
                  <a:pt x="3095819" y="3233737"/>
                </a:lnTo>
                <a:lnTo>
                  <a:pt x="3116451" y="3235007"/>
                </a:lnTo>
                <a:lnTo>
                  <a:pt x="3137400" y="3235960"/>
                </a:lnTo>
                <a:lnTo>
                  <a:pt x="3158032" y="3236595"/>
                </a:lnTo>
                <a:lnTo>
                  <a:pt x="3178981" y="3237230"/>
                </a:lnTo>
                <a:lnTo>
                  <a:pt x="3199613" y="3237230"/>
                </a:lnTo>
                <a:lnTo>
                  <a:pt x="3224372" y="3236912"/>
                </a:lnTo>
                <a:lnTo>
                  <a:pt x="3249765" y="3236595"/>
                </a:lnTo>
                <a:lnTo>
                  <a:pt x="3274523" y="3235325"/>
                </a:lnTo>
                <a:lnTo>
                  <a:pt x="3299282" y="3234055"/>
                </a:lnTo>
                <a:lnTo>
                  <a:pt x="3324040" y="3232150"/>
                </a:lnTo>
                <a:lnTo>
                  <a:pt x="3348481" y="3230245"/>
                </a:lnTo>
                <a:lnTo>
                  <a:pt x="3372922" y="3227387"/>
                </a:lnTo>
                <a:lnTo>
                  <a:pt x="3397680" y="3224530"/>
                </a:lnTo>
                <a:lnTo>
                  <a:pt x="3421486" y="3221355"/>
                </a:lnTo>
                <a:lnTo>
                  <a:pt x="3445292" y="3217545"/>
                </a:lnTo>
                <a:lnTo>
                  <a:pt x="3468464" y="3213735"/>
                </a:lnTo>
                <a:lnTo>
                  <a:pt x="3491635" y="3208972"/>
                </a:lnTo>
                <a:lnTo>
                  <a:pt x="3514171" y="3204210"/>
                </a:lnTo>
                <a:lnTo>
                  <a:pt x="3536390" y="3199130"/>
                </a:lnTo>
                <a:lnTo>
                  <a:pt x="3557974" y="3193097"/>
                </a:lnTo>
                <a:lnTo>
                  <a:pt x="3579241" y="3187065"/>
                </a:lnTo>
                <a:lnTo>
                  <a:pt x="3599873" y="3180715"/>
                </a:lnTo>
                <a:lnTo>
                  <a:pt x="3619870" y="3174047"/>
                </a:lnTo>
                <a:lnTo>
                  <a:pt x="3639233" y="3167062"/>
                </a:lnTo>
                <a:lnTo>
                  <a:pt x="3657643" y="3159442"/>
                </a:lnTo>
                <a:lnTo>
                  <a:pt x="3676053" y="3151505"/>
                </a:lnTo>
                <a:lnTo>
                  <a:pt x="3692876" y="3143250"/>
                </a:lnTo>
                <a:lnTo>
                  <a:pt x="3709381" y="3134677"/>
                </a:lnTo>
                <a:lnTo>
                  <a:pt x="3724935" y="3125470"/>
                </a:lnTo>
                <a:lnTo>
                  <a:pt x="3739853" y="3116262"/>
                </a:lnTo>
                <a:lnTo>
                  <a:pt x="3753502" y="3106420"/>
                </a:lnTo>
                <a:lnTo>
                  <a:pt x="3766198" y="3096577"/>
                </a:lnTo>
                <a:lnTo>
                  <a:pt x="3772547" y="3090862"/>
                </a:lnTo>
                <a:lnTo>
                  <a:pt x="3777943" y="3085782"/>
                </a:lnTo>
                <a:lnTo>
                  <a:pt x="3783656" y="3080385"/>
                </a:lnTo>
                <a:lnTo>
                  <a:pt x="3789052" y="3074670"/>
                </a:lnTo>
                <a:lnTo>
                  <a:pt x="3793814" y="3069272"/>
                </a:lnTo>
                <a:lnTo>
                  <a:pt x="3798575" y="3063557"/>
                </a:lnTo>
                <a:lnTo>
                  <a:pt x="3803336" y="3057842"/>
                </a:lnTo>
                <a:lnTo>
                  <a:pt x="3807145" y="3051810"/>
                </a:lnTo>
                <a:lnTo>
                  <a:pt x="3811271" y="3045777"/>
                </a:lnTo>
                <a:lnTo>
                  <a:pt x="3815080" y="3040062"/>
                </a:lnTo>
                <a:close/>
                <a:moveTo>
                  <a:pt x="2989478" y="3031808"/>
                </a:moveTo>
                <a:lnTo>
                  <a:pt x="2989478" y="3147378"/>
                </a:lnTo>
                <a:lnTo>
                  <a:pt x="3009158" y="3149918"/>
                </a:lnTo>
                <a:lnTo>
                  <a:pt x="3029472" y="3152140"/>
                </a:lnTo>
                <a:lnTo>
                  <a:pt x="3049469" y="3154363"/>
                </a:lnTo>
                <a:lnTo>
                  <a:pt x="3070419" y="3155950"/>
                </a:lnTo>
                <a:lnTo>
                  <a:pt x="3070419" y="3041333"/>
                </a:lnTo>
                <a:lnTo>
                  <a:pt x="3049469" y="3039428"/>
                </a:lnTo>
                <a:lnTo>
                  <a:pt x="3029472" y="3036888"/>
                </a:lnTo>
                <a:lnTo>
                  <a:pt x="3009158" y="3034665"/>
                </a:lnTo>
                <a:lnTo>
                  <a:pt x="2989478" y="3031808"/>
                </a:lnTo>
                <a:close/>
                <a:moveTo>
                  <a:pt x="2402802" y="3022755"/>
                </a:moveTo>
                <a:lnTo>
                  <a:pt x="2397719" y="3026235"/>
                </a:lnTo>
                <a:lnTo>
                  <a:pt x="2391365" y="3029398"/>
                </a:lnTo>
                <a:lnTo>
                  <a:pt x="2383740" y="3032878"/>
                </a:lnTo>
                <a:lnTo>
                  <a:pt x="2376433" y="3036042"/>
                </a:lnTo>
                <a:lnTo>
                  <a:pt x="2360867" y="3042369"/>
                </a:lnTo>
                <a:lnTo>
                  <a:pt x="2347841" y="3047114"/>
                </a:lnTo>
                <a:lnTo>
                  <a:pt x="2347841" y="3137274"/>
                </a:lnTo>
                <a:lnTo>
                  <a:pt x="2355784" y="3133794"/>
                </a:lnTo>
                <a:lnTo>
                  <a:pt x="2363408" y="3129681"/>
                </a:lnTo>
                <a:lnTo>
                  <a:pt x="2371033" y="3125252"/>
                </a:lnTo>
                <a:lnTo>
                  <a:pt x="2378340" y="3120507"/>
                </a:lnTo>
                <a:lnTo>
                  <a:pt x="2385329" y="3115762"/>
                </a:lnTo>
                <a:lnTo>
                  <a:pt x="2391683" y="3111017"/>
                </a:lnTo>
                <a:lnTo>
                  <a:pt x="2397719" y="3106271"/>
                </a:lnTo>
                <a:lnTo>
                  <a:pt x="2402802" y="3101526"/>
                </a:lnTo>
                <a:lnTo>
                  <a:pt x="2402802" y="3022755"/>
                </a:lnTo>
                <a:close/>
                <a:moveTo>
                  <a:pt x="698500" y="3017837"/>
                </a:moveTo>
                <a:lnTo>
                  <a:pt x="698500" y="3086100"/>
                </a:lnTo>
                <a:lnTo>
                  <a:pt x="684586" y="3083595"/>
                </a:lnTo>
                <a:lnTo>
                  <a:pt x="667825" y="3079838"/>
                </a:lnTo>
                <a:lnTo>
                  <a:pt x="659920" y="3077959"/>
                </a:lnTo>
                <a:lnTo>
                  <a:pt x="652962" y="3076393"/>
                </a:lnTo>
                <a:lnTo>
                  <a:pt x="646321" y="3074201"/>
                </a:lnTo>
                <a:lnTo>
                  <a:pt x="640313" y="3071696"/>
                </a:lnTo>
                <a:lnTo>
                  <a:pt x="634305" y="3069191"/>
                </a:lnTo>
                <a:lnTo>
                  <a:pt x="629245" y="3065433"/>
                </a:lnTo>
                <a:lnTo>
                  <a:pt x="626082" y="3063555"/>
                </a:lnTo>
                <a:lnTo>
                  <a:pt x="623869" y="3061363"/>
                </a:lnTo>
                <a:lnTo>
                  <a:pt x="622288" y="3058545"/>
                </a:lnTo>
                <a:lnTo>
                  <a:pt x="620706" y="3056353"/>
                </a:lnTo>
                <a:lnTo>
                  <a:pt x="619441" y="3053534"/>
                </a:lnTo>
                <a:lnTo>
                  <a:pt x="619125" y="3051029"/>
                </a:lnTo>
                <a:lnTo>
                  <a:pt x="619125" y="3048524"/>
                </a:lnTo>
                <a:lnTo>
                  <a:pt x="619441" y="3046019"/>
                </a:lnTo>
                <a:lnTo>
                  <a:pt x="620390" y="3043514"/>
                </a:lnTo>
                <a:lnTo>
                  <a:pt x="621971" y="3041009"/>
                </a:lnTo>
                <a:lnTo>
                  <a:pt x="623553" y="3038817"/>
                </a:lnTo>
                <a:lnTo>
                  <a:pt x="625766" y="3036312"/>
                </a:lnTo>
                <a:lnTo>
                  <a:pt x="628296" y="3034433"/>
                </a:lnTo>
                <a:lnTo>
                  <a:pt x="631142" y="3032555"/>
                </a:lnTo>
                <a:lnTo>
                  <a:pt x="634937" y="3030676"/>
                </a:lnTo>
                <a:lnTo>
                  <a:pt x="638732" y="3029110"/>
                </a:lnTo>
                <a:lnTo>
                  <a:pt x="645057" y="3026605"/>
                </a:lnTo>
                <a:lnTo>
                  <a:pt x="651697" y="3024726"/>
                </a:lnTo>
                <a:lnTo>
                  <a:pt x="658655" y="3023161"/>
                </a:lnTo>
                <a:lnTo>
                  <a:pt x="666244" y="3021595"/>
                </a:lnTo>
                <a:lnTo>
                  <a:pt x="674150" y="3020342"/>
                </a:lnTo>
                <a:lnTo>
                  <a:pt x="682056" y="3019403"/>
                </a:lnTo>
                <a:lnTo>
                  <a:pt x="698500" y="3017837"/>
                </a:lnTo>
                <a:close/>
                <a:moveTo>
                  <a:pt x="2827597" y="2994977"/>
                </a:moveTo>
                <a:lnTo>
                  <a:pt x="2827597" y="3112135"/>
                </a:lnTo>
                <a:lnTo>
                  <a:pt x="2846959" y="3117850"/>
                </a:lnTo>
                <a:lnTo>
                  <a:pt x="2866956" y="3123248"/>
                </a:lnTo>
                <a:lnTo>
                  <a:pt x="2887588" y="3128010"/>
                </a:lnTo>
                <a:lnTo>
                  <a:pt x="2908220" y="3132773"/>
                </a:lnTo>
                <a:lnTo>
                  <a:pt x="2908220" y="3016885"/>
                </a:lnTo>
                <a:lnTo>
                  <a:pt x="2887588" y="3011805"/>
                </a:lnTo>
                <a:lnTo>
                  <a:pt x="2866956" y="3006725"/>
                </a:lnTo>
                <a:lnTo>
                  <a:pt x="2846959" y="3001010"/>
                </a:lnTo>
                <a:lnTo>
                  <a:pt x="2827597" y="2994977"/>
                </a:lnTo>
                <a:close/>
                <a:moveTo>
                  <a:pt x="1455133" y="2986375"/>
                </a:moveTo>
                <a:lnTo>
                  <a:pt x="1455133" y="3092352"/>
                </a:lnTo>
                <a:lnTo>
                  <a:pt x="1457675" y="3094883"/>
                </a:lnTo>
                <a:lnTo>
                  <a:pt x="1460216" y="3097730"/>
                </a:lnTo>
                <a:lnTo>
                  <a:pt x="1466888" y="3103741"/>
                </a:lnTo>
                <a:lnTo>
                  <a:pt x="1475466" y="3110068"/>
                </a:lnTo>
                <a:lnTo>
                  <a:pt x="1484679" y="3116078"/>
                </a:lnTo>
                <a:lnTo>
                  <a:pt x="1495162" y="3122405"/>
                </a:lnTo>
                <a:lnTo>
                  <a:pt x="1505964" y="3128732"/>
                </a:lnTo>
                <a:lnTo>
                  <a:pt x="1517083" y="3134743"/>
                </a:lnTo>
                <a:lnTo>
                  <a:pt x="1528202" y="3139804"/>
                </a:lnTo>
                <a:lnTo>
                  <a:pt x="1528202" y="3033195"/>
                </a:lnTo>
                <a:lnTo>
                  <a:pt x="1517083" y="3027817"/>
                </a:lnTo>
                <a:lnTo>
                  <a:pt x="1506917" y="3022122"/>
                </a:lnTo>
                <a:lnTo>
                  <a:pt x="1497068" y="3016428"/>
                </a:lnTo>
                <a:lnTo>
                  <a:pt x="1487538" y="3010734"/>
                </a:lnTo>
                <a:lnTo>
                  <a:pt x="1478960" y="3005039"/>
                </a:lnTo>
                <a:lnTo>
                  <a:pt x="1470700" y="2998712"/>
                </a:lnTo>
                <a:lnTo>
                  <a:pt x="1462758" y="2992702"/>
                </a:lnTo>
                <a:lnTo>
                  <a:pt x="1455133" y="2986375"/>
                </a:lnTo>
                <a:close/>
                <a:moveTo>
                  <a:pt x="711352" y="2965750"/>
                </a:moveTo>
                <a:lnTo>
                  <a:pt x="709129" y="2966067"/>
                </a:lnTo>
                <a:lnTo>
                  <a:pt x="706270" y="2966384"/>
                </a:lnTo>
                <a:lnTo>
                  <a:pt x="704047" y="2966702"/>
                </a:lnTo>
                <a:lnTo>
                  <a:pt x="701824" y="2967653"/>
                </a:lnTo>
                <a:lnTo>
                  <a:pt x="700236" y="2968288"/>
                </a:lnTo>
                <a:lnTo>
                  <a:pt x="699283" y="2969556"/>
                </a:lnTo>
                <a:lnTo>
                  <a:pt x="698330" y="2970191"/>
                </a:lnTo>
                <a:lnTo>
                  <a:pt x="698012" y="2971459"/>
                </a:lnTo>
                <a:lnTo>
                  <a:pt x="698012" y="2990491"/>
                </a:lnTo>
                <a:lnTo>
                  <a:pt x="683085" y="2991760"/>
                </a:lnTo>
                <a:lnTo>
                  <a:pt x="667839" y="2993346"/>
                </a:lnTo>
                <a:lnTo>
                  <a:pt x="653865" y="2995249"/>
                </a:lnTo>
                <a:lnTo>
                  <a:pt x="639890" y="2997786"/>
                </a:lnTo>
                <a:lnTo>
                  <a:pt x="626550" y="3000641"/>
                </a:lnTo>
                <a:lnTo>
                  <a:pt x="613846" y="3004130"/>
                </a:lnTo>
                <a:lnTo>
                  <a:pt x="602094" y="3007619"/>
                </a:lnTo>
                <a:lnTo>
                  <a:pt x="590978" y="3012060"/>
                </a:lnTo>
                <a:lnTo>
                  <a:pt x="583673" y="3015549"/>
                </a:lnTo>
                <a:lnTo>
                  <a:pt x="576368" y="3019355"/>
                </a:lnTo>
                <a:lnTo>
                  <a:pt x="570015" y="3023162"/>
                </a:lnTo>
                <a:lnTo>
                  <a:pt x="564616" y="3026968"/>
                </a:lnTo>
                <a:lnTo>
                  <a:pt x="559852" y="3031092"/>
                </a:lnTo>
                <a:lnTo>
                  <a:pt x="556041" y="3035215"/>
                </a:lnTo>
                <a:lnTo>
                  <a:pt x="552865" y="3039656"/>
                </a:lnTo>
                <a:lnTo>
                  <a:pt x="550324" y="3044096"/>
                </a:lnTo>
                <a:lnTo>
                  <a:pt x="548736" y="3048854"/>
                </a:lnTo>
                <a:lnTo>
                  <a:pt x="547783" y="3052978"/>
                </a:lnTo>
                <a:lnTo>
                  <a:pt x="547783" y="3057736"/>
                </a:lnTo>
                <a:lnTo>
                  <a:pt x="548736" y="3062176"/>
                </a:lnTo>
                <a:lnTo>
                  <a:pt x="550324" y="3066617"/>
                </a:lnTo>
                <a:lnTo>
                  <a:pt x="552865" y="3070741"/>
                </a:lnTo>
                <a:lnTo>
                  <a:pt x="556358" y="3075181"/>
                </a:lnTo>
                <a:lnTo>
                  <a:pt x="560805" y="3079622"/>
                </a:lnTo>
                <a:lnTo>
                  <a:pt x="564934" y="3083111"/>
                </a:lnTo>
                <a:lnTo>
                  <a:pt x="570015" y="3086917"/>
                </a:lnTo>
                <a:lnTo>
                  <a:pt x="576050" y="3090089"/>
                </a:lnTo>
                <a:lnTo>
                  <a:pt x="582720" y="3093578"/>
                </a:lnTo>
                <a:lnTo>
                  <a:pt x="589390" y="3096433"/>
                </a:lnTo>
                <a:lnTo>
                  <a:pt x="597012" y="3099288"/>
                </a:lnTo>
                <a:lnTo>
                  <a:pt x="605270" y="3101825"/>
                </a:lnTo>
                <a:lnTo>
                  <a:pt x="613528" y="3104046"/>
                </a:lnTo>
                <a:lnTo>
                  <a:pt x="645607" y="3110707"/>
                </a:lnTo>
                <a:lnTo>
                  <a:pt x="698012" y="3121808"/>
                </a:lnTo>
                <a:lnTo>
                  <a:pt x="698012" y="3203010"/>
                </a:lnTo>
                <a:lnTo>
                  <a:pt x="684673" y="3201424"/>
                </a:lnTo>
                <a:lnTo>
                  <a:pt x="672286" y="3199203"/>
                </a:lnTo>
                <a:lnTo>
                  <a:pt x="657993" y="3196983"/>
                </a:lnTo>
                <a:lnTo>
                  <a:pt x="643066" y="3193494"/>
                </a:lnTo>
                <a:lnTo>
                  <a:pt x="629409" y="3189370"/>
                </a:lnTo>
                <a:lnTo>
                  <a:pt x="617022" y="3185247"/>
                </a:lnTo>
                <a:lnTo>
                  <a:pt x="613846" y="3183978"/>
                </a:lnTo>
                <a:lnTo>
                  <a:pt x="610670" y="3182709"/>
                </a:lnTo>
                <a:lnTo>
                  <a:pt x="608129" y="3181441"/>
                </a:lnTo>
                <a:lnTo>
                  <a:pt x="608446" y="3181441"/>
                </a:lnTo>
                <a:lnTo>
                  <a:pt x="608129" y="3181123"/>
                </a:lnTo>
                <a:lnTo>
                  <a:pt x="604317" y="3179220"/>
                </a:lnTo>
                <a:lnTo>
                  <a:pt x="602412" y="3177951"/>
                </a:lnTo>
                <a:lnTo>
                  <a:pt x="600506" y="3177000"/>
                </a:lnTo>
                <a:lnTo>
                  <a:pt x="595424" y="3175731"/>
                </a:lnTo>
                <a:lnTo>
                  <a:pt x="590343" y="3174780"/>
                </a:lnTo>
                <a:lnTo>
                  <a:pt x="584308" y="3174780"/>
                </a:lnTo>
                <a:lnTo>
                  <a:pt x="578273" y="3175414"/>
                </a:lnTo>
                <a:lnTo>
                  <a:pt x="572556" y="3176048"/>
                </a:lnTo>
                <a:lnTo>
                  <a:pt x="566522" y="3177634"/>
                </a:lnTo>
                <a:lnTo>
                  <a:pt x="560805" y="3179220"/>
                </a:lnTo>
                <a:lnTo>
                  <a:pt x="555405" y="3181123"/>
                </a:lnTo>
                <a:lnTo>
                  <a:pt x="551277" y="3183661"/>
                </a:lnTo>
                <a:lnTo>
                  <a:pt x="547148" y="3185881"/>
                </a:lnTo>
                <a:lnTo>
                  <a:pt x="544607" y="3188736"/>
                </a:lnTo>
                <a:lnTo>
                  <a:pt x="543336" y="3190005"/>
                </a:lnTo>
                <a:lnTo>
                  <a:pt x="542383" y="3190956"/>
                </a:lnTo>
                <a:lnTo>
                  <a:pt x="542066" y="3192542"/>
                </a:lnTo>
                <a:lnTo>
                  <a:pt x="542066" y="3193811"/>
                </a:lnTo>
                <a:lnTo>
                  <a:pt x="542066" y="3195080"/>
                </a:lnTo>
                <a:lnTo>
                  <a:pt x="543019" y="3196031"/>
                </a:lnTo>
                <a:lnTo>
                  <a:pt x="543654" y="3197300"/>
                </a:lnTo>
                <a:lnTo>
                  <a:pt x="545242" y="3198569"/>
                </a:lnTo>
                <a:lnTo>
                  <a:pt x="550959" y="3202058"/>
                </a:lnTo>
                <a:lnTo>
                  <a:pt x="557629" y="3205547"/>
                </a:lnTo>
                <a:lnTo>
                  <a:pt x="564299" y="3208719"/>
                </a:lnTo>
                <a:lnTo>
                  <a:pt x="572239" y="3211891"/>
                </a:lnTo>
                <a:lnTo>
                  <a:pt x="580497" y="3214746"/>
                </a:lnTo>
                <a:lnTo>
                  <a:pt x="589072" y="3216966"/>
                </a:lnTo>
                <a:lnTo>
                  <a:pt x="598600" y="3219821"/>
                </a:lnTo>
                <a:lnTo>
                  <a:pt x="608446" y="3221724"/>
                </a:lnTo>
                <a:lnTo>
                  <a:pt x="618610" y="3223627"/>
                </a:lnTo>
                <a:lnTo>
                  <a:pt x="629409" y="3225847"/>
                </a:lnTo>
                <a:lnTo>
                  <a:pt x="651324" y="3229019"/>
                </a:lnTo>
                <a:lnTo>
                  <a:pt x="674192" y="3230923"/>
                </a:lnTo>
                <a:lnTo>
                  <a:pt x="698012" y="3232509"/>
                </a:lnTo>
                <a:lnTo>
                  <a:pt x="698012" y="3251223"/>
                </a:lnTo>
                <a:lnTo>
                  <a:pt x="698330" y="3252492"/>
                </a:lnTo>
                <a:lnTo>
                  <a:pt x="699283" y="3253443"/>
                </a:lnTo>
                <a:lnTo>
                  <a:pt x="700236" y="3254395"/>
                </a:lnTo>
                <a:lnTo>
                  <a:pt x="701824" y="3255346"/>
                </a:lnTo>
                <a:lnTo>
                  <a:pt x="704047" y="3255981"/>
                </a:lnTo>
                <a:lnTo>
                  <a:pt x="706270" y="3256298"/>
                </a:lnTo>
                <a:lnTo>
                  <a:pt x="709129" y="3256932"/>
                </a:lnTo>
                <a:lnTo>
                  <a:pt x="711352" y="3257249"/>
                </a:lnTo>
                <a:lnTo>
                  <a:pt x="758358" y="3257249"/>
                </a:lnTo>
                <a:lnTo>
                  <a:pt x="760581" y="3256932"/>
                </a:lnTo>
                <a:lnTo>
                  <a:pt x="763440" y="3256298"/>
                </a:lnTo>
                <a:lnTo>
                  <a:pt x="765345" y="3255981"/>
                </a:lnTo>
                <a:lnTo>
                  <a:pt x="767886" y="3255346"/>
                </a:lnTo>
                <a:lnTo>
                  <a:pt x="769474" y="3254395"/>
                </a:lnTo>
                <a:lnTo>
                  <a:pt x="770427" y="3253443"/>
                </a:lnTo>
                <a:lnTo>
                  <a:pt x="771380" y="3252492"/>
                </a:lnTo>
                <a:lnTo>
                  <a:pt x="771698" y="3251223"/>
                </a:lnTo>
                <a:lnTo>
                  <a:pt x="771698" y="3231874"/>
                </a:lnTo>
                <a:lnTo>
                  <a:pt x="786308" y="3230923"/>
                </a:lnTo>
                <a:lnTo>
                  <a:pt x="800600" y="3229654"/>
                </a:lnTo>
                <a:lnTo>
                  <a:pt x="814257" y="3228068"/>
                </a:lnTo>
                <a:lnTo>
                  <a:pt x="827279" y="3226165"/>
                </a:lnTo>
                <a:lnTo>
                  <a:pt x="839984" y="3223627"/>
                </a:lnTo>
                <a:lnTo>
                  <a:pt x="851418" y="3221090"/>
                </a:lnTo>
                <a:lnTo>
                  <a:pt x="862534" y="3217918"/>
                </a:lnTo>
                <a:lnTo>
                  <a:pt x="872062" y="3214746"/>
                </a:lnTo>
                <a:lnTo>
                  <a:pt x="880002" y="3211257"/>
                </a:lnTo>
                <a:lnTo>
                  <a:pt x="886990" y="3208085"/>
                </a:lnTo>
                <a:lnTo>
                  <a:pt x="893660" y="3204278"/>
                </a:lnTo>
                <a:lnTo>
                  <a:pt x="899694" y="3200472"/>
                </a:lnTo>
                <a:lnTo>
                  <a:pt x="904776" y="3196666"/>
                </a:lnTo>
                <a:lnTo>
                  <a:pt x="909540" y="3192542"/>
                </a:lnTo>
                <a:lnTo>
                  <a:pt x="913352" y="3188419"/>
                </a:lnTo>
                <a:lnTo>
                  <a:pt x="916528" y="3184295"/>
                </a:lnTo>
                <a:lnTo>
                  <a:pt x="919069" y="3179855"/>
                </a:lnTo>
                <a:lnTo>
                  <a:pt x="920657" y="3175414"/>
                </a:lnTo>
                <a:lnTo>
                  <a:pt x="921609" y="3170973"/>
                </a:lnTo>
                <a:lnTo>
                  <a:pt x="921927" y="3166533"/>
                </a:lnTo>
                <a:lnTo>
                  <a:pt x="921292" y="3161775"/>
                </a:lnTo>
                <a:lnTo>
                  <a:pt x="920021" y="3157651"/>
                </a:lnTo>
                <a:lnTo>
                  <a:pt x="917798" y="3153210"/>
                </a:lnTo>
                <a:lnTo>
                  <a:pt x="914622" y="3148453"/>
                </a:lnTo>
                <a:lnTo>
                  <a:pt x="912716" y="3146549"/>
                </a:lnTo>
                <a:lnTo>
                  <a:pt x="910493" y="3144012"/>
                </a:lnTo>
                <a:lnTo>
                  <a:pt x="905411" y="3139888"/>
                </a:lnTo>
                <a:lnTo>
                  <a:pt x="899059" y="3135765"/>
                </a:lnTo>
                <a:lnTo>
                  <a:pt x="892389" y="3132276"/>
                </a:lnTo>
                <a:lnTo>
                  <a:pt x="884449" y="3128787"/>
                </a:lnTo>
                <a:lnTo>
                  <a:pt x="876191" y="3125615"/>
                </a:lnTo>
                <a:lnTo>
                  <a:pt x="867298" y="3122443"/>
                </a:lnTo>
                <a:lnTo>
                  <a:pt x="857452" y="3119588"/>
                </a:lnTo>
                <a:lnTo>
                  <a:pt x="847606" y="3117051"/>
                </a:lnTo>
                <a:lnTo>
                  <a:pt x="836808" y="3114196"/>
                </a:lnTo>
                <a:lnTo>
                  <a:pt x="815528" y="3109438"/>
                </a:lnTo>
                <a:lnTo>
                  <a:pt x="793613" y="3104997"/>
                </a:lnTo>
                <a:lnTo>
                  <a:pt x="771698" y="3101191"/>
                </a:lnTo>
                <a:lnTo>
                  <a:pt x="771698" y="3019673"/>
                </a:lnTo>
                <a:lnTo>
                  <a:pt x="790754" y="3021893"/>
                </a:lnTo>
                <a:lnTo>
                  <a:pt x="797742" y="3023162"/>
                </a:lnTo>
                <a:lnTo>
                  <a:pt x="805047" y="3024748"/>
                </a:lnTo>
                <a:lnTo>
                  <a:pt x="819974" y="3028554"/>
                </a:lnTo>
                <a:lnTo>
                  <a:pt x="834584" y="3033312"/>
                </a:lnTo>
                <a:lnTo>
                  <a:pt x="846336" y="3037435"/>
                </a:lnTo>
                <a:lnTo>
                  <a:pt x="853006" y="3039973"/>
                </a:lnTo>
                <a:lnTo>
                  <a:pt x="855547" y="3041242"/>
                </a:lnTo>
                <a:lnTo>
                  <a:pt x="859358" y="3043779"/>
                </a:lnTo>
                <a:lnTo>
                  <a:pt x="861264" y="3044731"/>
                </a:lnTo>
                <a:lnTo>
                  <a:pt x="863169" y="3046000"/>
                </a:lnTo>
                <a:lnTo>
                  <a:pt x="867933" y="3047268"/>
                </a:lnTo>
                <a:lnTo>
                  <a:pt x="873650" y="3047903"/>
                </a:lnTo>
                <a:lnTo>
                  <a:pt x="879367" y="3048220"/>
                </a:lnTo>
                <a:lnTo>
                  <a:pt x="885402" y="3047586"/>
                </a:lnTo>
                <a:lnTo>
                  <a:pt x="891436" y="3046634"/>
                </a:lnTo>
                <a:lnTo>
                  <a:pt x="897153" y="3045682"/>
                </a:lnTo>
                <a:lnTo>
                  <a:pt x="902870" y="3043779"/>
                </a:lnTo>
                <a:lnTo>
                  <a:pt x="907952" y="3041559"/>
                </a:lnTo>
                <a:lnTo>
                  <a:pt x="912716" y="3039339"/>
                </a:lnTo>
                <a:lnTo>
                  <a:pt x="916528" y="3036801"/>
                </a:lnTo>
                <a:lnTo>
                  <a:pt x="919386" y="3034263"/>
                </a:lnTo>
                <a:lnTo>
                  <a:pt x="920657" y="3032995"/>
                </a:lnTo>
                <a:lnTo>
                  <a:pt x="921292" y="3031726"/>
                </a:lnTo>
                <a:lnTo>
                  <a:pt x="921609" y="3030140"/>
                </a:lnTo>
                <a:lnTo>
                  <a:pt x="921609" y="3029188"/>
                </a:lnTo>
                <a:lnTo>
                  <a:pt x="921292" y="3027920"/>
                </a:lnTo>
                <a:lnTo>
                  <a:pt x="920974" y="3026651"/>
                </a:lnTo>
                <a:lnTo>
                  <a:pt x="919704" y="3025382"/>
                </a:lnTo>
                <a:lnTo>
                  <a:pt x="918433" y="3024431"/>
                </a:lnTo>
                <a:lnTo>
                  <a:pt x="914304" y="3021576"/>
                </a:lnTo>
                <a:lnTo>
                  <a:pt x="909540" y="3018721"/>
                </a:lnTo>
                <a:lnTo>
                  <a:pt x="903823" y="3016501"/>
                </a:lnTo>
                <a:lnTo>
                  <a:pt x="898424" y="3013963"/>
                </a:lnTo>
                <a:lnTo>
                  <a:pt x="885402" y="3009205"/>
                </a:lnTo>
                <a:lnTo>
                  <a:pt x="871109" y="3005082"/>
                </a:lnTo>
                <a:lnTo>
                  <a:pt x="856182" y="3000958"/>
                </a:lnTo>
                <a:lnTo>
                  <a:pt x="840936" y="2997469"/>
                </a:lnTo>
                <a:lnTo>
                  <a:pt x="825374" y="2994614"/>
                </a:lnTo>
                <a:lnTo>
                  <a:pt x="810764" y="2992711"/>
                </a:lnTo>
                <a:lnTo>
                  <a:pt x="791389" y="2990808"/>
                </a:lnTo>
                <a:lnTo>
                  <a:pt x="771698" y="2989539"/>
                </a:lnTo>
                <a:lnTo>
                  <a:pt x="771698" y="2971459"/>
                </a:lnTo>
                <a:lnTo>
                  <a:pt x="771380" y="2970191"/>
                </a:lnTo>
                <a:lnTo>
                  <a:pt x="770427" y="2969556"/>
                </a:lnTo>
                <a:lnTo>
                  <a:pt x="769474" y="2968288"/>
                </a:lnTo>
                <a:lnTo>
                  <a:pt x="767886" y="2967653"/>
                </a:lnTo>
                <a:lnTo>
                  <a:pt x="765345" y="2966702"/>
                </a:lnTo>
                <a:lnTo>
                  <a:pt x="763440" y="2966384"/>
                </a:lnTo>
                <a:lnTo>
                  <a:pt x="760581" y="2966067"/>
                </a:lnTo>
                <a:lnTo>
                  <a:pt x="758358" y="2965750"/>
                </a:lnTo>
                <a:lnTo>
                  <a:pt x="711352" y="2965750"/>
                </a:lnTo>
                <a:close/>
                <a:moveTo>
                  <a:pt x="3717945" y="2951797"/>
                </a:moveTo>
                <a:lnTo>
                  <a:pt x="3711914" y="2955607"/>
                </a:lnTo>
                <a:lnTo>
                  <a:pt x="3704931" y="2959100"/>
                </a:lnTo>
                <a:lnTo>
                  <a:pt x="3696678" y="2963227"/>
                </a:lnTo>
                <a:lnTo>
                  <a:pt x="3688425" y="2966720"/>
                </a:lnTo>
                <a:lnTo>
                  <a:pt x="3671285" y="2973387"/>
                </a:lnTo>
                <a:lnTo>
                  <a:pt x="3656684" y="2979102"/>
                </a:lnTo>
                <a:lnTo>
                  <a:pt x="3656684" y="3080068"/>
                </a:lnTo>
                <a:lnTo>
                  <a:pt x="3665254" y="3075623"/>
                </a:lnTo>
                <a:lnTo>
                  <a:pt x="3674142" y="3070860"/>
                </a:lnTo>
                <a:lnTo>
                  <a:pt x="3682394" y="3066098"/>
                </a:lnTo>
                <a:lnTo>
                  <a:pt x="3690647" y="3061018"/>
                </a:lnTo>
                <a:lnTo>
                  <a:pt x="3698582" y="3055620"/>
                </a:lnTo>
                <a:lnTo>
                  <a:pt x="3705566" y="3050223"/>
                </a:lnTo>
                <a:lnTo>
                  <a:pt x="3711914" y="3044825"/>
                </a:lnTo>
                <a:lnTo>
                  <a:pt x="3717945" y="3040063"/>
                </a:lnTo>
                <a:lnTo>
                  <a:pt x="3717945" y="2951797"/>
                </a:lnTo>
                <a:close/>
                <a:moveTo>
                  <a:pt x="731996" y="2947987"/>
                </a:moveTo>
                <a:lnTo>
                  <a:pt x="755499" y="2948304"/>
                </a:lnTo>
                <a:lnTo>
                  <a:pt x="779003" y="2948939"/>
                </a:lnTo>
                <a:lnTo>
                  <a:pt x="801870" y="2949890"/>
                </a:lnTo>
                <a:lnTo>
                  <a:pt x="824103" y="2951476"/>
                </a:lnTo>
                <a:lnTo>
                  <a:pt x="846654" y="2953380"/>
                </a:lnTo>
                <a:lnTo>
                  <a:pt x="868569" y="2955283"/>
                </a:lnTo>
                <a:lnTo>
                  <a:pt x="889848" y="2958137"/>
                </a:lnTo>
                <a:lnTo>
                  <a:pt x="910493" y="2960992"/>
                </a:lnTo>
                <a:lnTo>
                  <a:pt x="930820" y="2964164"/>
                </a:lnTo>
                <a:lnTo>
                  <a:pt x="950512" y="2967970"/>
                </a:lnTo>
                <a:lnTo>
                  <a:pt x="969886" y="2971777"/>
                </a:lnTo>
                <a:lnTo>
                  <a:pt x="988308" y="2975900"/>
                </a:lnTo>
                <a:lnTo>
                  <a:pt x="1006411" y="2980658"/>
                </a:lnTo>
                <a:lnTo>
                  <a:pt x="1023880" y="2985416"/>
                </a:lnTo>
                <a:lnTo>
                  <a:pt x="1040396" y="2990491"/>
                </a:lnTo>
                <a:lnTo>
                  <a:pt x="1056594" y="2995883"/>
                </a:lnTo>
                <a:lnTo>
                  <a:pt x="1071521" y="3001593"/>
                </a:lnTo>
                <a:lnTo>
                  <a:pt x="1086131" y="3007302"/>
                </a:lnTo>
                <a:lnTo>
                  <a:pt x="1099471" y="3013646"/>
                </a:lnTo>
                <a:lnTo>
                  <a:pt x="1112493" y="3019990"/>
                </a:lnTo>
                <a:lnTo>
                  <a:pt x="1124562" y="3026651"/>
                </a:lnTo>
                <a:lnTo>
                  <a:pt x="1135678" y="3033629"/>
                </a:lnTo>
                <a:lnTo>
                  <a:pt x="1145842" y="3040925"/>
                </a:lnTo>
                <a:lnTo>
                  <a:pt x="1154735" y="3047903"/>
                </a:lnTo>
                <a:lnTo>
                  <a:pt x="1162993" y="3055515"/>
                </a:lnTo>
                <a:lnTo>
                  <a:pt x="1170298" y="3062811"/>
                </a:lnTo>
                <a:lnTo>
                  <a:pt x="1176650" y="3070741"/>
                </a:lnTo>
                <a:lnTo>
                  <a:pt x="1178873" y="3074864"/>
                </a:lnTo>
                <a:lnTo>
                  <a:pt x="1181732" y="3078670"/>
                </a:lnTo>
                <a:lnTo>
                  <a:pt x="1183638" y="3082794"/>
                </a:lnTo>
                <a:lnTo>
                  <a:pt x="1185543" y="3086600"/>
                </a:lnTo>
                <a:lnTo>
                  <a:pt x="1187131" y="3090406"/>
                </a:lnTo>
                <a:lnTo>
                  <a:pt x="1188402" y="3094847"/>
                </a:lnTo>
                <a:lnTo>
                  <a:pt x="1189672" y="3098653"/>
                </a:lnTo>
                <a:lnTo>
                  <a:pt x="1190307" y="3103094"/>
                </a:lnTo>
                <a:lnTo>
                  <a:pt x="1190625" y="3107535"/>
                </a:lnTo>
                <a:lnTo>
                  <a:pt x="1190625" y="3111341"/>
                </a:lnTo>
                <a:lnTo>
                  <a:pt x="1190625" y="3115782"/>
                </a:lnTo>
                <a:lnTo>
                  <a:pt x="1190307" y="3120223"/>
                </a:lnTo>
                <a:lnTo>
                  <a:pt x="1189672" y="3124029"/>
                </a:lnTo>
                <a:lnTo>
                  <a:pt x="1188402" y="3128470"/>
                </a:lnTo>
                <a:lnTo>
                  <a:pt x="1187131" y="3132276"/>
                </a:lnTo>
                <a:lnTo>
                  <a:pt x="1185543" y="3136399"/>
                </a:lnTo>
                <a:lnTo>
                  <a:pt x="1183638" y="3140523"/>
                </a:lnTo>
                <a:lnTo>
                  <a:pt x="1181732" y="3144646"/>
                </a:lnTo>
                <a:lnTo>
                  <a:pt x="1178873" y="3148453"/>
                </a:lnTo>
                <a:lnTo>
                  <a:pt x="1176650" y="3152259"/>
                </a:lnTo>
                <a:lnTo>
                  <a:pt x="1170298" y="3160189"/>
                </a:lnTo>
                <a:lnTo>
                  <a:pt x="1162993" y="3167801"/>
                </a:lnTo>
                <a:lnTo>
                  <a:pt x="1154735" y="3175414"/>
                </a:lnTo>
                <a:lnTo>
                  <a:pt x="1145842" y="3182392"/>
                </a:lnTo>
                <a:lnTo>
                  <a:pt x="1135678" y="3189370"/>
                </a:lnTo>
                <a:lnTo>
                  <a:pt x="1124562" y="3196031"/>
                </a:lnTo>
                <a:lnTo>
                  <a:pt x="1112493" y="3203010"/>
                </a:lnTo>
                <a:lnTo>
                  <a:pt x="1099471" y="3209671"/>
                </a:lnTo>
                <a:lnTo>
                  <a:pt x="1086131" y="3215380"/>
                </a:lnTo>
                <a:lnTo>
                  <a:pt x="1071521" y="3221407"/>
                </a:lnTo>
                <a:lnTo>
                  <a:pt x="1056594" y="3227433"/>
                </a:lnTo>
                <a:lnTo>
                  <a:pt x="1040396" y="3232509"/>
                </a:lnTo>
                <a:lnTo>
                  <a:pt x="1023880" y="3237584"/>
                </a:lnTo>
                <a:lnTo>
                  <a:pt x="1006411" y="3242659"/>
                </a:lnTo>
                <a:lnTo>
                  <a:pt x="988308" y="3247099"/>
                </a:lnTo>
                <a:lnTo>
                  <a:pt x="969886" y="3251223"/>
                </a:lnTo>
                <a:lnTo>
                  <a:pt x="950512" y="3255346"/>
                </a:lnTo>
                <a:lnTo>
                  <a:pt x="930820" y="3258835"/>
                </a:lnTo>
                <a:lnTo>
                  <a:pt x="910493" y="3262325"/>
                </a:lnTo>
                <a:lnTo>
                  <a:pt x="889848" y="3265179"/>
                </a:lnTo>
                <a:lnTo>
                  <a:pt x="868569" y="3268034"/>
                </a:lnTo>
                <a:lnTo>
                  <a:pt x="846654" y="3269937"/>
                </a:lnTo>
                <a:lnTo>
                  <a:pt x="824103" y="3271840"/>
                </a:lnTo>
                <a:lnTo>
                  <a:pt x="801870" y="3273426"/>
                </a:lnTo>
                <a:lnTo>
                  <a:pt x="779003" y="3274061"/>
                </a:lnTo>
                <a:lnTo>
                  <a:pt x="755499" y="3275012"/>
                </a:lnTo>
                <a:lnTo>
                  <a:pt x="731996" y="3275012"/>
                </a:lnTo>
                <a:lnTo>
                  <a:pt x="708176" y="3275012"/>
                </a:lnTo>
                <a:lnTo>
                  <a:pt x="684990" y="3274061"/>
                </a:lnTo>
                <a:lnTo>
                  <a:pt x="662122" y="3273426"/>
                </a:lnTo>
                <a:lnTo>
                  <a:pt x="639572" y="3271840"/>
                </a:lnTo>
                <a:lnTo>
                  <a:pt x="617022" y="3269937"/>
                </a:lnTo>
                <a:lnTo>
                  <a:pt x="595424" y="3268034"/>
                </a:lnTo>
                <a:lnTo>
                  <a:pt x="574144" y="3265179"/>
                </a:lnTo>
                <a:lnTo>
                  <a:pt x="553182" y="3262325"/>
                </a:lnTo>
                <a:lnTo>
                  <a:pt x="533173" y="3258835"/>
                </a:lnTo>
                <a:lnTo>
                  <a:pt x="513481" y="3255346"/>
                </a:lnTo>
                <a:lnTo>
                  <a:pt x="494107" y="3251223"/>
                </a:lnTo>
                <a:lnTo>
                  <a:pt x="475368" y="3247099"/>
                </a:lnTo>
                <a:lnTo>
                  <a:pt x="457264" y="3242659"/>
                </a:lnTo>
                <a:lnTo>
                  <a:pt x="439795" y="3237584"/>
                </a:lnTo>
                <a:lnTo>
                  <a:pt x="423280" y="3232509"/>
                </a:lnTo>
                <a:lnTo>
                  <a:pt x="407082" y="3227433"/>
                </a:lnTo>
                <a:lnTo>
                  <a:pt x="392154" y="3221407"/>
                </a:lnTo>
                <a:lnTo>
                  <a:pt x="377544" y="3215380"/>
                </a:lnTo>
                <a:lnTo>
                  <a:pt x="364204" y="3209671"/>
                </a:lnTo>
                <a:lnTo>
                  <a:pt x="351182" y="3203010"/>
                </a:lnTo>
                <a:lnTo>
                  <a:pt x="339431" y="3196031"/>
                </a:lnTo>
                <a:lnTo>
                  <a:pt x="328314" y="3189370"/>
                </a:lnTo>
                <a:lnTo>
                  <a:pt x="318151" y="3182392"/>
                </a:lnTo>
                <a:lnTo>
                  <a:pt x="308940" y="3175414"/>
                </a:lnTo>
                <a:lnTo>
                  <a:pt x="300682" y="3167801"/>
                </a:lnTo>
                <a:lnTo>
                  <a:pt x="293695" y="3160189"/>
                </a:lnTo>
                <a:lnTo>
                  <a:pt x="287343" y="3152259"/>
                </a:lnTo>
                <a:lnTo>
                  <a:pt x="284484" y="3148453"/>
                </a:lnTo>
                <a:lnTo>
                  <a:pt x="282261" y="3144646"/>
                </a:lnTo>
                <a:lnTo>
                  <a:pt x="280038" y="3140523"/>
                </a:lnTo>
                <a:lnTo>
                  <a:pt x="278132" y="3136399"/>
                </a:lnTo>
                <a:lnTo>
                  <a:pt x="276544" y="3132276"/>
                </a:lnTo>
                <a:lnTo>
                  <a:pt x="275274" y="3128470"/>
                </a:lnTo>
                <a:lnTo>
                  <a:pt x="274321" y="3124029"/>
                </a:lnTo>
                <a:lnTo>
                  <a:pt x="273368" y="3120223"/>
                </a:lnTo>
                <a:lnTo>
                  <a:pt x="273050" y="3115782"/>
                </a:lnTo>
                <a:lnTo>
                  <a:pt x="273050" y="3111341"/>
                </a:lnTo>
                <a:lnTo>
                  <a:pt x="273050" y="3107535"/>
                </a:lnTo>
                <a:lnTo>
                  <a:pt x="273368" y="3103094"/>
                </a:lnTo>
                <a:lnTo>
                  <a:pt x="274321" y="3098653"/>
                </a:lnTo>
                <a:lnTo>
                  <a:pt x="275274" y="3094847"/>
                </a:lnTo>
                <a:lnTo>
                  <a:pt x="276544" y="3090406"/>
                </a:lnTo>
                <a:lnTo>
                  <a:pt x="278132" y="3086600"/>
                </a:lnTo>
                <a:lnTo>
                  <a:pt x="280038" y="3082794"/>
                </a:lnTo>
                <a:lnTo>
                  <a:pt x="282261" y="3078670"/>
                </a:lnTo>
                <a:lnTo>
                  <a:pt x="284484" y="3074864"/>
                </a:lnTo>
                <a:lnTo>
                  <a:pt x="287343" y="3070741"/>
                </a:lnTo>
                <a:lnTo>
                  <a:pt x="293695" y="3062811"/>
                </a:lnTo>
                <a:lnTo>
                  <a:pt x="300682" y="3055515"/>
                </a:lnTo>
                <a:lnTo>
                  <a:pt x="308940" y="3047903"/>
                </a:lnTo>
                <a:lnTo>
                  <a:pt x="318151" y="3040925"/>
                </a:lnTo>
                <a:lnTo>
                  <a:pt x="328314" y="3033629"/>
                </a:lnTo>
                <a:lnTo>
                  <a:pt x="339431" y="3026651"/>
                </a:lnTo>
                <a:lnTo>
                  <a:pt x="351182" y="3019990"/>
                </a:lnTo>
                <a:lnTo>
                  <a:pt x="364204" y="3013646"/>
                </a:lnTo>
                <a:lnTo>
                  <a:pt x="377544" y="3007302"/>
                </a:lnTo>
                <a:lnTo>
                  <a:pt x="392154" y="3001593"/>
                </a:lnTo>
                <a:lnTo>
                  <a:pt x="407082" y="2995883"/>
                </a:lnTo>
                <a:lnTo>
                  <a:pt x="423280" y="2990491"/>
                </a:lnTo>
                <a:lnTo>
                  <a:pt x="439795" y="2985416"/>
                </a:lnTo>
                <a:lnTo>
                  <a:pt x="457264" y="2980658"/>
                </a:lnTo>
                <a:lnTo>
                  <a:pt x="475368" y="2975900"/>
                </a:lnTo>
                <a:lnTo>
                  <a:pt x="494107" y="2971777"/>
                </a:lnTo>
                <a:lnTo>
                  <a:pt x="513481" y="2967970"/>
                </a:lnTo>
                <a:lnTo>
                  <a:pt x="533173" y="2964164"/>
                </a:lnTo>
                <a:lnTo>
                  <a:pt x="553182" y="2960992"/>
                </a:lnTo>
                <a:lnTo>
                  <a:pt x="574144" y="2958137"/>
                </a:lnTo>
                <a:lnTo>
                  <a:pt x="595424" y="2955283"/>
                </a:lnTo>
                <a:lnTo>
                  <a:pt x="617022" y="2953380"/>
                </a:lnTo>
                <a:lnTo>
                  <a:pt x="639572" y="2951476"/>
                </a:lnTo>
                <a:lnTo>
                  <a:pt x="662122" y="2949890"/>
                </a:lnTo>
                <a:lnTo>
                  <a:pt x="684990" y="2948939"/>
                </a:lnTo>
                <a:lnTo>
                  <a:pt x="708176" y="2948304"/>
                </a:lnTo>
                <a:lnTo>
                  <a:pt x="731996" y="2947987"/>
                </a:lnTo>
                <a:close/>
                <a:moveTo>
                  <a:pt x="2665715" y="2911157"/>
                </a:moveTo>
                <a:lnTo>
                  <a:pt x="2665715" y="3029585"/>
                </a:lnTo>
                <a:lnTo>
                  <a:pt x="2668254" y="3032125"/>
                </a:lnTo>
                <a:lnTo>
                  <a:pt x="2671429" y="3035300"/>
                </a:lnTo>
                <a:lnTo>
                  <a:pt x="2678729" y="3041650"/>
                </a:lnTo>
                <a:lnTo>
                  <a:pt x="2687934" y="3048635"/>
                </a:lnTo>
                <a:lnTo>
                  <a:pt x="2698726" y="3055938"/>
                </a:lnTo>
                <a:lnTo>
                  <a:pt x="2710153" y="3063240"/>
                </a:lnTo>
                <a:lnTo>
                  <a:pt x="2722215" y="3070225"/>
                </a:lnTo>
                <a:lnTo>
                  <a:pt x="2734594" y="3076258"/>
                </a:lnTo>
                <a:lnTo>
                  <a:pt x="2746656" y="3082290"/>
                </a:lnTo>
                <a:lnTo>
                  <a:pt x="2746656" y="2963227"/>
                </a:lnTo>
                <a:lnTo>
                  <a:pt x="2734594" y="2957195"/>
                </a:lnTo>
                <a:lnTo>
                  <a:pt x="2723167" y="2951480"/>
                </a:lnTo>
                <a:lnTo>
                  <a:pt x="2712058" y="2945130"/>
                </a:lnTo>
                <a:lnTo>
                  <a:pt x="2701583" y="2938462"/>
                </a:lnTo>
                <a:lnTo>
                  <a:pt x="2691743" y="2932112"/>
                </a:lnTo>
                <a:lnTo>
                  <a:pt x="2682538" y="2925445"/>
                </a:lnTo>
                <a:lnTo>
                  <a:pt x="2673650" y="2918142"/>
                </a:lnTo>
                <a:lnTo>
                  <a:pt x="2665715" y="2911157"/>
                </a:lnTo>
                <a:close/>
                <a:moveTo>
                  <a:pt x="1404938" y="2890837"/>
                </a:moveTo>
                <a:lnTo>
                  <a:pt x="1408115" y="2896532"/>
                </a:lnTo>
                <a:lnTo>
                  <a:pt x="1411928" y="2901593"/>
                </a:lnTo>
                <a:lnTo>
                  <a:pt x="1415740" y="2906655"/>
                </a:lnTo>
                <a:lnTo>
                  <a:pt x="1419552" y="2911716"/>
                </a:lnTo>
                <a:lnTo>
                  <a:pt x="1424000" y="2916778"/>
                </a:lnTo>
                <a:lnTo>
                  <a:pt x="1428447" y="2922156"/>
                </a:lnTo>
                <a:lnTo>
                  <a:pt x="1438296" y="2931963"/>
                </a:lnTo>
                <a:lnTo>
                  <a:pt x="1448780" y="2941453"/>
                </a:lnTo>
                <a:lnTo>
                  <a:pt x="1460852" y="2950311"/>
                </a:lnTo>
                <a:lnTo>
                  <a:pt x="1472924" y="2958852"/>
                </a:lnTo>
                <a:lnTo>
                  <a:pt x="1486267" y="2967394"/>
                </a:lnTo>
                <a:lnTo>
                  <a:pt x="1500563" y="2975619"/>
                </a:lnTo>
                <a:lnTo>
                  <a:pt x="1515494" y="2983211"/>
                </a:lnTo>
                <a:lnTo>
                  <a:pt x="1531061" y="2990487"/>
                </a:lnTo>
                <a:lnTo>
                  <a:pt x="1547263" y="2997763"/>
                </a:lnTo>
                <a:lnTo>
                  <a:pt x="1564101" y="3004723"/>
                </a:lnTo>
                <a:lnTo>
                  <a:pt x="1581574" y="3010734"/>
                </a:lnTo>
                <a:lnTo>
                  <a:pt x="1599682" y="3017061"/>
                </a:lnTo>
                <a:lnTo>
                  <a:pt x="1618108" y="3022755"/>
                </a:lnTo>
                <a:lnTo>
                  <a:pt x="1637170" y="3028133"/>
                </a:lnTo>
                <a:lnTo>
                  <a:pt x="1656866" y="3033195"/>
                </a:lnTo>
                <a:lnTo>
                  <a:pt x="1676881" y="3037940"/>
                </a:lnTo>
                <a:lnTo>
                  <a:pt x="1697213" y="3042369"/>
                </a:lnTo>
                <a:lnTo>
                  <a:pt x="1718180" y="3046481"/>
                </a:lnTo>
                <a:lnTo>
                  <a:pt x="1738830" y="3050277"/>
                </a:lnTo>
                <a:lnTo>
                  <a:pt x="1760116" y="3053757"/>
                </a:lnTo>
                <a:lnTo>
                  <a:pt x="1782036" y="3056604"/>
                </a:lnTo>
                <a:lnTo>
                  <a:pt x="1803639" y="3059135"/>
                </a:lnTo>
                <a:lnTo>
                  <a:pt x="1825877" y="3061666"/>
                </a:lnTo>
                <a:lnTo>
                  <a:pt x="1847798" y="3063564"/>
                </a:lnTo>
                <a:lnTo>
                  <a:pt x="1870036" y="3065146"/>
                </a:lnTo>
                <a:lnTo>
                  <a:pt x="1891957" y="3066411"/>
                </a:lnTo>
                <a:lnTo>
                  <a:pt x="1914513" y="3067360"/>
                </a:lnTo>
                <a:lnTo>
                  <a:pt x="1936751" y="3067993"/>
                </a:lnTo>
                <a:lnTo>
                  <a:pt x="1959307" y="3067993"/>
                </a:lnTo>
                <a:lnTo>
                  <a:pt x="1978051" y="3067993"/>
                </a:lnTo>
                <a:lnTo>
                  <a:pt x="1996794" y="3067360"/>
                </a:lnTo>
                <a:lnTo>
                  <a:pt x="2015538" y="3067044"/>
                </a:lnTo>
                <a:lnTo>
                  <a:pt x="2034599" y="3065779"/>
                </a:lnTo>
                <a:lnTo>
                  <a:pt x="2053025" y="3064830"/>
                </a:lnTo>
                <a:lnTo>
                  <a:pt x="2071769" y="3063564"/>
                </a:lnTo>
                <a:lnTo>
                  <a:pt x="2090513" y="3061982"/>
                </a:lnTo>
                <a:lnTo>
                  <a:pt x="2108621" y="3060084"/>
                </a:lnTo>
                <a:lnTo>
                  <a:pt x="2127365" y="3058186"/>
                </a:lnTo>
                <a:lnTo>
                  <a:pt x="2145473" y="3055655"/>
                </a:lnTo>
                <a:lnTo>
                  <a:pt x="2163581" y="3052808"/>
                </a:lnTo>
                <a:lnTo>
                  <a:pt x="2181372" y="3050277"/>
                </a:lnTo>
                <a:lnTo>
                  <a:pt x="2199163" y="3047114"/>
                </a:lnTo>
                <a:lnTo>
                  <a:pt x="2216318" y="3043950"/>
                </a:lnTo>
                <a:lnTo>
                  <a:pt x="2233473" y="3040471"/>
                </a:lnTo>
                <a:lnTo>
                  <a:pt x="2250311" y="3036358"/>
                </a:lnTo>
                <a:lnTo>
                  <a:pt x="2266830" y="3032562"/>
                </a:lnTo>
                <a:lnTo>
                  <a:pt x="2283668" y="3028133"/>
                </a:lnTo>
                <a:lnTo>
                  <a:pt x="2299235" y="3023704"/>
                </a:lnTo>
                <a:lnTo>
                  <a:pt x="2315119" y="3018642"/>
                </a:lnTo>
                <a:lnTo>
                  <a:pt x="2330051" y="3013897"/>
                </a:lnTo>
                <a:lnTo>
                  <a:pt x="2344982" y="3008519"/>
                </a:lnTo>
                <a:lnTo>
                  <a:pt x="2359278" y="3003141"/>
                </a:lnTo>
                <a:lnTo>
                  <a:pt x="2373574" y="2997447"/>
                </a:lnTo>
                <a:lnTo>
                  <a:pt x="2386917" y="2991753"/>
                </a:lnTo>
                <a:lnTo>
                  <a:pt x="2399942" y="2985426"/>
                </a:lnTo>
                <a:lnTo>
                  <a:pt x="2412650" y="2979099"/>
                </a:lnTo>
                <a:lnTo>
                  <a:pt x="2424722" y="2972455"/>
                </a:lnTo>
                <a:lnTo>
                  <a:pt x="2436159" y="2965179"/>
                </a:lnTo>
                <a:lnTo>
                  <a:pt x="2446961" y="2958220"/>
                </a:lnTo>
                <a:lnTo>
                  <a:pt x="2457444" y="2950627"/>
                </a:lnTo>
                <a:lnTo>
                  <a:pt x="2466975" y="2943351"/>
                </a:lnTo>
                <a:lnTo>
                  <a:pt x="2466975" y="3039838"/>
                </a:lnTo>
                <a:lnTo>
                  <a:pt x="2466657" y="3040471"/>
                </a:lnTo>
                <a:lnTo>
                  <a:pt x="2466340" y="3048063"/>
                </a:lnTo>
                <a:lnTo>
                  <a:pt x="2466022" y="3052808"/>
                </a:lnTo>
                <a:lnTo>
                  <a:pt x="2464751" y="3058186"/>
                </a:lnTo>
                <a:lnTo>
                  <a:pt x="2463480" y="3062615"/>
                </a:lnTo>
                <a:lnTo>
                  <a:pt x="2461892" y="3067993"/>
                </a:lnTo>
                <a:lnTo>
                  <a:pt x="2459986" y="3072422"/>
                </a:lnTo>
                <a:lnTo>
                  <a:pt x="2457444" y="3077167"/>
                </a:lnTo>
                <a:lnTo>
                  <a:pt x="2455220" y="3081912"/>
                </a:lnTo>
                <a:lnTo>
                  <a:pt x="2452361" y="3086658"/>
                </a:lnTo>
                <a:lnTo>
                  <a:pt x="2449184" y="3091403"/>
                </a:lnTo>
                <a:lnTo>
                  <a:pt x="2445690" y="3096148"/>
                </a:lnTo>
                <a:lnTo>
                  <a:pt x="2441878" y="3100893"/>
                </a:lnTo>
                <a:lnTo>
                  <a:pt x="2437748" y="3105322"/>
                </a:lnTo>
                <a:lnTo>
                  <a:pt x="2429170" y="3114180"/>
                </a:lnTo>
                <a:lnTo>
                  <a:pt x="2419322" y="3123038"/>
                </a:lnTo>
                <a:lnTo>
                  <a:pt x="2408202" y="3131579"/>
                </a:lnTo>
                <a:lnTo>
                  <a:pt x="2396130" y="3139804"/>
                </a:lnTo>
                <a:lnTo>
                  <a:pt x="2383423" y="3147713"/>
                </a:lnTo>
                <a:lnTo>
                  <a:pt x="2369127" y="3155622"/>
                </a:lnTo>
                <a:lnTo>
                  <a:pt x="2354195" y="3162898"/>
                </a:lnTo>
                <a:lnTo>
                  <a:pt x="2338311" y="3170490"/>
                </a:lnTo>
                <a:lnTo>
                  <a:pt x="2321791" y="3177134"/>
                </a:lnTo>
                <a:lnTo>
                  <a:pt x="2304636" y="3183777"/>
                </a:lnTo>
                <a:lnTo>
                  <a:pt x="2285892" y="3190104"/>
                </a:lnTo>
                <a:lnTo>
                  <a:pt x="2266830" y="3196431"/>
                </a:lnTo>
                <a:lnTo>
                  <a:pt x="2247134" y="3201809"/>
                </a:lnTo>
                <a:lnTo>
                  <a:pt x="2226802" y="3207503"/>
                </a:lnTo>
                <a:lnTo>
                  <a:pt x="2205516" y="3212248"/>
                </a:lnTo>
                <a:lnTo>
                  <a:pt x="2183278" y="3216677"/>
                </a:lnTo>
                <a:lnTo>
                  <a:pt x="2160722" y="3221106"/>
                </a:lnTo>
                <a:lnTo>
                  <a:pt x="2137848" y="3224586"/>
                </a:lnTo>
                <a:lnTo>
                  <a:pt x="2114340" y="3228382"/>
                </a:lnTo>
                <a:lnTo>
                  <a:pt x="2089877" y="3231229"/>
                </a:lnTo>
                <a:lnTo>
                  <a:pt x="2065415" y="3233760"/>
                </a:lnTo>
                <a:lnTo>
                  <a:pt x="2040000" y="3235975"/>
                </a:lnTo>
                <a:lnTo>
                  <a:pt x="2014267" y="3237556"/>
                </a:lnTo>
                <a:lnTo>
                  <a:pt x="1988217" y="3238822"/>
                </a:lnTo>
                <a:lnTo>
                  <a:pt x="1962166" y="3239771"/>
                </a:lnTo>
                <a:lnTo>
                  <a:pt x="1935480" y="3240087"/>
                </a:lnTo>
                <a:lnTo>
                  <a:pt x="1908159" y="3239771"/>
                </a:lnTo>
                <a:lnTo>
                  <a:pt x="1881155" y="3238822"/>
                </a:lnTo>
                <a:lnTo>
                  <a:pt x="1854469" y="3237556"/>
                </a:lnTo>
                <a:lnTo>
                  <a:pt x="1828419" y="3235658"/>
                </a:lnTo>
                <a:lnTo>
                  <a:pt x="1803004" y="3233760"/>
                </a:lnTo>
                <a:lnTo>
                  <a:pt x="1777588" y="3230913"/>
                </a:lnTo>
                <a:lnTo>
                  <a:pt x="1752809" y="3227750"/>
                </a:lnTo>
                <a:lnTo>
                  <a:pt x="1728664" y="3224270"/>
                </a:lnTo>
                <a:lnTo>
                  <a:pt x="1705155" y="3220474"/>
                </a:lnTo>
                <a:lnTo>
                  <a:pt x="1682282" y="3215728"/>
                </a:lnTo>
                <a:lnTo>
                  <a:pt x="1660043" y="3210983"/>
                </a:lnTo>
                <a:lnTo>
                  <a:pt x="1638440" y="3205921"/>
                </a:lnTo>
                <a:lnTo>
                  <a:pt x="1617791" y="3200227"/>
                </a:lnTo>
                <a:lnTo>
                  <a:pt x="1597776" y="3194533"/>
                </a:lnTo>
                <a:lnTo>
                  <a:pt x="1578397" y="3188206"/>
                </a:lnTo>
                <a:lnTo>
                  <a:pt x="1559653" y="3181563"/>
                </a:lnTo>
                <a:lnTo>
                  <a:pt x="1542498" y="3174287"/>
                </a:lnTo>
                <a:lnTo>
                  <a:pt x="1525343" y="3167327"/>
                </a:lnTo>
                <a:lnTo>
                  <a:pt x="1509776" y="3159734"/>
                </a:lnTo>
                <a:lnTo>
                  <a:pt x="1495162" y="3151826"/>
                </a:lnTo>
                <a:lnTo>
                  <a:pt x="1481184" y="3143601"/>
                </a:lnTo>
                <a:lnTo>
                  <a:pt x="1468159" y="3135376"/>
                </a:lnTo>
                <a:lnTo>
                  <a:pt x="1456404" y="3126834"/>
                </a:lnTo>
                <a:lnTo>
                  <a:pt x="1445603" y="3117660"/>
                </a:lnTo>
                <a:lnTo>
                  <a:pt x="1440837" y="3113547"/>
                </a:lnTo>
                <a:lnTo>
                  <a:pt x="1436390" y="3108802"/>
                </a:lnTo>
                <a:lnTo>
                  <a:pt x="1431942" y="3104373"/>
                </a:lnTo>
                <a:lnTo>
                  <a:pt x="1428130" y="3099628"/>
                </a:lnTo>
                <a:lnTo>
                  <a:pt x="1424318" y="3094883"/>
                </a:lnTo>
                <a:lnTo>
                  <a:pt x="1420823" y="3090138"/>
                </a:lnTo>
                <a:lnTo>
                  <a:pt x="1417646" y="3085392"/>
                </a:lnTo>
                <a:lnTo>
                  <a:pt x="1415105" y="3080331"/>
                </a:lnTo>
                <a:lnTo>
                  <a:pt x="1412563" y="3075585"/>
                </a:lnTo>
                <a:lnTo>
                  <a:pt x="1410339" y="3070524"/>
                </a:lnTo>
                <a:lnTo>
                  <a:pt x="1408115" y="3065779"/>
                </a:lnTo>
                <a:lnTo>
                  <a:pt x="1407162" y="3060717"/>
                </a:lnTo>
                <a:lnTo>
                  <a:pt x="1405892" y="3055655"/>
                </a:lnTo>
                <a:lnTo>
                  <a:pt x="1404621" y="3050594"/>
                </a:lnTo>
                <a:lnTo>
                  <a:pt x="1404303" y="3045532"/>
                </a:lnTo>
                <a:lnTo>
                  <a:pt x="1404303" y="3040471"/>
                </a:lnTo>
                <a:lnTo>
                  <a:pt x="1403350" y="3040471"/>
                </a:lnTo>
                <a:lnTo>
                  <a:pt x="1403350" y="2909186"/>
                </a:lnTo>
                <a:lnTo>
                  <a:pt x="1403350" y="2905389"/>
                </a:lnTo>
                <a:lnTo>
                  <a:pt x="1403985" y="2898113"/>
                </a:lnTo>
                <a:lnTo>
                  <a:pt x="1404938" y="2890837"/>
                </a:lnTo>
                <a:close/>
                <a:moveTo>
                  <a:pt x="2609850" y="2805112"/>
                </a:moveTo>
                <a:lnTo>
                  <a:pt x="2613342" y="2810827"/>
                </a:lnTo>
                <a:lnTo>
                  <a:pt x="2617468" y="2816860"/>
                </a:lnTo>
                <a:lnTo>
                  <a:pt x="2621594" y="2822257"/>
                </a:lnTo>
                <a:lnTo>
                  <a:pt x="2626038" y="2828290"/>
                </a:lnTo>
                <a:lnTo>
                  <a:pt x="2631117" y="2833687"/>
                </a:lnTo>
                <a:lnTo>
                  <a:pt x="2635878" y="2839402"/>
                </a:lnTo>
                <a:lnTo>
                  <a:pt x="2641274" y="2844800"/>
                </a:lnTo>
                <a:lnTo>
                  <a:pt x="2646988" y="2850515"/>
                </a:lnTo>
                <a:lnTo>
                  <a:pt x="2658732" y="2860675"/>
                </a:lnTo>
                <a:lnTo>
                  <a:pt x="2671746" y="2870835"/>
                </a:lnTo>
                <a:lnTo>
                  <a:pt x="2685712" y="2880677"/>
                </a:lnTo>
                <a:lnTo>
                  <a:pt x="2700631" y="2889885"/>
                </a:lnTo>
                <a:lnTo>
                  <a:pt x="2715867" y="2898775"/>
                </a:lnTo>
                <a:lnTo>
                  <a:pt x="2732372" y="2907665"/>
                </a:lnTo>
                <a:lnTo>
                  <a:pt x="2749830" y="2915920"/>
                </a:lnTo>
                <a:lnTo>
                  <a:pt x="2767923" y="2923857"/>
                </a:lnTo>
                <a:lnTo>
                  <a:pt x="2786650" y="2931160"/>
                </a:lnTo>
                <a:lnTo>
                  <a:pt x="2805695" y="2938780"/>
                </a:lnTo>
                <a:lnTo>
                  <a:pt x="2826009" y="2945447"/>
                </a:lnTo>
                <a:lnTo>
                  <a:pt x="2846959" y="2951797"/>
                </a:lnTo>
                <a:lnTo>
                  <a:pt x="2867591" y="2957512"/>
                </a:lnTo>
                <a:lnTo>
                  <a:pt x="2889492" y="2963545"/>
                </a:lnTo>
                <a:lnTo>
                  <a:pt x="2912029" y="2968625"/>
                </a:lnTo>
                <a:lnTo>
                  <a:pt x="2934248" y="2973705"/>
                </a:lnTo>
                <a:lnTo>
                  <a:pt x="2957102" y="2978150"/>
                </a:lnTo>
                <a:lnTo>
                  <a:pt x="2980908" y="2982595"/>
                </a:lnTo>
                <a:lnTo>
                  <a:pt x="3004396" y="2986087"/>
                </a:lnTo>
                <a:lnTo>
                  <a:pt x="3028203" y="2989580"/>
                </a:lnTo>
                <a:lnTo>
                  <a:pt x="3052644" y="2992437"/>
                </a:lnTo>
                <a:lnTo>
                  <a:pt x="3077084" y="2994977"/>
                </a:lnTo>
                <a:lnTo>
                  <a:pt x="3101525" y="2997200"/>
                </a:lnTo>
                <a:lnTo>
                  <a:pt x="3125966" y="2999105"/>
                </a:lnTo>
                <a:lnTo>
                  <a:pt x="3150725" y="3000375"/>
                </a:lnTo>
                <a:lnTo>
                  <a:pt x="3175800" y="3001327"/>
                </a:lnTo>
                <a:lnTo>
                  <a:pt x="3200559" y="3001962"/>
                </a:lnTo>
                <a:lnTo>
                  <a:pt x="3225317" y="3002280"/>
                </a:lnTo>
                <a:lnTo>
                  <a:pt x="3246266" y="3002280"/>
                </a:lnTo>
                <a:lnTo>
                  <a:pt x="3267216" y="3001962"/>
                </a:lnTo>
                <a:lnTo>
                  <a:pt x="3288165" y="3001010"/>
                </a:lnTo>
                <a:lnTo>
                  <a:pt x="3308797" y="2999740"/>
                </a:lnTo>
                <a:lnTo>
                  <a:pt x="3329429" y="2998787"/>
                </a:lnTo>
                <a:lnTo>
                  <a:pt x="3350378" y="2997200"/>
                </a:lnTo>
                <a:lnTo>
                  <a:pt x="3371010" y="2995612"/>
                </a:lnTo>
                <a:lnTo>
                  <a:pt x="3391325" y="2993707"/>
                </a:lnTo>
                <a:lnTo>
                  <a:pt x="3411957" y="2991167"/>
                </a:lnTo>
                <a:lnTo>
                  <a:pt x="3431954" y="2988310"/>
                </a:lnTo>
                <a:lnTo>
                  <a:pt x="3451951" y="2985770"/>
                </a:lnTo>
                <a:lnTo>
                  <a:pt x="3471948" y="2982595"/>
                </a:lnTo>
                <a:lnTo>
                  <a:pt x="3491628" y="2979102"/>
                </a:lnTo>
                <a:lnTo>
                  <a:pt x="3510990" y="2975292"/>
                </a:lnTo>
                <a:lnTo>
                  <a:pt x="3530035" y="2971482"/>
                </a:lnTo>
                <a:lnTo>
                  <a:pt x="3548763" y="2967037"/>
                </a:lnTo>
                <a:lnTo>
                  <a:pt x="3567173" y="2962275"/>
                </a:lnTo>
                <a:lnTo>
                  <a:pt x="3585265" y="2957512"/>
                </a:lnTo>
                <a:lnTo>
                  <a:pt x="3603041" y="2953067"/>
                </a:lnTo>
                <a:lnTo>
                  <a:pt x="3620498" y="2947352"/>
                </a:lnTo>
                <a:lnTo>
                  <a:pt x="3637004" y="2941955"/>
                </a:lnTo>
                <a:lnTo>
                  <a:pt x="3653510" y="2935922"/>
                </a:lnTo>
                <a:lnTo>
                  <a:pt x="3669698" y="2929890"/>
                </a:lnTo>
                <a:lnTo>
                  <a:pt x="3685251" y="2923857"/>
                </a:lnTo>
                <a:lnTo>
                  <a:pt x="3700170" y="2916872"/>
                </a:lnTo>
                <a:lnTo>
                  <a:pt x="3714770" y="2909887"/>
                </a:lnTo>
                <a:lnTo>
                  <a:pt x="3728419" y="2902902"/>
                </a:lnTo>
                <a:lnTo>
                  <a:pt x="3741751" y="2895282"/>
                </a:lnTo>
                <a:lnTo>
                  <a:pt x="3754765" y="2887980"/>
                </a:lnTo>
                <a:lnTo>
                  <a:pt x="3767144" y="2880042"/>
                </a:lnTo>
                <a:lnTo>
                  <a:pt x="3778571" y="2871787"/>
                </a:lnTo>
                <a:lnTo>
                  <a:pt x="3789363" y="2863532"/>
                </a:lnTo>
                <a:lnTo>
                  <a:pt x="3789363" y="2971165"/>
                </a:lnTo>
                <a:lnTo>
                  <a:pt x="3788728" y="2971482"/>
                </a:lnTo>
                <a:lnTo>
                  <a:pt x="3788728" y="2975927"/>
                </a:lnTo>
                <a:lnTo>
                  <a:pt x="3788411" y="2980055"/>
                </a:lnTo>
                <a:lnTo>
                  <a:pt x="3787776" y="2985770"/>
                </a:lnTo>
                <a:lnTo>
                  <a:pt x="3786506" y="2991167"/>
                </a:lnTo>
                <a:lnTo>
                  <a:pt x="3785237" y="2996247"/>
                </a:lnTo>
                <a:lnTo>
                  <a:pt x="3783332" y="3001962"/>
                </a:lnTo>
                <a:lnTo>
                  <a:pt x="3781428" y="3007360"/>
                </a:lnTo>
                <a:lnTo>
                  <a:pt x="3778571" y="3012758"/>
                </a:lnTo>
                <a:lnTo>
                  <a:pt x="3775714" y="3018155"/>
                </a:lnTo>
                <a:lnTo>
                  <a:pt x="3772540" y="3023235"/>
                </a:lnTo>
                <a:lnTo>
                  <a:pt x="3769048" y="3028633"/>
                </a:lnTo>
                <a:lnTo>
                  <a:pt x="3765557" y="3033713"/>
                </a:lnTo>
                <a:lnTo>
                  <a:pt x="3761113" y="3038793"/>
                </a:lnTo>
                <a:lnTo>
                  <a:pt x="3756987" y="3043555"/>
                </a:lnTo>
                <a:lnTo>
                  <a:pt x="3752226" y="3048635"/>
                </a:lnTo>
                <a:lnTo>
                  <a:pt x="3747147" y="3054033"/>
                </a:lnTo>
                <a:lnTo>
                  <a:pt x="3741433" y="3058795"/>
                </a:lnTo>
                <a:lnTo>
                  <a:pt x="3736037" y="3063240"/>
                </a:lnTo>
                <a:lnTo>
                  <a:pt x="3723658" y="3072765"/>
                </a:lnTo>
                <a:lnTo>
                  <a:pt x="3710327" y="3082290"/>
                </a:lnTo>
                <a:lnTo>
                  <a:pt x="3696043" y="3090863"/>
                </a:lnTo>
                <a:lnTo>
                  <a:pt x="3680490" y="3099753"/>
                </a:lnTo>
                <a:lnTo>
                  <a:pt x="3663667" y="3108325"/>
                </a:lnTo>
                <a:lnTo>
                  <a:pt x="3646526" y="3116263"/>
                </a:lnTo>
                <a:lnTo>
                  <a:pt x="3627799" y="3124200"/>
                </a:lnTo>
                <a:lnTo>
                  <a:pt x="3608754" y="3131503"/>
                </a:lnTo>
                <a:lnTo>
                  <a:pt x="3588122" y="3138170"/>
                </a:lnTo>
                <a:lnTo>
                  <a:pt x="3566855" y="3145155"/>
                </a:lnTo>
                <a:lnTo>
                  <a:pt x="3544636" y="3151188"/>
                </a:lnTo>
                <a:lnTo>
                  <a:pt x="3522417" y="3157538"/>
                </a:lnTo>
                <a:lnTo>
                  <a:pt x="3498611" y="3163253"/>
                </a:lnTo>
                <a:lnTo>
                  <a:pt x="3474170" y="3168333"/>
                </a:lnTo>
                <a:lnTo>
                  <a:pt x="3449412" y="3172778"/>
                </a:lnTo>
                <a:lnTo>
                  <a:pt x="3423701" y="3176905"/>
                </a:lnTo>
                <a:lnTo>
                  <a:pt x="3397356" y="3181033"/>
                </a:lnTo>
                <a:lnTo>
                  <a:pt x="3370376" y="3184208"/>
                </a:lnTo>
                <a:lnTo>
                  <a:pt x="3343395" y="3187383"/>
                </a:lnTo>
                <a:lnTo>
                  <a:pt x="3315146" y="3189605"/>
                </a:lnTo>
                <a:lnTo>
                  <a:pt x="3286896" y="3191193"/>
                </a:lnTo>
                <a:lnTo>
                  <a:pt x="3258011" y="3192780"/>
                </a:lnTo>
                <a:lnTo>
                  <a:pt x="3228491" y="3193415"/>
                </a:lnTo>
                <a:lnTo>
                  <a:pt x="3198972" y="3194050"/>
                </a:lnTo>
                <a:lnTo>
                  <a:pt x="3168500" y="3193415"/>
                </a:lnTo>
                <a:lnTo>
                  <a:pt x="3138663" y="3192780"/>
                </a:lnTo>
                <a:lnTo>
                  <a:pt x="3109143" y="3191193"/>
                </a:lnTo>
                <a:lnTo>
                  <a:pt x="3080259" y="3189288"/>
                </a:lnTo>
                <a:lnTo>
                  <a:pt x="3051374" y="3186748"/>
                </a:lnTo>
                <a:lnTo>
                  <a:pt x="3023441" y="3183573"/>
                </a:lnTo>
                <a:lnTo>
                  <a:pt x="2996144" y="3180080"/>
                </a:lnTo>
                <a:lnTo>
                  <a:pt x="2969481" y="3176270"/>
                </a:lnTo>
                <a:lnTo>
                  <a:pt x="2943453" y="3171825"/>
                </a:lnTo>
                <a:lnTo>
                  <a:pt x="2917742" y="3167063"/>
                </a:lnTo>
                <a:lnTo>
                  <a:pt x="2892984" y="3161665"/>
                </a:lnTo>
                <a:lnTo>
                  <a:pt x="2869178" y="3155633"/>
                </a:lnTo>
                <a:lnTo>
                  <a:pt x="2846007" y="3149918"/>
                </a:lnTo>
                <a:lnTo>
                  <a:pt x="2823470" y="3142933"/>
                </a:lnTo>
                <a:lnTo>
                  <a:pt x="2802203" y="3135948"/>
                </a:lnTo>
                <a:lnTo>
                  <a:pt x="2781889" y="3128328"/>
                </a:lnTo>
                <a:lnTo>
                  <a:pt x="2762527" y="3121025"/>
                </a:lnTo>
                <a:lnTo>
                  <a:pt x="2743799" y="3112770"/>
                </a:lnTo>
                <a:lnTo>
                  <a:pt x="2726024" y="3104515"/>
                </a:lnTo>
                <a:lnTo>
                  <a:pt x="2709518" y="3095625"/>
                </a:lnTo>
                <a:lnTo>
                  <a:pt x="2694600" y="3086735"/>
                </a:lnTo>
                <a:lnTo>
                  <a:pt x="2679999" y="3077210"/>
                </a:lnTo>
                <a:lnTo>
                  <a:pt x="2666985" y="3067685"/>
                </a:lnTo>
                <a:lnTo>
                  <a:pt x="2660954" y="3062923"/>
                </a:lnTo>
                <a:lnTo>
                  <a:pt x="2655240" y="3057843"/>
                </a:lnTo>
                <a:lnTo>
                  <a:pt x="2650162" y="3052763"/>
                </a:lnTo>
                <a:lnTo>
                  <a:pt x="2645083" y="3048000"/>
                </a:lnTo>
                <a:lnTo>
                  <a:pt x="2639687" y="3042603"/>
                </a:lnTo>
                <a:lnTo>
                  <a:pt x="2635561" y="3037205"/>
                </a:lnTo>
                <a:lnTo>
                  <a:pt x="2631434" y="3032125"/>
                </a:lnTo>
                <a:lnTo>
                  <a:pt x="2627625" y="3027045"/>
                </a:lnTo>
                <a:lnTo>
                  <a:pt x="2624134" y="3021648"/>
                </a:lnTo>
                <a:lnTo>
                  <a:pt x="2620960" y="3015933"/>
                </a:lnTo>
                <a:lnTo>
                  <a:pt x="2618103" y="3010535"/>
                </a:lnTo>
                <a:lnTo>
                  <a:pt x="2615881" y="3005137"/>
                </a:lnTo>
                <a:lnTo>
                  <a:pt x="2613659" y="2999422"/>
                </a:lnTo>
                <a:lnTo>
                  <a:pt x="2612072" y="2994025"/>
                </a:lnTo>
                <a:lnTo>
                  <a:pt x="2610485" y="2988310"/>
                </a:lnTo>
                <a:lnTo>
                  <a:pt x="2609850" y="2982912"/>
                </a:lnTo>
                <a:lnTo>
                  <a:pt x="2609215" y="2976880"/>
                </a:lnTo>
                <a:lnTo>
                  <a:pt x="2609215" y="2971482"/>
                </a:lnTo>
                <a:lnTo>
                  <a:pt x="2608580" y="2971482"/>
                </a:lnTo>
                <a:lnTo>
                  <a:pt x="2608580" y="2825115"/>
                </a:lnTo>
                <a:lnTo>
                  <a:pt x="2608263" y="2821305"/>
                </a:lnTo>
                <a:lnTo>
                  <a:pt x="2608580" y="2812732"/>
                </a:lnTo>
                <a:lnTo>
                  <a:pt x="2609850" y="2805112"/>
                </a:lnTo>
                <a:close/>
                <a:moveTo>
                  <a:pt x="3151360" y="2793804"/>
                </a:moveTo>
                <a:lnTo>
                  <a:pt x="3151360" y="2908645"/>
                </a:lnTo>
                <a:lnTo>
                  <a:pt x="3174848" y="2908962"/>
                </a:lnTo>
                <a:lnTo>
                  <a:pt x="3198972" y="2909280"/>
                </a:lnTo>
                <a:lnTo>
                  <a:pt x="3231983" y="2908962"/>
                </a:lnTo>
                <a:lnTo>
                  <a:pt x="3231983" y="2794121"/>
                </a:lnTo>
                <a:lnTo>
                  <a:pt x="3198972" y="2794755"/>
                </a:lnTo>
                <a:lnTo>
                  <a:pt x="3174848" y="2794121"/>
                </a:lnTo>
                <a:lnTo>
                  <a:pt x="3151360" y="2793804"/>
                </a:lnTo>
                <a:close/>
                <a:moveTo>
                  <a:pt x="2989478" y="2779528"/>
                </a:moveTo>
                <a:lnTo>
                  <a:pt x="2989478" y="2894687"/>
                </a:lnTo>
                <a:lnTo>
                  <a:pt x="3009158" y="2897542"/>
                </a:lnTo>
                <a:lnTo>
                  <a:pt x="3029472" y="2899762"/>
                </a:lnTo>
                <a:lnTo>
                  <a:pt x="3049469" y="2902300"/>
                </a:lnTo>
                <a:lnTo>
                  <a:pt x="3070419" y="2903887"/>
                </a:lnTo>
                <a:lnTo>
                  <a:pt x="3070419" y="2789045"/>
                </a:lnTo>
                <a:lnTo>
                  <a:pt x="3049469" y="2787142"/>
                </a:lnTo>
                <a:lnTo>
                  <a:pt x="3029472" y="2784921"/>
                </a:lnTo>
                <a:lnTo>
                  <a:pt x="3009158" y="2782383"/>
                </a:lnTo>
                <a:lnTo>
                  <a:pt x="2989478" y="2779528"/>
                </a:lnTo>
                <a:close/>
                <a:moveTo>
                  <a:pt x="2827597" y="2743045"/>
                </a:moveTo>
                <a:lnTo>
                  <a:pt x="2827597" y="2859790"/>
                </a:lnTo>
                <a:lnTo>
                  <a:pt x="2846959" y="2865500"/>
                </a:lnTo>
                <a:lnTo>
                  <a:pt x="2866956" y="2870576"/>
                </a:lnTo>
                <a:lnTo>
                  <a:pt x="2887588" y="2875969"/>
                </a:lnTo>
                <a:lnTo>
                  <a:pt x="2908220" y="2880411"/>
                </a:lnTo>
                <a:lnTo>
                  <a:pt x="2908220" y="2764618"/>
                </a:lnTo>
                <a:lnTo>
                  <a:pt x="2887588" y="2759542"/>
                </a:lnTo>
                <a:lnTo>
                  <a:pt x="2866956" y="2754466"/>
                </a:lnTo>
                <a:lnTo>
                  <a:pt x="2846959" y="2748755"/>
                </a:lnTo>
                <a:lnTo>
                  <a:pt x="2827597" y="2743045"/>
                </a:lnTo>
                <a:close/>
                <a:moveTo>
                  <a:pt x="1998663" y="2711450"/>
                </a:moveTo>
                <a:lnTo>
                  <a:pt x="2032589" y="2718179"/>
                </a:lnTo>
                <a:lnTo>
                  <a:pt x="2039311" y="2719781"/>
                </a:lnTo>
                <a:lnTo>
                  <a:pt x="2045072" y="2721383"/>
                </a:lnTo>
                <a:lnTo>
                  <a:pt x="2050513" y="2723306"/>
                </a:lnTo>
                <a:lnTo>
                  <a:pt x="2054674" y="2725228"/>
                </a:lnTo>
                <a:lnTo>
                  <a:pt x="2058834" y="2727791"/>
                </a:lnTo>
                <a:lnTo>
                  <a:pt x="2062675" y="2730034"/>
                </a:lnTo>
                <a:lnTo>
                  <a:pt x="2069716" y="2735161"/>
                </a:lnTo>
                <a:lnTo>
                  <a:pt x="2072597" y="2738045"/>
                </a:lnTo>
                <a:lnTo>
                  <a:pt x="2074517" y="2740287"/>
                </a:lnTo>
                <a:lnTo>
                  <a:pt x="2076118" y="2742851"/>
                </a:lnTo>
                <a:lnTo>
                  <a:pt x="2077398" y="2745734"/>
                </a:lnTo>
                <a:lnTo>
                  <a:pt x="2078038" y="2747977"/>
                </a:lnTo>
                <a:lnTo>
                  <a:pt x="2078038" y="2750861"/>
                </a:lnTo>
                <a:lnTo>
                  <a:pt x="2077718" y="2753104"/>
                </a:lnTo>
                <a:lnTo>
                  <a:pt x="2077078" y="2755988"/>
                </a:lnTo>
                <a:lnTo>
                  <a:pt x="2075478" y="2758231"/>
                </a:lnTo>
                <a:lnTo>
                  <a:pt x="2073877" y="2760794"/>
                </a:lnTo>
                <a:lnTo>
                  <a:pt x="2071317" y="2763037"/>
                </a:lnTo>
                <a:lnTo>
                  <a:pt x="2068756" y="2764959"/>
                </a:lnTo>
                <a:lnTo>
                  <a:pt x="2065876" y="2767522"/>
                </a:lnTo>
                <a:lnTo>
                  <a:pt x="2062355" y="2769445"/>
                </a:lnTo>
                <a:lnTo>
                  <a:pt x="2058194" y="2771047"/>
                </a:lnTo>
                <a:lnTo>
                  <a:pt x="2054354" y="2772649"/>
                </a:lnTo>
                <a:lnTo>
                  <a:pt x="2048272" y="2774572"/>
                </a:lnTo>
                <a:lnTo>
                  <a:pt x="2041871" y="2776174"/>
                </a:lnTo>
                <a:lnTo>
                  <a:pt x="2035790" y="2777776"/>
                </a:lnTo>
                <a:lnTo>
                  <a:pt x="2028429" y="2779057"/>
                </a:lnTo>
                <a:lnTo>
                  <a:pt x="2014026" y="2780659"/>
                </a:lnTo>
                <a:lnTo>
                  <a:pt x="1998663" y="2781300"/>
                </a:lnTo>
                <a:lnTo>
                  <a:pt x="1998663" y="2711450"/>
                </a:lnTo>
                <a:close/>
                <a:moveTo>
                  <a:pt x="3717945" y="2699583"/>
                </a:moveTo>
                <a:lnTo>
                  <a:pt x="3711914" y="2703073"/>
                </a:lnTo>
                <a:lnTo>
                  <a:pt x="3704931" y="2707197"/>
                </a:lnTo>
                <a:lnTo>
                  <a:pt x="3696678" y="2710686"/>
                </a:lnTo>
                <a:lnTo>
                  <a:pt x="3688425" y="2714493"/>
                </a:lnTo>
                <a:lnTo>
                  <a:pt x="3671285" y="2721155"/>
                </a:lnTo>
                <a:lnTo>
                  <a:pt x="3656684" y="2726866"/>
                </a:lnTo>
                <a:lnTo>
                  <a:pt x="3656684" y="2827749"/>
                </a:lnTo>
                <a:lnTo>
                  <a:pt x="3665254" y="2823307"/>
                </a:lnTo>
                <a:lnTo>
                  <a:pt x="3674142" y="2818549"/>
                </a:lnTo>
                <a:lnTo>
                  <a:pt x="3682394" y="2813790"/>
                </a:lnTo>
                <a:lnTo>
                  <a:pt x="3690647" y="2808714"/>
                </a:lnTo>
                <a:lnTo>
                  <a:pt x="3698582" y="2803321"/>
                </a:lnTo>
                <a:lnTo>
                  <a:pt x="3705566" y="2798245"/>
                </a:lnTo>
                <a:lnTo>
                  <a:pt x="3711914" y="2792535"/>
                </a:lnTo>
                <a:lnTo>
                  <a:pt x="3717945" y="2787776"/>
                </a:lnTo>
                <a:lnTo>
                  <a:pt x="3717945" y="2699583"/>
                </a:lnTo>
                <a:close/>
                <a:moveTo>
                  <a:pt x="2490788" y="2694304"/>
                </a:moveTo>
                <a:lnTo>
                  <a:pt x="2490788" y="2826893"/>
                </a:lnTo>
                <a:lnTo>
                  <a:pt x="2490471" y="2827210"/>
                </a:lnTo>
                <a:lnTo>
                  <a:pt x="2489836" y="2835140"/>
                </a:lnTo>
                <a:lnTo>
                  <a:pt x="2489519" y="2839898"/>
                </a:lnTo>
                <a:lnTo>
                  <a:pt x="2488250" y="2844973"/>
                </a:lnTo>
                <a:lnTo>
                  <a:pt x="2487298" y="2849731"/>
                </a:lnTo>
                <a:lnTo>
                  <a:pt x="2485711" y="2854807"/>
                </a:lnTo>
                <a:lnTo>
                  <a:pt x="2483490" y="2859565"/>
                </a:lnTo>
                <a:lnTo>
                  <a:pt x="2481269" y="2864323"/>
                </a:lnTo>
                <a:lnTo>
                  <a:pt x="2479048" y="2869080"/>
                </a:lnTo>
                <a:lnTo>
                  <a:pt x="2475874" y="2873838"/>
                </a:lnTo>
                <a:lnTo>
                  <a:pt x="2472701" y="2878279"/>
                </a:lnTo>
                <a:lnTo>
                  <a:pt x="2469528" y="2883037"/>
                </a:lnTo>
                <a:lnTo>
                  <a:pt x="2465403" y="2887795"/>
                </a:lnTo>
                <a:lnTo>
                  <a:pt x="2461595" y="2892236"/>
                </a:lnTo>
                <a:lnTo>
                  <a:pt x="2453028" y="2901435"/>
                </a:lnTo>
                <a:lnTo>
                  <a:pt x="2443191" y="2909999"/>
                </a:lnTo>
                <a:lnTo>
                  <a:pt x="2432086" y="2918563"/>
                </a:lnTo>
                <a:lnTo>
                  <a:pt x="2419710" y="2926811"/>
                </a:lnTo>
                <a:lnTo>
                  <a:pt x="2406701" y="2934740"/>
                </a:lnTo>
                <a:lnTo>
                  <a:pt x="2393056" y="2942670"/>
                </a:lnTo>
                <a:lnTo>
                  <a:pt x="2378143" y="2950283"/>
                </a:lnTo>
                <a:lnTo>
                  <a:pt x="2362277" y="2957579"/>
                </a:lnTo>
                <a:lnTo>
                  <a:pt x="2345777" y="2964240"/>
                </a:lnTo>
                <a:lnTo>
                  <a:pt x="2328325" y="2970901"/>
                </a:lnTo>
                <a:lnTo>
                  <a:pt x="2309921" y="2977245"/>
                </a:lnTo>
                <a:lnTo>
                  <a:pt x="2290882" y="2983589"/>
                </a:lnTo>
                <a:lnTo>
                  <a:pt x="2270892" y="2989298"/>
                </a:lnTo>
                <a:lnTo>
                  <a:pt x="2250267" y="2994691"/>
                </a:lnTo>
                <a:lnTo>
                  <a:pt x="2229324" y="2999449"/>
                </a:lnTo>
                <a:lnTo>
                  <a:pt x="2207430" y="3004207"/>
                </a:lnTo>
                <a:lnTo>
                  <a:pt x="2184901" y="3008330"/>
                </a:lnTo>
                <a:lnTo>
                  <a:pt x="2162054" y="3012137"/>
                </a:lnTo>
                <a:lnTo>
                  <a:pt x="2138256" y="3015626"/>
                </a:lnTo>
                <a:lnTo>
                  <a:pt x="2113823" y="3018798"/>
                </a:lnTo>
                <a:lnTo>
                  <a:pt x="2089390" y="3021018"/>
                </a:lnTo>
                <a:lnTo>
                  <a:pt x="2064323" y="3023556"/>
                </a:lnTo>
                <a:lnTo>
                  <a:pt x="2038621" y="3025142"/>
                </a:lnTo>
                <a:lnTo>
                  <a:pt x="2012601" y="3026093"/>
                </a:lnTo>
                <a:lnTo>
                  <a:pt x="1986582" y="3027045"/>
                </a:lnTo>
                <a:lnTo>
                  <a:pt x="1959928" y="3027362"/>
                </a:lnTo>
                <a:lnTo>
                  <a:pt x="1932639" y="3027045"/>
                </a:lnTo>
                <a:lnTo>
                  <a:pt x="1905350" y="3026093"/>
                </a:lnTo>
                <a:lnTo>
                  <a:pt x="1879014" y="3025142"/>
                </a:lnTo>
                <a:lnTo>
                  <a:pt x="1852994" y="3022921"/>
                </a:lnTo>
                <a:lnTo>
                  <a:pt x="1827292" y="3021018"/>
                </a:lnTo>
                <a:lnTo>
                  <a:pt x="1802224" y="3018481"/>
                </a:lnTo>
                <a:lnTo>
                  <a:pt x="1777157" y="3015309"/>
                </a:lnTo>
                <a:lnTo>
                  <a:pt x="1753359" y="3011502"/>
                </a:lnTo>
                <a:lnTo>
                  <a:pt x="1729560" y="3007379"/>
                </a:lnTo>
                <a:lnTo>
                  <a:pt x="1706714" y="3002938"/>
                </a:lnTo>
                <a:lnTo>
                  <a:pt x="1684502" y="2998180"/>
                </a:lnTo>
                <a:lnTo>
                  <a:pt x="1662925" y="2993105"/>
                </a:lnTo>
                <a:lnTo>
                  <a:pt x="1641983" y="2987712"/>
                </a:lnTo>
                <a:lnTo>
                  <a:pt x="1622309" y="2981686"/>
                </a:lnTo>
                <a:lnTo>
                  <a:pt x="1602953" y="2975342"/>
                </a:lnTo>
                <a:lnTo>
                  <a:pt x="1584549" y="2968681"/>
                </a:lnTo>
                <a:lnTo>
                  <a:pt x="1566780" y="2961702"/>
                </a:lnTo>
                <a:lnTo>
                  <a:pt x="1550280" y="2954407"/>
                </a:lnTo>
                <a:lnTo>
                  <a:pt x="1534414" y="2947111"/>
                </a:lnTo>
                <a:lnTo>
                  <a:pt x="1519501" y="2939181"/>
                </a:lnTo>
                <a:lnTo>
                  <a:pt x="1505539" y="2930934"/>
                </a:lnTo>
                <a:lnTo>
                  <a:pt x="1493164" y="2922687"/>
                </a:lnTo>
                <a:lnTo>
                  <a:pt x="1481106" y="2913805"/>
                </a:lnTo>
                <a:lnTo>
                  <a:pt x="1470635" y="2904924"/>
                </a:lnTo>
                <a:lnTo>
                  <a:pt x="1465875" y="2900483"/>
                </a:lnTo>
                <a:lnTo>
                  <a:pt x="1461116" y="2895725"/>
                </a:lnTo>
                <a:lnTo>
                  <a:pt x="1456673" y="2891284"/>
                </a:lnTo>
                <a:lnTo>
                  <a:pt x="1452866" y="2886844"/>
                </a:lnTo>
                <a:lnTo>
                  <a:pt x="1449375" y="2882086"/>
                </a:lnTo>
                <a:lnTo>
                  <a:pt x="1445885" y="2877328"/>
                </a:lnTo>
                <a:lnTo>
                  <a:pt x="1442712" y="2872252"/>
                </a:lnTo>
                <a:lnTo>
                  <a:pt x="1439856" y="2867494"/>
                </a:lnTo>
                <a:lnTo>
                  <a:pt x="1437000" y="2862737"/>
                </a:lnTo>
                <a:lnTo>
                  <a:pt x="1435096" y="2857661"/>
                </a:lnTo>
                <a:lnTo>
                  <a:pt x="1433192" y="2852269"/>
                </a:lnTo>
                <a:lnTo>
                  <a:pt x="1431606" y="2847828"/>
                </a:lnTo>
                <a:lnTo>
                  <a:pt x="1430337" y="2842436"/>
                </a:lnTo>
                <a:lnTo>
                  <a:pt x="1429702" y="2837361"/>
                </a:lnTo>
                <a:lnTo>
                  <a:pt x="1429385" y="2832286"/>
                </a:lnTo>
                <a:lnTo>
                  <a:pt x="1428750" y="2827210"/>
                </a:lnTo>
                <a:lnTo>
                  <a:pt x="1428750" y="2700014"/>
                </a:lnTo>
                <a:lnTo>
                  <a:pt x="1429702" y="2705406"/>
                </a:lnTo>
                <a:lnTo>
                  <a:pt x="1430654" y="2711433"/>
                </a:lnTo>
                <a:lnTo>
                  <a:pt x="1432240" y="2716825"/>
                </a:lnTo>
                <a:lnTo>
                  <a:pt x="1434462" y="2722218"/>
                </a:lnTo>
                <a:lnTo>
                  <a:pt x="1436683" y="2728245"/>
                </a:lnTo>
                <a:lnTo>
                  <a:pt x="1439539" y="2733320"/>
                </a:lnTo>
                <a:lnTo>
                  <a:pt x="1442712" y="2739029"/>
                </a:lnTo>
                <a:lnTo>
                  <a:pt x="1446202" y="2744422"/>
                </a:lnTo>
                <a:lnTo>
                  <a:pt x="1449692" y="2749497"/>
                </a:lnTo>
                <a:lnTo>
                  <a:pt x="1454135" y="2755206"/>
                </a:lnTo>
                <a:lnTo>
                  <a:pt x="1458894" y="2760282"/>
                </a:lnTo>
                <a:lnTo>
                  <a:pt x="1463654" y="2765357"/>
                </a:lnTo>
                <a:lnTo>
                  <a:pt x="1468731" y="2770432"/>
                </a:lnTo>
                <a:lnTo>
                  <a:pt x="1474125" y="2775507"/>
                </a:lnTo>
                <a:lnTo>
                  <a:pt x="1480154" y="2780265"/>
                </a:lnTo>
                <a:lnTo>
                  <a:pt x="1480154" y="2879231"/>
                </a:lnTo>
                <a:lnTo>
                  <a:pt x="1482375" y="2882086"/>
                </a:lnTo>
                <a:lnTo>
                  <a:pt x="1484914" y="2884623"/>
                </a:lnTo>
                <a:lnTo>
                  <a:pt x="1491895" y="2890650"/>
                </a:lnTo>
                <a:lnTo>
                  <a:pt x="1500145" y="2896994"/>
                </a:lnTo>
                <a:lnTo>
                  <a:pt x="1509664" y="2903338"/>
                </a:lnTo>
                <a:lnTo>
                  <a:pt x="1519818" y="2909682"/>
                </a:lnTo>
                <a:lnTo>
                  <a:pt x="1530924" y="2915709"/>
                </a:lnTo>
                <a:lnTo>
                  <a:pt x="1542030" y="2921735"/>
                </a:lnTo>
                <a:lnTo>
                  <a:pt x="1553136" y="2926811"/>
                </a:lnTo>
                <a:lnTo>
                  <a:pt x="1553136" y="2824673"/>
                </a:lnTo>
                <a:lnTo>
                  <a:pt x="1569953" y="2832286"/>
                </a:lnTo>
                <a:lnTo>
                  <a:pt x="1587723" y="2839264"/>
                </a:lnTo>
                <a:lnTo>
                  <a:pt x="1606127" y="2846242"/>
                </a:lnTo>
                <a:lnTo>
                  <a:pt x="1625482" y="2852269"/>
                </a:lnTo>
                <a:lnTo>
                  <a:pt x="1625482" y="2953772"/>
                </a:lnTo>
                <a:lnTo>
                  <a:pt x="1642935" y="2958847"/>
                </a:lnTo>
                <a:lnTo>
                  <a:pt x="1661021" y="2963605"/>
                </a:lnTo>
                <a:lnTo>
                  <a:pt x="1679425" y="2968363"/>
                </a:lnTo>
                <a:lnTo>
                  <a:pt x="1698464" y="2972487"/>
                </a:lnTo>
                <a:lnTo>
                  <a:pt x="1698464" y="2871618"/>
                </a:lnTo>
                <a:lnTo>
                  <a:pt x="1716233" y="2875424"/>
                </a:lnTo>
                <a:lnTo>
                  <a:pt x="1734320" y="2878914"/>
                </a:lnTo>
                <a:lnTo>
                  <a:pt x="1752407" y="2882086"/>
                </a:lnTo>
                <a:lnTo>
                  <a:pt x="1771445" y="2885258"/>
                </a:lnTo>
                <a:lnTo>
                  <a:pt x="1771445" y="2985175"/>
                </a:lnTo>
                <a:lnTo>
                  <a:pt x="1789215" y="2987712"/>
                </a:lnTo>
                <a:lnTo>
                  <a:pt x="1807301" y="2989933"/>
                </a:lnTo>
                <a:lnTo>
                  <a:pt x="1825388" y="2991836"/>
                </a:lnTo>
                <a:lnTo>
                  <a:pt x="1843792" y="2993422"/>
                </a:lnTo>
                <a:lnTo>
                  <a:pt x="1843792" y="2893505"/>
                </a:lnTo>
                <a:lnTo>
                  <a:pt x="1861879" y="2895091"/>
                </a:lnTo>
                <a:lnTo>
                  <a:pt x="1880283" y="2896042"/>
                </a:lnTo>
                <a:lnTo>
                  <a:pt x="1898369" y="2896994"/>
                </a:lnTo>
                <a:lnTo>
                  <a:pt x="1916773" y="2897628"/>
                </a:lnTo>
                <a:lnTo>
                  <a:pt x="1916773" y="2997546"/>
                </a:lnTo>
                <a:lnTo>
                  <a:pt x="1938033" y="2997863"/>
                </a:lnTo>
                <a:lnTo>
                  <a:pt x="1959928" y="2998180"/>
                </a:lnTo>
                <a:lnTo>
                  <a:pt x="1989755" y="2997863"/>
                </a:lnTo>
                <a:lnTo>
                  <a:pt x="1989755" y="2898263"/>
                </a:lnTo>
                <a:lnTo>
                  <a:pt x="2018630" y="2896994"/>
                </a:lnTo>
                <a:lnTo>
                  <a:pt x="2046553" y="2895408"/>
                </a:lnTo>
                <a:lnTo>
                  <a:pt x="2074159" y="2893505"/>
                </a:lnTo>
                <a:lnTo>
                  <a:pt x="2101448" y="2890967"/>
                </a:lnTo>
                <a:lnTo>
                  <a:pt x="2128102" y="2887795"/>
                </a:lnTo>
                <a:lnTo>
                  <a:pt x="2154122" y="2883989"/>
                </a:lnTo>
                <a:lnTo>
                  <a:pt x="2179189" y="2879865"/>
                </a:lnTo>
                <a:lnTo>
                  <a:pt x="2204257" y="2875424"/>
                </a:lnTo>
                <a:lnTo>
                  <a:pt x="2228372" y="2870032"/>
                </a:lnTo>
                <a:lnTo>
                  <a:pt x="2251219" y="2864640"/>
                </a:lnTo>
                <a:lnTo>
                  <a:pt x="2273430" y="2858613"/>
                </a:lnTo>
                <a:lnTo>
                  <a:pt x="2294690" y="2851952"/>
                </a:lnTo>
                <a:lnTo>
                  <a:pt x="2315633" y="2845291"/>
                </a:lnTo>
                <a:lnTo>
                  <a:pt x="2335306" y="2838312"/>
                </a:lnTo>
                <a:lnTo>
                  <a:pt x="2354027" y="2830382"/>
                </a:lnTo>
                <a:lnTo>
                  <a:pt x="2371797" y="2822452"/>
                </a:lnTo>
                <a:lnTo>
                  <a:pt x="2371797" y="2924590"/>
                </a:lnTo>
                <a:lnTo>
                  <a:pt x="2379729" y="2921101"/>
                </a:lnTo>
                <a:lnTo>
                  <a:pt x="2387028" y="2916660"/>
                </a:lnTo>
                <a:lnTo>
                  <a:pt x="2394643" y="2912219"/>
                </a:lnTo>
                <a:lnTo>
                  <a:pt x="2401941" y="2907461"/>
                </a:lnTo>
                <a:lnTo>
                  <a:pt x="2409239" y="2902703"/>
                </a:lnTo>
                <a:lnTo>
                  <a:pt x="2415585" y="2898263"/>
                </a:lnTo>
                <a:lnTo>
                  <a:pt x="2421297" y="2893505"/>
                </a:lnTo>
                <a:lnTo>
                  <a:pt x="2426374" y="2889064"/>
                </a:lnTo>
                <a:lnTo>
                  <a:pt x="2426374" y="2791050"/>
                </a:lnTo>
                <a:lnTo>
                  <a:pt x="2433989" y="2785340"/>
                </a:lnTo>
                <a:lnTo>
                  <a:pt x="2440653" y="2779948"/>
                </a:lnTo>
                <a:lnTo>
                  <a:pt x="2447316" y="2774238"/>
                </a:lnTo>
                <a:lnTo>
                  <a:pt x="2453345" y="2768529"/>
                </a:lnTo>
                <a:lnTo>
                  <a:pt x="2459057" y="2762819"/>
                </a:lnTo>
                <a:lnTo>
                  <a:pt x="2464451" y="2757110"/>
                </a:lnTo>
                <a:lnTo>
                  <a:pt x="2469211" y="2751083"/>
                </a:lnTo>
                <a:lnTo>
                  <a:pt x="2473336" y="2744739"/>
                </a:lnTo>
                <a:lnTo>
                  <a:pt x="2477461" y="2739029"/>
                </a:lnTo>
                <a:lnTo>
                  <a:pt x="2480634" y="2732685"/>
                </a:lnTo>
                <a:lnTo>
                  <a:pt x="2483490" y="2726341"/>
                </a:lnTo>
                <a:lnTo>
                  <a:pt x="2486028" y="2719997"/>
                </a:lnTo>
                <a:lnTo>
                  <a:pt x="2487932" y="2713654"/>
                </a:lnTo>
                <a:lnTo>
                  <a:pt x="2489519" y="2707310"/>
                </a:lnTo>
                <a:lnTo>
                  <a:pt x="2490471" y="2700966"/>
                </a:lnTo>
                <a:lnTo>
                  <a:pt x="2490788" y="2694304"/>
                </a:lnTo>
                <a:close/>
                <a:moveTo>
                  <a:pt x="2490470" y="2686155"/>
                </a:moveTo>
                <a:lnTo>
                  <a:pt x="2490788" y="2691795"/>
                </a:lnTo>
                <a:lnTo>
                  <a:pt x="2490470" y="2693988"/>
                </a:lnTo>
                <a:lnTo>
                  <a:pt x="2490470" y="2690542"/>
                </a:lnTo>
                <a:lnTo>
                  <a:pt x="2490470" y="2686155"/>
                </a:lnTo>
                <a:close/>
                <a:moveTo>
                  <a:pt x="2490416" y="2685242"/>
                </a:moveTo>
                <a:lnTo>
                  <a:pt x="2490470" y="2685528"/>
                </a:lnTo>
                <a:lnTo>
                  <a:pt x="2490470" y="2686155"/>
                </a:lnTo>
                <a:lnTo>
                  <a:pt x="2490416" y="2685242"/>
                </a:lnTo>
                <a:close/>
                <a:moveTo>
                  <a:pt x="1427957" y="2683026"/>
                </a:moveTo>
                <a:lnTo>
                  <a:pt x="1427516" y="2686071"/>
                </a:lnTo>
                <a:lnTo>
                  <a:pt x="1427516" y="2690943"/>
                </a:lnTo>
                <a:lnTo>
                  <a:pt x="1427516" y="2693987"/>
                </a:lnTo>
                <a:lnTo>
                  <a:pt x="1427163" y="2692161"/>
                </a:lnTo>
                <a:lnTo>
                  <a:pt x="1427163" y="2686680"/>
                </a:lnTo>
                <a:lnTo>
                  <a:pt x="1427957" y="2683026"/>
                </a:lnTo>
                <a:close/>
                <a:moveTo>
                  <a:pt x="1430338" y="2671762"/>
                </a:moveTo>
                <a:lnTo>
                  <a:pt x="1428927" y="2676633"/>
                </a:lnTo>
                <a:lnTo>
                  <a:pt x="1428221" y="2681809"/>
                </a:lnTo>
                <a:lnTo>
                  <a:pt x="1427957" y="2683026"/>
                </a:lnTo>
                <a:lnTo>
                  <a:pt x="1428221" y="2681200"/>
                </a:lnTo>
                <a:lnTo>
                  <a:pt x="1428927" y="2676329"/>
                </a:lnTo>
                <a:lnTo>
                  <a:pt x="1430338" y="2671762"/>
                </a:lnTo>
                <a:close/>
                <a:moveTo>
                  <a:pt x="2487613" y="2670175"/>
                </a:moveTo>
                <a:lnTo>
                  <a:pt x="2489200" y="2675815"/>
                </a:lnTo>
                <a:lnTo>
                  <a:pt x="2490153" y="2680828"/>
                </a:lnTo>
                <a:lnTo>
                  <a:pt x="2490416" y="2685242"/>
                </a:lnTo>
                <a:lnTo>
                  <a:pt x="2489518" y="2680515"/>
                </a:lnTo>
                <a:lnTo>
                  <a:pt x="2488883" y="2675502"/>
                </a:lnTo>
                <a:lnTo>
                  <a:pt x="2487613" y="2670175"/>
                </a:lnTo>
                <a:close/>
                <a:moveTo>
                  <a:pt x="2665715" y="2659293"/>
                </a:moveTo>
                <a:lnTo>
                  <a:pt x="2665715" y="2777307"/>
                </a:lnTo>
                <a:lnTo>
                  <a:pt x="2668254" y="2780162"/>
                </a:lnTo>
                <a:lnTo>
                  <a:pt x="2671429" y="2783335"/>
                </a:lnTo>
                <a:lnTo>
                  <a:pt x="2678729" y="2789362"/>
                </a:lnTo>
                <a:lnTo>
                  <a:pt x="2687934" y="2796659"/>
                </a:lnTo>
                <a:lnTo>
                  <a:pt x="2698726" y="2803638"/>
                </a:lnTo>
                <a:lnTo>
                  <a:pt x="2710153" y="2810935"/>
                </a:lnTo>
                <a:lnTo>
                  <a:pt x="2722215" y="2817914"/>
                </a:lnTo>
                <a:lnTo>
                  <a:pt x="2734594" y="2824259"/>
                </a:lnTo>
                <a:lnTo>
                  <a:pt x="2746656" y="2829969"/>
                </a:lnTo>
                <a:lnTo>
                  <a:pt x="2746656" y="2711004"/>
                </a:lnTo>
                <a:lnTo>
                  <a:pt x="2734594" y="2705293"/>
                </a:lnTo>
                <a:lnTo>
                  <a:pt x="2723167" y="2699266"/>
                </a:lnTo>
                <a:lnTo>
                  <a:pt x="2712058" y="2692921"/>
                </a:lnTo>
                <a:lnTo>
                  <a:pt x="2701583" y="2686259"/>
                </a:lnTo>
                <a:lnTo>
                  <a:pt x="2691743" y="2679914"/>
                </a:lnTo>
                <a:lnTo>
                  <a:pt x="2682538" y="2673252"/>
                </a:lnTo>
                <a:lnTo>
                  <a:pt x="2673650" y="2666273"/>
                </a:lnTo>
                <a:lnTo>
                  <a:pt x="2665715" y="2659293"/>
                </a:lnTo>
                <a:close/>
                <a:moveTo>
                  <a:pt x="1925638" y="2592387"/>
                </a:moveTo>
                <a:lnTo>
                  <a:pt x="1925638" y="2662237"/>
                </a:lnTo>
                <a:lnTo>
                  <a:pt x="1911407" y="2659674"/>
                </a:lnTo>
                <a:lnTo>
                  <a:pt x="1894963" y="2655829"/>
                </a:lnTo>
                <a:lnTo>
                  <a:pt x="1887057" y="2653907"/>
                </a:lnTo>
                <a:lnTo>
                  <a:pt x="1880100" y="2652304"/>
                </a:lnTo>
                <a:lnTo>
                  <a:pt x="1873459" y="2650062"/>
                </a:lnTo>
                <a:lnTo>
                  <a:pt x="1867451" y="2647498"/>
                </a:lnTo>
                <a:lnTo>
                  <a:pt x="1861442" y="2644935"/>
                </a:lnTo>
                <a:lnTo>
                  <a:pt x="1856383" y="2641090"/>
                </a:lnTo>
                <a:lnTo>
                  <a:pt x="1853220" y="2639168"/>
                </a:lnTo>
                <a:lnTo>
                  <a:pt x="1851007" y="2636925"/>
                </a:lnTo>
                <a:lnTo>
                  <a:pt x="1848793" y="2634041"/>
                </a:lnTo>
                <a:lnTo>
                  <a:pt x="1847844" y="2631798"/>
                </a:lnTo>
                <a:lnTo>
                  <a:pt x="1846579" y="2628914"/>
                </a:lnTo>
                <a:lnTo>
                  <a:pt x="1846263" y="2626671"/>
                </a:lnTo>
                <a:lnTo>
                  <a:pt x="1846263" y="2623788"/>
                </a:lnTo>
                <a:lnTo>
                  <a:pt x="1846579" y="2621224"/>
                </a:lnTo>
                <a:lnTo>
                  <a:pt x="1847528" y="2618661"/>
                </a:lnTo>
                <a:lnTo>
                  <a:pt x="1848477" y="2616098"/>
                </a:lnTo>
                <a:lnTo>
                  <a:pt x="1850374" y="2613855"/>
                </a:lnTo>
                <a:lnTo>
                  <a:pt x="1852588" y="2611292"/>
                </a:lnTo>
                <a:lnTo>
                  <a:pt x="1855118" y="2609369"/>
                </a:lnTo>
                <a:lnTo>
                  <a:pt x="1858280" y="2607447"/>
                </a:lnTo>
                <a:lnTo>
                  <a:pt x="1861759" y="2605524"/>
                </a:lnTo>
                <a:lnTo>
                  <a:pt x="1865870" y="2603922"/>
                </a:lnTo>
                <a:lnTo>
                  <a:pt x="1872194" y="2601359"/>
                </a:lnTo>
                <a:lnTo>
                  <a:pt x="1878835" y="2599436"/>
                </a:lnTo>
                <a:lnTo>
                  <a:pt x="1885792" y="2597834"/>
                </a:lnTo>
                <a:lnTo>
                  <a:pt x="1893382" y="2596232"/>
                </a:lnTo>
                <a:lnTo>
                  <a:pt x="1901288" y="2594951"/>
                </a:lnTo>
                <a:lnTo>
                  <a:pt x="1909194" y="2593989"/>
                </a:lnTo>
                <a:lnTo>
                  <a:pt x="1925638" y="2592387"/>
                </a:lnTo>
                <a:close/>
                <a:moveTo>
                  <a:pt x="3178346" y="2558733"/>
                </a:moveTo>
                <a:lnTo>
                  <a:pt x="3178346" y="2673668"/>
                </a:lnTo>
                <a:lnTo>
                  <a:pt x="3201835" y="2674303"/>
                </a:lnTo>
                <a:lnTo>
                  <a:pt x="3225959" y="2674303"/>
                </a:lnTo>
                <a:lnTo>
                  <a:pt x="3258970" y="2673986"/>
                </a:lnTo>
                <a:lnTo>
                  <a:pt x="3258970" y="2559368"/>
                </a:lnTo>
                <a:lnTo>
                  <a:pt x="3225641" y="2559686"/>
                </a:lnTo>
                <a:lnTo>
                  <a:pt x="3201835" y="2559368"/>
                </a:lnTo>
                <a:lnTo>
                  <a:pt x="3178346" y="2558733"/>
                </a:lnTo>
                <a:close/>
                <a:moveTo>
                  <a:pt x="2609850" y="2552700"/>
                </a:moveTo>
                <a:lnTo>
                  <a:pt x="2613342" y="2559045"/>
                </a:lnTo>
                <a:lnTo>
                  <a:pt x="2617468" y="2564438"/>
                </a:lnTo>
                <a:lnTo>
                  <a:pt x="2621594" y="2570466"/>
                </a:lnTo>
                <a:lnTo>
                  <a:pt x="2626038" y="2576176"/>
                </a:lnTo>
                <a:lnTo>
                  <a:pt x="2631117" y="2581886"/>
                </a:lnTo>
                <a:lnTo>
                  <a:pt x="2635878" y="2587280"/>
                </a:lnTo>
                <a:lnTo>
                  <a:pt x="2641274" y="2592673"/>
                </a:lnTo>
                <a:lnTo>
                  <a:pt x="2646988" y="2598383"/>
                </a:lnTo>
                <a:lnTo>
                  <a:pt x="2658732" y="2608535"/>
                </a:lnTo>
                <a:lnTo>
                  <a:pt x="2671746" y="2618686"/>
                </a:lnTo>
                <a:lnTo>
                  <a:pt x="2685712" y="2628204"/>
                </a:lnTo>
                <a:lnTo>
                  <a:pt x="2700631" y="2637721"/>
                </a:lnTo>
                <a:lnTo>
                  <a:pt x="2715867" y="2646921"/>
                </a:lnTo>
                <a:lnTo>
                  <a:pt x="2732372" y="2655486"/>
                </a:lnTo>
                <a:lnTo>
                  <a:pt x="2749830" y="2663735"/>
                </a:lnTo>
                <a:lnTo>
                  <a:pt x="2767923" y="2671666"/>
                </a:lnTo>
                <a:lnTo>
                  <a:pt x="2786650" y="2679280"/>
                </a:lnTo>
                <a:lnTo>
                  <a:pt x="2805695" y="2686576"/>
                </a:lnTo>
                <a:lnTo>
                  <a:pt x="2826009" y="2693238"/>
                </a:lnTo>
                <a:lnTo>
                  <a:pt x="2846959" y="2699583"/>
                </a:lnTo>
                <a:lnTo>
                  <a:pt x="2867591" y="2705611"/>
                </a:lnTo>
                <a:lnTo>
                  <a:pt x="2889492" y="2711321"/>
                </a:lnTo>
                <a:lnTo>
                  <a:pt x="2912029" y="2716714"/>
                </a:lnTo>
                <a:lnTo>
                  <a:pt x="2934248" y="2721790"/>
                </a:lnTo>
                <a:lnTo>
                  <a:pt x="2957102" y="2725914"/>
                </a:lnTo>
                <a:lnTo>
                  <a:pt x="2980908" y="2730355"/>
                </a:lnTo>
                <a:lnTo>
                  <a:pt x="3004396" y="2733845"/>
                </a:lnTo>
                <a:lnTo>
                  <a:pt x="3028203" y="2737335"/>
                </a:lnTo>
                <a:lnTo>
                  <a:pt x="3052644" y="2740190"/>
                </a:lnTo>
                <a:lnTo>
                  <a:pt x="3077084" y="2743045"/>
                </a:lnTo>
                <a:lnTo>
                  <a:pt x="3101525" y="2744949"/>
                </a:lnTo>
                <a:lnTo>
                  <a:pt x="3125966" y="2746852"/>
                </a:lnTo>
                <a:lnTo>
                  <a:pt x="3150725" y="2748121"/>
                </a:lnTo>
                <a:lnTo>
                  <a:pt x="3175800" y="2749390"/>
                </a:lnTo>
                <a:lnTo>
                  <a:pt x="3200559" y="2750024"/>
                </a:lnTo>
                <a:lnTo>
                  <a:pt x="3225317" y="2750024"/>
                </a:lnTo>
                <a:lnTo>
                  <a:pt x="3246266" y="2750024"/>
                </a:lnTo>
                <a:lnTo>
                  <a:pt x="3267216" y="2749707"/>
                </a:lnTo>
                <a:lnTo>
                  <a:pt x="3288165" y="2748755"/>
                </a:lnTo>
                <a:lnTo>
                  <a:pt x="3308797" y="2747804"/>
                </a:lnTo>
                <a:lnTo>
                  <a:pt x="3329429" y="2746535"/>
                </a:lnTo>
                <a:lnTo>
                  <a:pt x="3350378" y="2744949"/>
                </a:lnTo>
                <a:lnTo>
                  <a:pt x="3371010" y="2743362"/>
                </a:lnTo>
                <a:lnTo>
                  <a:pt x="3391325" y="2741459"/>
                </a:lnTo>
                <a:lnTo>
                  <a:pt x="3411957" y="2738921"/>
                </a:lnTo>
                <a:lnTo>
                  <a:pt x="3431954" y="2736383"/>
                </a:lnTo>
                <a:lnTo>
                  <a:pt x="3451951" y="2733528"/>
                </a:lnTo>
                <a:lnTo>
                  <a:pt x="3471948" y="2730355"/>
                </a:lnTo>
                <a:lnTo>
                  <a:pt x="3491628" y="2726866"/>
                </a:lnTo>
                <a:lnTo>
                  <a:pt x="3510990" y="2723376"/>
                </a:lnTo>
                <a:lnTo>
                  <a:pt x="3530035" y="2719252"/>
                </a:lnTo>
                <a:lnTo>
                  <a:pt x="3548763" y="2715128"/>
                </a:lnTo>
                <a:lnTo>
                  <a:pt x="3567173" y="2710369"/>
                </a:lnTo>
                <a:lnTo>
                  <a:pt x="3585265" y="2705611"/>
                </a:lnTo>
                <a:lnTo>
                  <a:pt x="3603041" y="2700852"/>
                </a:lnTo>
                <a:lnTo>
                  <a:pt x="3620498" y="2695142"/>
                </a:lnTo>
                <a:lnTo>
                  <a:pt x="3637004" y="2689749"/>
                </a:lnTo>
                <a:lnTo>
                  <a:pt x="3653510" y="2683721"/>
                </a:lnTo>
                <a:lnTo>
                  <a:pt x="3669698" y="2678011"/>
                </a:lnTo>
                <a:lnTo>
                  <a:pt x="3685251" y="2671349"/>
                </a:lnTo>
                <a:lnTo>
                  <a:pt x="3700170" y="2665004"/>
                </a:lnTo>
                <a:lnTo>
                  <a:pt x="3714770" y="2657707"/>
                </a:lnTo>
                <a:lnTo>
                  <a:pt x="3728419" y="2650728"/>
                </a:lnTo>
                <a:lnTo>
                  <a:pt x="3741751" y="2643114"/>
                </a:lnTo>
                <a:lnTo>
                  <a:pt x="3754765" y="2635818"/>
                </a:lnTo>
                <a:lnTo>
                  <a:pt x="3767144" y="2627886"/>
                </a:lnTo>
                <a:lnTo>
                  <a:pt x="3778571" y="2619638"/>
                </a:lnTo>
                <a:lnTo>
                  <a:pt x="3789363" y="2611073"/>
                </a:lnTo>
                <a:lnTo>
                  <a:pt x="3789363" y="2718935"/>
                </a:lnTo>
                <a:lnTo>
                  <a:pt x="3788728" y="2718935"/>
                </a:lnTo>
                <a:lnTo>
                  <a:pt x="3788411" y="2728135"/>
                </a:lnTo>
                <a:lnTo>
                  <a:pt x="3787776" y="2733528"/>
                </a:lnTo>
                <a:lnTo>
                  <a:pt x="3786506" y="2738921"/>
                </a:lnTo>
                <a:lnTo>
                  <a:pt x="3785237" y="2744314"/>
                </a:lnTo>
                <a:lnTo>
                  <a:pt x="3783332" y="2749707"/>
                </a:lnTo>
                <a:lnTo>
                  <a:pt x="3781428" y="2755100"/>
                </a:lnTo>
                <a:lnTo>
                  <a:pt x="3778571" y="2760811"/>
                </a:lnTo>
                <a:lnTo>
                  <a:pt x="3775714" y="2765886"/>
                </a:lnTo>
                <a:lnTo>
                  <a:pt x="3772540" y="2770962"/>
                </a:lnTo>
                <a:lnTo>
                  <a:pt x="3769048" y="2776355"/>
                </a:lnTo>
                <a:lnTo>
                  <a:pt x="3765557" y="2781749"/>
                </a:lnTo>
                <a:lnTo>
                  <a:pt x="3761113" y="2786824"/>
                </a:lnTo>
                <a:lnTo>
                  <a:pt x="3756987" y="2791583"/>
                </a:lnTo>
                <a:lnTo>
                  <a:pt x="3752226" y="2796659"/>
                </a:lnTo>
                <a:lnTo>
                  <a:pt x="3747147" y="2801735"/>
                </a:lnTo>
                <a:lnTo>
                  <a:pt x="3741433" y="2806493"/>
                </a:lnTo>
                <a:lnTo>
                  <a:pt x="3736037" y="2811252"/>
                </a:lnTo>
                <a:lnTo>
                  <a:pt x="3723658" y="2820769"/>
                </a:lnTo>
                <a:lnTo>
                  <a:pt x="3710327" y="2829969"/>
                </a:lnTo>
                <a:lnTo>
                  <a:pt x="3696043" y="2838852"/>
                </a:lnTo>
                <a:lnTo>
                  <a:pt x="3680490" y="2847418"/>
                </a:lnTo>
                <a:lnTo>
                  <a:pt x="3663667" y="2855983"/>
                </a:lnTo>
                <a:lnTo>
                  <a:pt x="3646526" y="2863914"/>
                </a:lnTo>
                <a:lnTo>
                  <a:pt x="3627799" y="2871845"/>
                </a:lnTo>
                <a:lnTo>
                  <a:pt x="3608754" y="2879459"/>
                </a:lnTo>
                <a:lnTo>
                  <a:pt x="3588122" y="2886121"/>
                </a:lnTo>
                <a:lnTo>
                  <a:pt x="3566855" y="2892783"/>
                </a:lnTo>
                <a:lnTo>
                  <a:pt x="3544636" y="2899128"/>
                </a:lnTo>
                <a:lnTo>
                  <a:pt x="3522417" y="2905473"/>
                </a:lnTo>
                <a:lnTo>
                  <a:pt x="3498611" y="2910866"/>
                </a:lnTo>
                <a:lnTo>
                  <a:pt x="3474170" y="2915942"/>
                </a:lnTo>
                <a:lnTo>
                  <a:pt x="3449412" y="2920383"/>
                </a:lnTo>
                <a:lnTo>
                  <a:pt x="3423701" y="2924824"/>
                </a:lnTo>
                <a:lnTo>
                  <a:pt x="3397356" y="2928631"/>
                </a:lnTo>
                <a:lnTo>
                  <a:pt x="3370376" y="2931804"/>
                </a:lnTo>
                <a:lnTo>
                  <a:pt x="3343395" y="2934976"/>
                </a:lnTo>
                <a:lnTo>
                  <a:pt x="3315146" y="2937197"/>
                </a:lnTo>
                <a:lnTo>
                  <a:pt x="3286896" y="2938783"/>
                </a:lnTo>
                <a:lnTo>
                  <a:pt x="3258011" y="2940369"/>
                </a:lnTo>
                <a:lnTo>
                  <a:pt x="3228491" y="2941321"/>
                </a:lnTo>
                <a:lnTo>
                  <a:pt x="3198972" y="2941638"/>
                </a:lnTo>
                <a:lnTo>
                  <a:pt x="3168500" y="2941321"/>
                </a:lnTo>
                <a:lnTo>
                  <a:pt x="3138663" y="2940369"/>
                </a:lnTo>
                <a:lnTo>
                  <a:pt x="3109143" y="2938783"/>
                </a:lnTo>
                <a:lnTo>
                  <a:pt x="3080259" y="2936880"/>
                </a:lnTo>
                <a:lnTo>
                  <a:pt x="3051374" y="2934659"/>
                </a:lnTo>
                <a:lnTo>
                  <a:pt x="3023441" y="2931487"/>
                </a:lnTo>
                <a:lnTo>
                  <a:pt x="2996144" y="2927997"/>
                </a:lnTo>
                <a:lnTo>
                  <a:pt x="2969481" y="2923873"/>
                </a:lnTo>
                <a:lnTo>
                  <a:pt x="2943453" y="2919431"/>
                </a:lnTo>
                <a:lnTo>
                  <a:pt x="2917742" y="2914355"/>
                </a:lnTo>
                <a:lnTo>
                  <a:pt x="2892984" y="2909280"/>
                </a:lnTo>
                <a:lnTo>
                  <a:pt x="2869178" y="2903252"/>
                </a:lnTo>
                <a:lnTo>
                  <a:pt x="2846007" y="2897224"/>
                </a:lnTo>
                <a:lnTo>
                  <a:pt x="2823470" y="2890880"/>
                </a:lnTo>
                <a:lnTo>
                  <a:pt x="2802203" y="2883583"/>
                </a:lnTo>
                <a:lnTo>
                  <a:pt x="2781889" y="2876286"/>
                </a:lnTo>
                <a:lnTo>
                  <a:pt x="2762527" y="2868673"/>
                </a:lnTo>
                <a:lnTo>
                  <a:pt x="2743799" y="2860424"/>
                </a:lnTo>
                <a:lnTo>
                  <a:pt x="2726024" y="2852176"/>
                </a:lnTo>
                <a:lnTo>
                  <a:pt x="2709518" y="2843611"/>
                </a:lnTo>
                <a:lnTo>
                  <a:pt x="2694600" y="2834411"/>
                </a:lnTo>
                <a:lnTo>
                  <a:pt x="2679999" y="2824893"/>
                </a:lnTo>
                <a:lnTo>
                  <a:pt x="2666985" y="2815376"/>
                </a:lnTo>
                <a:lnTo>
                  <a:pt x="2660954" y="2810935"/>
                </a:lnTo>
                <a:lnTo>
                  <a:pt x="2655240" y="2805542"/>
                </a:lnTo>
                <a:lnTo>
                  <a:pt x="2650162" y="2800466"/>
                </a:lnTo>
                <a:lnTo>
                  <a:pt x="2645083" y="2795390"/>
                </a:lnTo>
                <a:lnTo>
                  <a:pt x="2639687" y="2790314"/>
                </a:lnTo>
                <a:lnTo>
                  <a:pt x="2635561" y="2785238"/>
                </a:lnTo>
                <a:lnTo>
                  <a:pt x="2631434" y="2780162"/>
                </a:lnTo>
                <a:lnTo>
                  <a:pt x="2627625" y="2774452"/>
                </a:lnTo>
                <a:lnTo>
                  <a:pt x="2624134" y="2769376"/>
                </a:lnTo>
                <a:lnTo>
                  <a:pt x="2620960" y="2763983"/>
                </a:lnTo>
                <a:lnTo>
                  <a:pt x="2618103" y="2758273"/>
                </a:lnTo>
                <a:lnTo>
                  <a:pt x="2615881" y="2752880"/>
                </a:lnTo>
                <a:lnTo>
                  <a:pt x="2613659" y="2747169"/>
                </a:lnTo>
                <a:lnTo>
                  <a:pt x="2612072" y="2741776"/>
                </a:lnTo>
                <a:lnTo>
                  <a:pt x="2610485" y="2736383"/>
                </a:lnTo>
                <a:lnTo>
                  <a:pt x="2609850" y="2730355"/>
                </a:lnTo>
                <a:lnTo>
                  <a:pt x="2609215" y="2724962"/>
                </a:lnTo>
                <a:lnTo>
                  <a:pt x="2609215" y="2718935"/>
                </a:lnTo>
                <a:lnTo>
                  <a:pt x="2608580" y="2719252"/>
                </a:lnTo>
                <a:lnTo>
                  <a:pt x="2608580" y="2573004"/>
                </a:lnTo>
                <a:lnTo>
                  <a:pt x="2608263" y="2569197"/>
                </a:lnTo>
                <a:lnTo>
                  <a:pt x="2608580" y="2560949"/>
                </a:lnTo>
                <a:lnTo>
                  <a:pt x="2609850" y="2552700"/>
                </a:lnTo>
                <a:close/>
                <a:moveTo>
                  <a:pt x="3016148" y="2544763"/>
                </a:moveTo>
                <a:lnTo>
                  <a:pt x="3016148" y="2660333"/>
                </a:lnTo>
                <a:lnTo>
                  <a:pt x="3035827" y="2662556"/>
                </a:lnTo>
                <a:lnTo>
                  <a:pt x="3056142" y="2665096"/>
                </a:lnTo>
                <a:lnTo>
                  <a:pt x="3076456" y="2667318"/>
                </a:lnTo>
                <a:lnTo>
                  <a:pt x="3097406" y="2669223"/>
                </a:lnTo>
                <a:lnTo>
                  <a:pt x="3097406" y="2553971"/>
                </a:lnTo>
                <a:lnTo>
                  <a:pt x="3076456" y="2552066"/>
                </a:lnTo>
                <a:lnTo>
                  <a:pt x="3056142" y="2549843"/>
                </a:lnTo>
                <a:lnTo>
                  <a:pt x="3035827" y="2547303"/>
                </a:lnTo>
                <a:lnTo>
                  <a:pt x="3016148" y="2544763"/>
                </a:lnTo>
                <a:close/>
                <a:moveTo>
                  <a:pt x="1938656" y="2540386"/>
                </a:moveTo>
                <a:lnTo>
                  <a:pt x="1936433" y="2540705"/>
                </a:lnTo>
                <a:lnTo>
                  <a:pt x="1933576" y="2540705"/>
                </a:lnTo>
                <a:lnTo>
                  <a:pt x="1931036" y="2541342"/>
                </a:lnTo>
                <a:lnTo>
                  <a:pt x="1929130" y="2542299"/>
                </a:lnTo>
                <a:lnTo>
                  <a:pt x="1927543" y="2542936"/>
                </a:lnTo>
                <a:lnTo>
                  <a:pt x="1926273" y="2543892"/>
                </a:lnTo>
                <a:lnTo>
                  <a:pt x="1925638" y="2545167"/>
                </a:lnTo>
                <a:lnTo>
                  <a:pt x="1925320" y="2546123"/>
                </a:lnTo>
                <a:lnTo>
                  <a:pt x="1925320" y="2565247"/>
                </a:lnTo>
                <a:lnTo>
                  <a:pt x="1910398" y="2566522"/>
                </a:lnTo>
                <a:lnTo>
                  <a:pt x="1895158" y="2568116"/>
                </a:lnTo>
                <a:lnTo>
                  <a:pt x="1881188" y="2570028"/>
                </a:lnTo>
                <a:lnTo>
                  <a:pt x="1867218" y="2572897"/>
                </a:lnTo>
                <a:lnTo>
                  <a:pt x="1853883" y="2575447"/>
                </a:lnTo>
                <a:lnTo>
                  <a:pt x="1841183" y="2578634"/>
                </a:lnTo>
                <a:lnTo>
                  <a:pt x="1829436" y="2582778"/>
                </a:lnTo>
                <a:lnTo>
                  <a:pt x="1818323" y="2586602"/>
                </a:lnTo>
                <a:lnTo>
                  <a:pt x="1810703" y="2590108"/>
                </a:lnTo>
                <a:lnTo>
                  <a:pt x="1803718" y="2594252"/>
                </a:lnTo>
                <a:lnTo>
                  <a:pt x="1797368" y="2598077"/>
                </a:lnTo>
                <a:lnTo>
                  <a:pt x="1791970" y="2601902"/>
                </a:lnTo>
                <a:lnTo>
                  <a:pt x="1787208" y="2606045"/>
                </a:lnTo>
                <a:lnTo>
                  <a:pt x="1783398" y="2610507"/>
                </a:lnTo>
                <a:lnTo>
                  <a:pt x="1780223" y="2614651"/>
                </a:lnTo>
                <a:lnTo>
                  <a:pt x="1777683" y="2619113"/>
                </a:lnTo>
                <a:lnTo>
                  <a:pt x="1776096" y="2623894"/>
                </a:lnTo>
                <a:lnTo>
                  <a:pt x="1775460" y="2628038"/>
                </a:lnTo>
                <a:lnTo>
                  <a:pt x="1775460" y="2632500"/>
                </a:lnTo>
                <a:lnTo>
                  <a:pt x="1776096" y="2637281"/>
                </a:lnTo>
                <a:lnTo>
                  <a:pt x="1777683" y="2641743"/>
                </a:lnTo>
                <a:lnTo>
                  <a:pt x="1780223" y="2645887"/>
                </a:lnTo>
                <a:lnTo>
                  <a:pt x="1783716" y="2650349"/>
                </a:lnTo>
                <a:lnTo>
                  <a:pt x="1787526" y="2654811"/>
                </a:lnTo>
                <a:lnTo>
                  <a:pt x="1792288" y="2658317"/>
                </a:lnTo>
                <a:lnTo>
                  <a:pt x="1797368" y="2661823"/>
                </a:lnTo>
                <a:lnTo>
                  <a:pt x="1803400" y="2665329"/>
                </a:lnTo>
                <a:lnTo>
                  <a:pt x="1809750" y="2668517"/>
                </a:lnTo>
                <a:lnTo>
                  <a:pt x="1816736" y="2671704"/>
                </a:lnTo>
                <a:lnTo>
                  <a:pt x="1824356" y="2674573"/>
                </a:lnTo>
                <a:lnTo>
                  <a:pt x="1832610" y="2677441"/>
                </a:lnTo>
                <a:lnTo>
                  <a:pt x="1840866" y="2679354"/>
                </a:lnTo>
                <a:lnTo>
                  <a:pt x="1872933" y="2686047"/>
                </a:lnTo>
                <a:lnTo>
                  <a:pt x="1925320" y="2696565"/>
                </a:lnTo>
                <a:lnTo>
                  <a:pt x="1925320" y="2778798"/>
                </a:lnTo>
                <a:lnTo>
                  <a:pt x="1911668" y="2777204"/>
                </a:lnTo>
                <a:lnTo>
                  <a:pt x="1899603" y="2774973"/>
                </a:lnTo>
                <a:lnTo>
                  <a:pt x="1885316" y="2772742"/>
                </a:lnTo>
                <a:lnTo>
                  <a:pt x="1870393" y="2769236"/>
                </a:lnTo>
                <a:lnTo>
                  <a:pt x="1856740" y="2765093"/>
                </a:lnTo>
                <a:lnTo>
                  <a:pt x="1844676" y="2760949"/>
                </a:lnTo>
                <a:lnTo>
                  <a:pt x="1841183" y="2759674"/>
                </a:lnTo>
                <a:lnTo>
                  <a:pt x="1838008" y="2758399"/>
                </a:lnTo>
                <a:lnTo>
                  <a:pt x="1835786" y="2757443"/>
                </a:lnTo>
                <a:lnTo>
                  <a:pt x="1835150" y="2756805"/>
                </a:lnTo>
                <a:lnTo>
                  <a:pt x="1831658" y="2754893"/>
                </a:lnTo>
                <a:lnTo>
                  <a:pt x="1829753" y="2753618"/>
                </a:lnTo>
                <a:lnTo>
                  <a:pt x="1827848" y="2752662"/>
                </a:lnTo>
                <a:lnTo>
                  <a:pt x="1822768" y="2751387"/>
                </a:lnTo>
                <a:lnTo>
                  <a:pt x="1817688" y="2750431"/>
                </a:lnTo>
                <a:lnTo>
                  <a:pt x="1811656" y="2750112"/>
                </a:lnTo>
                <a:lnTo>
                  <a:pt x="1805623" y="2751068"/>
                </a:lnTo>
                <a:lnTo>
                  <a:pt x="1799908" y="2751706"/>
                </a:lnTo>
                <a:lnTo>
                  <a:pt x="1793876" y="2752981"/>
                </a:lnTo>
                <a:lnTo>
                  <a:pt x="1787843" y="2754893"/>
                </a:lnTo>
                <a:lnTo>
                  <a:pt x="1782763" y="2756805"/>
                </a:lnTo>
                <a:lnTo>
                  <a:pt x="1778636" y="2759355"/>
                </a:lnTo>
                <a:lnTo>
                  <a:pt x="1774508" y="2761586"/>
                </a:lnTo>
                <a:lnTo>
                  <a:pt x="1771650" y="2764455"/>
                </a:lnTo>
                <a:lnTo>
                  <a:pt x="1770698" y="2765730"/>
                </a:lnTo>
                <a:lnTo>
                  <a:pt x="1769746" y="2766686"/>
                </a:lnTo>
                <a:lnTo>
                  <a:pt x="1769428" y="2767961"/>
                </a:lnTo>
                <a:lnTo>
                  <a:pt x="1769428" y="2769555"/>
                </a:lnTo>
                <a:lnTo>
                  <a:pt x="1769428" y="2770830"/>
                </a:lnTo>
                <a:lnTo>
                  <a:pt x="1770380" y="2772105"/>
                </a:lnTo>
                <a:lnTo>
                  <a:pt x="1771016" y="2773061"/>
                </a:lnTo>
                <a:lnTo>
                  <a:pt x="1772603" y="2774336"/>
                </a:lnTo>
                <a:lnTo>
                  <a:pt x="1778000" y="2777842"/>
                </a:lnTo>
                <a:lnTo>
                  <a:pt x="1784668" y="2781348"/>
                </a:lnTo>
                <a:lnTo>
                  <a:pt x="1791970" y="2784535"/>
                </a:lnTo>
                <a:lnTo>
                  <a:pt x="1799273" y="2787723"/>
                </a:lnTo>
                <a:lnTo>
                  <a:pt x="1807846" y="2790591"/>
                </a:lnTo>
                <a:lnTo>
                  <a:pt x="1816418" y="2792822"/>
                </a:lnTo>
                <a:lnTo>
                  <a:pt x="1825943" y="2795691"/>
                </a:lnTo>
                <a:lnTo>
                  <a:pt x="1835786" y="2797603"/>
                </a:lnTo>
                <a:lnTo>
                  <a:pt x="1845946" y="2799516"/>
                </a:lnTo>
                <a:lnTo>
                  <a:pt x="1856740" y="2801747"/>
                </a:lnTo>
                <a:lnTo>
                  <a:pt x="1878648" y="2804934"/>
                </a:lnTo>
                <a:lnTo>
                  <a:pt x="1901508" y="2806846"/>
                </a:lnTo>
                <a:lnTo>
                  <a:pt x="1925320" y="2808440"/>
                </a:lnTo>
                <a:lnTo>
                  <a:pt x="1925320" y="2827245"/>
                </a:lnTo>
                <a:lnTo>
                  <a:pt x="1925638" y="2828520"/>
                </a:lnTo>
                <a:lnTo>
                  <a:pt x="1926273" y="2829476"/>
                </a:lnTo>
                <a:lnTo>
                  <a:pt x="1927543" y="2830433"/>
                </a:lnTo>
                <a:lnTo>
                  <a:pt x="1929130" y="2831389"/>
                </a:lnTo>
                <a:lnTo>
                  <a:pt x="1931036" y="2832026"/>
                </a:lnTo>
                <a:lnTo>
                  <a:pt x="1933576" y="2832664"/>
                </a:lnTo>
                <a:lnTo>
                  <a:pt x="1938656" y="2832982"/>
                </a:lnTo>
                <a:lnTo>
                  <a:pt x="1985328" y="2832982"/>
                </a:lnTo>
                <a:lnTo>
                  <a:pt x="1990726" y="2832664"/>
                </a:lnTo>
                <a:lnTo>
                  <a:pt x="1992630" y="2832026"/>
                </a:lnTo>
                <a:lnTo>
                  <a:pt x="1995170" y="2831389"/>
                </a:lnTo>
                <a:lnTo>
                  <a:pt x="1996758" y="2830433"/>
                </a:lnTo>
                <a:lnTo>
                  <a:pt x="1997710" y="2829476"/>
                </a:lnTo>
                <a:lnTo>
                  <a:pt x="1998663" y="2828520"/>
                </a:lnTo>
                <a:lnTo>
                  <a:pt x="1998980" y="2827245"/>
                </a:lnTo>
                <a:lnTo>
                  <a:pt x="1998980" y="2808121"/>
                </a:lnTo>
                <a:lnTo>
                  <a:pt x="2013586" y="2806846"/>
                </a:lnTo>
                <a:lnTo>
                  <a:pt x="2027873" y="2805572"/>
                </a:lnTo>
                <a:lnTo>
                  <a:pt x="2041526" y="2803978"/>
                </a:lnTo>
                <a:lnTo>
                  <a:pt x="2054543" y="2801747"/>
                </a:lnTo>
                <a:lnTo>
                  <a:pt x="2067243" y="2799197"/>
                </a:lnTo>
                <a:lnTo>
                  <a:pt x="2078673" y="2796966"/>
                </a:lnTo>
                <a:lnTo>
                  <a:pt x="2089786" y="2793778"/>
                </a:lnTo>
                <a:lnTo>
                  <a:pt x="2099310" y="2790272"/>
                </a:lnTo>
                <a:lnTo>
                  <a:pt x="2106930" y="2787085"/>
                </a:lnTo>
                <a:lnTo>
                  <a:pt x="2114233" y="2783898"/>
                </a:lnTo>
                <a:lnTo>
                  <a:pt x="2120900" y="2779754"/>
                </a:lnTo>
                <a:lnTo>
                  <a:pt x="2126933" y="2776248"/>
                </a:lnTo>
                <a:lnTo>
                  <a:pt x="2132013" y="2772423"/>
                </a:lnTo>
                <a:lnTo>
                  <a:pt x="2136776" y="2768280"/>
                </a:lnTo>
                <a:lnTo>
                  <a:pt x="2140586" y="2764136"/>
                </a:lnTo>
                <a:lnTo>
                  <a:pt x="2143760" y="2759674"/>
                </a:lnTo>
                <a:lnTo>
                  <a:pt x="2145983" y="2755212"/>
                </a:lnTo>
                <a:lnTo>
                  <a:pt x="2147570" y="2751068"/>
                </a:lnTo>
                <a:lnTo>
                  <a:pt x="2148840" y="2746606"/>
                </a:lnTo>
                <a:lnTo>
                  <a:pt x="2149158" y="2742144"/>
                </a:lnTo>
                <a:lnTo>
                  <a:pt x="2148523" y="2737363"/>
                </a:lnTo>
                <a:lnTo>
                  <a:pt x="2147253" y="2733219"/>
                </a:lnTo>
                <a:lnTo>
                  <a:pt x="2145030" y="2728757"/>
                </a:lnTo>
                <a:lnTo>
                  <a:pt x="2141856" y="2723976"/>
                </a:lnTo>
                <a:lnTo>
                  <a:pt x="2140268" y="2721745"/>
                </a:lnTo>
                <a:lnTo>
                  <a:pt x="2137728" y="2719833"/>
                </a:lnTo>
                <a:lnTo>
                  <a:pt x="2132648" y="2715370"/>
                </a:lnTo>
                <a:lnTo>
                  <a:pt x="2126298" y="2711227"/>
                </a:lnTo>
                <a:lnTo>
                  <a:pt x="2119630" y="2707721"/>
                </a:lnTo>
                <a:lnTo>
                  <a:pt x="2111693" y="2704215"/>
                </a:lnTo>
                <a:lnTo>
                  <a:pt x="2103438" y="2701027"/>
                </a:lnTo>
                <a:lnTo>
                  <a:pt x="2094548" y="2697840"/>
                </a:lnTo>
                <a:lnTo>
                  <a:pt x="2084706" y="2694653"/>
                </a:lnTo>
                <a:lnTo>
                  <a:pt x="2074863" y="2692103"/>
                </a:lnTo>
                <a:lnTo>
                  <a:pt x="2064068" y="2689553"/>
                </a:lnTo>
                <a:lnTo>
                  <a:pt x="2042796" y="2684772"/>
                </a:lnTo>
                <a:lnTo>
                  <a:pt x="2020570" y="2680310"/>
                </a:lnTo>
                <a:lnTo>
                  <a:pt x="1998980" y="2676485"/>
                </a:lnTo>
                <a:lnTo>
                  <a:pt x="1998980" y="2594571"/>
                </a:lnTo>
                <a:lnTo>
                  <a:pt x="2018030" y="2596802"/>
                </a:lnTo>
                <a:lnTo>
                  <a:pt x="2025016" y="2598077"/>
                </a:lnTo>
                <a:lnTo>
                  <a:pt x="2032000" y="2599670"/>
                </a:lnTo>
                <a:lnTo>
                  <a:pt x="2047240" y="2603495"/>
                </a:lnTo>
                <a:lnTo>
                  <a:pt x="2061846" y="2607958"/>
                </a:lnTo>
                <a:lnTo>
                  <a:pt x="2073593" y="2612420"/>
                </a:lnTo>
                <a:lnTo>
                  <a:pt x="2080260" y="2614970"/>
                </a:lnTo>
                <a:lnTo>
                  <a:pt x="2082483" y="2616245"/>
                </a:lnTo>
                <a:lnTo>
                  <a:pt x="2083118" y="2616245"/>
                </a:lnTo>
                <a:lnTo>
                  <a:pt x="2086610" y="2618794"/>
                </a:lnTo>
                <a:lnTo>
                  <a:pt x="2088516" y="2619751"/>
                </a:lnTo>
                <a:lnTo>
                  <a:pt x="2090420" y="2621026"/>
                </a:lnTo>
                <a:lnTo>
                  <a:pt x="2095183" y="2622300"/>
                </a:lnTo>
                <a:lnTo>
                  <a:pt x="2100898" y="2622938"/>
                </a:lnTo>
                <a:lnTo>
                  <a:pt x="2106613" y="2622938"/>
                </a:lnTo>
                <a:lnTo>
                  <a:pt x="2112646" y="2622619"/>
                </a:lnTo>
                <a:lnTo>
                  <a:pt x="2118360" y="2621982"/>
                </a:lnTo>
                <a:lnTo>
                  <a:pt x="2124393" y="2620388"/>
                </a:lnTo>
                <a:lnTo>
                  <a:pt x="2129790" y="2618794"/>
                </a:lnTo>
                <a:lnTo>
                  <a:pt x="2135188" y="2616563"/>
                </a:lnTo>
                <a:lnTo>
                  <a:pt x="2139633" y="2614332"/>
                </a:lnTo>
                <a:lnTo>
                  <a:pt x="2143760" y="2612101"/>
                </a:lnTo>
                <a:lnTo>
                  <a:pt x="2146618" y="2609232"/>
                </a:lnTo>
                <a:lnTo>
                  <a:pt x="2147570" y="2607958"/>
                </a:lnTo>
                <a:lnTo>
                  <a:pt x="2148523" y="2606683"/>
                </a:lnTo>
                <a:lnTo>
                  <a:pt x="2148840" y="2605089"/>
                </a:lnTo>
                <a:lnTo>
                  <a:pt x="2148840" y="2604133"/>
                </a:lnTo>
                <a:lnTo>
                  <a:pt x="2148523" y="2602858"/>
                </a:lnTo>
                <a:lnTo>
                  <a:pt x="2148206" y="2601583"/>
                </a:lnTo>
                <a:lnTo>
                  <a:pt x="2146936" y="2600627"/>
                </a:lnTo>
                <a:lnTo>
                  <a:pt x="2145666" y="2599352"/>
                </a:lnTo>
                <a:lnTo>
                  <a:pt x="2141220" y="2596483"/>
                </a:lnTo>
                <a:lnTo>
                  <a:pt x="2136776" y="2593615"/>
                </a:lnTo>
                <a:lnTo>
                  <a:pt x="2131060" y="2591383"/>
                </a:lnTo>
                <a:lnTo>
                  <a:pt x="2125663" y="2588515"/>
                </a:lnTo>
                <a:lnTo>
                  <a:pt x="2112646" y="2583734"/>
                </a:lnTo>
                <a:lnTo>
                  <a:pt x="2098358" y="2579590"/>
                </a:lnTo>
                <a:lnTo>
                  <a:pt x="2083436" y="2575766"/>
                </a:lnTo>
                <a:lnTo>
                  <a:pt x="2067878" y="2572259"/>
                </a:lnTo>
                <a:lnTo>
                  <a:pt x="2052638" y="2569710"/>
                </a:lnTo>
                <a:lnTo>
                  <a:pt x="2038033" y="2567479"/>
                </a:lnTo>
                <a:lnTo>
                  <a:pt x="2018666" y="2565566"/>
                </a:lnTo>
                <a:lnTo>
                  <a:pt x="1998980" y="2564291"/>
                </a:lnTo>
                <a:lnTo>
                  <a:pt x="1998980" y="2546123"/>
                </a:lnTo>
                <a:lnTo>
                  <a:pt x="1998663" y="2545167"/>
                </a:lnTo>
                <a:lnTo>
                  <a:pt x="1997710" y="2543892"/>
                </a:lnTo>
                <a:lnTo>
                  <a:pt x="1996758" y="2542936"/>
                </a:lnTo>
                <a:lnTo>
                  <a:pt x="1995170" y="2542299"/>
                </a:lnTo>
                <a:lnTo>
                  <a:pt x="1992630" y="2541342"/>
                </a:lnTo>
                <a:lnTo>
                  <a:pt x="1990726" y="2540705"/>
                </a:lnTo>
                <a:lnTo>
                  <a:pt x="1987868" y="2540705"/>
                </a:lnTo>
                <a:lnTo>
                  <a:pt x="1985328" y="2540386"/>
                </a:lnTo>
                <a:lnTo>
                  <a:pt x="1938656" y="2540386"/>
                </a:lnTo>
                <a:close/>
                <a:moveTo>
                  <a:pt x="1959293" y="2522537"/>
                </a:moveTo>
                <a:lnTo>
                  <a:pt x="1982788" y="2522856"/>
                </a:lnTo>
                <a:lnTo>
                  <a:pt x="2005966" y="2523493"/>
                </a:lnTo>
                <a:lnTo>
                  <a:pt x="2028826" y="2524450"/>
                </a:lnTo>
                <a:lnTo>
                  <a:pt x="2051368" y="2526043"/>
                </a:lnTo>
                <a:lnTo>
                  <a:pt x="2073910" y="2527637"/>
                </a:lnTo>
                <a:lnTo>
                  <a:pt x="2095500" y="2529868"/>
                </a:lnTo>
                <a:lnTo>
                  <a:pt x="2116773" y="2532737"/>
                </a:lnTo>
                <a:lnTo>
                  <a:pt x="2137728" y="2535605"/>
                </a:lnTo>
                <a:lnTo>
                  <a:pt x="2158048" y="2538793"/>
                </a:lnTo>
                <a:lnTo>
                  <a:pt x="2177733" y="2542299"/>
                </a:lnTo>
                <a:lnTo>
                  <a:pt x="2197100" y="2546123"/>
                </a:lnTo>
                <a:lnTo>
                  <a:pt x="2215516" y="2550586"/>
                </a:lnTo>
                <a:lnTo>
                  <a:pt x="2233613" y="2555367"/>
                </a:lnTo>
                <a:lnTo>
                  <a:pt x="2251076" y="2560148"/>
                </a:lnTo>
                <a:lnTo>
                  <a:pt x="2267586" y="2565247"/>
                </a:lnTo>
                <a:lnTo>
                  <a:pt x="2283778" y="2570666"/>
                </a:lnTo>
                <a:lnTo>
                  <a:pt x="2298700" y="2576403"/>
                </a:lnTo>
                <a:lnTo>
                  <a:pt x="2313306" y="2582140"/>
                </a:lnTo>
                <a:lnTo>
                  <a:pt x="2326640" y="2588515"/>
                </a:lnTo>
                <a:lnTo>
                  <a:pt x="2339658" y="2594889"/>
                </a:lnTo>
                <a:lnTo>
                  <a:pt x="2351723" y="2601583"/>
                </a:lnTo>
                <a:lnTo>
                  <a:pt x="2362518" y="2608914"/>
                </a:lnTo>
                <a:lnTo>
                  <a:pt x="2372996" y="2615607"/>
                </a:lnTo>
                <a:lnTo>
                  <a:pt x="2381886" y="2622938"/>
                </a:lnTo>
                <a:lnTo>
                  <a:pt x="2390140" y="2630587"/>
                </a:lnTo>
                <a:lnTo>
                  <a:pt x="2397443" y="2638237"/>
                </a:lnTo>
                <a:lnTo>
                  <a:pt x="2403793" y="2645568"/>
                </a:lnTo>
                <a:lnTo>
                  <a:pt x="2406016" y="2649711"/>
                </a:lnTo>
                <a:lnTo>
                  <a:pt x="2408873" y="2653855"/>
                </a:lnTo>
                <a:lnTo>
                  <a:pt x="2410778" y="2657998"/>
                </a:lnTo>
                <a:lnTo>
                  <a:pt x="2412683" y="2661823"/>
                </a:lnTo>
                <a:lnTo>
                  <a:pt x="2414270" y="2665967"/>
                </a:lnTo>
                <a:lnTo>
                  <a:pt x="2415540" y="2670110"/>
                </a:lnTo>
                <a:lnTo>
                  <a:pt x="2416810" y="2674254"/>
                </a:lnTo>
                <a:lnTo>
                  <a:pt x="2417446" y="2678397"/>
                </a:lnTo>
                <a:lnTo>
                  <a:pt x="2417763" y="2682541"/>
                </a:lnTo>
                <a:lnTo>
                  <a:pt x="2417763" y="2686684"/>
                </a:lnTo>
                <a:lnTo>
                  <a:pt x="2417763" y="2691147"/>
                </a:lnTo>
                <a:lnTo>
                  <a:pt x="2417446" y="2694971"/>
                </a:lnTo>
                <a:lnTo>
                  <a:pt x="2416810" y="2699434"/>
                </a:lnTo>
                <a:lnTo>
                  <a:pt x="2415540" y="2703896"/>
                </a:lnTo>
                <a:lnTo>
                  <a:pt x="2414270" y="2707721"/>
                </a:lnTo>
                <a:lnTo>
                  <a:pt x="2412683" y="2711864"/>
                </a:lnTo>
                <a:lnTo>
                  <a:pt x="2410778" y="2716008"/>
                </a:lnTo>
                <a:lnTo>
                  <a:pt x="2408873" y="2720151"/>
                </a:lnTo>
                <a:lnTo>
                  <a:pt x="2406016" y="2723976"/>
                </a:lnTo>
                <a:lnTo>
                  <a:pt x="2403793" y="2728120"/>
                </a:lnTo>
                <a:lnTo>
                  <a:pt x="2397443" y="2735769"/>
                </a:lnTo>
                <a:lnTo>
                  <a:pt x="2390140" y="2743419"/>
                </a:lnTo>
                <a:lnTo>
                  <a:pt x="2381886" y="2751068"/>
                </a:lnTo>
                <a:lnTo>
                  <a:pt x="2372996" y="2758080"/>
                </a:lnTo>
                <a:lnTo>
                  <a:pt x="2362518" y="2765093"/>
                </a:lnTo>
                <a:lnTo>
                  <a:pt x="2351723" y="2772105"/>
                </a:lnTo>
                <a:lnTo>
                  <a:pt x="2339658" y="2778798"/>
                </a:lnTo>
                <a:lnTo>
                  <a:pt x="2326640" y="2785173"/>
                </a:lnTo>
                <a:lnTo>
                  <a:pt x="2313306" y="2791229"/>
                </a:lnTo>
                <a:lnTo>
                  <a:pt x="2298700" y="2797284"/>
                </a:lnTo>
                <a:lnTo>
                  <a:pt x="2283778" y="2803340"/>
                </a:lnTo>
                <a:lnTo>
                  <a:pt x="2267586" y="2808440"/>
                </a:lnTo>
                <a:lnTo>
                  <a:pt x="2251076" y="2813540"/>
                </a:lnTo>
                <a:lnTo>
                  <a:pt x="2233613" y="2818640"/>
                </a:lnTo>
                <a:lnTo>
                  <a:pt x="2215516" y="2823102"/>
                </a:lnTo>
                <a:lnTo>
                  <a:pt x="2197100" y="2827245"/>
                </a:lnTo>
                <a:lnTo>
                  <a:pt x="2177733" y="2831389"/>
                </a:lnTo>
                <a:lnTo>
                  <a:pt x="2158048" y="2834895"/>
                </a:lnTo>
                <a:lnTo>
                  <a:pt x="2137728" y="2838401"/>
                </a:lnTo>
                <a:lnTo>
                  <a:pt x="2116773" y="2841270"/>
                </a:lnTo>
                <a:lnTo>
                  <a:pt x="2095500" y="2844138"/>
                </a:lnTo>
                <a:lnTo>
                  <a:pt x="2073910" y="2846051"/>
                </a:lnTo>
                <a:lnTo>
                  <a:pt x="2051368" y="2847963"/>
                </a:lnTo>
                <a:lnTo>
                  <a:pt x="2028826" y="2849238"/>
                </a:lnTo>
                <a:lnTo>
                  <a:pt x="2005966" y="2850513"/>
                </a:lnTo>
                <a:lnTo>
                  <a:pt x="1982788" y="2851150"/>
                </a:lnTo>
                <a:lnTo>
                  <a:pt x="1959293" y="2851150"/>
                </a:lnTo>
                <a:lnTo>
                  <a:pt x="1935480" y="2851150"/>
                </a:lnTo>
                <a:lnTo>
                  <a:pt x="1912303" y="2850513"/>
                </a:lnTo>
                <a:lnTo>
                  <a:pt x="1889443" y="2849238"/>
                </a:lnTo>
                <a:lnTo>
                  <a:pt x="1866900" y="2847963"/>
                </a:lnTo>
                <a:lnTo>
                  <a:pt x="1844358" y="2846051"/>
                </a:lnTo>
                <a:lnTo>
                  <a:pt x="1822768" y="2844138"/>
                </a:lnTo>
                <a:lnTo>
                  <a:pt x="1801496" y="2841270"/>
                </a:lnTo>
                <a:lnTo>
                  <a:pt x="1780540" y="2838401"/>
                </a:lnTo>
                <a:lnTo>
                  <a:pt x="1760220" y="2834895"/>
                </a:lnTo>
                <a:lnTo>
                  <a:pt x="1740536" y="2831389"/>
                </a:lnTo>
                <a:lnTo>
                  <a:pt x="1721168" y="2827245"/>
                </a:lnTo>
                <a:lnTo>
                  <a:pt x="1702753" y="2823102"/>
                </a:lnTo>
                <a:lnTo>
                  <a:pt x="1684656" y="2818640"/>
                </a:lnTo>
                <a:lnTo>
                  <a:pt x="1667193" y="2813540"/>
                </a:lnTo>
                <a:lnTo>
                  <a:pt x="1650683" y="2808440"/>
                </a:lnTo>
                <a:lnTo>
                  <a:pt x="1634490" y="2803340"/>
                </a:lnTo>
                <a:lnTo>
                  <a:pt x="1619568" y="2797284"/>
                </a:lnTo>
                <a:lnTo>
                  <a:pt x="1604963" y="2791229"/>
                </a:lnTo>
                <a:lnTo>
                  <a:pt x="1591628" y="2785173"/>
                </a:lnTo>
                <a:lnTo>
                  <a:pt x="1578610" y="2778798"/>
                </a:lnTo>
                <a:lnTo>
                  <a:pt x="1566863" y="2772105"/>
                </a:lnTo>
                <a:lnTo>
                  <a:pt x="1555750" y="2765093"/>
                </a:lnTo>
                <a:lnTo>
                  <a:pt x="1545273" y="2758080"/>
                </a:lnTo>
                <a:lnTo>
                  <a:pt x="1536383" y="2751068"/>
                </a:lnTo>
                <a:lnTo>
                  <a:pt x="1528128" y="2743419"/>
                </a:lnTo>
                <a:lnTo>
                  <a:pt x="1520826" y="2735769"/>
                </a:lnTo>
                <a:lnTo>
                  <a:pt x="1514793" y="2728120"/>
                </a:lnTo>
                <a:lnTo>
                  <a:pt x="1511936" y="2723976"/>
                </a:lnTo>
                <a:lnTo>
                  <a:pt x="1509396" y="2720151"/>
                </a:lnTo>
                <a:lnTo>
                  <a:pt x="1507490" y="2716008"/>
                </a:lnTo>
                <a:lnTo>
                  <a:pt x="1505586" y="2711864"/>
                </a:lnTo>
                <a:lnTo>
                  <a:pt x="1503998" y="2707721"/>
                </a:lnTo>
                <a:lnTo>
                  <a:pt x="1502410" y="2703896"/>
                </a:lnTo>
                <a:lnTo>
                  <a:pt x="1501776" y="2699434"/>
                </a:lnTo>
                <a:lnTo>
                  <a:pt x="1500823" y="2694971"/>
                </a:lnTo>
                <a:lnTo>
                  <a:pt x="1500506" y="2691147"/>
                </a:lnTo>
                <a:lnTo>
                  <a:pt x="1500188" y="2686684"/>
                </a:lnTo>
                <a:lnTo>
                  <a:pt x="1500506" y="2682541"/>
                </a:lnTo>
                <a:lnTo>
                  <a:pt x="1500823" y="2678397"/>
                </a:lnTo>
                <a:lnTo>
                  <a:pt x="1501776" y="2674254"/>
                </a:lnTo>
                <a:lnTo>
                  <a:pt x="1502410" y="2670110"/>
                </a:lnTo>
                <a:lnTo>
                  <a:pt x="1503998" y="2665967"/>
                </a:lnTo>
                <a:lnTo>
                  <a:pt x="1505586" y="2661823"/>
                </a:lnTo>
                <a:lnTo>
                  <a:pt x="1507490" y="2657998"/>
                </a:lnTo>
                <a:lnTo>
                  <a:pt x="1509396" y="2653855"/>
                </a:lnTo>
                <a:lnTo>
                  <a:pt x="1511936" y="2649711"/>
                </a:lnTo>
                <a:lnTo>
                  <a:pt x="1514793" y="2645568"/>
                </a:lnTo>
                <a:lnTo>
                  <a:pt x="1520826" y="2638237"/>
                </a:lnTo>
                <a:lnTo>
                  <a:pt x="1528128" y="2630587"/>
                </a:lnTo>
                <a:lnTo>
                  <a:pt x="1536383" y="2622938"/>
                </a:lnTo>
                <a:lnTo>
                  <a:pt x="1545273" y="2615607"/>
                </a:lnTo>
                <a:lnTo>
                  <a:pt x="1555750" y="2608914"/>
                </a:lnTo>
                <a:lnTo>
                  <a:pt x="1566863" y="2601583"/>
                </a:lnTo>
                <a:lnTo>
                  <a:pt x="1578610" y="2594889"/>
                </a:lnTo>
                <a:lnTo>
                  <a:pt x="1591628" y="2588515"/>
                </a:lnTo>
                <a:lnTo>
                  <a:pt x="1604963" y="2582140"/>
                </a:lnTo>
                <a:lnTo>
                  <a:pt x="1619568" y="2576403"/>
                </a:lnTo>
                <a:lnTo>
                  <a:pt x="1634490" y="2570666"/>
                </a:lnTo>
                <a:lnTo>
                  <a:pt x="1650683" y="2565247"/>
                </a:lnTo>
                <a:lnTo>
                  <a:pt x="1667193" y="2560148"/>
                </a:lnTo>
                <a:lnTo>
                  <a:pt x="1684656" y="2555367"/>
                </a:lnTo>
                <a:lnTo>
                  <a:pt x="1702753" y="2550586"/>
                </a:lnTo>
                <a:lnTo>
                  <a:pt x="1721168" y="2546123"/>
                </a:lnTo>
                <a:lnTo>
                  <a:pt x="1740536" y="2542299"/>
                </a:lnTo>
                <a:lnTo>
                  <a:pt x="1760220" y="2538793"/>
                </a:lnTo>
                <a:lnTo>
                  <a:pt x="1780540" y="2535605"/>
                </a:lnTo>
                <a:lnTo>
                  <a:pt x="1801496" y="2532737"/>
                </a:lnTo>
                <a:lnTo>
                  <a:pt x="1822768" y="2529868"/>
                </a:lnTo>
                <a:lnTo>
                  <a:pt x="1844358" y="2527637"/>
                </a:lnTo>
                <a:lnTo>
                  <a:pt x="1866900" y="2526043"/>
                </a:lnTo>
                <a:lnTo>
                  <a:pt x="1889443" y="2524450"/>
                </a:lnTo>
                <a:lnTo>
                  <a:pt x="1912303" y="2523493"/>
                </a:lnTo>
                <a:lnTo>
                  <a:pt x="1935480" y="2522856"/>
                </a:lnTo>
                <a:lnTo>
                  <a:pt x="1959293" y="2522537"/>
                </a:lnTo>
                <a:close/>
                <a:moveTo>
                  <a:pt x="2854584" y="2507933"/>
                </a:moveTo>
                <a:lnTo>
                  <a:pt x="2854584" y="2625091"/>
                </a:lnTo>
                <a:lnTo>
                  <a:pt x="2873946" y="2630488"/>
                </a:lnTo>
                <a:lnTo>
                  <a:pt x="2893626" y="2636203"/>
                </a:lnTo>
                <a:lnTo>
                  <a:pt x="2914258" y="2640966"/>
                </a:lnTo>
                <a:lnTo>
                  <a:pt x="2935524" y="2645728"/>
                </a:lnTo>
                <a:lnTo>
                  <a:pt x="2935524" y="2529523"/>
                </a:lnTo>
                <a:lnTo>
                  <a:pt x="2914258" y="2524761"/>
                </a:lnTo>
                <a:lnTo>
                  <a:pt x="2893626" y="2519363"/>
                </a:lnTo>
                <a:lnTo>
                  <a:pt x="2873946" y="2513965"/>
                </a:lnTo>
                <a:lnTo>
                  <a:pt x="2854584" y="2507933"/>
                </a:lnTo>
                <a:close/>
                <a:moveTo>
                  <a:pt x="2692385" y="2444750"/>
                </a:moveTo>
                <a:lnTo>
                  <a:pt x="2692385" y="2542223"/>
                </a:lnTo>
                <a:lnTo>
                  <a:pt x="2695241" y="2545081"/>
                </a:lnTo>
                <a:lnTo>
                  <a:pt x="2698098" y="2548256"/>
                </a:lnTo>
                <a:lnTo>
                  <a:pt x="2705399" y="2554923"/>
                </a:lnTo>
                <a:lnTo>
                  <a:pt x="2714921" y="2561591"/>
                </a:lnTo>
                <a:lnTo>
                  <a:pt x="2725078" y="2568576"/>
                </a:lnTo>
                <a:lnTo>
                  <a:pt x="2737140" y="2576196"/>
                </a:lnTo>
                <a:lnTo>
                  <a:pt x="2748884" y="2582863"/>
                </a:lnTo>
                <a:lnTo>
                  <a:pt x="2761581" y="2589213"/>
                </a:lnTo>
                <a:lnTo>
                  <a:pt x="2773325" y="2595246"/>
                </a:lnTo>
                <a:lnTo>
                  <a:pt x="2773325" y="2486343"/>
                </a:lnTo>
                <a:lnTo>
                  <a:pt x="2758407" y="2480628"/>
                </a:lnTo>
                <a:lnTo>
                  <a:pt x="2744441" y="2475230"/>
                </a:lnTo>
                <a:lnTo>
                  <a:pt x="2732379" y="2469198"/>
                </a:lnTo>
                <a:lnTo>
                  <a:pt x="2721269" y="2464118"/>
                </a:lnTo>
                <a:lnTo>
                  <a:pt x="2712064" y="2458720"/>
                </a:lnTo>
                <a:lnTo>
                  <a:pt x="2704446" y="2453958"/>
                </a:lnTo>
                <a:lnTo>
                  <a:pt x="2697781" y="2449195"/>
                </a:lnTo>
                <a:lnTo>
                  <a:pt x="2692385" y="2444750"/>
                </a:lnTo>
                <a:close/>
                <a:moveTo>
                  <a:pt x="3744614" y="2439353"/>
                </a:moveTo>
                <a:lnTo>
                  <a:pt x="3737949" y="2444433"/>
                </a:lnTo>
                <a:lnTo>
                  <a:pt x="3730648" y="2449195"/>
                </a:lnTo>
                <a:lnTo>
                  <a:pt x="3722713" y="2454275"/>
                </a:lnTo>
                <a:lnTo>
                  <a:pt x="3715095" y="2459038"/>
                </a:lnTo>
                <a:lnTo>
                  <a:pt x="3706524" y="2462848"/>
                </a:lnTo>
                <a:lnTo>
                  <a:pt x="3698907" y="2466975"/>
                </a:lnTo>
                <a:lnTo>
                  <a:pt x="3691289" y="2470468"/>
                </a:lnTo>
                <a:lnTo>
                  <a:pt x="3683671" y="2473325"/>
                </a:lnTo>
                <a:lnTo>
                  <a:pt x="3683671" y="2592706"/>
                </a:lnTo>
                <a:lnTo>
                  <a:pt x="3692558" y="2588578"/>
                </a:lnTo>
                <a:lnTo>
                  <a:pt x="3701128" y="2583816"/>
                </a:lnTo>
                <a:lnTo>
                  <a:pt x="3709381" y="2579053"/>
                </a:lnTo>
                <a:lnTo>
                  <a:pt x="3717634" y="2573973"/>
                </a:lnTo>
                <a:lnTo>
                  <a:pt x="3725252" y="2568258"/>
                </a:lnTo>
                <a:lnTo>
                  <a:pt x="3732235" y="2563178"/>
                </a:lnTo>
                <a:lnTo>
                  <a:pt x="3738901" y="2557781"/>
                </a:lnTo>
                <a:lnTo>
                  <a:pt x="3744614" y="2553018"/>
                </a:lnTo>
                <a:lnTo>
                  <a:pt x="3744614" y="2439353"/>
                </a:lnTo>
                <a:close/>
                <a:moveTo>
                  <a:pt x="3151360" y="2322195"/>
                </a:moveTo>
                <a:lnTo>
                  <a:pt x="3151360" y="2437130"/>
                </a:lnTo>
                <a:lnTo>
                  <a:pt x="3174848" y="2437765"/>
                </a:lnTo>
                <a:lnTo>
                  <a:pt x="3198972" y="2437765"/>
                </a:lnTo>
                <a:lnTo>
                  <a:pt x="3215477" y="2437765"/>
                </a:lnTo>
                <a:lnTo>
                  <a:pt x="3231983" y="2437448"/>
                </a:lnTo>
                <a:lnTo>
                  <a:pt x="3231983" y="2322512"/>
                </a:lnTo>
                <a:lnTo>
                  <a:pt x="3198972" y="2323147"/>
                </a:lnTo>
                <a:lnTo>
                  <a:pt x="3174848" y="2323147"/>
                </a:lnTo>
                <a:lnTo>
                  <a:pt x="3151360" y="2322195"/>
                </a:lnTo>
                <a:close/>
                <a:moveTo>
                  <a:pt x="3815080" y="2317750"/>
                </a:moveTo>
                <a:lnTo>
                  <a:pt x="3816033" y="2325370"/>
                </a:lnTo>
                <a:lnTo>
                  <a:pt x="3816350" y="2332673"/>
                </a:lnTo>
                <a:lnTo>
                  <a:pt x="3816350" y="2483803"/>
                </a:lnTo>
                <a:lnTo>
                  <a:pt x="3816033" y="2484438"/>
                </a:lnTo>
                <a:lnTo>
                  <a:pt x="3815398" y="2493010"/>
                </a:lnTo>
                <a:lnTo>
                  <a:pt x="3814763" y="2498408"/>
                </a:lnTo>
                <a:lnTo>
                  <a:pt x="3813493" y="2504123"/>
                </a:lnTo>
                <a:lnTo>
                  <a:pt x="3811906" y="2509520"/>
                </a:lnTo>
                <a:lnTo>
                  <a:pt x="3810319" y="2514600"/>
                </a:lnTo>
                <a:lnTo>
                  <a:pt x="3808097" y="2520316"/>
                </a:lnTo>
                <a:lnTo>
                  <a:pt x="3805558" y="2525713"/>
                </a:lnTo>
                <a:lnTo>
                  <a:pt x="3803019" y="2530793"/>
                </a:lnTo>
                <a:lnTo>
                  <a:pt x="3799844" y="2536508"/>
                </a:lnTo>
                <a:lnTo>
                  <a:pt x="3796036" y="2541588"/>
                </a:lnTo>
                <a:lnTo>
                  <a:pt x="3792226" y="2546668"/>
                </a:lnTo>
                <a:lnTo>
                  <a:pt x="3788418" y="2551748"/>
                </a:lnTo>
                <a:lnTo>
                  <a:pt x="3783974" y="2556828"/>
                </a:lnTo>
                <a:lnTo>
                  <a:pt x="3779212" y="2561591"/>
                </a:lnTo>
                <a:lnTo>
                  <a:pt x="3774134" y="2566671"/>
                </a:lnTo>
                <a:lnTo>
                  <a:pt x="3768420" y="2571433"/>
                </a:lnTo>
                <a:lnTo>
                  <a:pt x="3763024" y="2576513"/>
                </a:lnTo>
                <a:lnTo>
                  <a:pt x="3750963" y="2586038"/>
                </a:lnTo>
                <a:lnTo>
                  <a:pt x="3737314" y="2595246"/>
                </a:lnTo>
                <a:lnTo>
                  <a:pt x="3722713" y="2604136"/>
                </a:lnTo>
                <a:lnTo>
                  <a:pt x="3707477" y="2613026"/>
                </a:lnTo>
                <a:lnTo>
                  <a:pt x="3690971" y="2621281"/>
                </a:lnTo>
                <a:lnTo>
                  <a:pt x="3673513" y="2628901"/>
                </a:lnTo>
                <a:lnTo>
                  <a:pt x="3655103" y="2636838"/>
                </a:lnTo>
                <a:lnTo>
                  <a:pt x="3635424" y="2644458"/>
                </a:lnTo>
                <a:lnTo>
                  <a:pt x="3615109" y="2651443"/>
                </a:lnTo>
                <a:lnTo>
                  <a:pt x="3593842" y="2658111"/>
                </a:lnTo>
                <a:lnTo>
                  <a:pt x="3571941" y="2664461"/>
                </a:lnTo>
                <a:lnTo>
                  <a:pt x="3549087" y="2670493"/>
                </a:lnTo>
                <a:lnTo>
                  <a:pt x="3525281" y="2675891"/>
                </a:lnTo>
                <a:lnTo>
                  <a:pt x="3501157" y="2680971"/>
                </a:lnTo>
                <a:lnTo>
                  <a:pt x="3476082" y="2685733"/>
                </a:lnTo>
                <a:lnTo>
                  <a:pt x="3450371" y="2689861"/>
                </a:lnTo>
                <a:lnTo>
                  <a:pt x="3424343" y="2693671"/>
                </a:lnTo>
                <a:lnTo>
                  <a:pt x="3397680" y="2697163"/>
                </a:lnTo>
                <a:lnTo>
                  <a:pt x="3370065" y="2700021"/>
                </a:lnTo>
                <a:lnTo>
                  <a:pt x="3341815" y="2702561"/>
                </a:lnTo>
                <a:lnTo>
                  <a:pt x="3313565" y="2704466"/>
                </a:lnTo>
                <a:lnTo>
                  <a:pt x="3284680" y="2705736"/>
                </a:lnTo>
                <a:lnTo>
                  <a:pt x="3255478" y="2706371"/>
                </a:lnTo>
                <a:lnTo>
                  <a:pt x="3225959" y="2706688"/>
                </a:lnTo>
                <a:lnTo>
                  <a:pt x="3195487" y="2706371"/>
                </a:lnTo>
                <a:lnTo>
                  <a:pt x="3165650" y="2705736"/>
                </a:lnTo>
                <a:lnTo>
                  <a:pt x="3136130" y="2704148"/>
                </a:lnTo>
                <a:lnTo>
                  <a:pt x="3106928" y="2701926"/>
                </a:lnTo>
                <a:lnTo>
                  <a:pt x="3078678" y="2699703"/>
                </a:lnTo>
                <a:lnTo>
                  <a:pt x="3050428" y="2696528"/>
                </a:lnTo>
                <a:lnTo>
                  <a:pt x="3022813" y="2693353"/>
                </a:lnTo>
                <a:lnTo>
                  <a:pt x="2996150" y="2688908"/>
                </a:lnTo>
                <a:lnTo>
                  <a:pt x="2970122" y="2684781"/>
                </a:lnTo>
                <a:lnTo>
                  <a:pt x="2944729" y="2680018"/>
                </a:lnTo>
                <a:lnTo>
                  <a:pt x="2919971" y="2674303"/>
                </a:lnTo>
                <a:lnTo>
                  <a:pt x="2895847" y="2668588"/>
                </a:lnTo>
                <a:lnTo>
                  <a:pt x="2872994" y="2662556"/>
                </a:lnTo>
                <a:lnTo>
                  <a:pt x="2850775" y="2655888"/>
                </a:lnTo>
                <a:lnTo>
                  <a:pt x="2829190" y="2648903"/>
                </a:lnTo>
                <a:lnTo>
                  <a:pt x="2808876" y="2641601"/>
                </a:lnTo>
                <a:lnTo>
                  <a:pt x="2789196" y="2633663"/>
                </a:lnTo>
                <a:lnTo>
                  <a:pt x="2770469" y="2625408"/>
                </a:lnTo>
                <a:lnTo>
                  <a:pt x="2753328" y="2617153"/>
                </a:lnTo>
                <a:lnTo>
                  <a:pt x="2736823" y="2608581"/>
                </a:lnTo>
                <a:lnTo>
                  <a:pt x="2721269" y="2599373"/>
                </a:lnTo>
                <a:lnTo>
                  <a:pt x="2706986" y="2590483"/>
                </a:lnTo>
                <a:lnTo>
                  <a:pt x="2693972" y="2580641"/>
                </a:lnTo>
                <a:lnTo>
                  <a:pt x="2688258" y="2575878"/>
                </a:lnTo>
                <a:lnTo>
                  <a:pt x="2682227" y="2570798"/>
                </a:lnTo>
                <a:lnTo>
                  <a:pt x="2676831" y="2566036"/>
                </a:lnTo>
                <a:lnTo>
                  <a:pt x="2671753" y="2560956"/>
                </a:lnTo>
                <a:lnTo>
                  <a:pt x="2666991" y="2555558"/>
                </a:lnTo>
                <a:lnTo>
                  <a:pt x="2662548" y="2550161"/>
                </a:lnTo>
                <a:lnTo>
                  <a:pt x="2658104" y="2545081"/>
                </a:lnTo>
                <a:lnTo>
                  <a:pt x="2654612" y="2540001"/>
                </a:lnTo>
                <a:lnTo>
                  <a:pt x="2651121" y="2534286"/>
                </a:lnTo>
                <a:lnTo>
                  <a:pt x="2647947" y="2528888"/>
                </a:lnTo>
                <a:lnTo>
                  <a:pt x="2645090" y="2523808"/>
                </a:lnTo>
                <a:lnTo>
                  <a:pt x="2642868" y="2518093"/>
                </a:lnTo>
                <a:lnTo>
                  <a:pt x="2640329" y="2512695"/>
                </a:lnTo>
                <a:lnTo>
                  <a:pt x="2638742" y="2506663"/>
                </a:lnTo>
                <a:lnTo>
                  <a:pt x="2637789" y="2501265"/>
                </a:lnTo>
                <a:lnTo>
                  <a:pt x="2636520" y="2495868"/>
                </a:lnTo>
                <a:lnTo>
                  <a:pt x="2636202" y="2489835"/>
                </a:lnTo>
                <a:lnTo>
                  <a:pt x="2635885" y="2484438"/>
                </a:lnTo>
                <a:lnTo>
                  <a:pt x="2635250" y="2484438"/>
                </a:lnTo>
                <a:lnTo>
                  <a:pt x="2635250" y="2375535"/>
                </a:lnTo>
                <a:lnTo>
                  <a:pt x="2646360" y="2383790"/>
                </a:lnTo>
                <a:lnTo>
                  <a:pt x="2657786" y="2392045"/>
                </a:lnTo>
                <a:lnTo>
                  <a:pt x="2670166" y="2399983"/>
                </a:lnTo>
                <a:lnTo>
                  <a:pt x="2683180" y="2407285"/>
                </a:lnTo>
                <a:lnTo>
                  <a:pt x="2696511" y="2414905"/>
                </a:lnTo>
                <a:lnTo>
                  <a:pt x="2710160" y="2421890"/>
                </a:lnTo>
                <a:lnTo>
                  <a:pt x="2724761" y="2429193"/>
                </a:lnTo>
                <a:lnTo>
                  <a:pt x="2740314" y="2435860"/>
                </a:lnTo>
                <a:lnTo>
                  <a:pt x="2755550" y="2442210"/>
                </a:lnTo>
                <a:lnTo>
                  <a:pt x="2771738" y="2448243"/>
                </a:lnTo>
                <a:lnTo>
                  <a:pt x="2788244" y="2453958"/>
                </a:lnTo>
                <a:lnTo>
                  <a:pt x="2805384" y="2459673"/>
                </a:lnTo>
                <a:lnTo>
                  <a:pt x="2822525" y="2465070"/>
                </a:lnTo>
                <a:lnTo>
                  <a:pt x="2840300" y="2470150"/>
                </a:lnTo>
                <a:lnTo>
                  <a:pt x="2858393" y="2474913"/>
                </a:lnTo>
                <a:lnTo>
                  <a:pt x="2877120" y="2479675"/>
                </a:lnTo>
                <a:lnTo>
                  <a:pt x="2895530" y="2483803"/>
                </a:lnTo>
                <a:lnTo>
                  <a:pt x="2914892" y="2487930"/>
                </a:lnTo>
                <a:lnTo>
                  <a:pt x="2934255" y="2491423"/>
                </a:lnTo>
                <a:lnTo>
                  <a:pt x="2953617" y="2494915"/>
                </a:lnTo>
                <a:lnTo>
                  <a:pt x="2973614" y="2498090"/>
                </a:lnTo>
                <a:lnTo>
                  <a:pt x="2993294" y="2501265"/>
                </a:lnTo>
                <a:lnTo>
                  <a:pt x="3013926" y="2503488"/>
                </a:lnTo>
                <a:lnTo>
                  <a:pt x="3033923" y="2506028"/>
                </a:lnTo>
                <a:lnTo>
                  <a:pt x="3054555" y="2508250"/>
                </a:lnTo>
                <a:lnTo>
                  <a:pt x="3074869" y="2509838"/>
                </a:lnTo>
                <a:lnTo>
                  <a:pt x="3095819" y="2511425"/>
                </a:lnTo>
                <a:lnTo>
                  <a:pt x="3116451" y="2512695"/>
                </a:lnTo>
                <a:lnTo>
                  <a:pt x="3137400" y="2513965"/>
                </a:lnTo>
                <a:lnTo>
                  <a:pt x="3158032" y="2514600"/>
                </a:lnTo>
                <a:lnTo>
                  <a:pt x="3178981" y="2514918"/>
                </a:lnTo>
                <a:lnTo>
                  <a:pt x="3199613" y="2514918"/>
                </a:lnTo>
                <a:lnTo>
                  <a:pt x="3224372" y="2514918"/>
                </a:lnTo>
                <a:lnTo>
                  <a:pt x="3249765" y="2514283"/>
                </a:lnTo>
                <a:lnTo>
                  <a:pt x="3274523" y="2513330"/>
                </a:lnTo>
                <a:lnTo>
                  <a:pt x="3299282" y="2511743"/>
                </a:lnTo>
                <a:lnTo>
                  <a:pt x="3324040" y="2510473"/>
                </a:lnTo>
                <a:lnTo>
                  <a:pt x="3348481" y="2507933"/>
                </a:lnTo>
                <a:lnTo>
                  <a:pt x="3372922" y="2505710"/>
                </a:lnTo>
                <a:lnTo>
                  <a:pt x="3397680" y="2502535"/>
                </a:lnTo>
                <a:lnTo>
                  <a:pt x="3421486" y="2499360"/>
                </a:lnTo>
                <a:lnTo>
                  <a:pt x="3445292" y="2495233"/>
                </a:lnTo>
                <a:lnTo>
                  <a:pt x="3468464" y="2491423"/>
                </a:lnTo>
                <a:lnTo>
                  <a:pt x="3491635" y="2486978"/>
                </a:lnTo>
                <a:lnTo>
                  <a:pt x="3514171" y="2481898"/>
                </a:lnTo>
                <a:lnTo>
                  <a:pt x="3536390" y="2476818"/>
                </a:lnTo>
                <a:lnTo>
                  <a:pt x="3557974" y="2471420"/>
                </a:lnTo>
                <a:lnTo>
                  <a:pt x="3579241" y="2465070"/>
                </a:lnTo>
                <a:lnTo>
                  <a:pt x="3599873" y="2458720"/>
                </a:lnTo>
                <a:lnTo>
                  <a:pt x="3619870" y="2452053"/>
                </a:lnTo>
                <a:lnTo>
                  <a:pt x="3639233" y="2444750"/>
                </a:lnTo>
                <a:lnTo>
                  <a:pt x="3657643" y="2437448"/>
                </a:lnTo>
                <a:lnTo>
                  <a:pt x="3676053" y="2429510"/>
                </a:lnTo>
                <a:lnTo>
                  <a:pt x="3692876" y="2421255"/>
                </a:lnTo>
                <a:lnTo>
                  <a:pt x="3709381" y="2412365"/>
                </a:lnTo>
                <a:lnTo>
                  <a:pt x="3724935" y="2403475"/>
                </a:lnTo>
                <a:lnTo>
                  <a:pt x="3739853" y="2393950"/>
                </a:lnTo>
                <a:lnTo>
                  <a:pt x="3753502" y="2384108"/>
                </a:lnTo>
                <a:lnTo>
                  <a:pt x="3766198" y="2374265"/>
                </a:lnTo>
                <a:lnTo>
                  <a:pt x="3772547" y="2368550"/>
                </a:lnTo>
                <a:lnTo>
                  <a:pt x="3777943" y="2363470"/>
                </a:lnTo>
                <a:lnTo>
                  <a:pt x="3783656" y="2358073"/>
                </a:lnTo>
                <a:lnTo>
                  <a:pt x="3789052" y="2352675"/>
                </a:lnTo>
                <a:lnTo>
                  <a:pt x="3793814" y="2346960"/>
                </a:lnTo>
                <a:lnTo>
                  <a:pt x="3798575" y="2341563"/>
                </a:lnTo>
                <a:lnTo>
                  <a:pt x="3803336" y="2335530"/>
                </a:lnTo>
                <a:lnTo>
                  <a:pt x="3807145" y="2329498"/>
                </a:lnTo>
                <a:lnTo>
                  <a:pt x="3811271" y="2323783"/>
                </a:lnTo>
                <a:lnTo>
                  <a:pt x="3815080" y="2317750"/>
                </a:lnTo>
                <a:close/>
                <a:moveTo>
                  <a:pt x="2989478" y="2307907"/>
                </a:moveTo>
                <a:lnTo>
                  <a:pt x="2989478" y="2423478"/>
                </a:lnTo>
                <a:lnTo>
                  <a:pt x="3009158" y="2426018"/>
                </a:lnTo>
                <a:lnTo>
                  <a:pt x="3029472" y="2428240"/>
                </a:lnTo>
                <a:lnTo>
                  <a:pt x="3049469" y="2430780"/>
                </a:lnTo>
                <a:lnTo>
                  <a:pt x="3070419" y="2432685"/>
                </a:lnTo>
                <a:lnTo>
                  <a:pt x="3070419" y="2317432"/>
                </a:lnTo>
                <a:lnTo>
                  <a:pt x="3049469" y="2315527"/>
                </a:lnTo>
                <a:lnTo>
                  <a:pt x="3029472" y="2313305"/>
                </a:lnTo>
                <a:lnTo>
                  <a:pt x="3009158" y="2310765"/>
                </a:lnTo>
                <a:lnTo>
                  <a:pt x="2989478" y="2307907"/>
                </a:lnTo>
                <a:close/>
                <a:moveTo>
                  <a:pt x="2827597" y="2271395"/>
                </a:moveTo>
                <a:lnTo>
                  <a:pt x="2827597" y="2388553"/>
                </a:lnTo>
                <a:lnTo>
                  <a:pt x="2846959" y="2393950"/>
                </a:lnTo>
                <a:lnTo>
                  <a:pt x="2866956" y="2399665"/>
                </a:lnTo>
                <a:lnTo>
                  <a:pt x="2887588" y="2404428"/>
                </a:lnTo>
                <a:lnTo>
                  <a:pt x="2908220" y="2408873"/>
                </a:lnTo>
                <a:lnTo>
                  <a:pt x="2908220" y="2292985"/>
                </a:lnTo>
                <a:lnTo>
                  <a:pt x="2887588" y="2288222"/>
                </a:lnTo>
                <a:lnTo>
                  <a:pt x="2866956" y="2282825"/>
                </a:lnTo>
                <a:lnTo>
                  <a:pt x="2846959" y="2277110"/>
                </a:lnTo>
                <a:lnTo>
                  <a:pt x="2827597" y="2271395"/>
                </a:lnTo>
                <a:close/>
                <a:moveTo>
                  <a:pt x="3717945" y="2227897"/>
                </a:moveTo>
                <a:lnTo>
                  <a:pt x="3711914" y="2232025"/>
                </a:lnTo>
                <a:lnTo>
                  <a:pt x="3704931" y="2235517"/>
                </a:lnTo>
                <a:lnTo>
                  <a:pt x="3696678" y="2239327"/>
                </a:lnTo>
                <a:lnTo>
                  <a:pt x="3688425" y="2242820"/>
                </a:lnTo>
                <a:lnTo>
                  <a:pt x="3671285" y="2249487"/>
                </a:lnTo>
                <a:lnTo>
                  <a:pt x="3656684" y="2255202"/>
                </a:lnTo>
                <a:lnTo>
                  <a:pt x="3656684" y="2356167"/>
                </a:lnTo>
                <a:lnTo>
                  <a:pt x="3665254" y="2351722"/>
                </a:lnTo>
                <a:lnTo>
                  <a:pt x="3674142" y="2347595"/>
                </a:lnTo>
                <a:lnTo>
                  <a:pt x="3682394" y="2342197"/>
                </a:lnTo>
                <a:lnTo>
                  <a:pt x="3690647" y="2337117"/>
                </a:lnTo>
                <a:lnTo>
                  <a:pt x="3698582" y="2331720"/>
                </a:lnTo>
                <a:lnTo>
                  <a:pt x="3705566" y="2326640"/>
                </a:lnTo>
                <a:lnTo>
                  <a:pt x="3711914" y="2321560"/>
                </a:lnTo>
                <a:lnTo>
                  <a:pt x="3717945" y="2316162"/>
                </a:lnTo>
                <a:lnTo>
                  <a:pt x="3717945" y="2227897"/>
                </a:lnTo>
                <a:close/>
                <a:moveTo>
                  <a:pt x="2665715" y="2187575"/>
                </a:moveTo>
                <a:lnTo>
                  <a:pt x="2665715" y="2305685"/>
                </a:lnTo>
                <a:lnTo>
                  <a:pt x="2668254" y="2308542"/>
                </a:lnTo>
                <a:lnTo>
                  <a:pt x="2671429" y="2311717"/>
                </a:lnTo>
                <a:lnTo>
                  <a:pt x="2678729" y="2318385"/>
                </a:lnTo>
                <a:lnTo>
                  <a:pt x="2687934" y="2325052"/>
                </a:lnTo>
                <a:lnTo>
                  <a:pt x="2698726" y="2332037"/>
                </a:lnTo>
                <a:lnTo>
                  <a:pt x="2710153" y="2339657"/>
                </a:lnTo>
                <a:lnTo>
                  <a:pt x="2722215" y="2346325"/>
                </a:lnTo>
                <a:lnTo>
                  <a:pt x="2734594" y="2352675"/>
                </a:lnTo>
                <a:lnTo>
                  <a:pt x="2746656" y="2358390"/>
                </a:lnTo>
                <a:lnTo>
                  <a:pt x="2746656" y="2239327"/>
                </a:lnTo>
                <a:lnTo>
                  <a:pt x="2734594" y="2233612"/>
                </a:lnTo>
                <a:lnTo>
                  <a:pt x="2723167" y="2227580"/>
                </a:lnTo>
                <a:lnTo>
                  <a:pt x="2712058" y="2221230"/>
                </a:lnTo>
                <a:lnTo>
                  <a:pt x="2701583" y="2214562"/>
                </a:lnTo>
                <a:lnTo>
                  <a:pt x="2691743" y="2208212"/>
                </a:lnTo>
                <a:lnTo>
                  <a:pt x="2682538" y="2201545"/>
                </a:lnTo>
                <a:lnTo>
                  <a:pt x="2673650" y="2194560"/>
                </a:lnTo>
                <a:lnTo>
                  <a:pt x="2665715" y="2187575"/>
                </a:lnTo>
                <a:close/>
                <a:moveTo>
                  <a:pt x="2609850" y="2081212"/>
                </a:moveTo>
                <a:lnTo>
                  <a:pt x="2613342" y="2087245"/>
                </a:lnTo>
                <a:lnTo>
                  <a:pt x="2617468" y="2092960"/>
                </a:lnTo>
                <a:lnTo>
                  <a:pt x="2621594" y="2098675"/>
                </a:lnTo>
                <a:lnTo>
                  <a:pt x="2626038" y="2104390"/>
                </a:lnTo>
                <a:lnTo>
                  <a:pt x="2631117" y="2110105"/>
                </a:lnTo>
                <a:lnTo>
                  <a:pt x="2635878" y="2115502"/>
                </a:lnTo>
                <a:lnTo>
                  <a:pt x="2641274" y="2120900"/>
                </a:lnTo>
                <a:lnTo>
                  <a:pt x="2646988" y="2126615"/>
                </a:lnTo>
                <a:lnTo>
                  <a:pt x="2658732" y="2136775"/>
                </a:lnTo>
                <a:lnTo>
                  <a:pt x="2671746" y="2146935"/>
                </a:lnTo>
                <a:lnTo>
                  <a:pt x="2685712" y="2157095"/>
                </a:lnTo>
                <a:lnTo>
                  <a:pt x="2700631" y="2165985"/>
                </a:lnTo>
                <a:lnTo>
                  <a:pt x="2715867" y="2175192"/>
                </a:lnTo>
                <a:lnTo>
                  <a:pt x="2732372" y="2183765"/>
                </a:lnTo>
                <a:lnTo>
                  <a:pt x="2749830" y="2192020"/>
                </a:lnTo>
                <a:lnTo>
                  <a:pt x="2767923" y="2199957"/>
                </a:lnTo>
                <a:lnTo>
                  <a:pt x="2786650" y="2207895"/>
                </a:lnTo>
                <a:lnTo>
                  <a:pt x="2805695" y="2214880"/>
                </a:lnTo>
                <a:lnTo>
                  <a:pt x="2826009" y="2221547"/>
                </a:lnTo>
                <a:lnTo>
                  <a:pt x="2846959" y="2227897"/>
                </a:lnTo>
                <a:lnTo>
                  <a:pt x="2867591" y="2234247"/>
                </a:lnTo>
                <a:lnTo>
                  <a:pt x="2889492" y="2239645"/>
                </a:lnTo>
                <a:lnTo>
                  <a:pt x="2912029" y="2245042"/>
                </a:lnTo>
                <a:lnTo>
                  <a:pt x="2934248" y="2250122"/>
                </a:lnTo>
                <a:lnTo>
                  <a:pt x="2957102" y="2254250"/>
                </a:lnTo>
                <a:lnTo>
                  <a:pt x="2980908" y="2258695"/>
                </a:lnTo>
                <a:lnTo>
                  <a:pt x="3004396" y="2262187"/>
                </a:lnTo>
                <a:lnTo>
                  <a:pt x="3028203" y="2265680"/>
                </a:lnTo>
                <a:lnTo>
                  <a:pt x="3052644" y="2268537"/>
                </a:lnTo>
                <a:lnTo>
                  <a:pt x="3077084" y="2271395"/>
                </a:lnTo>
                <a:lnTo>
                  <a:pt x="3101525" y="2273300"/>
                </a:lnTo>
                <a:lnTo>
                  <a:pt x="3125966" y="2275205"/>
                </a:lnTo>
                <a:lnTo>
                  <a:pt x="3150725" y="2276792"/>
                </a:lnTo>
                <a:lnTo>
                  <a:pt x="3175800" y="2277745"/>
                </a:lnTo>
                <a:lnTo>
                  <a:pt x="3200559" y="2278380"/>
                </a:lnTo>
                <a:lnTo>
                  <a:pt x="3225317" y="2278380"/>
                </a:lnTo>
                <a:lnTo>
                  <a:pt x="3246266" y="2278380"/>
                </a:lnTo>
                <a:lnTo>
                  <a:pt x="3267216" y="2278062"/>
                </a:lnTo>
                <a:lnTo>
                  <a:pt x="3288165" y="2277110"/>
                </a:lnTo>
                <a:lnTo>
                  <a:pt x="3308797" y="2276157"/>
                </a:lnTo>
                <a:lnTo>
                  <a:pt x="3329429" y="2274887"/>
                </a:lnTo>
                <a:lnTo>
                  <a:pt x="3350378" y="2273300"/>
                </a:lnTo>
                <a:lnTo>
                  <a:pt x="3371010" y="2271712"/>
                </a:lnTo>
                <a:lnTo>
                  <a:pt x="3391325" y="2269807"/>
                </a:lnTo>
                <a:lnTo>
                  <a:pt x="3411957" y="2267267"/>
                </a:lnTo>
                <a:lnTo>
                  <a:pt x="3431954" y="2264727"/>
                </a:lnTo>
                <a:lnTo>
                  <a:pt x="3451951" y="2261870"/>
                </a:lnTo>
                <a:lnTo>
                  <a:pt x="3471948" y="2258695"/>
                </a:lnTo>
                <a:lnTo>
                  <a:pt x="3491628" y="2255202"/>
                </a:lnTo>
                <a:lnTo>
                  <a:pt x="3510990" y="2251710"/>
                </a:lnTo>
                <a:lnTo>
                  <a:pt x="3530035" y="2247582"/>
                </a:lnTo>
                <a:lnTo>
                  <a:pt x="3548763" y="2243455"/>
                </a:lnTo>
                <a:lnTo>
                  <a:pt x="3567173" y="2239010"/>
                </a:lnTo>
                <a:lnTo>
                  <a:pt x="3585265" y="2233930"/>
                </a:lnTo>
                <a:lnTo>
                  <a:pt x="3603041" y="2229167"/>
                </a:lnTo>
                <a:lnTo>
                  <a:pt x="3620498" y="2223452"/>
                </a:lnTo>
                <a:lnTo>
                  <a:pt x="3637004" y="2218055"/>
                </a:lnTo>
                <a:lnTo>
                  <a:pt x="3653510" y="2212022"/>
                </a:lnTo>
                <a:lnTo>
                  <a:pt x="3669698" y="2206307"/>
                </a:lnTo>
                <a:lnTo>
                  <a:pt x="3685251" y="2199957"/>
                </a:lnTo>
                <a:lnTo>
                  <a:pt x="3700170" y="2193290"/>
                </a:lnTo>
                <a:lnTo>
                  <a:pt x="3714770" y="2185987"/>
                </a:lnTo>
                <a:lnTo>
                  <a:pt x="3728419" y="2179002"/>
                </a:lnTo>
                <a:lnTo>
                  <a:pt x="3741751" y="2171382"/>
                </a:lnTo>
                <a:lnTo>
                  <a:pt x="3754765" y="2164080"/>
                </a:lnTo>
                <a:lnTo>
                  <a:pt x="3767144" y="2156142"/>
                </a:lnTo>
                <a:lnTo>
                  <a:pt x="3778571" y="2147887"/>
                </a:lnTo>
                <a:lnTo>
                  <a:pt x="3789363" y="2139632"/>
                </a:lnTo>
                <a:lnTo>
                  <a:pt x="3789363" y="2247265"/>
                </a:lnTo>
                <a:lnTo>
                  <a:pt x="3788728" y="2247582"/>
                </a:lnTo>
                <a:lnTo>
                  <a:pt x="3788728" y="2252027"/>
                </a:lnTo>
                <a:lnTo>
                  <a:pt x="3788411" y="2256472"/>
                </a:lnTo>
                <a:lnTo>
                  <a:pt x="3787776" y="2261870"/>
                </a:lnTo>
                <a:lnTo>
                  <a:pt x="3786506" y="2267267"/>
                </a:lnTo>
                <a:lnTo>
                  <a:pt x="3785237" y="2272982"/>
                </a:lnTo>
                <a:lnTo>
                  <a:pt x="3783332" y="2278062"/>
                </a:lnTo>
                <a:lnTo>
                  <a:pt x="3781428" y="2283460"/>
                </a:lnTo>
                <a:lnTo>
                  <a:pt x="3778571" y="2289175"/>
                </a:lnTo>
                <a:lnTo>
                  <a:pt x="3775714" y="2294255"/>
                </a:lnTo>
                <a:lnTo>
                  <a:pt x="3772540" y="2299335"/>
                </a:lnTo>
                <a:lnTo>
                  <a:pt x="3769048" y="2304732"/>
                </a:lnTo>
                <a:lnTo>
                  <a:pt x="3765557" y="2310130"/>
                </a:lnTo>
                <a:lnTo>
                  <a:pt x="3761113" y="2315210"/>
                </a:lnTo>
                <a:lnTo>
                  <a:pt x="3756987" y="2320290"/>
                </a:lnTo>
                <a:lnTo>
                  <a:pt x="3752226" y="2325052"/>
                </a:lnTo>
                <a:lnTo>
                  <a:pt x="3747147" y="2330132"/>
                </a:lnTo>
                <a:lnTo>
                  <a:pt x="3741433" y="2334895"/>
                </a:lnTo>
                <a:lnTo>
                  <a:pt x="3736037" y="2339975"/>
                </a:lnTo>
                <a:lnTo>
                  <a:pt x="3723658" y="2349500"/>
                </a:lnTo>
                <a:lnTo>
                  <a:pt x="3710327" y="2358390"/>
                </a:lnTo>
                <a:lnTo>
                  <a:pt x="3696043" y="2367598"/>
                </a:lnTo>
                <a:lnTo>
                  <a:pt x="3680490" y="2376170"/>
                </a:lnTo>
                <a:lnTo>
                  <a:pt x="3663667" y="2384425"/>
                </a:lnTo>
                <a:lnTo>
                  <a:pt x="3646526" y="2392363"/>
                </a:lnTo>
                <a:lnTo>
                  <a:pt x="3627799" y="2400300"/>
                </a:lnTo>
                <a:lnTo>
                  <a:pt x="3608754" y="2407920"/>
                </a:lnTo>
                <a:lnTo>
                  <a:pt x="3588122" y="2414905"/>
                </a:lnTo>
                <a:lnTo>
                  <a:pt x="3566855" y="2421573"/>
                </a:lnTo>
                <a:lnTo>
                  <a:pt x="3544636" y="2427923"/>
                </a:lnTo>
                <a:lnTo>
                  <a:pt x="3522417" y="2433955"/>
                </a:lnTo>
                <a:lnTo>
                  <a:pt x="3498611" y="2439353"/>
                </a:lnTo>
                <a:lnTo>
                  <a:pt x="3474170" y="2444433"/>
                </a:lnTo>
                <a:lnTo>
                  <a:pt x="3449412" y="2449195"/>
                </a:lnTo>
                <a:lnTo>
                  <a:pt x="3423701" y="2453323"/>
                </a:lnTo>
                <a:lnTo>
                  <a:pt x="3397356" y="2457133"/>
                </a:lnTo>
                <a:lnTo>
                  <a:pt x="3370376" y="2460625"/>
                </a:lnTo>
                <a:lnTo>
                  <a:pt x="3343395" y="2463483"/>
                </a:lnTo>
                <a:lnTo>
                  <a:pt x="3315146" y="2465705"/>
                </a:lnTo>
                <a:lnTo>
                  <a:pt x="3286896" y="2467928"/>
                </a:lnTo>
                <a:lnTo>
                  <a:pt x="3258011" y="2468880"/>
                </a:lnTo>
                <a:lnTo>
                  <a:pt x="3228491" y="2469833"/>
                </a:lnTo>
                <a:lnTo>
                  <a:pt x="3198972" y="2470150"/>
                </a:lnTo>
                <a:lnTo>
                  <a:pt x="3168500" y="2469833"/>
                </a:lnTo>
                <a:lnTo>
                  <a:pt x="3138663" y="2468880"/>
                </a:lnTo>
                <a:lnTo>
                  <a:pt x="3109143" y="2467293"/>
                </a:lnTo>
                <a:lnTo>
                  <a:pt x="3080259" y="2465388"/>
                </a:lnTo>
                <a:lnTo>
                  <a:pt x="3051374" y="2463165"/>
                </a:lnTo>
                <a:lnTo>
                  <a:pt x="3023441" y="2459990"/>
                </a:lnTo>
                <a:lnTo>
                  <a:pt x="2996144" y="2456815"/>
                </a:lnTo>
                <a:lnTo>
                  <a:pt x="2969481" y="2452370"/>
                </a:lnTo>
                <a:lnTo>
                  <a:pt x="2943453" y="2447925"/>
                </a:lnTo>
                <a:lnTo>
                  <a:pt x="2917742" y="2443480"/>
                </a:lnTo>
                <a:lnTo>
                  <a:pt x="2892984" y="2437765"/>
                </a:lnTo>
                <a:lnTo>
                  <a:pt x="2869178" y="2432050"/>
                </a:lnTo>
                <a:lnTo>
                  <a:pt x="2846007" y="2426018"/>
                </a:lnTo>
                <a:lnTo>
                  <a:pt x="2823470" y="2419350"/>
                </a:lnTo>
                <a:lnTo>
                  <a:pt x="2802203" y="2412048"/>
                </a:lnTo>
                <a:lnTo>
                  <a:pt x="2781889" y="2405063"/>
                </a:lnTo>
                <a:lnTo>
                  <a:pt x="2762527" y="2397125"/>
                </a:lnTo>
                <a:lnTo>
                  <a:pt x="2743799" y="2389188"/>
                </a:lnTo>
                <a:lnTo>
                  <a:pt x="2726024" y="2380615"/>
                </a:lnTo>
                <a:lnTo>
                  <a:pt x="2709518" y="2372043"/>
                </a:lnTo>
                <a:lnTo>
                  <a:pt x="2694600" y="2362835"/>
                </a:lnTo>
                <a:lnTo>
                  <a:pt x="2679999" y="2353945"/>
                </a:lnTo>
                <a:lnTo>
                  <a:pt x="2666985" y="2343785"/>
                </a:lnTo>
                <a:lnTo>
                  <a:pt x="2660954" y="2339340"/>
                </a:lnTo>
                <a:lnTo>
                  <a:pt x="2655240" y="2333942"/>
                </a:lnTo>
                <a:lnTo>
                  <a:pt x="2650162" y="2328862"/>
                </a:lnTo>
                <a:lnTo>
                  <a:pt x="2645083" y="2324100"/>
                </a:lnTo>
                <a:lnTo>
                  <a:pt x="2639687" y="2319020"/>
                </a:lnTo>
                <a:lnTo>
                  <a:pt x="2635561" y="2313622"/>
                </a:lnTo>
                <a:lnTo>
                  <a:pt x="2631434" y="2308542"/>
                </a:lnTo>
                <a:lnTo>
                  <a:pt x="2627625" y="2303145"/>
                </a:lnTo>
                <a:lnTo>
                  <a:pt x="2624134" y="2297747"/>
                </a:lnTo>
                <a:lnTo>
                  <a:pt x="2620960" y="2292350"/>
                </a:lnTo>
                <a:lnTo>
                  <a:pt x="2618103" y="2286635"/>
                </a:lnTo>
                <a:lnTo>
                  <a:pt x="2615881" y="2281555"/>
                </a:lnTo>
                <a:lnTo>
                  <a:pt x="2613659" y="2275840"/>
                </a:lnTo>
                <a:lnTo>
                  <a:pt x="2612072" y="2270125"/>
                </a:lnTo>
                <a:lnTo>
                  <a:pt x="2610485" y="2264727"/>
                </a:lnTo>
                <a:lnTo>
                  <a:pt x="2609850" y="2259012"/>
                </a:lnTo>
                <a:lnTo>
                  <a:pt x="2609215" y="2253297"/>
                </a:lnTo>
                <a:lnTo>
                  <a:pt x="2609215" y="2247582"/>
                </a:lnTo>
                <a:lnTo>
                  <a:pt x="2608580" y="2247582"/>
                </a:lnTo>
                <a:lnTo>
                  <a:pt x="2608580" y="2101215"/>
                </a:lnTo>
                <a:lnTo>
                  <a:pt x="2608263" y="2097405"/>
                </a:lnTo>
                <a:lnTo>
                  <a:pt x="2608580" y="2089150"/>
                </a:lnTo>
                <a:lnTo>
                  <a:pt x="2609850" y="2081212"/>
                </a:lnTo>
                <a:close/>
                <a:moveTo>
                  <a:pt x="3270250" y="1882775"/>
                </a:moveTo>
                <a:lnTo>
                  <a:pt x="3307579" y="1890615"/>
                </a:lnTo>
                <a:lnTo>
                  <a:pt x="3314856" y="1892183"/>
                </a:lnTo>
                <a:lnTo>
                  <a:pt x="3321499" y="1894064"/>
                </a:lnTo>
                <a:lnTo>
                  <a:pt x="3326877" y="1895945"/>
                </a:lnTo>
                <a:lnTo>
                  <a:pt x="3331622" y="1898141"/>
                </a:lnTo>
                <a:lnTo>
                  <a:pt x="3336367" y="1900649"/>
                </a:lnTo>
                <a:lnTo>
                  <a:pt x="3340164" y="1902844"/>
                </a:lnTo>
                <a:lnTo>
                  <a:pt x="3348389" y="1908802"/>
                </a:lnTo>
                <a:lnTo>
                  <a:pt x="3351236" y="1911625"/>
                </a:lnTo>
                <a:lnTo>
                  <a:pt x="3353767" y="1914133"/>
                </a:lnTo>
                <a:lnTo>
                  <a:pt x="3355665" y="1916955"/>
                </a:lnTo>
                <a:lnTo>
                  <a:pt x="3356930" y="1919778"/>
                </a:lnTo>
                <a:lnTo>
                  <a:pt x="3357563" y="1922913"/>
                </a:lnTo>
                <a:lnTo>
                  <a:pt x="3357563" y="1925422"/>
                </a:lnTo>
                <a:lnTo>
                  <a:pt x="3357247" y="1928244"/>
                </a:lnTo>
                <a:lnTo>
                  <a:pt x="3355981" y="1931066"/>
                </a:lnTo>
                <a:lnTo>
                  <a:pt x="3354716" y="1933889"/>
                </a:lnTo>
                <a:lnTo>
                  <a:pt x="3352818" y="1936397"/>
                </a:lnTo>
                <a:lnTo>
                  <a:pt x="3350603" y="1939220"/>
                </a:lnTo>
                <a:lnTo>
                  <a:pt x="3347440" y="1941415"/>
                </a:lnTo>
                <a:lnTo>
                  <a:pt x="3344276" y="1943923"/>
                </a:lnTo>
                <a:lnTo>
                  <a:pt x="3340164" y="1945805"/>
                </a:lnTo>
                <a:lnTo>
                  <a:pt x="3336051" y="1947686"/>
                </a:lnTo>
                <a:lnTo>
                  <a:pt x="3331306" y="1949568"/>
                </a:lnTo>
                <a:lnTo>
                  <a:pt x="3324979" y="1951763"/>
                </a:lnTo>
                <a:lnTo>
                  <a:pt x="3318335" y="1953644"/>
                </a:lnTo>
                <a:lnTo>
                  <a:pt x="3310743" y="1955212"/>
                </a:lnTo>
                <a:lnTo>
                  <a:pt x="3303467" y="1956466"/>
                </a:lnTo>
                <a:lnTo>
                  <a:pt x="3295558" y="1957094"/>
                </a:lnTo>
                <a:lnTo>
                  <a:pt x="3287333" y="1958034"/>
                </a:lnTo>
                <a:lnTo>
                  <a:pt x="3270250" y="1958975"/>
                </a:lnTo>
                <a:lnTo>
                  <a:pt x="3270250" y="1882775"/>
                </a:lnTo>
                <a:close/>
                <a:moveTo>
                  <a:pt x="2635250" y="1862137"/>
                </a:moveTo>
                <a:lnTo>
                  <a:pt x="2635885" y="1868810"/>
                </a:lnTo>
                <a:lnTo>
                  <a:pt x="2636520" y="1875166"/>
                </a:lnTo>
                <a:lnTo>
                  <a:pt x="2637789" y="1881521"/>
                </a:lnTo>
                <a:lnTo>
                  <a:pt x="2639694" y="1887559"/>
                </a:lnTo>
                <a:lnTo>
                  <a:pt x="2641598" y="1893914"/>
                </a:lnTo>
                <a:lnTo>
                  <a:pt x="2644455" y="1900270"/>
                </a:lnTo>
                <a:lnTo>
                  <a:pt x="2647629" y="1906307"/>
                </a:lnTo>
                <a:lnTo>
                  <a:pt x="2650803" y="1912663"/>
                </a:lnTo>
                <a:lnTo>
                  <a:pt x="2654612" y="1918383"/>
                </a:lnTo>
                <a:lnTo>
                  <a:pt x="2659056" y="1924420"/>
                </a:lnTo>
                <a:lnTo>
                  <a:pt x="2663817" y="1930458"/>
                </a:lnTo>
                <a:lnTo>
                  <a:pt x="2668896" y="1936178"/>
                </a:lnTo>
                <a:lnTo>
                  <a:pt x="2673975" y="1941898"/>
                </a:lnTo>
                <a:lnTo>
                  <a:pt x="2680005" y="1947618"/>
                </a:lnTo>
                <a:lnTo>
                  <a:pt x="2686354" y="1953338"/>
                </a:lnTo>
                <a:lnTo>
                  <a:pt x="2692385" y="1958740"/>
                </a:lnTo>
                <a:lnTo>
                  <a:pt x="2692385" y="2069006"/>
                </a:lnTo>
                <a:lnTo>
                  <a:pt x="2695241" y="2071549"/>
                </a:lnTo>
                <a:lnTo>
                  <a:pt x="2698098" y="2074726"/>
                </a:lnTo>
                <a:lnTo>
                  <a:pt x="2705399" y="2081400"/>
                </a:lnTo>
                <a:lnTo>
                  <a:pt x="2714921" y="2088391"/>
                </a:lnTo>
                <a:lnTo>
                  <a:pt x="2725078" y="2095699"/>
                </a:lnTo>
                <a:lnTo>
                  <a:pt x="2737140" y="2103008"/>
                </a:lnTo>
                <a:lnTo>
                  <a:pt x="2748884" y="2109681"/>
                </a:lnTo>
                <a:lnTo>
                  <a:pt x="2761581" y="2116354"/>
                </a:lnTo>
                <a:lnTo>
                  <a:pt x="2773325" y="2121757"/>
                </a:lnTo>
                <a:lnTo>
                  <a:pt x="2773325" y="2007994"/>
                </a:lnTo>
                <a:lnTo>
                  <a:pt x="2792370" y="2016256"/>
                </a:lnTo>
                <a:lnTo>
                  <a:pt x="2812050" y="2024201"/>
                </a:lnTo>
                <a:lnTo>
                  <a:pt x="2832999" y="2031827"/>
                </a:lnTo>
                <a:lnTo>
                  <a:pt x="2854584" y="2038818"/>
                </a:lnTo>
                <a:lnTo>
                  <a:pt x="2854584" y="2151945"/>
                </a:lnTo>
                <a:lnTo>
                  <a:pt x="2873946" y="2157347"/>
                </a:lnTo>
                <a:lnTo>
                  <a:pt x="2893626" y="2162749"/>
                </a:lnTo>
                <a:lnTo>
                  <a:pt x="2914258" y="2167516"/>
                </a:lnTo>
                <a:lnTo>
                  <a:pt x="2935524" y="2172282"/>
                </a:lnTo>
                <a:lnTo>
                  <a:pt x="2935524" y="2060744"/>
                </a:lnTo>
                <a:lnTo>
                  <a:pt x="2955204" y="2064558"/>
                </a:lnTo>
                <a:lnTo>
                  <a:pt x="2974884" y="2068371"/>
                </a:lnTo>
                <a:lnTo>
                  <a:pt x="2995198" y="2071549"/>
                </a:lnTo>
                <a:lnTo>
                  <a:pt x="3016148" y="2075362"/>
                </a:lnTo>
                <a:lnTo>
                  <a:pt x="3016148" y="2186900"/>
                </a:lnTo>
                <a:lnTo>
                  <a:pt x="3035827" y="2189442"/>
                </a:lnTo>
                <a:lnTo>
                  <a:pt x="3056142" y="2191666"/>
                </a:lnTo>
                <a:lnTo>
                  <a:pt x="3076456" y="2194208"/>
                </a:lnTo>
                <a:lnTo>
                  <a:pt x="3097406" y="2196115"/>
                </a:lnTo>
                <a:lnTo>
                  <a:pt x="3097406" y="2084577"/>
                </a:lnTo>
                <a:lnTo>
                  <a:pt x="3117085" y="2086166"/>
                </a:lnTo>
                <a:lnTo>
                  <a:pt x="3137400" y="2087437"/>
                </a:lnTo>
                <a:lnTo>
                  <a:pt x="3157715" y="2088708"/>
                </a:lnTo>
                <a:lnTo>
                  <a:pt x="3178346" y="2089344"/>
                </a:lnTo>
                <a:lnTo>
                  <a:pt x="3178346" y="2200246"/>
                </a:lnTo>
                <a:lnTo>
                  <a:pt x="3201835" y="2201199"/>
                </a:lnTo>
                <a:lnTo>
                  <a:pt x="3225959" y="2201199"/>
                </a:lnTo>
                <a:lnTo>
                  <a:pt x="3258970" y="2200882"/>
                </a:lnTo>
                <a:lnTo>
                  <a:pt x="3258970" y="2089344"/>
                </a:lnTo>
                <a:lnTo>
                  <a:pt x="3291029" y="2088708"/>
                </a:lnTo>
                <a:lnTo>
                  <a:pt x="3322135" y="2087119"/>
                </a:lnTo>
                <a:lnTo>
                  <a:pt x="3352925" y="2084577"/>
                </a:lnTo>
                <a:lnTo>
                  <a:pt x="3383396" y="2082035"/>
                </a:lnTo>
                <a:lnTo>
                  <a:pt x="3412916" y="2078540"/>
                </a:lnTo>
                <a:lnTo>
                  <a:pt x="3441801" y="2074091"/>
                </a:lnTo>
                <a:lnTo>
                  <a:pt x="3470051" y="2069642"/>
                </a:lnTo>
                <a:lnTo>
                  <a:pt x="3497348" y="2064558"/>
                </a:lnTo>
                <a:lnTo>
                  <a:pt x="3524011" y="2058520"/>
                </a:lnTo>
                <a:lnTo>
                  <a:pt x="3549722" y="2052482"/>
                </a:lnTo>
                <a:lnTo>
                  <a:pt x="3574480" y="2046127"/>
                </a:lnTo>
                <a:lnTo>
                  <a:pt x="3598604" y="2038500"/>
                </a:lnTo>
                <a:lnTo>
                  <a:pt x="3621457" y="2030874"/>
                </a:lnTo>
                <a:lnTo>
                  <a:pt x="3643042" y="2023247"/>
                </a:lnTo>
                <a:lnTo>
                  <a:pt x="3663991" y="2014350"/>
                </a:lnTo>
                <a:lnTo>
                  <a:pt x="3683671" y="2005770"/>
                </a:lnTo>
                <a:lnTo>
                  <a:pt x="3683671" y="2119532"/>
                </a:lnTo>
                <a:lnTo>
                  <a:pt x="3692558" y="2115083"/>
                </a:lnTo>
                <a:lnTo>
                  <a:pt x="3701128" y="2110635"/>
                </a:lnTo>
                <a:lnTo>
                  <a:pt x="3709381" y="2105550"/>
                </a:lnTo>
                <a:lnTo>
                  <a:pt x="3717634" y="2100466"/>
                </a:lnTo>
                <a:lnTo>
                  <a:pt x="3725252" y="2095064"/>
                </a:lnTo>
                <a:lnTo>
                  <a:pt x="3732235" y="2089979"/>
                </a:lnTo>
                <a:lnTo>
                  <a:pt x="3738901" y="2084577"/>
                </a:lnTo>
                <a:lnTo>
                  <a:pt x="3744614" y="2079493"/>
                </a:lnTo>
                <a:lnTo>
                  <a:pt x="3744614" y="1970179"/>
                </a:lnTo>
                <a:lnTo>
                  <a:pt x="3752867" y="1964142"/>
                </a:lnTo>
                <a:lnTo>
                  <a:pt x="3760802" y="1958104"/>
                </a:lnTo>
                <a:lnTo>
                  <a:pt x="3767786" y="1951749"/>
                </a:lnTo>
                <a:lnTo>
                  <a:pt x="3774769" y="1945393"/>
                </a:lnTo>
                <a:lnTo>
                  <a:pt x="3781117" y="1939038"/>
                </a:lnTo>
                <a:lnTo>
                  <a:pt x="3786830" y="1932365"/>
                </a:lnTo>
                <a:lnTo>
                  <a:pt x="3792226" y="1925691"/>
                </a:lnTo>
                <a:lnTo>
                  <a:pt x="3796988" y="1919018"/>
                </a:lnTo>
                <a:lnTo>
                  <a:pt x="3801432" y="1912027"/>
                </a:lnTo>
                <a:lnTo>
                  <a:pt x="3805240" y="1905354"/>
                </a:lnTo>
                <a:lnTo>
                  <a:pt x="3808415" y="1898363"/>
                </a:lnTo>
                <a:lnTo>
                  <a:pt x="3811271" y="1891372"/>
                </a:lnTo>
                <a:lnTo>
                  <a:pt x="3813176" y="1884063"/>
                </a:lnTo>
                <a:lnTo>
                  <a:pt x="3814763" y="1877072"/>
                </a:lnTo>
                <a:lnTo>
                  <a:pt x="3816033" y="1869446"/>
                </a:lnTo>
                <a:lnTo>
                  <a:pt x="3816350" y="1862455"/>
                </a:lnTo>
                <a:lnTo>
                  <a:pt x="3816350" y="2010536"/>
                </a:lnTo>
                <a:lnTo>
                  <a:pt x="3816033" y="2010854"/>
                </a:lnTo>
                <a:lnTo>
                  <a:pt x="3815398" y="2019434"/>
                </a:lnTo>
                <a:lnTo>
                  <a:pt x="3814763" y="2025154"/>
                </a:lnTo>
                <a:lnTo>
                  <a:pt x="3813493" y="2030556"/>
                </a:lnTo>
                <a:lnTo>
                  <a:pt x="3811906" y="2036276"/>
                </a:lnTo>
                <a:lnTo>
                  <a:pt x="3810319" y="2041678"/>
                </a:lnTo>
                <a:lnTo>
                  <a:pt x="3808097" y="2046762"/>
                </a:lnTo>
                <a:lnTo>
                  <a:pt x="3805558" y="2052482"/>
                </a:lnTo>
                <a:lnTo>
                  <a:pt x="3803019" y="2057567"/>
                </a:lnTo>
                <a:lnTo>
                  <a:pt x="3799844" y="2062969"/>
                </a:lnTo>
                <a:lnTo>
                  <a:pt x="3796036" y="2068053"/>
                </a:lnTo>
                <a:lnTo>
                  <a:pt x="3792226" y="2073137"/>
                </a:lnTo>
                <a:lnTo>
                  <a:pt x="3788418" y="2078540"/>
                </a:lnTo>
                <a:lnTo>
                  <a:pt x="3783974" y="2083624"/>
                </a:lnTo>
                <a:lnTo>
                  <a:pt x="3779212" y="2088391"/>
                </a:lnTo>
                <a:lnTo>
                  <a:pt x="3774134" y="2093475"/>
                </a:lnTo>
                <a:lnTo>
                  <a:pt x="3768420" y="2098241"/>
                </a:lnTo>
                <a:lnTo>
                  <a:pt x="3763024" y="2103326"/>
                </a:lnTo>
                <a:lnTo>
                  <a:pt x="3750963" y="2112859"/>
                </a:lnTo>
                <a:lnTo>
                  <a:pt x="3737314" y="2121757"/>
                </a:lnTo>
                <a:lnTo>
                  <a:pt x="3722713" y="2130972"/>
                </a:lnTo>
                <a:lnTo>
                  <a:pt x="3707477" y="2139552"/>
                </a:lnTo>
                <a:lnTo>
                  <a:pt x="3690971" y="2147814"/>
                </a:lnTo>
                <a:lnTo>
                  <a:pt x="3673513" y="2156076"/>
                </a:lnTo>
                <a:lnTo>
                  <a:pt x="3655103" y="2163702"/>
                </a:lnTo>
                <a:lnTo>
                  <a:pt x="3635424" y="2171011"/>
                </a:lnTo>
                <a:lnTo>
                  <a:pt x="3615109" y="2178320"/>
                </a:lnTo>
                <a:lnTo>
                  <a:pt x="3593842" y="2184993"/>
                </a:lnTo>
                <a:lnTo>
                  <a:pt x="3571941" y="2191349"/>
                </a:lnTo>
                <a:lnTo>
                  <a:pt x="3549087" y="2197068"/>
                </a:lnTo>
                <a:lnTo>
                  <a:pt x="3525281" y="2202788"/>
                </a:lnTo>
                <a:lnTo>
                  <a:pt x="3501157" y="2207873"/>
                </a:lnTo>
                <a:lnTo>
                  <a:pt x="3476082" y="2212639"/>
                </a:lnTo>
                <a:lnTo>
                  <a:pt x="3450371" y="2217088"/>
                </a:lnTo>
                <a:lnTo>
                  <a:pt x="3424343" y="2220584"/>
                </a:lnTo>
                <a:lnTo>
                  <a:pt x="3397680" y="2224079"/>
                </a:lnTo>
                <a:lnTo>
                  <a:pt x="3370065" y="2226939"/>
                </a:lnTo>
                <a:lnTo>
                  <a:pt x="3341815" y="2229163"/>
                </a:lnTo>
                <a:lnTo>
                  <a:pt x="3313565" y="2231070"/>
                </a:lnTo>
                <a:lnTo>
                  <a:pt x="3284680" y="2232341"/>
                </a:lnTo>
                <a:lnTo>
                  <a:pt x="3255478" y="2233294"/>
                </a:lnTo>
                <a:lnTo>
                  <a:pt x="3225959" y="2233612"/>
                </a:lnTo>
                <a:lnTo>
                  <a:pt x="3195487" y="2233294"/>
                </a:lnTo>
                <a:lnTo>
                  <a:pt x="3165650" y="2232341"/>
                </a:lnTo>
                <a:lnTo>
                  <a:pt x="3136130" y="2231070"/>
                </a:lnTo>
                <a:lnTo>
                  <a:pt x="3106928" y="2229163"/>
                </a:lnTo>
                <a:lnTo>
                  <a:pt x="3078678" y="2226303"/>
                </a:lnTo>
                <a:lnTo>
                  <a:pt x="3050428" y="2223761"/>
                </a:lnTo>
                <a:lnTo>
                  <a:pt x="3022813" y="2220266"/>
                </a:lnTo>
                <a:lnTo>
                  <a:pt x="2996150" y="2216135"/>
                </a:lnTo>
                <a:lnTo>
                  <a:pt x="2970122" y="2211368"/>
                </a:lnTo>
                <a:lnTo>
                  <a:pt x="2944729" y="2206602"/>
                </a:lnTo>
                <a:lnTo>
                  <a:pt x="2919971" y="2201199"/>
                </a:lnTo>
                <a:lnTo>
                  <a:pt x="2895847" y="2195797"/>
                </a:lnTo>
                <a:lnTo>
                  <a:pt x="2872994" y="2189442"/>
                </a:lnTo>
                <a:lnTo>
                  <a:pt x="2850775" y="2182769"/>
                </a:lnTo>
                <a:lnTo>
                  <a:pt x="2829190" y="2175460"/>
                </a:lnTo>
                <a:lnTo>
                  <a:pt x="2808876" y="2168469"/>
                </a:lnTo>
                <a:lnTo>
                  <a:pt x="2789196" y="2160525"/>
                </a:lnTo>
                <a:lnTo>
                  <a:pt x="2770469" y="2152580"/>
                </a:lnTo>
                <a:lnTo>
                  <a:pt x="2753328" y="2144001"/>
                </a:lnTo>
                <a:lnTo>
                  <a:pt x="2736823" y="2135103"/>
                </a:lnTo>
                <a:lnTo>
                  <a:pt x="2721269" y="2126205"/>
                </a:lnTo>
                <a:lnTo>
                  <a:pt x="2706986" y="2116990"/>
                </a:lnTo>
                <a:lnTo>
                  <a:pt x="2693972" y="2107139"/>
                </a:lnTo>
                <a:lnTo>
                  <a:pt x="2688258" y="2102372"/>
                </a:lnTo>
                <a:lnTo>
                  <a:pt x="2682227" y="2097288"/>
                </a:lnTo>
                <a:lnTo>
                  <a:pt x="2676831" y="2092522"/>
                </a:lnTo>
                <a:lnTo>
                  <a:pt x="2671753" y="2087437"/>
                </a:lnTo>
                <a:lnTo>
                  <a:pt x="2666991" y="2082353"/>
                </a:lnTo>
                <a:lnTo>
                  <a:pt x="2662548" y="2076951"/>
                </a:lnTo>
                <a:lnTo>
                  <a:pt x="2658104" y="2071549"/>
                </a:lnTo>
                <a:lnTo>
                  <a:pt x="2654612" y="2066464"/>
                </a:lnTo>
                <a:lnTo>
                  <a:pt x="2651121" y="2061062"/>
                </a:lnTo>
                <a:lnTo>
                  <a:pt x="2647947" y="2055342"/>
                </a:lnTo>
                <a:lnTo>
                  <a:pt x="2645090" y="2050258"/>
                </a:lnTo>
                <a:lnTo>
                  <a:pt x="2642868" y="2044856"/>
                </a:lnTo>
                <a:lnTo>
                  <a:pt x="2640329" y="2039454"/>
                </a:lnTo>
                <a:lnTo>
                  <a:pt x="2638742" y="2033416"/>
                </a:lnTo>
                <a:lnTo>
                  <a:pt x="2637789" y="2027696"/>
                </a:lnTo>
                <a:lnTo>
                  <a:pt x="2636520" y="2022294"/>
                </a:lnTo>
                <a:lnTo>
                  <a:pt x="2636202" y="2016256"/>
                </a:lnTo>
                <a:lnTo>
                  <a:pt x="2635885" y="2010854"/>
                </a:lnTo>
                <a:lnTo>
                  <a:pt x="2635250" y="2010854"/>
                </a:lnTo>
                <a:lnTo>
                  <a:pt x="2635250" y="1862137"/>
                </a:lnTo>
                <a:close/>
                <a:moveTo>
                  <a:pt x="3815353" y="1849331"/>
                </a:moveTo>
                <a:lnTo>
                  <a:pt x="3816061" y="1854393"/>
                </a:lnTo>
                <a:lnTo>
                  <a:pt x="3816350" y="1860279"/>
                </a:lnTo>
                <a:lnTo>
                  <a:pt x="3816061" y="1862137"/>
                </a:lnTo>
                <a:lnTo>
                  <a:pt x="3816061" y="1859040"/>
                </a:lnTo>
                <a:lnTo>
                  <a:pt x="3815773" y="1853154"/>
                </a:lnTo>
                <a:lnTo>
                  <a:pt x="3815353" y="1849331"/>
                </a:lnTo>
                <a:close/>
                <a:moveTo>
                  <a:pt x="2636143" y="1848861"/>
                </a:moveTo>
                <a:lnTo>
                  <a:pt x="2635885" y="1853247"/>
                </a:lnTo>
                <a:lnTo>
                  <a:pt x="2635250" y="1859280"/>
                </a:lnTo>
                <a:lnTo>
                  <a:pt x="2635250" y="1854517"/>
                </a:lnTo>
                <a:lnTo>
                  <a:pt x="2636143" y="1848861"/>
                </a:lnTo>
                <a:close/>
                <a:moveTo>
                  <a:pt x="3814618" y="1842622"/>
                </a:moveTo>
                <a:lnTo>
                  <a:pt x="3815195" y="1847888"/>
                </a:lnTo>
                <a:lnTo>
                  <a:pt x="3815353" y="1849331"/>
                </a:lnTo>
                <a:lnTo>
                  <a:pt x="3815195" y="1848198"/>
                </a:lnTo>
                <a:lnTo>
                  <a:pt x="3814618" y="1842622"/>
                </a:lnTo>
                <a:close/>
                <a:moveTo>
                  <a:pt x="2638425" y="1836737"/>
                </a:moveTo>
                <a:lnTo>
                  <a:pt x="2636838" y="1842770"/>
                </a:lnTo>
                <a:lnTo>
                  <a:pt x="2636202" y="1848485"/>
                </a:lnTo>
                <a:lnTo>
                  <a:pt x="2636143" y="1848861"/>
                </a:lnTo>
                <a:lnTo>
                  <a:pt x="2636202" y="1847850"/>
                </a:lnTo>
                <a:lnTo>
                  <a:pt x="2636838" y="1842452"/>
                </a:lnTo>
                <a:lnTo>
                  <a:pt x="2638425" y="1836737"/>
                </a:lnTo>
                <a:close/>
                <a:moveTo>
                  <a:pt x="3187700" y="1751012"/>
                </a:moveTo>
                <a:lnTo>
                  <a:pt x="3187700" y="1827212"/>
                </a:lnTo>
                <a:lnTo>
                  <a:pt x="3172031" y="1824063"/>
                </a:lnTo>
                <a:lnTo>
                  <a:pt x="3153163" y="1820285"/>
                </a:lnTo>
                <a:lnTo>
                  <a:pt x="3144209" y="1818396"/>
                </a:lnTo>
                <a:lnTo>
                  <a:pt x="3136535" y="1816191"/>
                </a:lnTo>
                <a:lnTo>
                  <a:pt x="3129179" y="1813987"/>
                </a:lnTo>
                <a:lnTo>
                  <a:pt x="3122144" y="1811153"/>
                </a:lnTo>
                <a:lnTo>
                  <a:pt x="3115749" y="1808005"/>
                </a:lnTo>
                <a:lnTo>
                  <a:pt x="3109673" y="1804541"/>
                </a:lnTo>
                <a:lnTo>
                  <a:pt x="3106475" y="1801707"/>
                </a:lnTo>
                <a:lnTo>
                  <a:pt x="3103917" y="1799503"/>
                </a:lnTo>
                <a:lnTo>
                  <a:pt x="3101998" y="1796669"/>
                </a:lnTo>
                <a:lnTo>
                  <a:pt x="3100399" y="1793835"/>
                </a:lnTo>
                <a:lnTo>
                  <a:pt x="3099120" y="1791001"/>
                </a:lnTo>
                <a:lnTo>
                  <a:pt x="3098800" y="1788167"/>
                </a:lnTo>
                <a:lnTo>
                  <a:pt x="3098800" y="1785334"/>
                </a:lnTo>
                <a:lnTo>
                  <a:pt x="3099120" y="1782500"/>
                </a:lnTo>
                <a:lnTo>
                  <a:pt x="3099759" y="1779351"/>
                </a:lnTo>
                <a:lnTo>
                  <a:pt x="3101358" y="1777147"/>
                </a:lnTo>
                <a:lnTo>
                  <a:pt x="3103597" y="1774313"/>
                </a:lnTo>
                <a:lnTo>
                  <a:pt x="3105835" y="1771794"/>
                </a:lnTo>
                <a:lnTo>
                  <a:pt x="3108713" y="1769275"/>
                </a:lnTo>
                <a:lnTo>
                  <a:pt x="3112231" y="1767386"/>
                </a:lnTo>
                <a:lnTo>
                  <a:pt x="3116068" y="1765182"/>
                </a:lnTo>
                <a:lnTo>
                  <a:pt x="3120545" y="1763607"/>
                </a:lnTo>
                <a:lnTo>
                  <a:pt x="3127581" y="1760773"/>
                </a:lnTo>
                <a:lnTo>
                  <a:pt x="3135255" y="1758884"/>
                </a:lnTo>
                <a:lnTo>
                  <a:pt x="3143250" y="1756680"/>
                </a:lnTo>
                <a:lnTo>
                  <a:pt x="3151564" y="1755106"/>
                </a:lnTo>
                <a:lnTo>
                  <a:pt x="3160199" y="1753531"/>
                </a:lnTo>
                <a:lnTo>
                  <a:pt x="3169472" y="1752587"/>
                </a:lnTo>
                <a:lnTo>
                  <a:pt x="3178426" y="1751642"/>
                </a:lnTo>
                <a:lnTo>
                  <a:pt x="3187700" y="1751012"/>
                </a:lnTo>
                <a:close/>
                <a:moveTo>
                  <a:pt x="3203106" y="1692876"/>
                </a:moveTo>
                <a:lnTo>
                  <a:pt x="3200250" y="1693193"/>
                </a:lnTo>
                <a:lnTo>
                  <a:pt x="3197710" y="1693827"/>
                </a:lnTo>
                <a:lnTo>
                  <a:pt x="3194854" y="1694144"/>
                </a:lnTo>
                <a:lnTo>
                  <a:pt x="3192949" y="1694778"/>
                </a:lnTo>
                <a:lnTo>
                  <a:pt x="3191045" y="1696045"/>
                </a:lnTo>
                <a:lnTo>
                  <a:pt x="3189458" y="1697313"/>
                </a:lnTo>
                <a:lnTo>
                  <a:pt x="3188506" y="1698581"/>
                </a:lnTo>
                <a:lnTo>
                  <a:pt x="3188188" y="1699532"/>
                </a:lnTo>
                <a:lnTo>
                  <a:pt x="3188188" y="1720450"/>
                </a:lnTo>
                <a:lnTo>
                  <a:pt x="3171684" y="1721718"/>
                </a:lnTo>
                <a:lnTo>
                  <a:pt x="3155179" y="1723620"/>
                </a:lnTo>
                <a:lnTo>
                  <a:pt x="3139309" y="1726155"/>
                </a:lnTo>
                <a:lnTo>
                  <a:pt x="3123756" y="1728691"/>
                </a:lnTo>
                <a:lnTo>
                  <a:pt x="3108838" y="1731860"/>
                </a:lnTo>
                <a:lnTo>
                  <a:pt x="3095190" y="1735347"/>
                </a:lnTo>
                <a:lnTo>
                  <a:pt x="3081542" y="1739784"/>
                </a:lnTo>
                <a:lnTo>
                  <a:pt x="3069480" y="1744538"/>
                </a:lnTo>
                <a:lnTo>
                  <a:pt x="3061228" y="1748342"/>
                </a:lnTo>
                <a:lnTo>
                  <a:pt x="3053293" y="1752462"/>
                </a:lnTo>
                <a:lnTo>
                  <a:pt x="3046310" y="1756582"/>
                </a:lnTo>
                <a:lnTo>
                  <a:pt x="3040280" y="1761019"/>
                </a:lnTo>
                <a:lnTo>
                  <a:pt x="3034884" y="1765774"/>
                </a:lnTo>
                <a:lnTo>
                  <a:pt x="3030440" y="1770528"/>
                </a:lnTo>
                <a:lnTo>
                  <a:pt x="3026949" y="1775282"/>
                </a:lnTo>
                <a:lnTo>
                  <a:pt x="3024092" y="1780353"/>
                </a:lnTo>
                <a:lnTo>
                  <a:pt x="3022505" y="1785107"/>
                </a:lnTo>
                <a:lnTo>
                  <a:pt x="3021235" y="1790179"/>
                </a:lnTo>
                <a:lnTo>
                  <a:pt x="3021235" y="1794933"/>
                </a:lnTo>
                <a:lnTo>
                  <a:pt x="3022505" y="1800004"/>
                </a:lnTo>
                <a:lnTo>
                  <a:pt x="3024092" y="1805075"/>
                </a:lnTo>
                <a:lnTo>
                  <a:pt x="3026949" y="1809829"/>
                </a:lnTo>
                <a:lnTo>
                  <a:pt x="3030758" y="1814583"/>
                </a:lnTo>
                <a:lnTo>
                  <a:pt x="3035519" y="1819338"/>
                </a:lnTo>
                <a:lnTo>
                  <a:pt x="3040597" y="1823775"/>
                </a:lnTo>
                <a:lnTo>
                  <a:pt x="3046310" y="1827578"/>
                </a:lnTo>
                <a:lnTo>
                  <a:pt x="3052976" y="1831065"/>
                </a:lnTo>
                <a:lnTo>
                  <a:pt x="3059958" y="1835185"/>
                </a:lnTo>
                <a:lnTo>
                  <a:pt x="3067893" y="1838354"/>
                </a:lnTo>
                <a:lnTo>
                  <a:pt x="3076146" y="1841524"/>
                </a:lnTo>
                <a:lnTo>
                  <a:pt x="3084716" y="1844059"/>
                </a:lnTo>
                <a:lnTo>
                  <a:pt x="3094555" y="1846595"/>
                </a:lnTo>
                <a:lnTo>
                  <a:pt x="3130104" y="1853885"/>
                </a:lnTo>
                <a:lnTo>
                  <a:pt x="3188188" y="1865929"/>
                </a:lnTo>
                <a:lnTo>
                  <a:pt x="3188188" y="1956259"/>
                </a:lnTo>
                <a:lnTo>
                  <a:pt x="3173588" y="1954357"/>
                </a:lnTo>
                <a:lnTo>
                  <a:pt x="3159305" y="1952455"/>
                </a:lnTo>
                <a:lnTo>
                  <a:pt x="3152005" y="1951187"/>
                </a:lnTo>
                <a:lnTo>
                  <a:pt x="3144070" y="1949603"/>
                </a:lnTo>
                <a:lnTo>
                  <a:pt x="3127565" y="1945799"/>
                </a:lnTo>
                <a:lnTo>
                  <a:pt x="3111695" y="1941362"/>
                </a:lnTo>
                <a:lnTo>
                  <a:pt x="3098681" y="1936608"/>
                </a:lnTo>
                <a:lnTo>
                  <a:pt x="3095190" y="1935657"/>
                </a:lnTo>
                <a:lnTo>
                  <a:pt x="3091699" y="1934072"/>
                </a:lnTo>
                <a:lnTo>
                  <a:pt x="3088842" y="1932805"/>
                </a:lnTo>
                <a:lnTo>
                  <a:pt x="3088524" y="1932488"/>
                </a:lnTo>
                <a:lnTo>
                  <a:pt x="3084398" y="1929952"/>
                </a:lnTo>
                <a:lnTo>
                  <a:pt x="3082176" y="1928684"/>
                </a:lnTo>
                <a:lnTo>
                  <a:pt x="3079637" y="1927733"/>
                </a:lnTo>
                <a:lnTo>
                  <a:pt x="3077415" y="1926783"/>
                </a:lnTo>
                <a:lnTo>
                  <a:pt x="3074559" y="1926149"/>
                </a:lnTo>
                <a:lnTo>
                  <a:pt x="3068211" y="1925198"/>
                </a:lnTo>
                <a:lnTo>
                  <a:pt x="3061863" y="1924881"/>
                </a:lnTo>
                <a:lnTo>
                  <a:pt x="3055197" y="1925515"/>
                </a:lnTo>
                <a:lnTo>
                  <a:pt x="3048532" y="1926466"/>
                </a:lnTo>
                <a:lnTo>
                  <a:pt x="3042184" y="1928050"/>
                </a:lnTo>
                <a:lnTo>
                  <a:pt x="3035836" y="1929952"/>
                </a:lnTo>
                <a:lnTo>
                  <a:pt x="3030123" y="1932488"/>
                </a:lnTo>
                <a:lnTo>
                  <a:pt x="3025044" y="1934706"/>
                </a:lnTo>
                <a:lnTo>
                  <a:pt x="3020918" y="1937559"/>
                </a:lnTo>
                <a:lnTo>
                  <a:pt x="3017427" y="1940728"/>
                </a:lnTo>
                <a:lnTo>
                  <a:pt x="3016157" y="1941679"/>
                </a:lnTo>
                <a:lnTo>
                  <a:pt x="3015522" y="1943264"/>
                </a:lnTo>
                <a:lnTo>
                  <a:pt x="3015205" y="1944849"/>
                </a:lnTo>
                <a:lnTo>
                  <a:pt x="3015205" y="1946116"/>
                </a:lnTo>
                <a:lnTo>
                  <a:pt x="3015205" y="1947701"/>
                </a:lnTo>
                <a:lnTo>
                  <a:pt x="3015840" y="1948969"/>
                </a:lnTo>
                <a:lnTo>
                  <a:pt x="3017109" y="1950554"/>
                </a:lnTo>
                <a:lnTo>
                  <a:pt x="3018696" y="1951504"/>
                </a:lnTo>
                <a:lnTo>
                  <a:pt x="3025044" y="1955625"/>
                </a:lnTo>
                <a:lnTo>
                  <a:pt x="3032027" y="1959428"/>
                </a:lnTo>
                <a:lnTo>
                  <a:pt x="3039962" y="1962915"/>
                </a:lnTo>
                <a:lnTo>
                  <a:pt x="3048532" y="1966084"/>
                </a:lnTo>
                <a:lnTo>
                  <a:pt x="3057737" y="1969253"/>
                </a:lnTo>
                <a:lnTo>
                  <a:pt x="3067576" y="1972106"/>
                </a:lnTo>
                <a:lnTo>
                  <a:pt x="3077733" y="1974959"/>
                </a:lnTo>
                <a:lnTo>
                  <a:pt x="3088842" y="1977177"/>
                </a:lnTo>
                <a:lnTo>
                  <a:pt x="3100268" y="1979713"/>
                </a:lnTo>
                <a:lnTo>
                  <a:pt x="3111695" y="1981614"/>
                </a:lnTo>
                <a:lnTo>
                  <a:pt x="3123756" y="1983516"/>
                </a:lnTo>
                <a:lnTo>
                  <a:pt x="3136452" y="1985101"/>
                </a:lnTo>
                <a:lnTo>
                  <a:pt x="3149148" y="1986369"/>
                </a:lnTo>
                <a:lnTo>
                  <a:pt x="3162162" y="1987636"/>
                </a:lnTo>
                <a:lnTo>
                  <a:pt x="3188188" y="1989538"/>
                </a:lnTo>
                <a:lnTo>
                  <a:pt x="3188188" y="2009823"/>
                </a:lnTo>
                <a:lnTo>
                  <a:pt x="3188506" y="2011407"/>
                </a:lnTo>
                <a:lnTo>
                  <a:pt x="3189458" y="2012675"/>
                </a:lnTo>
                <a:lnTo>
                  <a:pt x="3191045" y="2013626"/>
                </a:lnTo>
                <a:lnTo>
                  <a:pt x="3192949" y="2014577"/>
                </a:lnTo>
                <a:lnTo>
                  <a:pt x="3194854" y="2015528"/>
                </a:lnTo>
                <a:lnTo>
                  <a:pt x="3197710" y="2015845"/>
                </a:lnTo>
                <a:lnTo>
                  <a:pt x="3200250" y="2016162"/>
                </a:lnTo>
                <a:lnTo>
                  <a:pt x="3203106" y="2016479"/>
                </a:lnTo>
                <a:lnTo>
                  <a:pt x="3254843" y="2016479"/>
                </a:lnTo>
                <a:lnTo>
                  <a:pt x="3258017" y="2016162"/>
                </a:lnTo>
                <a:lnTo>
                  <a:pt x="3260556" y="2015845"/>
                </a:lnTo>
                <a:lnTo>
                  <a:pt x="3263413" y="2015528"/>
                </a:lnTo>
                <a:lnTo>
                  <a:pt x="3265317" y="2014577"/>
                </a:lnTo>
                <a:lnTo>
                  <a:pt x="3267539" y="2013626"/>
                </a:lnTo>
                <a:lnTo>
                  <a:pt x="3269126" y="2012675"/>
                </a:lnTo>
                <a:lnTo>
                  <a:pt x="3269761" y="2011407"/>
                </a:lnTo>
                <a:lnTo>
                  <a:pt x="3270078" y="2009823"/>
                </a:lnTo>
                <a:lnTo>
                  <a:pt x="3270078" y="1988587"/>
                </a:lnTo>
                <a:lnTo>
                  <a:pt x="3286265" y="1987636"/>
                </a:lnTo>
                <a:lnTo>
                  <a:pt x="3302136" y="1986369"/>
                </a:lnTo>
                <a:lnTo>
                  <a:pt x="3317371" y="1984467"/>
                </a:lnTo>
                <a:lnTo>
                  <a:pt x="3331971" y="1981931"/>
                </a:lnTo>
                <a:lnTo>
                  <a:pt x="3345937" y="1979079"/>
                </a:lnTo>
                <a:lnTo>
                  <a:pt x="3358950" y="1976543"/>
                </a:lnTo>
                <a:lnTo>
                  <a:pt x="3370694" y="1973057"/>
                </a:lnTo>
                <a:lnTo>
                  <a:pt x="3381486" y="1968937"/>
                </a:lnTo>
                <a:lnTo>
                  <a:pt x="3390056" y="1965450"/>
                </a:lnTo>
                <a:lnTo>
                  <a:pt x="3398308" y="1961964"/>
                </a:lnTo>
                <a:lnTo>
                  <a:pt x="3405291" y="1957843"/>
                </a:lnTo>
                <a:lnTo>
                  <a:pt x="3411956" y="1953723"/>
                </a:lnTo>
                <a:lnTo>
                  <a:pt x="3417670" y="1949286"/>
                </a:lnTo>
                <a:lnTo>
                  <a:pt x="3422748" y="1944849"/>
                </a:lnTo>
                <a:lnTo>
                  <a:pt x="3427192" y="1940094"/>
                </a:lnTo>
                <a:lnTo>
                  <a:pt x="3430683" y="1935657"/>
                </a:lnTo>
                <a:lnTo>
                  <a:pt x="3433540" y="1930903"/>
                </a:lnTo>
                <a:lnTo>
                  <a:pt x="3435444" y="1926149"/>
                </a:lnTo>
                <a:lnTo>
                  <a:pt x="3436396" y="1921078"/>
                </a:lnTo>
                <a:lnTo>
                  <a:pt x="3437031" y="1916323"/>
                </a:lnTo>
                <a:lnTo>
                  <a:pt x="3436079" y="1910935"/>
                </a:lnTo>
                <a:lnTo>
                  <a:pt x="3434492" y="1905864"/>
                </a:lnTo>
                <a:lnTo>
                  <a:pt x="3432270" y="1901110"/>
                </a:lnTo>
                <a:lnTo>
                  <a:pt x="3429096" y="1896039"/>
                </a:lnTo>
                <a:lnTo>
                  <a:pt x="3426557" y="1893820"/>
                </a:lnTo>
                <a:lnTo>
                  <a:pt x="3424335" y="1890968"/>
                </a:lnTo>
                <a:lnTo>
                  <a:pt x="3418304" y="1886530"/>
                </a:lnTo>
                <a:lnTo>
                  <a:pt x="3411639" y="1882093"/>
                </a:lnTo>
                <a:lnTo>
                  <a:pt x="3404339" y="1877973"/>
                </a:lnTo>
                <a:lnTo>
                  <a:pt x="3395451" y="1874169"/>
                </a:lnTo>
                <a:lnTo>
                  <a:pt x="3385929" y="1870683"/>
                </a:lnTo>
                <a:lnTo>
                  <a:pt x="3375772" y="1866880"/>
                </a:lnTo>
                <a:lnTo>
                  <a:pt x="3365298" y="1863710"/>
                </a:lnTo>
                <a:lnTo>
                  <a:pt x="3354189" y="1860541"/>
                </a:lnTo>
                <a:lnTo>
                  <a:pt x="3342763" y="1858005"/>
                </a:lnTo>
                <a:lnTo>
                  <a:pt x="3318640" y="1852300"/>
                </a:lnTo>
                <a:lnTo>
                  <a:pt x="3294200" y="1847546"/>
                </a:lnTo>
                <a:lnTo>
                  <a:pt x="3270078" y="1843426"/>
                </a:lnTo>
                <a:lnTo>
                  <a:pt x="3270078" y="1752779"/>
                </a:lnTo>
                <a:lnTo>
                  <a:pt x="3291026" y="1755631"/>
                </a:lnTo>
                <a:lnTo>
                  <a:pt x="3298961" y="1756582"/>
                </a:lnTo>
                <a:lnTo>
                  <a:pt x="3306896" y="1758801"/>
                </a:lnTo>
                <a:lnTo>
                  <a:pt x="3323719" y="1762921"/>
                </a:lnTo>
                <a:lnTo>
                  <a:pt x="3339589" y="1767992"/>
                </a:lnTo>
                <a:lnTo>
                  <a:pt x="3352920" y="1772746"/>
                </a:lnTo>
                <a:lnTo>
                  <a:pt x="3360537" y="1775599"/>
                </a:lnTo>
                <a:lnTo>
                  <a:pt x="3363076" y="1777184"/>
                </a:lnTo>
                <a:lnTo>
                  <a:pt x="3367203" y="1779402"/>
                </a:lnTo>
                <a:lnTo>
                  <a:pt x="3369424" y="1780670"/>
                </a:lnTo>
                <a:lnTo>
                  <a:pt x="3371964" y="1781938"/>
                </a:lnTo>
                <a:lnTo>
                  <a:pt x="3374186" y="1783206"/>
                </a:lnTo>
                <a:lnTo>
                  <a:pt x="3377042" y="1783523"/>
                </a:lnTo>
                <a:lnTo>
                  <a:pt x="3383390" y="1784157"/>
                </a:lnTo>
                <a:lnTo>
                  <a:pt x="3389738" y="1784790"/>
                </a:lnTo>
                <a:lnTo>
                  <a:pt x="3396404" y="1784157"/>
                </a:lnTo>
                <a:lnTo>
                  <a:pt x="3403069" y="1783206"/>
                </a:lnTo>
                <a:lnTo>
                  <a:pt x="3409417" y="1781621"/>
                </a:lnTo>
                <a:lnTo>
                  <a:pt x="3415765" y="1779402"/>
                </a:lnTo>
                <a:lnTo>
                  <a:pt x="3421478" y="1777184"/>
                </a:lnTo>
                <a:lnTo>
                  <a:pt x="3426557" y="1774965"/>
                </a:lnTo>
                <a:lnTo>
                  <a:pt x="3430683" y="1772113"/>
                </a:lnTo>
                <a:lnTo>
                  <a:pt x="3434174" y="1769260"/>
                </a:lnTo>
                <a:lnTo>
                  <a:pt x="3435127" y="1767675"/>
                </a:lnTo>
                <a:lnTo>
                  <a:pt x="3436079" y="1766091"/>
                </a:lnTo>
                <a:lnTo>
                  <a:pt x="3436396" y="1765140"/>
                </a:lnTo>
                <a:lnTo>
                  <a:pt x="3436396" y="1763555"/>
                </a:lnTo>
                <a:lnTo>
                  <a:pt x="3436079" y="1761970"/>
                </a:lnTo>
                <a:lnTo>
                  <a:pt x="3435761" y="1760702"/>
                </a:lnTo>
                <a:lnTo>
                  <a:pt x="3434492" y="1759118"/>
                </a:lnTo>
                <a:lnTo>
                  <a:pt x="3432905" y="1757850"/>
                </a:lnTo>
                <a:lnTo>
                  <a:pt x="3428144" y="1754997"/>
                </a:lnTo>
                <a:lnTo>
                  <a:pt x="3423065" y="1752145"/>
                </a:lnTo>
                <a:lnTo>
                  <a:pt x="3417352" y="1749292"/>
                </a:lnTo>
                <a:lnTo>
                  <a:pt x="3410369" y="1746440"/>
                </a:lnTo>
                <a:lnTo>
                  <a:pt x="3403386" y="1743587"/>
                </a:lnTo>
                <a:lnTo>
                  <a:pt x="3396404" y="1741369"/>
                </a:lnTo>
                <a:lnTo>
                  <a:pt x="3380534" y="1736614"/>
                </a:lnTo>
                <a:lnTo>
                  <a:pt x="3363711" y="1732177"/>
                </a:lnTo>
                <a:lnTo>
                  <a:pt x="3346572" y="1728374"/>
                </a:lnTo>
                <a:lnTo>
                  <a:pt x="3329749" y="1725204"/>
                </a:lnTo>
                <a:lnTo>
                  <a:pt x="3313562" y="1723303"/>
                </a:lnTo>
                <a:lnTo>
                  <a:pt x="3292296" y="1720767"/>
                </a:lnTo>
                <a:lnTo>
                  <a:pt x="3270078" y="1719182"/>
                </a:lnTo>
                <a:lnTo>
                  <a:pt x="3270078" y="1699532"/>
                </a:lnTo>
                <a:lnTo>
                  <a:pt x="3269761" y="1698581"/>
                </a:lnTo>
                <a:lnTo>
                  <a:pt x="3269126" y="1697313"/>
                </a:lnTo>
                <a:lnTo>
                  <a:pt x="3267539" y="1696045"/>
                </a:lnTo>
                <a:lnTo>
                  <a:pt x="3265317" y="1694778"/>
                </a:lnTo>
                <a:lnTo>
                  <a:pt x="3263413" y="1694144"/>
                </a:lnTo>
                <a:lnTo>
                  <a:pt x="3260556" y="1693827"/>
                </a:lnTo>
                <a:lnTo>
                  <a:pt x="3258017" y="1693193"/>
                </a:lnTo>
                <a:lnTo>
                  <a:pt x="3254843" y="1692876"/>
                </a:lnTo>
                <a:lnTo>
                  <a:pt x="3203106" y="1692876"/>
                </a:lnTo>
                <a:close/>
                <a:moveTo>
                  <a:pt x="3225959" y="1673225"/>
                </a:moveTo>
                <a:lnTo>
                  <a:pt x="3251986" y="1673542"/>
                </a:lnTo>
                <a:lnTo>
                  <a:pt x="3278013" y="1674493"/>
                </a:lnTo>
                <a:lnTo>
                  <a:pt x="3303722" y="1675444"/>
                </a:lnTo>
                <a:lnTo>
                  <a:pt x="3328480" y="1677028"/>
                </a:lnTo>
                <a:lnTo>
                  <a:pt x="3353237" y="1679247"/>
                </a:lnTo>
                <a:lnTo>
                  <a:pt x="3377360" y="1681466"/>
                </a:lnTo>
                <a:lnTo>
                  <a:pt x="3401165" y="1684318"/>
                </a:lnTo>
                <a:lnTo>
                  <a:pt x="3424335" y="1687805"/>
                </a:lnTo>
                <a:lnTo>
                  <a:pt x="3446870" y="1691291"/>
                </a:lnTo>
                <a:lnTo>
                  <a:pt x="3468771" y="1695411"/>
                </a:lnTo>
                <a:lnTo>
                  <a:pt x="3490037" y="1699532"/>
                </a:lnTo>
                <a:lnTo>
                  <a:pt x="3510668" y="1704286"/>
                </a:lnTo>
                <a:lnTo>
                  <a:pt x="3530664" y="1709357"/>
                </a:lnTo>
                <a:lnTo>
                  <a:pt x="3550026" y="1715062"/>
                </a:lnTo>
                <a:lnTo>
                  <a:pt x="3568752" y="1720450"/>
                </a:lnTo>
                <a:lnTo>
                  <a:pt x="3586527" y="1726789"/>
                </a:lnTo>
                <a:lnTo>
                  <a:pt x="3603349" y="1733128"/>
                </a:lnTo>
                <a:lnTo>
                  <a:pt x="3619219" y="1739467"/>
                </a:lnTo>
                <a:lnTo>
                  <a:pt x="3634454" y="1746440"/>
                </a:lnTo>
                <a:lnTo>
                  <a:pt x="3648738" y="1753413"/>
                </a:lnTo>
                <a:lnTo>
                  <a:pt x="3661751" y="1760702"/>
                </a:lnTo>
                <a:lnTo>
                  <a:pt x="3673812" y="1768626"/>
                </a:lnTo>
                <a:lnTo>
                  <a:pt x="3685239" y="1776550"/>
                </a:lnTo>
                <a:lnTo>
                  <a:pt x="3695713" y="1784157"/>
                </a:lnTo>
                <a:lnTo>
                  <a:pt x="3704600" y="1792397"/>
                </a:lnTo>
                <a:lnTo>
                  <a:pt x="3708726" y="1796834"/>
                </a:lnTo>
                <a:lnTo>
                  <a:pt x="3712535" y="1800955"/>
                </a:lnTo>
                <a:lnTo>
                  <a:pt x="3716027" y="1805075"/>
                </a:lnTo>
                <a:lnTo>
                  <a:pt x="3719518" y="1809512"/>
                </a:lnTo>
                <a:lnTo>
                  <a:pt x="3722375" y="1813950"/>
                </a:lnTo>
                <a:lnTo>
                  <a:pt x="3725231" y="1818704"/>
                </a:lnTo>
                <a:lnTo>
                  <a:pt x="3727453" y="1822824"/>
                </a:lnTo>
                <a:lnTo>
                  <a:pt x="3729357" y="1827261"/>
                </a:lnTo>
                <a:lnTo>
                  <a:pt x="3731579" y="1832015"/>
                </a:lnTo>
                <a:lnTo>
                  <a:pt x="3733166" y="1836136"/>
                </a:lnTo>
                <a:lnTo>
                  <a:pt x="3733801" y="1840890"/>
                </a:lnTo>
                <a:lnTo>
                  <a:pt x="3735071" y="1845644"/>
                </a:lnTo>
                <a:lnTo>
                  <a:pt x="3735388" y="1850081"/>
                </a:lnTo>
                <a:lnTo>
                  <a:pt x="3735388" y="1854836"/>
                </a:lnTo>
                <a:lnTo>
                  <a:pt x="3735388" y="1859590"/>
                </a:lnTo>
                <a:lnTo>
                  <a:pt x="3735071" y="1864344"/>
                </a:lnTo>
                <a:lnTo>
                  <a:pt x="3733801" y="1869098"/>
                </a:lnTo>
                <a:lnTo>
                  <a:pt x="3733166" y="1873219"/>
                </a:lnTo>
                <a:lnTo>
                  <a:pt x="3731579" y="1877973"/>
                </a:lnTo>
                <a:lnTo>
                  <a:pt x="3729357" y="1882727"/>
                </a:lnTo>
                <a:lnTo>
                  <a:pt x="3727453" y="1887164"/>
                </a:lnTo>
                <a:lnTo>
                  <a:pt x="3725231" y="1891285"/>
                </a:lnTo>
                <a:lnTo>
                  <a:pt x="3722375" y="1895722"/>
                </a:lnTo>
                <a:lnTo>
                  <a:pt x="3719518" y="1900476"/>
                </a:lnTo>
                <a:lnTo>
                  <a:pt x="3716027" y="1904913"/>
                </a:lnTo>
                <a:lnTo>
                  <a:pt x="3712535" y="1908717"/>
                </a:lnTo>
                <a:lnTo>
                  <a:pt x="3708726" y="1913154"/>
                </a:lnTo>
                <a:lnTo>
                  <a:pt x="3704600" y="1917274"/>
                </a:lnTo>
                <a:lnTo>
                  <a:pt x="3695713" y="1925515"/>
                </a:lnTo>
                <a:lnTo>
                  <a:pt x="3685239" y="1933438"/>
                </a:lnTo>
                <a:lnTo>
                  <a:pt x="3673812" y="1941362"/>
                </a:lnTo>
                <a:lnTo>
                  <a:pt x="3661751" y="1948969"/>
                </a:lnTo>
                <a:lnTo>
                  <a:pt x="3648738" y="1956259"/>
                </a:lnTo>
                <a:lnTo>
                  <a:pt x="3634454" y="1963548"/>
                </a:lnTo>
                <a:lnTo>
                  <a:pt x="3619219" y="1970521"/>
                </a:lnTo>
                <a:lnTo>
                  <a:pt x="3603349" y="1976860"/>
                </a:lnTo>
                <a:lnTo>
                  <a:pt x="3586527" y="1983199"/>
                </a:lnTo>
                <a:lnTo>
                  <a:pt x="3568752" y="1989538"/>
                </a:lnTo>
                <a:lnTo>
                  <a:pt x="3550026" y="1994926"/>
                </a:lnTo>
                <a:lnTo>
                  <a:pt x="3530664" y="2000631"/>
                </a:lnTo>
                <a:lnTo>
                  <a:pt x="3510668" y="2005702"/>
                </a:lnTo>
                <a:lnTo>
                  <a:pt x="3490037" y="2010457"/>
                </a:lnTo>
                <a:lnTo>
                  <a:pt x="3468771" y="2014577"/>
                </a:lnTo>
                <a:lnTo>
                  <a:pt x="3446870" y="2018697"/>
                </a:lnTo>
                <a:lnTo>
                  <a:pt x="3424335" y="2022184"/>
                </a:lnTo>
                <a:lnTo>
                  <a:pt x="3401165" y="2025670"/>
                </a:lnTo>
                <a:lnTo>
                  <a:pt x="3377360" y="2028523"/>
                </a:lnTo>
                <a:lnTo>
                  <a:pt x="3353237" y="2030741"/>
                </a:lnTo>
                <a:lnTo>
                  <a:pt x="3328480" y="2032643"/>
                </a:lnTo>
                <a:lnTo>
                  <a:pt x="3303722" y="2034228"/>
                </a:lnTo>
                <a:lnTo>
                  <a:pt x="3278013" y="2035495"/>
                </a:lnTo>
                <a:lnTo>
                  <a:pt x="3251986" y="2036446"/>
                </a:lnTo>
                <a:lnTo>
                  <a:pt x="3225959" y="2036763"/>
                </a:lnTo>
                <a:lnTo>
                  <a:pt x="3199615" y="2036446"/>
                </a:lnTo>
                <a:lnTo>
                  <a:pt x="3173905" y="2035495"/>
                </a:lnTo>
                <a:lnTo>
                  <a:pt x="3148196" y="2034228"/>
                </a:lnTo>
                <a:lnTo>
                  <a:pt x="3123121" y="2032643"/>
                </a:lnTo>
                <a:lnTo>
                  <a:pt x="3098681" y="2030741"/>
                </a:lnTo>
                <a:lnTo>
                  <a:pt x="3074241" y="2028523"/>
                </a:lnTo>
                <a:lnTo>
                  <a:pt x="3050436" y="2025670"/>
                </a:lnTo>
                <a:lnTo>
                  <a:pt x="3027584" y="2022184"/>
                </a:lnTo>
                <a:lnTo>
                  <a:pt x="3004731" y="2018697"/>
                </a:lnTo>
                <a:lnTo>
                  <a:pt x="2983147" y="2014577"/>
                </a:lnTo>
                <a:lnTo>
                  <a:pt x="2961564" y="2010457"/>
                </a:lnTo>
                <a:lnTo>
                  <a:pt x="2940933" y="2005702"/>
                </a:lnTo>
                <a:lnTo>
                  <a:pt x="2920937" y="2000631"/>
                </a:lnTo>
                <a:lnTo>
                  <a:pt x="2901575" y="1994926"/>
                </a:lnTo>
                <a:lnTo>
                  <a:pt x="2883483" y="1989538"/>
                </a:lnTo>
                <a:lnTo>
                  <a:pt x="2865709" y="1983199"/>
                </a:lnTo>
                <a:lnTo>
                  <a:pt x="2848569" y="1976860"/>
                </a:lnTo>
                <a:lnTo>
                  <a:pt x="2832382" y="1970521"/>
                </a:lnTo>
                <a:lnTo>
                  <a:pt x="2817464" y="1963548"/>
                </a:lnTo>
                <a:lnTo>
                  <a:pt x="2803181" y="1956259"/>
                </a:lnTo>
                <a:lnTo>
                  <a:pt x="2789850" y="1948969"/>
                </a:lnTo>
                <a:lnTo>
                  <a:pt x="2777789" y="1941362"/>
                </a:lnTo>
                <a:lnTo>
                  <a:pt x="2766362" y="1933438"/>
                </a:lnTo>
                <a:lnTo>
                  <a:pt x="2755888" y="1925515"/>
                </a:lnTo>
                <a:lnTo>
                  <a:pt x="2747001" y="1917274"/>
                </a:lnTo>
                <a:lnTo>
                  <a:pt x="2742875" y="1913154"/>
                </a:lnTo>
                <a:lnTo>
                  <a:pt x="2739066" y="1908717"/>
                </a:lnTo>
                <a:lnTo>
                  <a:pt x="2735574" y="1904913"/>
                </a:lnTo>
                <a:lnTo>
                  <a:pt x="2732400" y="1900476"/>
                </a:lnTo>
                <a:lnTo>
                  <a:pt x="2729226" y="1895722"/>
                </a:lnTo>
                <a:lnTo>
                  <a:pt x="2726370" y="1891285"/>
                </a:lnTo>
                <a:lnTo>
                  <a:pt x="2724148" y="1887164"/>
                </a:lnTo>
                <a:lnTo>
                  <a:pt x="2722244" y="1882727"/>
                </a:lnTo>
                <a:lnTo>
                  <a:pt x="2720022" y="1877973"/>
                </a:lnTo>
                <a:lnTo>
                  <a:pt x="2718435" y="1873219"/>
                </a:lnTo>
                <a:lnTo>
                  <a:pt x="2717800" y="1869098"/>
                </a:lnTo>
                <a:lnTo>
                  <a:pt x="2716530" y="1864344"/>
                </a:lnTo>
                <a:lnTo>
                  <a:pt x="2716213" y="1859590"/>
                </a:lnTo>
                <a:lnTo>
                  <a:pt x="2716213" y="1854836"/>
                </a:lnTo>
                <a:lnTo>
                  <a:pt x="2716213" y="1850081"/>
                </a:lnTo>
                <a:lnTo>
                  <a:pt x="2716530" y="1845644"/>
                </a:lnTo>
                <a:lnTo>
                  <a:pt x="2717800" y="1840890"/>
                </a:lnTo>
                <a:lnTo>
                  <a:pt x="2718435" y="1836136"/>
                </a:lnTo>
                <a:lnTo>
                  <a:pt x="2720022" y="1832015"/>
                </a:lnTo>
                <a:lnTo>
                  <a:pt x="2722244" y="1827261"/>
                </a:lnTo>
                <a:lnTo>
                  <a:pt x="2724148" y="1822824"/>
                </a:lnTo>
                <a:lnTo>
                  <a:pt x="2726370" y="1818704"/>
                </a:lnTo>
                <a:lnTo>
                  <a:pt x="2729226" y="1813950"/>
                </a:lnTo>
                <a:lnTo>
                  <a:pt x="2732400" y="1809512"/>
                </a:lnTo>
                <a:lnTo>
                  <a:pt x="2735574" y="1805075"/>
                </a:lnTo>
                <a:lnTo>
                  <a:pt x="2739066" y="1800955"/>
                </a:lnTo>
                <a:lnTo>
                  <a:pt x="2742875" y="1796834"/>
                </a:lnTo>
                <a:lnTo>
                  <a:pt x="2747001" y="1792397"/>
                </a:lnTo>
                <a:lnTo>
                  <a:pt x="2755888" y="1784157"/>
                </a:lnTo>
                <a:lnTo>
                  <a:pt x="2766362" y="1776550"/>
                </a:lnTo>
                <a:lnTo>
                  <a:pt x="2777789" y="1768626"/>
                </a:lnTo>
                <a:lnTo>
                  <a:pt x="2789850" y="1760702"/>
                </a:lnTo>
                <a:lnTo>
                  <a:pt x="2803181" y="1753413"/>
                </a:lnTo>
                <a:lnTo>
                  <a:pt x="2817464" y="1746440"/>
                </a:lnTo>
                <a:lnTo>
                  <a:pt x="2832382" y="1739467"/>
                </a:lnTo>
                <a:lnTo>
                  <a:pt x="2848569" y="1733128"/>
                </a:lnTo>
                <a:lnTo>
                  <a:pt x="2865709" y="1726789"/>
                </a:lnTo>
                <a:lnTo>
                  <a:pt x="2883483" y="1720450"/>
                </a:lnTo>
                <a:lnTo>
                  <a:pt x="2901575" y="1715062"/>
                </a:lnTo>
                <a:lnTo>
                  <a:pt x="2920937" y="1709357"/>
                </a:lnTo>
                <a:lnTo>
                  <a:pt x="2940933" y="1704286"/>
                </a:lnTo>
                <a:lnTo>
                  <a:pt x="2961564" y="1699532"/>
                </a:lnTo>
                <a:lnTo>
                  <a:pt x="2983147" y="1695411"/>
                </a:lnTo>
                <a:lnTo>
                  <a:pt x="3004731" y="1691291"/>
                </a:lnTo>
                <a:lnTo>
                  <a:pt x="3027584" y="1687805"/>
                </a:lnTo>
                <a:lnTo>
                  <a:pt x="3050436" y="1684318"/>
                </a:lnTo>
                <a:lnTo>
                  <a:pt x="3074241" y="1681466"/>
                </a:lnTo>
                <a:lnTo>
                  <a:pt x="3098681" y="1679247"/>
                </a:lnTo>
                <a:lnTo>
                  <a:pt x="3123121" y="1677028"/>
                </a:lnTo>
                <a:lnTo>
                  <a:pt x="3148196" y="1675444"/>
                </a:lnTo>
                <a:lnTo>
                  <a:pt x="3173905" y="1674493"/>
                </a:lnTo>
                <a:lnTo>
                  <a:pt x="3199615" y="1673542"/>
                </a:lnTo>
                <a:lnTo>
                  <a:pt x="3225959" y="1673225"/>
                </a:lnTo>
                <a:close/>
                <a:moveTo>
                  <a:pt x="3454389" y="0"/>
                </a:moveTo>
                <a:lnTo>
                  <a:pt x="3461374" y="0"/>
                </a:lnTo>
                <a:lnTo>
                  <a:pt x="3468995" y="635"/>
                </a:lnTo>
                <a:lnTo>
                  <a:pt x="3475981" y="1587"/>
                </a:lnTo>
                <a:lnTo>
                  <a:pt x="3482966" y="3174"/>
                </a:lnTo>
                <a:lnTo>
                  <a:pt x="3490270" y="5079"/>
                </a:lnTo>
                <a:lnTo>
                  <a:pt x="3497255" y="7300"/>
                </a:lnTo>
                <a:lnTo>
                  <a:pt x="3503923" y="9839"/>
                </a:lnTo>
                <a:lnTo>
                  <a:pt x="3510591" y="13013"/>
                </a:lnTo>
                <a:lnTo>
                  <a:pt x="3517259" y="16505"/>
                </a:lnTo>
                <a:lnTo>
                  <a:pt x="3523610" y="20314"/>
                </a:lnTo>
                <a:lnTo>
                  <a:pt x="3529643" y="24757"/>
                </a:lnTo>
                <a:lnTo>
                  <a:pt x="3535676" y="29518"/>
                </a:lnTo>
                <a:lnTo>
                  <a:pt x="3541074" y="34596"/>
                </a:lnTo>
                <a:lnTo>
                  <a:pt x="3546472" y="39992"/>
                </a:lnTo>
                <a:lnTo>
                  <a:pt x="3551235" y="45705"/>
                </a:lnTo>
                <a:lnTo>
                  <a:pt x="3555998" y="51418"/>
                </a:lnTo>
                <a:lnTo>
                  <a:pt x="3560443" y="57766"/>
                </a:lnTo>
                <a:lnTo>
                  <a:pt x="3564254" y="64113"/>
                </a:lnTo>
                <a:lnTo>
                  <a:pt x="3567746" y="70779"/>
                </a:lnTo>
                <a:lnTo>
                  <a:pt x="3570922" y="77444"/>
                </a:lnTo>
                <a:lnTo>
                  <a:pt x="3573462" y="84109"/>
                </a:lnTo>
                <a:lnTo>
                  <a:pt x="3575684" y="91410"/>
                </a:lnTo>
                <a:lnTo>
                  <a:pt x="3577590" y="98709"/>
                </a:lnTo>
                <a:lnTo>
                  <a:pt x="3579177" y="106009"/>
                </a:lnTo>
                <a:lnTo>
                  <a:pt x="3580448" y="113309"/>
                </a:lnTo>
                <a:lnTo>
                  <a:pt x="3580765" y="120927"/>
                </a:lnTo>
                <a:lnTo>
                  <a:pt x="3581400" y="128544"/>
                </a:lnTo>
                <a:lnTo>
                  <a:pt x="3580765" y="136162"/>
                </a:lnTo>
                <a:lnTo>
                  <a:pt x="3530913" y="1012801"/>
                </a:lnTo>
                <a:lnTo>
                  <a:pt x="3529960" y="1019149"/>
                </a:lnTo>
                <a:lnTo>
                  <a:pt x="3529326" y="1025814"/>
                </a:lnTo>
                <a:lnTo>
                  <a:pt x="3528055" y="1032162"/>
                </a:lnTo>
                <a:lnTo>
                  <a:pt x="3526785" y="1038510"/>
                </a:lnTo>
                <a:lnTo>
                  <a:pt x="3524880" y="1044541"/>
                </a:lnTo>
                <a:lnTo>
                  <a:pt x="3522975" y="1050254"/>
                </a:lnTo>
                <a:lnTo>
                  <a:pt x="3520434" y="1056284"/>
                </a:lnTo>
                <a:lnTo>
                  <a:pt x="3518212" y="1062315"/>
                </a:lnTo>
                <a:lnTo>
                  <a:pt x="3515354" y="1067710"/>
                </a:lnTo>
                <a:lnTo>
                  <a:pt x="3512179" y="1072789"/>
                </a:lnTo>
                <a:lnTo>
                  <a:pt x="3508686" y="1077867"/>
                </a:lnTo>
                <a:lnTo>
                  <a:pt x="3505193" y="1083263"/>
                </a:lnTo>
                <a:lnTo>
                  <a:pt x="3501700" y="1087706"/>
                </a:lnTo>
                <a:lnTo>
                  <a:pt x="3497572" y="1092467"/>
                </a:lnTo>
                <a:lnTo>
                  <a:pt x="3493445" y="1096910"/>
                </a:lnTo>
                <a:lnTo>
                  <a:pt x="3488999" y="1101354"/>
                </a:lnTo>
                <a:lnTo>
                  <a:pt x="3484554" y="1105163"/>
                </a:lnTo>
                <a:lnTo>
                  <a:pt x="3479791" y="1108654"/>
                </a:lnTo>
                <a:lnTo>
                  <a:pt x="3474710" y="1112463"/>
                </a:lnTo>
                <a:lnTo>
                  <a:pt x="3469630" y="1115319"/>
                </a:lnTo>
                <a:lnTo>
                  <a:pt x="3464550" y="1118493"/>
                </a:lnTo>
                <a:lnTo>
                  <a:pt x="3459152" y="1121350"/>
                </a:lnTo>
                <a:lnTo>
                  <a:pt x="3453436" y="1123889"/>
                </a:lnTo>
                <a:lnTo>
                  <a:pt x="3448038" y="1126111"/>
                </a:lnTo>
                <a:lnTo>
                  <a:pt x="3442005" y="1128015"/>
                </a:lnTo>
                <a:lnTo>
                  <a:pt x="3435972" y="1129602"/>
                </a:lnTo>
                <a:lnTo>
                  <a:pt x="3430256" y="1130871"/>
                </a:lnTo>
                <a:lnTo>
                  <a:pt x="3423906" y="1132141"/>
                </a:lnTo>
                <a:lnTo>
                  <a:pt x="3417873" y="1132776"/>
                </a:lnTo>
                <a:lnTo>
                  <a:pt x="3411522" y="1133093"/>
                </a:lnTo>
                <a:lnTo>
                  <a:pt x="3405490" y="1133093"/>
                </a:lnTo>
                <a:lnTo>
                  <a:pt x="3398504" y="1132776"/>
                </a:lnTo>
                <a:lnTo>
                  <a:pt x="3392471" y="1132458"/>
                </a:lnTo>
                <a:lnTo>
                  <a:pt x="3386120" y="1131189"/>
                </a:lnTo>
                <a:lnTo>
                  <a:pt x="3379770" y="1129919"/>
                </a:lnTo>
                <a:lnTo>
                  <a:pt x="3373736" y="1128332"/>
                </a:lnTo>
                <a:lnTo>
                  <a:pt x="3368021" y="1126745"/>
                </a:lnTo>
                <a:lnTo>
                  <a:pt x="3361988" y="1124524"/>
                </a:lnTo>
                <a:lnTo>
                  <a:pt x="3356590" y="1122302"/>
                </a:lnTo>
                <a:lnTo>
                  <a:pt x="3350874" y="1119763"/>
                </a:lnTo>
                <a:lnTo>
                  <a:pt x="3345476" y="1116589"/>
                </a:lnTo>
                <a:lnTo>
                  <a:pt x="3340396" y="1113415"/>
                </a:lnTo>
                <a:lnTo>
                  <a:pt x="3334998" y="1109924"/>
                </a:lnTo>
                <a:lnTo>
                  <a:pt x="3330553" y="1106432"/>
                </a:lnTo>
                <a:lnTo>
                  <a:pt x="3325790" y="1102306"/>
                </a:lnTo>
                <a:lnTo>
                  <a:pt x="3321344" y="1098497"/>
                </a:lnTo>
                <a:lnTo>
                  <a:pt x="3316899" y="1094054"/>
                </a:lnTo>
                <a:lnTo>
                  <a:pt x="3312771" y="1089293"/>
                </a:lnTo>
                <a:lnTo>
                  <a:pt x="3308961" y="1084849"/>
                </a:lnTo>
                <a:lnTo>
                  <a:pt x="3305150" y="1080089"/>
                </a:lnTo>
                <a:lnTo>
                  <a:pt x="3301975" y="1074693"/>
                </a:lnTo>
                <a:lnTo>
                  <a:pt x="3298482" y="1069615"/>
                </a:lnTo>
                <a:lnTo>
                  <a:pt x="3295625" y="1064219"/>
                </a:lnTo>
                <a:lnTo>
                  <a:pt x="3293084" y="1058823"/>
                </a:lnTo>
                <a:lnTo>
                  <a:pt x="3290544" y="1053110"/>
                </a:lnTo>
                <a:lnTo>
                  <a:pt x="3288639" y="1047397"/>
                </a:lnTo>
                <a:lnTo>
                  <a:pt x="3286734" y="1041367"/>
                </a:lnTo>
                <a:lnTo>
                  <a:pt x="3285146" y="1035019"/>
                </a:lnTo>
                <a:lnTo>
                  <a:pt x="3283558" y="1028988"/>
                </a:lnTo>
                <a:lnTo>
                  <a:pt x="3282606" y="1022640"/>
                </a:lnTo>
                <a:lnTo>
                  <a:pt x="3281971" y="1015975"/>
                </a:lnTo>
                <a:lnTo>
                  <a:pt x="3281654" y="1009627"/>
                </a:lnTo>
                <a:lnTo>
                  <a:pt x="3281018" y="1003597"/>
                </a:lnTo>
                <a:lnTo>
                  <a:pt x="3281654" y="996614"/>
                </a:lnTo>
                <a:lnTo>
                  <a:pt x="3306103" y="573529"/>
                </a:lnTo>
                <a:lnTo>
                  <a:pt x="3299118" y="568768"/>
                </a:lnTo>
                <a:lnTo>
                  <a:pt x="2057582" y="2162081"/>
                </a:lnTo>
                <a:lnTo>
                  <a:pt x="2052502" y="2168112"/>
                </a:lnTo>
                <a:lnTo>
                  <a:pt x="2047422" y="2173825"/>
                </a:lnTo>
                <a:lnTo>
                  <a:pt x="2042024" y="2178903"/>
                </a:lnTo>
                <a:lnTo>
                  <a:pt x="2036626" y="2183981"/>
                </a:lnTo>
                <a:lnTo>
                  <a:pt x="2030592" y="2188742"/>
                </a:lnTo>
                <a:lnTo>
                  <a:pt x="2024877" y="2193186"/>
                </a:lnTo>
                <a:lnTo>
                  <a:pt x="2018844" y="2197629"/>
                </a:lnTo>
                <a:lnTo>
                  <a:pt x="2012493" y="2201121"/>
                </a:lnTo>
                <a:lnTo>
                  <a:pt x="2006143" y="2204612"/>
                </a:lnTo>
                <a:lnTo>
                  <a:pt x="1999475" y="2207786"/>
                </a:lnTo>
                <a:lnTo>
                  <a:pt x="1992807" y="2210642"/>
                </a:lnTo>
                <a:lnTo>
                  <a:pt x="1986139" y="2213182"/>
                </a:lnTo>
                <a:lnTo>
                  <a:pt x="1979470" y="2215403"/>
                </a:lnTo>
                <a:lnTo>
                  <a:pt x="1972485" y="2217308"/>
                </a:lnTo>
                <a:lnTo>
                  <a:pt x="1965499" y="2218577"/>
                </a:lnTo>
                <a:lnTo>
                  <a:pt x="1958514" y="2219529"/>
                </a:lnTo>
                <a:lnTo>
                  <a:pt x="1951528" y="2220482"/>
                </a:lnTo>
                <a:lnTo>
                  <a:pt x="1944225" y="2221116"/>
                </a:lnTo>
                <a:lnTo>
                  <a:pt x="1937239" y="2221116"/>
                </a:lnTo>
                <a:lnTo>
                  <a:pt x="1929619" y="2221116"/>
                </a:lnTo>
                <a:lnTo>
                  <a:pt x="1922633" y="2220482"/>
                </a:lnTo>
                <a:lnTo>
                  <a:pt x="1915647" y="2219529"/>
                </a:lnTo>
                <a:lnTo>
                  <a:pt x="1908344" y="2218577"/>
                </a:lnTo>
                <a:lnTo>
                  <a:pt x="1901358" y="2216990"/>
                </a:lnTo>
                <a:lnTo>
                  <a:pt x="1894690" y="2214769"/>
                </a:lnTo>
                <a:lnTo>
                  <a:pt x="1887387" y="2212547"/>
                </a:lnTo>
                <a:lnTo>
                  <a:pt x="1880402" y="2210008"/>
                </a:lnTo>
                <a:lnTo>
                  <a:pt x="1873734" y="2207151"/>
                </a:lnTo>
                <a:lnTo>
                  <a:pt x="1867066" y="2203977"/>
                </a:lnTo>
                <a:lnTo>
                  <a:pt x="1860715" y="2199851"/>
                </a:lnTo>
                <a:lnTo>
                  <a:pt x="1854047" y="2196042"/>
                </a:lnTo>
                <a:lnTo>
                  <a:pt x="1847696" y="2191599"/>
                </a:lnTo>
                <a:lnTo>
                  <a:pt x="1229469" y="1731062"/>
                </a:lnTo>
                <a:lnTo>
                  <a:pt x="271487" y="2768937"/>
                </a:lnTo>
                <a:lnTo>
                  <a:pt x="266406" y="2774967"/>
                </a:lnTo>
                <a:lnTo>
                  <a:pt x="260691" y="2780680"/>
                </a:lnTo>
                <a:lnTo>
                  <a:pt x="254975" y="2785759"/>
                </a:lnTo>
                <a:lnTo>
                  <a:pt x="248942" y="2791154"/>
                </a:lnTo>
                <a:lnTo>
                  <a:pt x="242592" y="2795915"/>
                </a:lnTo>
                <a:lnTo>
                  <a:pt x="236241" y="2800041"/>
                </a:lnTo>
                <a:lnTo>
                  <a:pt x="230208" y="2804167"/>
                </a:lnTo>
                <a:lnTo>
                  <a:pt x="223223" y="2807659"/>
                </a:lnTo>
                <a:lnTo>
                  <a:pt x="216554" y="2810833"/>
                </a:lnTo>
                <a:lnTo>
                  <a:pt x="209886" y="2814007"/>
                </a:lnTo>
                <a:lnTo>
                  <a:pt x="202901" y="2816228"/>
                </a:lnTo>
                <a:lnTo>
                  <a:pt x="195915" y="2818767"/>
                </a:lnTo>
                <a:lnTo>
                  <a:pt x="188612" y="2820354"/>
                </a:lnTo>
                <a:lnTo>
                  <a:pt x="181309" y="2821941"/>
                </a:lnTo>
                <a:lnTo>
                  <a:pt x="174006" y="2822894"/>
                </a:lnTo>
                <a:lnTo>
                  <a:pt x="166703" y="2823846"/>
                </a:lnTo>
                <a:lnTo>
                  <a:pt x="159082" y="2824163"/>
                </a:lnTo>
                <a:lnTo>
                  <a:pt x="152096" y="2824163"/>
                </a:lnTo>
                <a:lnTo>
                  <a:pt x="144476" y="2823846"/>
                </a:lnTo>
                <a:lnTo>
                  <a:pt x="136855" y="2823528"/>
                </a:lnTo>
                <a:lnTo>
                  <a:pt x="129552" y="2822259"/>
                </a:lnTo>
                <a:lnTo>
                  <a:pt x="122249" y="2820672"/>
                </a:lnTo>
                <a:lnTo>
                  <a:pt x="114945" y="2819085"/>
                </a:lnTo>
                <a:lnTo>
                  <a:pt x="107642" y="2816546"/>
                </a:lnTo>
                <a:lnTo>
                  <a:pt x="100657" y="2814324"/>
                </a:lnTo>
                <a:lnTo>
                  <a:pt x="93671" y="2811467"/>
                </a:lnTo>
                <a:lnTo>
                  <a:pt x="87003" y="2807976"/>
                </a:lnTo>
                <a:lnTo>
                  <a:pt x="80335" y="2804485"/>
                </a:lnTo>
                <a:lnTo>
                  <a:pt x="73349" y="2800359"/>
                </a:lnTo>
                <a:lnTo>
                  <a:pt x="66681" y="2796233"/>
                </a:lnTo>
                <a:lnTo>
                  <a:pt x="60331" y="2791472"/>
                </a:lnTo>
                <a:lnTo>
                  <a:pt x="54298" y="2785759"/>
                </a:lnTo>
                <a:lnTo>
                  <a:pt x="48265" y="2780680"/>
                </a:lnTo>
                <a:lnTo>
                  <a:pt x="42867" y="2774967"/>
                </a:lnTo>
                <a:lnTo>
                  <a:pt x="37469" y="2768937"/>
                </a:lnTo>
                <a:lnTo>
                  <a:pt x="32388" y="2762906"/>
                </a:lnTo>
                <a:lnTo>
                  <a:pt x="28260" y="2756876"/>
                </a:lnTo>
                <a:lnTo>
                  <a:pt x="23815" y="2749893"/>
                </a:lnTo>
                <a:lnTo>
                  <a:pt x="19687" y="2743228"/>
                </a:lnTo>
                <a:lnTo>
                  <a:pt x="16194" y="2736563"/>
                </a:lnTo>
                <a:lnTo>
                  <a:pt x="13019" y="2729580"/>
                </a:lnTo>
                <a:lnTo>
                  <a:pt x="10479" y="2722280"/>
                </a:lnTo>
                <a:lnTo>
                  <a:pt x="7938" y="2715297"/>
                </a:lnTo>
                <a:lnTo>
                  <a:pt x="5716" y="2708315"/>
                </a:lnTo>
                <a:lnTo>
                  <a:pt x="3811" y="2700697"/>
                </a:lnTo>
                <a:lnTo>
                  <a:pt x="2540" y="2693080"/>
                </a:lnTo>
                <a:lnTo>
                  <a:pt x="1270" y="2685780"/>
                </a:lnTo>
                <a:lnTo>
                  <a:pt x="635" y="2678162"/>
                </a:lnTo>
                <a:lnTo>
                  <a:pt x="0" y="2670228"/>
                </a:lnTo>
                <a:lnTo>
                  <a:pt x="0" y="2662927"/>
                </a:lnTo>
                <a:lnTo>
                  <a:pt x="0" y="2655310"/>
                </a:lnTo>
                <a:lnTo>
                  <a:pt x="953" y="2648010"/>
                </a:lnTo>
                <a:lnTo>
                  <a:pt x="1588" y="2640075"/>
                </a:lnTo>
                <a:lnTo>
                  <a:pt x="3176" y="2632458"/>
                </a:lnTo>
                <a:lnTo>
                  <a:pt x="4763" y="2625158"/>
                </a:lnTo>
                <a:lnTo>
                  <a:pt x="6668" y="2617858"/>
                </a:lnTo>
                <a:lnTo>
                  <a:pt x="9526" y="2610558"/>
                </a:lnTo>
                <a:lnTo>
                  <a:pt x="12384" y="2603258"/>
                </a:lnTo>
                <a:lnTo>
                  <a:pt x="15559" y="2596275"/>
                </a:lnTo>
                <a:lnTo>
                  <a:pt x="19052" y="2588975"/>
                </a:lnTo>
                <a:lnTo>
                  <a:pt x="22545" y="2582310"/>
                </a:lnTo>
                <a:lnTo>
                  <a:pt x="26990" y="2575644"/>
                </a:lnTo>
                <a:lnTo>
                  <a:pt x="31753" y="2569297"/>
                </a:lnTo>
                <a:lnTo>
                  <a:pt x="36516" y="2562631"/>
                </a:lnTo>
                <a:lnTo>
                  <a:pt x="1086264" y="1414621"/>
                </a:lnTo>
                <a:lnTo>
                  <a:pt x="1091027" y="1408908"/>
                </a:lnTo>
                <a:lnTo>
                  <a:pt x="1096742" y="1403829"/>
                </a:lnTo>
                <a:lnTo>
                  <a:pt x="1101823" y="1398751"/>
                </a:lnTo>
                <a:lnTo>
                  <a:pt x="1107221" y="1393990"/>
                </a:lnTo>
                <a:lnTo>
                  <a:pt x="1113254" y="1389229"/>
                </a:lnTo>
                <a:lnTo>
                  <a:pt x="1119287" y="1385103"/>
                </a:lnTo>
                <a:lnTo>
                  <a:pt x="1125002" y="1381295"/>
                </a:lnTo>
                <a:lnTo>
                  <a:pt x="1131353" y="1377803"/>
                </a:lnTo>
                <a:lnTo>
                  <a:pt x="1137703" y="1374629"/>
                </a:lnTo>
                <a:lnTo>
                  <a:pt x="1144054" y="1371455"/>
                </a:lnTo>
                <a:lnTo>
                  <a:pt x="1150722" y="1368599"/>
                </a:lnTo>
                <a:lnTo>
                  <a:pt x="1157390" y="1366694"/>
                </a:lnTo>
                <a:lnTo>
                  <a:pt x="1164058" y="1364790"/>
                </a:lnTo>
                <a:lnTo>
                  <a:pt x="1170726" y="1362568"/>
                </a:lnTo>
                <a:lnTo>
                  <a:pt x="1177394" y="1361616"/>
                </a:lnTo>
                <a:lnTo>
                  <a:pt x="1184698" y="1360347"/>
                </a:lnTo>
                <a:lnTo>
                  <a:pt x="1191683" y="1360029"/>
                </a:lnTo>
                <a:lnTo>
                  <a:pt x="1198351" y="1359712"/>
                </a:lnTo>
                <a:lnTo>
                  <a:pt x="1205654" y="1359077"/>
                </a:lnTo>
                <a:lnTo>
                  <a:pt x="1212640" y="1359712"/>
                </a:lnTo>
                <a:lnTo>
                  <a:pt x="1219626" y="1360347"/>
                </a:lnTo>
                <a:lnTo>
                  <a:pt x="1226294" y="1361299"/>
                </a:lnTo>
                <a:lnTo>
                  <a:pt x="1233597" y="1362251"/>
                </a:lnTo>
                <a:lnTo>
                  <a:pt x="1240582" y="1363838"/>
                </a:lnTo>
                <a:lnTo>
                  <a:pt x="1247251" y="1365742"/>
                </a:lnTo>
                <a:lnTo>
                  <a:pt x="1253919" y="1368281"/>
                </a:lnTo>
                <a:lnTo>
                  <a:pt x="1260904" y="1371138"/>
                </a:lnTo>
                <a:lnTo>
                  <a:pt x="1267572" y="1373677"/>
                </a:lnTo>
                <a:lnTo>
                  <a:pt x="1274240" y="1376851"/>
                </a:lnTo>
                <a:lnTo>
                  <a:pt x="1280591" y="1380977"/>
                </a:lnTo>
                <a:lnTo>
                  <a:pt x="1286942" y="1384786"/>
                </a:lnTo>
                <a:lnTo>
                  <a:pt x="1292975" y="1389229"/>
                </a:lnTo>
                <a:lnTo>
                  <a:pt x="1907709" y="1846910"/>
                </a:lnTo>
                <a:lnTo>
                  <a:pt x="3043507" y="389124"/>
                </a:lnTo>
                <a:lnTo>
                  <a:pt x="3023186" y="374841"/>
                </a:lnTo>
                <a:lnTo>
                  <a:pt x="2660568" y="470377"/>
                </a:lnTo>
                <a:lnTo>
                  <a:pt x="2654853" y="471646"/>
                </a:lnTo>
                <a:lnTo>
                  <a:pt x="2648502" y="472598"/>
                </a:lnTo>
                <a:lnTo>
                  <a:pt x="2642152" y="473551"/>
                </a:lnTo>
                <a:lnTo>
                  <a:pt x="2635801" y="473868"/>
                </a:lnTo>
                <a:lnTo>
                  <a:pt x="2629450" y="474185"/>
                </a:lnTo>
                <a:lnTo>
                  <a:pt x="2623418" y="473868"/>
                </a:lnTo>
                <a:lnTo>
                  <a:pt x="2617384" y="473551"/>
                </a:lnTo>
                <a:lnTo>
                  <a:pt x="2611352" y="472598"/>
                </a:lnTo>
                <a:lnTo>
                  <a:pt x="2605318" y="471964"/>
                </a:lnTo>
                <a:lnTo>
                  <a:pt x="2599603" y="470377"/>
                </a:lnTo>
                <a:lnTo>
                  <a:pt x="2593570" y="468790"/>
                </a:lnTo>
                <a:lnTo>
                  <a:pt x="2587537" y="466885"/>
                </a:lnTo>
                <a:lnTo>
                  <a:pt x="2582139" y="464346"/>
                </a:lnTo>
                <a:lnTo>
                  <a:pt x="2576741" y="462124"/>
                </a:lnTo>
                <a:lnTo>
                  <a:pt x="2571660" y="459268"/>
                </a:lnTo>
                <a:lnTo>
                  <a:pt x="2565945" y="456094"/>
                </a:lnTo>
                <a:lnTo>
                  <a:pt x="2560864" y="452920"/>
                </a:lnTo>
                <a:lnTo>
                  <a:pt x="2556102" y="449429"/>
                </a:lnTo>
                <a:lnTo>
                  <a:pt x="2551339" y="445937"/>
                </a:lnTo>
                <a:lnTo>
                  <a:pt x="2546576" y="441811"/>
                </a:lnTo>
                <a:lnTo>
                  <a:pt x="2542448" y="437685"/>
                </a:lnTo>
                <a:lnTo>
                  <a:pt x="2538002" y="433242"/>
                </a:lnTo>
                <a:lnTo>
                  <a:pt x="2533875" y="428481"/>
                </a:lnTo>
                <a:lnTo>
                  <a:pt x="2530064" y="423402"/>
                </a:lnTo>
                <a:lnTo>
                  <a:pt x="2526572" y="418324"/>
                </a:lnTo>
                <a:lnTo>
                  <a:pt x="2523396" y="413246"/>
                </a:lnTo>
                <a:lnTo>
                  <a:pt x="2520221" y="407533"/>
                </a:lnTo>
                <a:lnTo>
                  <a:pt x="2517363" y="402137"/>
                </a:lnTo>
                <a:lnTo>
                  <a:pt x="2514823" y="396107"/>
                </a:lnTo>
                <a:lnTo>
                  <a:pt x="2512283" y="390394"/>
                </a:lnTo>
                <a:lnTo>
                  <a:pt x="2510378" y="384046"/>
                </a:lnTo>
                <a:lnTo>
                  <a:pt x="2508472" y="377698"/>
                </a:lnTo>
                <a:lnTo>
                  <a:pt x="2507202" y="371350"/>
                </a:lnTo>
                <a:lnTo>
                  <a:pt x="2505932" y="364685"/>
                </a:lnTo>
                <a:lnTo>
                  <a:pt x="2505297" y="358337"/>
                </a:lnTo>
                <a:lnTo>
                  <a:pt x="2504980" y="351989"/>
                </a:lnTo>
                <a:lnTo>
                  <a:pt x="2504344" y="345641"/>
                </a:lnTo>
                <a:lnTo>
                  <a:pt x="2504344" y="339293"/>
                </a:lnTo>
                <a:lnTo>
                  <a:pt x="2505297" y="332946"/>
                </a:lnTo>
                <a:lnTo>
                  <a:pt x="2505615" y="326915"/>
                </a:lnTo>
                <a:lnTo>
                  <a:pt x="2506885" y="320567"/>
                </a:lnTo>
                <a:lnTo>
                  <a:pt x="2508155" y="314537"/>
                </a:lnTo>
                <a:lnTo>
                  <a:pt x="2509425" y="308506"/>
                </a:lnTo>
                <a:lnTo>
                  <a:pt x="2511648" y="302793"/>
                </a:lnTo>
                <a:lnTo>
                  <a:pt x="2513870" y="296763"/>
                </a:lnTo>
                <a:lnTo>
                  <a:pt x="2516410" y="291367"/>
                </a:lnTo>
                <a:lnTo>
                  <a:pt x="2518633" y="285654"/>
                </a:lnTo>
                <a:lnTo>
                  <a:pt x="2521808" y="280576"/>
                </a:lnTo>
                <a:lnTo>
                  <a:pt x="2524984" y="275180"/>
                </a:lnTo>
                <a:lnTo>
                  <a:pt x="2528159" y="270102"/>
                </a:lnTo>
                <a:lnTo>
                  <a:pt x="2531970" y="265341"/>
                </a:lnTo>
                <a:lnTo>
                  <a:pt x="2535462" y="260580"/>
                </a:lnTo>
                <a:lnTo>
                  <a:pt x="2539908" y="256136"/>
                </a:lnTo>
                <a:lnTo>
                  <a:pt x="2544353" y="251693"/>
                </a:lnTo>
                <a:lnTo>
                  <a:pt x="2548481" y="247567"/>
                </a:lnTo>
                <a:lnTo>
                  <a:pt x="2553244" y="243441"/>
                </a:lnTo>
                <a:lnTo>
                  <a:pt x="2558642" y="239949"/>
                </a:lnTo>
                <a:lnTo>
                  <a:pt x="2563722" y="236458"/>
                </a:lnTo>
                <a:lnTo>
                  <a:pt x="2568803" y="233284"/>
                </a:lnTo>
                <a:lnTo>
                  <a:pt x="2574201" y="230428"/>
                </a:lnTo>
                <a:lnTo>
                  <a:pt x="2579916" y="227889"/>
                </a:lnTo>
                <a:lnTo>
                  <a:pt x="2585632" y="225349"/>
                </a:lnTo>
                <a:lnTo>
                  <a:pt x="2591982" y="223445"/>
                </a:lnTo>
                <a:lnTo>
                  <a:pt x="2598015" y="221541"/>
                </a:lnTo>
                <a:lnTo>
                  <a:pt x="3425176" y="4126"/>
                </a:lnTo>
                <a:lnTo>
                  <a:pt x="3432162" y="2222"/>
                </a:lnTo>
                <a:lnTo>
                  <a:pt x="3439782" y="952"/>
                </a:lnTo>
                <a:lnTo>
                  <a:pt x="3446768" y="318"/>
                </a:lnTo>
                <a:lnTo>
                  <a:pt x="3454389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  <a:extLst/>
        </p:spPr>
        <p:txBody>
          <a:bodyPr anchor="ctr">
            <a:scene3d>
              <a:camera prst="orthographicFront"/>
              <a:lightRig dir="t" rig="threeP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altLang="en-US" lang="zh-CN">
              <a:solidFill>
                <a:srgbClr val="FFFFFF"/>
              </a:solidFill>
              <a:ea charset="-122" panose="02010600030101010101" pitchFamily="2" typeface="宋体"/>
            </a:endParaRPr>
          </a:p>
        </p:txBody>
      </p:sp>
    </p:spTree>
    <p:extLst>
      <p:ext uri="{BB962C8B-B14F-4D97-AF65-F5344CB8AC3E}">
        <p14:creationId val="3397142589"/>
      </p:ext>
    </p:extLst>
  </p:cSld>
  <p:clrMapOvr>
    <a:masterClrMapping/>
  </p:clrMapOvr>
  <p:transition advClick="0" spd="slow">
    <p:wip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16" presetSubtype="2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Horizontal)" transition="in">
                                      <p:cBhvr>
                                        <p:cTn dur="500" id="7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9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2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4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6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8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9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0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2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3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4" nodeType="withEffect" presetClass="entr" presetID="2" presetSubtype="2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6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7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8" nodeType="withEffect" presetClass="entr" presetID="2" presetSubtype="2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1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2" nodeType="withEffect" presetClass="entr" presetID="2" presetSubtype="2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4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5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6" nodeType="withEffect" presetClass="entr" presetID="2" presetSubtype="2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8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9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0" nodeType="withEffect" presetClass="entr" presetID="2" presetSubtype="2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2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3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4" nodeType="withEffect" presetClass="entr" presetID="2" presetSubtype="2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6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7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8" nodeType="withEffect" presetClass="entr" presetID="2" presetSubtype="2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1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2" nodeType="withEffect" presetClass="entr" presetID="2" presetSubtype="2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4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5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6" nodeType="withEffect" presetClass="entr" presetID="2" presetSubtype="8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8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9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0" nodeType="withEffect" presetClass="entr" presetID="2" presetSubtype="8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62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3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4" nodeType="withEffect" presetClass="entr" presetID="2" presetSubtype="8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dur="1" fill="hold" id="6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66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7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8" nodeType="withEffect" presetClass="entr" presetID="2" presetSubtype="8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dur="1" fill="hold" id="6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71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72" nodeType="withEffect" presetClass="entr" presetID="2" presetSubtype="8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dur="1" fill="hold" id="7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4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75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76" nodeType="withEffect" presetClass="entr" presetID="2" presetSubtype="8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dur="1" fill="hold" id="7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8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79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80" nodeType="withEffect" presetClass="entr" presetID="2" presetSubtype="8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dur="1" fill="hold" id="8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82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3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84" nodeType="withEffect" presetClass="entr" presetID="2" presetSubtype="8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dur="1" fill="hold" id="8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86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7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88" nodeType="withEffect" presetClass="entr" presetID="2" presetSubtype="8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dur="1" fill="hold" id="8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9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91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2" nodeType="withEffect" presetClass="entr" presetID="2" presetSubtype="8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dur="1" fill="hold" id="9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94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95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6" nodeType="afterGroup">
                            <p:stCondLst>
                              <p:cond delay="3300"/>
                            </p:stCondLst>
                            <p:childTnLst>
                              <p:par>
                                <p:cTn fill="hold" grpId="0" id="97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99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00" nodeType="withEffect" presetClass="entr" presetID="10" presetSubtype="0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10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02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03" nodeType="withEffect" presetClass="entr" presetID="10" presetSubtype="0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 id="10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05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06" nodeType="withEffect" presetClass="entr" presetID="10" presetSubtype="0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 id="10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08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09" nodeType="withEffect" presetClass="entr" presetID="10" presetSubtype="0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dur="1" fill="hold" id="1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11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12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1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14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15" nodeType="withEffect" presetClass="entr" presetID="10" presetSubtype="0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dur="1" fill="hold" id="1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17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18" nodeType="withEffect" presetClass="entr" presetID="10" presetSubtype="0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dur="1" fill="hold" id="1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2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21" nodeType="withEffect" presetClass="entr" presetID="10" presetSubtype="0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dur="1" fill="hold" id="1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23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24" nodeType="withEffect" presetClass="entr" presetID="10" presetSubtype="0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dur="1" fill="hold" id="1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26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1"/>
      <p:bldP grpId="0" spid="3"/>
      <p:bldP grpId="0" spid="5"/>
      <p:bldP grpId="0" spid="12"/>
      <p:bldP grpId="0" spid="14"/>
      <p:bldP grpId="0" spid="16"/>
      <p:bldP grpId="0" spid="18"/>
      <p:bldP grpId="0" spid="20"/>
      <p:bldP grpId="0" spid="21"/>
      <p:bldP grpId="0" spid="22"/>
      <p:bldP grpId="0" spid="23"/>
      <p:bldP grpId="0" spid="24"/>
      <p:bldP grpId="0" spid="25"/>
      <p:bldP grpId="0" spid="26"/>
      <p:bldP grpId="0" spid="27"/>
      <p:bldP grpId="0" spid="28"/>
      <p:bldP grpId="0" spid="29"/>
      <p:bldP grpId="0" spid="30"/>
      <p:bldP grpId="0" spid="31"/>
      <p:bldP grpId="0" spid="32"/>
      <p:bldP grpId="0" spid="33"/>
      <p:bldP grpId="0" spid="34"/>
      <p:bldP grpId="0" spid="35"/>
      <p:bldP grpId="0" spid="36"/>
      <p:bldP grpId="0" spid="37"/>
      <p:bldP grpId="0" spid="38"/>
      <p:bldP grpId="0" spid="39"/>
      <p:bldP grpId="0" spid="40"/>
      <p:bldP grpId="0" spid="41"/>
      <p:bldP grpId="0" spid="42"/>
      <p:bldP grpId="0" spid="43"/>
      <p:bldP grpId="0" spid="44"/>
      <p:bldP grpId="0" spid="45"/>
    </p:bldLst>
  </p:timing>
</p:sld>
</file>

<file path=ppt/slides/slide3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498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1682008"/>
            <a:ext cx="9144000" cy="1636776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3310128"/>
            <a:ext cx="9144000" cy="1833372"/>
          </a:xfrm>
          <a:prstGeom prst="rect">
            <a:avLst/>
          </a:prstGeom>
        </p:spPr>
      </p:pic>
      <p:sp>
        <p:nvSpPr>
          <p:cNvPr id="12" name="TextBox 7"/>
          <p:cNvSpPr>
            <a:spLocks noChangeArrowheads="1"/>
          </p:cNvSpPr>
          <p:nvPr/>
        </p:nvSpPr>
        <p:spPr bwMode="auto">
          <a:xfrm>
            <a:off x="2375756" y="4207471"/>
            <a:ext cx="4392488" cy="18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 wrap="square">
            <a:spAutoFit/>
          </a:bodyPr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r>
              <a:rPr altLang="en-US" b="1" lang="zh-CN" smtClean="0" sz="1200">
                <a:solidFill>
                  <a:schemeClr val="accent2">
                    <a:lumMod val="60000"/>
                    <a:lumOff val="40000"/>
                  </a:schemeClr>
                </a:solidFill>
                <a:latin charset="-122" pitchFamily="34" typeface="微软雅黑"/>
                <a:ea charset="-122" pitchFamily="34" typeface="微软雅黑"/>
                <a:sym charset="-122" pitchFamily="34" typeface="微软雅黑"/>
              </a:rPr>
              <a:t>这里输入关于什么的创业、商业计划书或公司团队名称</a:t>
            </a:r>
          </a:p>
        </p:txBody>
      </p:sp>
      <p:sp>
        <p:nvSpPr>
          <p:cNvPr id="13" name="TextBox 7"/>
          <p:cNvSpPr>
            <a:spLocks noChangeArrowheads="1"/>
          </p:cNvSpPr>
          <p:nvPr/>
        </p:nvSpPr>
        <p:spPr bwMode="auto">
          <a:xfrm>
            <a:off x="2087724" y="3478453"/>
            <a:ext cx="4968552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 wrap="square">
            <a:spAutoFit/>
          </a:bodyPr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r>
              <a:rPr altLang="en-US" b="1" lang="zh-CN" smtClean="0" sz="45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  <a:sym charset="-122" pitchFamily="34" typeface="微软雅黑"/>
              </a:rPr>
              <a:t>演示完毕 感谢聆听</a:t>
            </a:r>
          </a:p>
        </p:txBody>
      </p:sp>
      <p:sp>
        <p:nvSpPr>
          <p:cNvPr id="15" name="TextBox 7"/>
          <p:cNvSpPr>
            <a:spLocks noChangeArrowheads="1"/>
          </p:cNvSpPr>
          <p:nvPr/>
        </p:nvSpPr>
        <p:spPr bwMode="auto">
          <a:xfrm>
            <a:off x="2087724" y="2787774"/>
            <a:ext cx="4968552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 wrap="square">
            <a:spAutoFit/>
          </a:bodyPr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r>
              <a:rPr altLang="zh-CN" lang="en-US" smtClean="0" sz="4000">
                <a:solidFill>
                  <a:schemeClr val="bg1"/>
                </a:solidFill>
                <a:latin charset="0" pitchFamily="34" typeface="Swis721 Th BT"/>
                <a:ea charset="-122" pitchFamily="34" typeface="微软雅黑"/>
                <a:cs charset="-34" pitchFamily="34" typeface="LilyUPC"/>
                <a:sym charset="-122" pitchFamily="34" typeface="微软雅黑"/>
              </a:rPr>
              <a:t>THE BUSENESS PLAN</a:t>
            </a:r>
          </a:p>
        </p:txBody>
      </p:sp>
      <p:sp>
        <p:nvSpPr>
          <p:cNvPr id="16" name="矩形 15"/>
          <p:cNvSpPr/>
          <p:nvPr/>
        </p:nvSpPr>
        <p:spPr>
          <a:xfrm>
            <a:off x="0" y="3300784"/>
            <a:ext cx="9144000" cy="3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8" name="矩形 17"/>
          <p:cNvSpPr/>
          <p:nvPr/>
        </p:nvSpPr>
        <p:spPr>
          <a:xfrm>
            <a:off x="0" y="3300784"/>
            <a:ext cx="3819668" cy="3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19" name="组合 18"/>
          <p:cNvGrpSpPr/>
          <p:nvPr/>
        </p:nvGrpSpPr>
        <p:grpSpPr>
          <a:xfrm>
            <a:off x="3699641" y="1022654"/>
            <a:ext cx="343825" cy="309997"/>
            <a:chOff x="4634991" y="2138335"/>
            <a:chExt cx="428348" cy="386204"/>
          </a:xfrm>
        </p:grpSpPr>
        <p:sp>
          <p:nvSpPr>
            <p:cNvPr id="20" name="Freeform 5"/>
            <p:cNvSpPr/>
            <p:nvPr/>
          </p:nvSpPr>
          <p:spPr bwMode="auto">
            <a:xfrm>
              <a:off x="4634991" y="2138335"/>
              <a:ext cx="428348" cy="386204"/>
            </a:xfrm>
            <a:custGeom>
              <a:gdLst>
                <a:gd fmla="*/ 2151 w 2740" name="T0"/>
                <a:gd fmla="*/ 2315 h 2446" name="T1"/>
                <a:gd fmla="*/ 2055 w 2740" name="T2"/>
                <a:gd fmla="*/ 2410 h 2446" name="T3"/>
                <a:gd fmla="*/ 1918 w 2740" name="T4"/>
                <a:gd fmla="*/ 2445 h 2446" name="T5"/>
                <a:gd fmla="*/ 816 w 2740" name="T6"/>
                <a:gd fmla="*/ 2445 h 2446" name="T7"/>
                <a:gd fmla="*/ 685 w 2740" name="T8"/>
                <a:gd fmla="*/ 2410 h 2446" name="T9"/>
                <a:gd fmla="*/ 589 w 2740" name="T10"/>
                <a:gd fmla="*/ 2314 h 2446" name="T11"/>
                <a:gd fmla="*/ 36 w 2740" name="T12"/>
                <a:gd fmla="*/ 1356 h 2446" name="T13"/>
                <a:gd fmla="*/ 0 w 2740" name="T14"/>
                <a:gd fmla="*/ 1223 h 2446" name="T15"/>
                <a:gd fmla="*/ 36 w 2740" name="T16"/>
                <a:gd fmla="*/ 1089 h 2446" name="T17"/>
                <a:gd fmla="*/ 587 w 2740" name="T18"/>
                <a:gd fmla="*/ 135 h 2446" name="T19"/>
                <a:gd fmla="*/ 685 w 2740" name="T20"/>
                <a:gd fmla="*/ 37 h 2446" name="T21"/>
                <a:gd fmla="*/ 810 w 2740" name="T22"/>
                <a:gd fmla="*/ 1 h 2446" name="T23"/>
                <a:gd fmla="*/ 1916 w 2740" name="T24"/>
                <a:gd fmla="*/ 1 h 2446" name="T25"/>
                <a:gd fmla="*/ 2055 w 2740" name="T26"/>
                <a:gd fmla="*/ 37 h 2446" name="T27"/>
                <a:gd fmla="*/ 2151 w 2740" name="T28"/>
                <a:gd fmla="*/ 132 h 2446" name="T29"/>
                <a:gd fmla="*/ 2702 w 2740" name="T30"/>
                <a:gd fmla="*/ 1086 h 2446" name="T31"/>
                <a:gd fmla="*/ 2740 w 2740" name="T32"/>
                <a:gd fmla="*/ 1223 h 2446" name="T33"/>
                <a:gd fmla="*/ 2701 w 2740" name="T34"/>
                <a:gd fmla="*/ 1361 h 2446" name="T35"/>
                <a:gd fmla="*/ 2151 w 2740" name="T36"/>
                <a:gd fmla="*/ 2315 h 2446" name="T3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b="b" l="0" r="r" t="0"/>
              <a:pathLst>
                <a:path h="2446" w="2740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solidFill>
              <a:schemeClr val="accent2"/>
            </a:solidFill>
            <a:ln cap="flat" w="9525">
              <a:noFill/>
              <a:prstDash val="solid"/>
              <a:miter lim="800000"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1" name="KSO_Shape"/>
            <p:cNvSpPr/>
            <p:nvPr/>
          </p:nvSpPr>
          <p:spPr bwMode="auto">
            <a:xfrm>
              <a:off x="4711293" y="2236765"/>
              <a:ext cx="275742" cy="189342"/>
            </a:xfrm>
            <a:custGeom>
              <a:gdLst>
                <a:gd fmla="*/ 2147483646 w 112" name="T0"/>
                <a:gd fmla="*/ 2147483646 h 77" name="T1"/>
                <a:gd fmla="*/ 2147483646 w 112" name="T2"/>
                <a:gd fmla="*/ 2147483646 h 77" name="T3"/>
                <a:gd fmla="*/ 2147483646 w 112" name="T4"/>
                <a:gd fmla="*/ 2147483646 h 77" name="T5"/>
                <a:gd fmla="*/ 2147483646 w 112" name="T6"/>
                <a:gd fmla="*/ 2147483646 h 77" name="T7"/>
                <a:gd fmla="*/ 2147483646 w 112" name="T8"/>
                <a:gd fmla="*/ 2147483646 h 77" name="T9"/>
                <a:gd fmla="*/ 0 w 112" name="T10"/>
                <a:gd fmla="*/ 2147483646 h 77" name="T11"/>
                <a:gd fmla="*/ 2147483646 w 112" name="T12"/>
                <a:gd fmla="*/ 2147483646 h 77" name="T13"/>
                <a:gd fmla="*/ 2147483646 w 112" name="T14"/>
                <a:gd fmla="*/ 2147483646 h 77" name="T15"/>
                <a:gd fmla="*/ 2147483646 w 112" name="T16"/>
                <a:gd fmla="*/ 2147483646 h 77" name="T17"/>
                <a:gd fmla="*/ 2147483646 w 112" name="T18"/>
                <a:gd fmla="*/ 2147483646 h 77" name="T19"/>
                <a:gd fmla="*/ 2147483646 w 112" name="T20"/>
                <a:gd fmla="*/ 2147483646 h 77" name="T21"/>
                <a:gd fmla="*/ 2147483646 w 112" name="T22"/>
                <a:gd fmla="*/ 2147483646 h 77" name="T23"/>
                <a:gd fmla="*/ 2147483646 w 112" name="T24"/>
                <a:gd fmla="*/ 2147483646 h 77" name="T25"/>
                <a:gd fmla="*/ 2147483646 w 112" name="T26"/>
                <a:gd fmla="*/ 2147483646 h 77" name="T27"/>
                <a:gd fmla="*/ 2147483646 w 112" name="T28"/>
                <a:gd fmla="*/ 2147483646 h 77" name="T29"/>
                <a:gd fmla="*/ 2147483646 w 112" name="T30"/>
                <a:gd fmla="*/ 2147483646 h 77" name="T31"/>
                <a:gd fmla="*/ 2147483646 w 112" name="T32"/>
                <a:gd fmla="*/ 2147483646 h 77" name="T33"/>
                <a:gd fmla="*/ 2147483646 w 112" name="T34"/>
                <a:gd fmla="*/ 2147483646 h 77" name="T35"/>
                <a:gd fmla="*/ 2147483646 w 112" name="T36"/>
                <a:gd fmla="*/ 2147483646 h 77" name="T37"/>
                <a:gd fmla="*/ 2147483646 w 112" name="T38"/>
                <a:gd fmla="*/ 2147483646 h 77" name="T39"/>
                <a:gd fmla="*/ 2147483646 w 112" name="T40"/>
                <a:gd fmla="*/ 2147483646 h 77" name="T41"/>
                <a:gd fmla="*/ 2147483646 w 112" name="T42"/>
                <a:gd fmla="*/ 2147483646 h 77" name="T43"/>
                <a:gd fmla="*/ 2147483646 w 112" name="T44"/>
                <a:gd fmla="*/ 2147483646 h 77" name="T45"/>
                <a:gd fmla="*/ 2147483646 w 112" name="T46"/>
                <a:gd fmla="*/ 2147483646 h 77" name="T47"/>
                <a:gd fmla="*/ 2147483646 w 112" name="T48"/>
                <a:gd fmla="*/ 2147483646 h 77" name="T49"/>
                <a:gd fmla="*/ 2147483646 w 112" name="T50"/>
                <a:gd fmla="*/ 2147483646 h 77" name="T51"/>
                <a:gd fmla="*/ 2147483646 w 112" name="T52"/>
                <a:gd fmla="*/ 2147483646 h 77" name="T53"/>
                <a:gd fmla="*/ 2147483646 w 112" name="T54"/>
                <a:gd fmla="*/ 2147483646 h 77" name="T55"/>
                <a:gd fmla="*/ 2147483646 w 112" name="T56"/>
                <a:gd fmla="*/ 2147483646 h 77" name="T57"/>
                <a:gd fmla="*/ 2147483646 w 112" name="T58"/>
                <a:gd fmla="*/ 2147483646 h 77" name="T59"/>
                <a:gd fmla="*/ 2147483646 w 112" name="T60"/>
                <a:gd fmla="*/ 2147483646 h 77" name="T61"/>
                <a:gd fmla="*/ 2147483646 w 112" name="T62"/>
                <a:gd fmla="*/ 2147483646 h 77" name="T63"/>
                <a:gd fmla="*/ 2147483646 w 112" name="T64"/>
                <a:gd fmla="*/ 2147483646 h 77" name="T65"/>
                <a:gd fmla="*/ 2147483646 w 112" name="T66"/>
                <a:gd fmla="*/ 2147483646 h 77" name="T67"/>
                <a:gd fmla="*/ 2147483646 w 112" name="T68"/>
                <a:gd fmla="*/ 2147483646 h 77" name="T69"/>
                <a:gd fmla="*/ 2147483646 w 112" name="T70"/>
                <a:gd fmla="*/ 2147483646 h 77" name="T71"/>
                <a:gd fmla="*/ 2147483646 w 112" name="T72"/>
                <a:gd fmla="*/ 2147483646 h 77" name="T73"/>
                <a:gd fmla="*/ 2147483646 w 112" name="T74"/>
                <a:gd fmla="*/ 2147483646 h 77" name="T75"/>
                <a:gd fmla="*/ 2147483646 w 112" name="T76"/>
                <a:gd fmla="*/ 2147483646 h 77" name="T77"/>
                <a:gd fmla="*/ 2147483646 w 112" name="T78"/>
                <a:gd fmla="*/ 2147483646 h 77" name="T79"/>
                <a:gd fmla="*/ 2147483646 w 112" name="T80"/>
                <a:gd fmla="*/ 2147483646 h 77" name="T81"/>
                <a:gd fmla="*/ 2147483646 w 112" name="T82"/>
                <a:gd fmla="*/ 2147483646 h 77" name="T83"/>
                <a:gd fmla="*/ 2147483646 w 112" name="T84"/>
                <a:gd fmla="*/ 2147483646 h 77" name="T85"/>
                <a:gd fmla="*/ 2147483646 w 112" name="T86"/>
                <a:gd fmla="*/ 2147483646 h 77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</a:gdLst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b="b" l="0" r="r" t="0"/>
              <a:pathLst>
                <a:path h="77" w="112">
                  <a:moveTo>
                    <a:pt x="56" y="0"/>
                  </a:moveTo>
                  <a:cubicBezTo>
                    <a:pt x="62" y="0"/>
                    <a:pt x="66" y="4"/>
                    <a:pt x="66" y="10"/>
                  </a:cubicBezTo>
                  <a:cubicBezTo>
                    <a:pt x="66" y="15"/>
                    <a:pt x="62" y="20"/>
                    <a:pt x="56" y="20"/>
                  </a:cubicBezTo>
                  <a:cubicBezTo>
                    <a:pt x="51" y="20"/>
                    <a:pt x="46" y="15"/>
                    <a:pt x="46" y="10"/>
                  </a:cubicBezTo>
                  <a:cubicBezTo>
                    <a:pt x="46" y="4"/>
                    <a:pt x="51" y="0"/>
                    <a:pt x="56" y="0"/>
                  </a:cubicBezTo>
                  <a:close/>
                  <a:moveTo>
                    <a:pt x="15" y="49"/>
                  </a:moveTo>
                  <a:cubicBezTo>
                    <a:pt x="15" y="66"/>
                    <a:pt x="15" y="66"/>
                    <a:pt x="15" y="66"/>
                  </a:cubicBezTo>
                  <a:cubicBezTo>
                    <a:pt x="10" y="66"/>
                    <a:pt x="10" y="66"/>
                    <a:pt x="10" y="66"/>
                  </a:cubicBezTo>
                  <a:cubicBezTo>
                    <a:pt x="10" y="52"/>
                    <a:pt x="10" y="52"/>
                    <a:pt x="10" y="52"/>
                  </a:cubicBezTo>
                  <a:cubicBezTo>
                    <a:pt x="9" y="52"/>
                    <a:pt x="9" y="52"/>
                    <a:pt x="9" y="52"/>
                  </a:cubicBezTo>
                  <a:cubicBezTo>
                    <a:pt x="9" y="66"/>
                    <a:pt x="9" y="66"/>
                    <a:pt x="9" y="66"/>
                  </a:cubicBezTo>
                  <a:cubicBezTo>
                    <a:pt x="4" y="66"/>
                    <a:pt x="4" y="66"/>
                    <a:pt x="4" y="66"/>
                  </a:cubicBezTo>
                  <a:cubicBezTo>
                    <a:pt x="4" y="49"/>
                    <a:pt x="4" y="49"/>
                    <a:pt x="4" y="49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1"/>
                    <a:pt x="1" y="29"/>
                    <a:pt x="4" y="29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3" y="30"/>
                    <a:pt x="13" y="30"/>
                    <a:pt x="13" y="31"/>
                  </a:cubicBezTo>
                  <a:cubicBezTo>
                    <a:pt x="13" y="49"/>
                    <a:pt x="13" y="49"/>
                    <a:pt x="13" y="49"/>
                  </a:cubicBezTo>
                  <a:cubicBezTo>
                    <a:pt x="15" y="49"/>
                    <a:pt x="15" y="49"/>
                    <a:pt x="15" y="49"/>
                  </a:cubicBezTo>
                  <a:close/>
                  <a:moveTo>
                    <a:pt x="10" y="15"/>
                  </a:moveTo>
                  <a:cubicBezTo>
                    <a:pt x="13" y="15"/>
                    <a:pt x="16" y="18"/>
                    <a:pt x="16" y="22"/>
                  </a:cubicBezTo>
                  <a:cubicBezTo>
                    <a:pt x="16" y="23"/>
                    <a:pt x="16" y="24"/>
                    <a:pt x="15" y="25"/>
                  </a:cubicBezTo>
                  <a:cubicBezTo>
                    <a:pt x="15" y="26"/>
                    <a:pt x="15" y="26"/>
                    <a:pt x="14" y="26"/>
                  </a:cubicBezTo>
                  <a:cubicBezTo>
                    <a:pt x="13" y="27"/>
                    <a:pt x="12" y="28"/>
                    <a:pt x="10" y="28"/>
                  </a:cubicBezTo>
                  <a:cubicBezTo>
                    <a:pt x="6" y="28"/>
                    <a:pt x="3" y="25"/>
                    <a:pt x="3" y="22"/>
                  </a:cubicBezTo>
                  <a:cubicBezTo>
                    <a:pt x="3" y="18"/>
                    <a:pt x="6" y="15"/>
                    <a:pt x="10" y="15"/>
                  </a:cubicBezTo>
                  <a:close/>
                  <a:moveTo>
                    <a:pt x="96" y="49"/>
                  </a:moveTo>
                  <a:cubicBezTo>
                    <a:pt x="96" y="66"/>
                    <a:pt x="96" y="66"/>
                    <a:pt x="96" y="66"/>
                  </a:cubicBezTo>
                  <a:cubicBezTo>
                    <a:pt x="101" y="66"/>
                    <a:pt x="101" y="66"/>
                    <a:pt x="101" y="66"/>
                  </a:cubicBezTo>
                  <a:cubicBezTo>
                    <a:pt x="101" y="52"/>
                    <a:pt x="101" y="52"/>
                    <a:pt x="101" y="52"/>
                  </a:cubicBezTo>
                  <a:cubicBezTo>
                    <a:pt x="102" y="52"/>
                    <a:pt x="102" y="52"/>
                    <a:pt x="102" y="52"/>
                  </a:cubicBezTo>
                  <a:cubicBezTo>
                    <a:pt x="102" y="66"/>
                    <a:pt x="102" y="66"/>
                    <a:pt x="102" y="66"/>
                  </a:cubicBezTo>
                  <a:cubicBezTo>
                    <a:pt x="107" y="66"/>
                    <a:pt x="107" y="66"/>
                    <a:pt x="107" y="66"/>
                  </a:cubicBezTo>
                  <a:cubicBezTo>
                    <a:pt x="107" y="49"/>
                    <a:pt x="107" y="49"/>
                    <a:pt x="107" y="49"/>
                  </a:cubicBezTo>
                  <a:cubicBezTo>
                    <a:pt x="107" y="46"/>
                    <a:pt x="107" y="46"/>
                    <a:pt x="107" y="46"/>
                  </a:cubicBezTo>
                  <a:cubicBezTo>
                    <a:pt x="107" y="37"/>
                    <a:pt x="107" y="37"/>
                    <a:pt x="107" y="37"/>
                  </a:cubicBezTo>
                  <a:cubicBezTo>
                    <a:pt x="107" y="37"/>
                    <a:pt x="107" y="37"/>
                    <a:pt x="107" y="37"/>
                  </a:cubicBezTo>
                  <a:cubicBezTo>
                    <a:pt x="107" y="46"/>
                    <a:pt x="107" y="46"/>
                    <a:pt x="107" y="46"/>
                  </a:cubicBezTo>
                  <a:cubicBezTo>
                    <a:pt x="112" y="46"/>
                    <a:pt x="112" y="46"/>
                    <a:pt x="112" y="46"/>
                  </a:cubicBezTo>
                  <a:cubicBezTo>
                    <a:pt x="112" y="33"/>
                    <a:pt x="112" y="33"/>
                    <a:pt x="112" y="33"/>
                  </a:cubicBezTo>
                  <a:cubicBezTo>
                    <a:pt x="112" y="31"/>
                    <a:pt x="110" y="29"/>
                    <a:pt x="107" y="29"/>
                  </a:cubicBezTo>
                  <a:cubicBezTo>
                    <a:pt x="98" y="29"/>
                    <a:pt x="98" y="29"/>
                    <a:pt x="98" y="29"/>
                  </a:cubicBezTo>
                  <a:cubicBezTo>
                    <a:pt x="98" y="30"/>
                    <a:pt x="98" y="30"/>
                    <a:pt x="98" y="3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6" y="49"/>
                    <a:pt x="96" y="49"/>
                    <a:pt x="96" y="49"/>
                  </a:cubicBezTo>
                  <a:close/>
                  <a:moveTo>
                    <a:pt x="101" y="15"/>
                  </a:moveTo>
                  <a:cubicBezTo>
                    <a:pt x="98" y="15"/>
                    <a:pt x="95" y="18"/>
                    <a:pt x="95" y="22"/>
                  </a:cubicBezTo>
                  <a:cubicBezTo>
                    <a:pt x="95" y="23"/>
                    <a:pt x="95" y="24"/>
                    <a:pt x="96" y="25"/>
                  </a:cubicBezTo>
                  <a:cubicBezTo>
                    <a:pt x="96" y="26"/>
                    <a:pt x="97" y="26"/>
                    <a:pt x="97" y="26"/>
                  </a:cubicBezTo>
                  <a:cubicBezTo>
                    <a:pt x="98" y="27"/>
                    <a:pt x="100" y="28"/>
                    <a:pt x="101" y="28"/>
                  </a:cubicBezTo>
                  <a:cubicBezTo>
                    <a:pt x="105" y="28"/>
                    <a:pt x="108" y="25"/>
                    <a:pt x="108" y="22"/>
                  </a:cubicBezTo>
                  <a:cubicBezTo>
                    <a:pt x="108" y="18"/>
                    <a:pt x="105" y="15"/>
                    <a:pt x="101" y="15"/>
                  </a:cubicBezTo>
                  <a:close/>
                  <a:moveTo>
                    <a:pt x="75" y="51"/>
                  </a:moveTo>
                  <a:cubicBezTo>
                    <a:pt x="75" y="72"/>
                    <a:pt x="75" y="72"/>
                    <a:pt x="75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54"/>
                    <a:pt x="80" y="54"/>
                    <a:pt x="80" y="54"/>
                  </a:cubicBezTo>
                  <a:cubicBezTo>
                    <a:pt x="82" y="54"/>
                    <a:pt x="82" y="54"/>
                    <a:pt x="82" y="54"/>
                  </a:cubicBezTo>
                  <a:cubicBezTo>
                    <a:pt x="82" y="72"/>
                    <a:pt x="82" y="72"/>
                    <a:pt x="82" y="72"/>
                  </a:cubicBezTo>
                  <a:cubicBezTo>
                    <a:pt x="87" y="72"/>
                    <a:pt x="87" y="72"/>
                    <a:pt x="87" y="72"/>
                  </a:cubicBezTo>
                  <a:cubicBezTo>
                    <a:pt x="87" y="51"/>
                    <a:pt x="87" y="51"/>
                    <a:pt x="87" y="51"/>
                  </a:cubicBezTo>
                  <a:cubicBezTo>
                    <a:pt x="87" y="47"/>
                    <a:pt x="87" y="47"/>
                    <a:pt x="87" y="47"/>
                  </a:cubicBezTo>
                  <a:cubicBezTo>
                    <a:pt x="87" y="36"/>
                    <a:pt x="87" y="36"/>
                    <a:pt x="87" y="36"/>
                  </a:cubicBezTo>
                  <a:cubicBezTo>
                    <a:pt x="88" y="36"/>
                    <a:pt x="88" y="36"/>
                    <a:pt x="88" y="36"/>
                  </a:cubicBezTo>
                  <a:cubicBezTo>
                    <a:pt x="88" y="47"/>
                    <a:pt x="88" y="47"/>
                    <a:pt x="88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4" y="28"/>
                    <a:pt x="91" y="26"/>
                    <a:pt x="88" y="26"/>
                  </a:cubicBezTo>
                  <a:cubicBezTo>
                    <a:pt x="77" y="26"/>
                    <a:pt x="77" y="26"/>
                    <a:pt x="77" y="26"/>
                  </a:cubicBezTo>
                  <a:cubicBezTo>
                    <a:pt x="77" y="27"/>
                    <a:pt x="77" y="28"/>
                    <a:pt x="77" y="28"/>
                  </a:cubicBezTo>
                  <a:cubicBezTo>
                    <a:pt x="77" y="51"/>
                    <a:pt x="77" y="51"/>
                    <a:pt x="77" y="51"/>
                  </a:cubicBezTo>
                  <a:cubicBezTo>
                    <a:pt x="75" y="51"/>
                    <a:pt x="75" y="51"/>
                    <a:pt x="75" y="51"/>
                  </a:cubicBezTo>
                  <a:close/>
                  <a:moveTo>
                    <a:pt x="65" y="47"/>
                  </a:moveTo>
                  <a:cubicBezTo>
                    <a:pt x="65" y="32"/>
                    <a:pt x="65" y="32"/>
                    <a:pt x="65" y="32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50"/>
                    <a:pt x="64" y="50"/>
                    <a:pt x="64" y="50"/>
                  </a:cubicBezTo>
                  <a:cubicBezTo>
                    <a:pt x="64" y="77"/>
                    <a:pt x="64" y="77"/>
                    <a:pt x="64" y="77"/>
                  </a:cubicBezTo>
                  <a:cubicBezTo>
                    <a:pt x="57" y="77"/>
                    <a:pt x="57" y="77"/>
                    <a:pt x="57" y="77"/>
                  </a:cubicBezTo>
                  <a:cubicBezTo>
                    <a:pt x="57" y="55"/>
                    <a:pt x="57" y="55"/>
                    <a:pt x="57" y="55"/>
                  </a:cubicBezTo>
                  <a:cubicBezTo>
                    <a:pt x="55" y="55"/>
                    <a:pt x="55" y="55"/>
                    <a:pt x="55" y="55"/>
                  </a:cubicBezTo>
                  <a:cubicBezTo>
                    <a:pt x="55" y="77"/>
                    <a:pt x="55" y="77"/>
                    <a:pt x="55" y="77"/>
                  </a:cubicBezTo>
                  <a:cubicBezTo>
                    <a:pt x="48" y="77"/>
                    <a:pt x="48" y="77"/>
                    <a:pt x="48" y="77"/>
                  </a:cubicBezTo>
                  <a:cubicBezTo>
                    <a:pt x="48" y="50"/>
                    <a:pt x="48" y="50"/>
                    <a:pt x="48" y="50"/>
                  </a:cubicBezTo>
                  <a:cubicBezTo>
                    <a:pt x="48" y="47"/>
                    <a:pt x="48" y="47"/>
                    <a:pt x="48" y="47"/>
                  </a:cubicBezTo>
                  <a:cubicBezTo>
                    <a:pt x="48" y="32"/>
                    <a:pt x="48" y="32"/>
                    <a:pt x="48" y="32"/>
                  </a:cubicBezTo>
                  <a:cubicBezTo>
                    <a:pt x="47" y="32"/>
                    <a:pt x="47" y="32"/>
                    <a:pt x="47" y="32"/>
                  </a:cubicBezTo>
                  <a:cubicBezTo>
                    <a:pt x="47" y="47"/>
                    <a:pt x="47" y="47"/>
                    <a:pt x="47" y="47"/>
                  </a:cubicBezTo>
                  <a:cubicBezTo>
                    <a:pt x="41" y="47"/>
                    <a:pt x="41" y="47"/>
                    <a:pt x="41" y="47"/>
                  </a:cubicBezTo>
                  <a:cubicBezTo>
                    <a:pt x="41" y="27"/>
                    <a:pt x="41" y="27"/>
                    <a:pt x="41" y="27"/>
                  </a:cubicBezTo>
                  <a:cubicBezTo>
                    <a:pt x="41" y="24"/>
                    <a:pt x="44" y="21"/>
                    <a:pt x="47" y="21"/>
                  </a:cubicBezTo>
                  <a:cubicBezTo>
                    <a:pt x="66" y="21"/>
                    <a:pt x="46" y="21"/>
                    <a:pt x="65" y="21"/>
                  </a:cubicBezTo>
                  <a:cubicBezTo>
                    <a:pt x="69" y="21"/>
                    <a:pt x="71" y="24"/>
                    <a:pt x="71" y="2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0" y="47"/>
                    <a:pt x="68" y="47"/>
                    <a:pt x="65" y="47"/>
                  </a:cubicBezTo>
                  <a:close/>
                  <a:moveTo>
                    <a:pt x="37" y="51"/>
                  </a:moveTo>
                  <a:cubicBezTo>
                    <a:pt x="37" y="72"/>
                    <a:pt x="37" y="72"/>
                    <a:pt x="37" y="72"/>
                  </a:cubicBezTo>
                  <a:cubicBezTo>
                    <a:pt x="31" y="72"/>
                    <a:pt x="31" y="72"/>
                    <a:pt x="31" y="72"/>
                  </a:cubicBezTo>
                  <a:cubicBezTo>
                    <a:pt x="31" y="54"/>
                    <a:pt x="31" y="54"/>
                    <a:pt x="31" y="54"/>
                  </a:cubicBezTo>
                  <a:cubicBezTo>
                    <a:pt x="30" y="54"/>
                    <a:pt x="30" y="54"/>
                    <a:pt x="30" y="54"/>
                  </a:cubicBezTo>
                  <a:cubicBezTo>
                    <a:pt x="30" y="72"/>
                    <a:pt x="30" y="72"/>
                    <a:pt x="30" y="72"/>
                  </a:cubicBezTo>
                  <a:cubicBezTo>
                    <a:pt x="24" y="72"/>
                    <a:pt x="24" y="72"/>
                    <a:pt x="24" y="72"/>
                  </a:cubicBezTo>
                  <a:cubicBezTo>
                    <a:pt x="24" y="51"/>
                    <a:pt x="24" y="51"/>
                    <a:pt x="24" y="51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18" y="47"/>
                    <a:pt x="18" y="47"/>
                    <a:pt x="18" y="47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18" y="28"/>
                    <a:pt x="20" y="26"/>
                    <a:pt x="23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7"/>
                    <a:pt x="35" y="28"/>
                    <a:pt x="35" y="28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7" y="51"/>
                    <a:pt x="37" y="51"/>
                    <a:pt x="37" y="51"/>
                  </a:cubicBezTo>
                  <a:close/>
                  <a:moveTo>
                    <a:pt x="31" y="9"/>
                  </a:moveTo>
                  <a:cubicBezTo>
                    <a:pt x="35" y="9"/>
                    <a:pt x="39" y="12"/>
                    <a:pt x="39" y="17"/>
                  </a:cubicBezTo>
                  <a:cubicBezTo>
                    <a:pt x="39" y="19"/>
                    <a:pt x="38" y="20"/>
                    <a:pt x="37" y="22"/>
                  </a:cubicBezTo>
                  <a:cubicBezTo>
                    <a:pt x="37" y="22"/>
                    <a:pt x="37" y="22"/>
                    <a:pt x="37" y="23"/>
                  </a:cubicBezTo>
                  <a:cubicBezTo>
                    <a:pt x="35" y="24"/>
                    <a:pt x="33" y="25"/>
                    <a:pt x="31" y="25"/>
                  </a:cubicBezTo>
                  <a:cubicBezTo>
                    <a:pt x="26" y="25"/>
                    <a:pt x="22" y="21"/>
                    <a:pt x="22" y="17"/>
                  </a:cubicBezTo>
                  <a:cubicBezTo>
                    <a:pt x="22" y="12"/>
                    <a:pt x="26" y="9"/>
                    <a:pt x="31" y="9"/>
                  </a:cubicBezTo>
                  <a:close/>
                  <a:moveTo>
                    <a:pt x="81" y="9"/>
                  </a:moveTo>
                  <a:cubicBezTo>
                    <a:pt x="76" y="9"/>
                    <a:pt x="73" y="12"/>
                    <a:pt x="73" y="17"/>
                  </a:cubicBezTo>
                  <a:cubicBezTo>
                    <a:pt x="73" y="19"/>
                    <a:pt x="73" y="20"/>
                    <a:pt x="74" y="22"/>
                  </a:cubicBezTo>
                  <a:cubicBezTo>
                    <a:pt x="75" y="22"/>
                    <a:pt x="75" y="22"/>
                    <a:pt x="75" y="23"/>
                  </a:cubicBezTo>
                  <a:cubicBezTo>
                    <a:pt x="77" y="24"/>
                    <a:pt x="79" y="25"/>
                    <a:pt x="81" y="25"/>
                  </a:cubicBezTo>
                  <a:cubicBezTo>
                    <a:pt x="85" y="25"/>
                    <a:pt x="89" y="21"/>
                    <a:pt x="89" y="17"/>
                  </a:cubicBezTo>
                  <a:cubicBezTo>
                    <a:pt x="89" y="12"/>
                    <a:pt x="85" y="9"/>
                    <a:pt x="81" y="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anchor="ctr">
              <a:scene3d>
                <a:camera prst="orthographicFront"/>
                <a:lightRig dir="t" rig="threeP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altLang="en-US" lang="zh-CN">
                <a:solidFill>
                  <a:srgbClr val="FFFFFF"/>
                </a:solidFill>
                <a:ea charset="-122" panose="02010600030101010101" pitchFamily="2" typeface="宋体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4058880" y="1022654"/>
            <a:ext cx="343825" cy="309997"/>
            <a:chOff x="5076056" y="2138335"/>
            <a:chExt cx="428348" cy="386204"/>
          </a:xfrm>
        </p:grpSpPr>
        <p:sp>
          <p:nvSpPr>
            <p:cNvPr id="23" name="Freeform 5"/>
            <p:cNvSpPr/>
            <p:nvPr/>
          </p:nvSpPr>
          <p:spPr bwMode="auto">
            <a:xfrm>
              <a:off x="5076056" y="2138335"/>
              <a:ext cx="428348" cy="386204"/>
            </a:xfrm>
            <a:custGeom>
              <a:gdLst>
                <a:gd fmla="*/ 2151 w 2740" name="T0"/>
                <a:gd fmla="*/ 2315 h 2446" name="T1"/>
                <a:gd fmla="*/ 2055 w 2740" name="T2"/>
                <a:gd fmla="*/ 2410 h 2446" name="T3"/>
                <a:gd fmla="*/ 1918 w 2740" name="T4"/>
                <a:gd fmla="*/ 2445 h 2446" name="T5"/>
                <a:gd fmla="*/ 816 w 2740" name="T6"/>
                <a:gd fmla="*/ 2445 h 2446" name="T7"/>
                <a:gd fmla="*/ 685 w 2740" name="T8"/>
                <a:gd fmla="*/ 2410 h 2446" name="T9"/>
                <a:gd fmla="*/ 589 w 2740" name="T10"/>
                <a:gd fmla="*/ 2314 h 2446" name="T11"/>
                <a:gd fmla="*/ 36 w 2740" name="T12"/>
                <a:gd fmla="*/ 1356 h 2446" name="T13"/>
                <a:gd fmla="*/ 0 w 2740" name="T14"/>
                <a:gd fmla="*/ 1223 h 2446" name="T15"/>
                <a:gd fmla="*/ 36 w 2740" name="T16"/>
                <a:gd fmla="*/ 1089 h 2446" name="T17"/>
                <a:gd fmla="*/ 587 w 2740" name="T18"/>
                <a:gd fmla="*/ 135 h 2446" name="T19"/>
                <a:gd fmla="*/ 685 w 2740" name="T20"/>
                <a:gd fmla="*/ 37 h 2446" name="T21"/>
                <a:gd fmla="*/ 810 w 2740" name="T22"/>
                <a:gd fmla="*/ 1 h 2446" name="T23"/>
                <a:gd fmla="*/ 1916 w 2740" name="T24"/>
                <a:gd fmla="*/ 1 h 2446" name="T25"/>
                <a:gd fmla="*/ 2055 w 2740" name="T26"/>
                <a:gd fmla="*/ 37 h 2446" name="T27"/>
                <a:gd fmla="*/ 2151 w 2740" name="T28"/>
                <a:gd fmla="*/ 132 h 2446" name="T29"/>
                <a:gd fmla="*/ 2702 w 2740" name="T30"/>
                <a:gd fmla="*/ 1086 h 2446" name="T31"/>
                <a:gd fmla="*/ 2740 w 2740" name="T32"/>
                <a:gd fmla="*/ 1223 h 2446" name="T33"/>
                <a:gd fmla="*/ 2701 w 2740" name="T34"/>
                <a:gd fmla="*/ 1361 h 2446" name="T35"/>
                <a:gd fmla="*/ 2151 w 2740" name="T36"/>
                <a:gd fmla="*/ 2315 h 2446" name="T3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b="b" l="0" r="r" t="0"/>
              <a:pathLst>
                <a:path h="2446" w="2740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solidFill>
              <a:schemeClr val="accent2"/>
            </a:solidFill>
            <a:ln cap="flat" w="9525">
              <a:noFill/>
              <a:prstDash val="solid"/>
              <a:miter lim="800000"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4" name="KSO_Shape"/>
            <p:cNvSpPr/>
            <p:nvPr/>
          </p:nvSpPr>
          <p:spPr bwMode="auto">
            <a:xfrm>
              <a:off x="5175472" y="2244479"/>
              <a:ext cx="229514" cy="195468"/>
            </a:xfrm>
            <a:custGeom>
              <a:gdLst>
                <a:gd fmla="*/ 432030 w 2125663" name="T0"/>
                <a:gd fmla="*/ 1344893 h 1811338" name="T1"/>
                <a:gd fmla="*/ 462740 w 2125663" name="T2"/>
                <a:gd fmla="*/ 1477960 h 1811338" name="T3"/>
                <a:gd fmla="*/ 513638 w 2125663" name="T4"/>
                <a:gd fmla="*/ 1557743 h 1811338" name="T5"/>
                <a:gd fmla="*/ 516481 w 2125663" name="T6"/>
                <a:gd fmla="*/ 1336346 h 1811338" name="T7"/>
                <a:gd fmla="*/ 503401 w 2125663" name="T8"/>
                <a:gd fmla="*/ 1310416 h 1811338" name="T9"/>
                <a:gd fmla="*/ 515913 w 2125663" name="T10"/>
                <a:gd fmla="*/ 1250009 h 1811338" name="T11"/>
                <a:gd fmla="*/ 618846 w 2125663" name="T12"/>
                <a:gd fmla="*/ 1242885 h 1811338" name="T13"/>
                <a:gd fmla="*/ 643583 w 2125663" name="T14"/>
                <a:gd fmla="*/ 1263116 h 1811338" name="T15"/>
                <a:gd fmla="*/ 642446 w 2125663" name="T16"/>
                <a:gd fmla="*/ 1324948 h 1811338" name="T17"/>
                <a:gd fmla="*/ 619414 w 2125663" name="T18"/>
                <a:gd fmla="*/ 1342899 h 1811338" name="T19"/>
                <a:gd fmla="*/ 664057 w 2125663" name="T20"/>
                <a:gd fmla="*/ 1524691 h 1811338" name="T21"/>
                <a:gd fmla="*/ 704434 w 2125663" name="T22"/>
                <a:gd fmla="*/ 1417553 h 1811338" name="T23"/>
                <a:gd fmla="*/ 725191 w 2125663" name="T24"/>
                <a:gd fmla="*/ 1259697 h 1811338" name="T25"/>
                <a:gd fmla="*/ 857412 w 2125663" name="T26"/>
                <a:gd fmla="*/ 1192451 h 1811338" name="T27"/>
                <a:gd fmla="*/ 923096 w 2125663" name="T28"/>
                <a:gd fmla="*/ 1212682 h 1811338" name="T29"/>
                <a:gd fmla="*/ 970013 w 2125663" name="T30"/>
                <a:gd fmla="*/ 1259697 h 1811338" name="T31"/>
                <a:gd fmla="*/ 990201 w 2125663" name="T32"/>
                <a:gd fmla="*/ 1325233 h 1811338" name="T33"/>
                <a:gd fmla="*/ 980818 w 2125663" name="T34"/>
                <a:gd fmla="*/ 1537228 h 1811338" name="T35"/>
                <a:gd fmla="*/ 935891 w 2125663" name="T36"/>
                <a:gd fmla="*/ 1570566 h 1811338" name="T37"/>
                <a:gd fmla="*/ 798837 w 2125663" name="T38"/>
                <a:gd fmla="*/ 1607608 h 1811338" name="T39"/>
                <a:gd fmla="*/ 617424 w 2125663" name="T40"/>
                <a:gd fmla="*/ 1622140 h 1811338" name="T41"/>
                <a:gd fmla="*/ 428049 w 2125663" name="T42"/>
                <a:gd fmla="*/ 1615872 h 1811338" name="T43"/>
                <a:gd fmla="*/ 264551 w 2125663" name="T44"/>
                <a:gd fmla="*/ 1588232 h 1811338" name="T45"/>
                <a:gd fmla="*/ 180669 w 2125663" name="T46"/>
                <a:gd fmla="*/ 1549481 h 1811338" name="T47"/>
                <a:gd fmla="*/ 159912 w 2125663" name="T48"/>
                <a:gd fmla="*/ 1517283 h 1811338" name="T49"/>
                <a:gd fmla="*/ 167873 w 2125663" name="T50"/>
                <a:gd fmla="*/ 1284201 h 1811338" name="T51"/>
                <a:gd fmla="*/ 205123 w 2125663" name="T52"/>
                <a:gd fmla="*/ 1228638 h 1811338" name="T53"/>
                <a:gd fmla="*/ 264266 w 2125663" name="T54"/>
                <a:gd fmla="*/ 1196440 h 1811338" name="T55"/>
                <a:gd fmla="*/ 421225 w 2125663" name="T56"/>
                <a:gd fmla="*/ 1183048 h 1811338" name="T57"/>
                <a:gd fmla="*/ 433514 w 2125663" name="T58"/>
                <a:gd fmla="*/ 761303 h 1811338" name="T59"/>
                <a:gd fmla="*/ 391450 w 2125663" name="T60"/>
                <a:gd fmla="*/ 813630 h 1811338" name="T61"/>
                <a:gd fmla="*/ 379229 w 2125663" name="T62"/>
                <a:gd fmla="*/ 902075 h 1811338" name="T63"/>
                <a:gd fmla="*/ 414756 w 2125663" name="T64"/>
                <a:gd fmla="*/ 1016114 h 1811338" name="T65"/>
                <a:gd fmla="*/ 487516 w 2125663" name="T66"/>
                <a:gd fmla="*/ 1099439 h 1811338" name="T67"/>
                <a:gd fmla="*/ 567666 w 2125663" name="T68"/>
                <a:gd fmla="*/ 1135272 h 1811338" name="T69"/>
                <a:gd fmla="*/ 645542 w 2125663" name="T70"/>
                <a:gd fmla="*/ 1111099 h 1811338" name="T71"/>
                <a:gd fmla="*/ 722282 w 2125663" name="T72"/>
                <a:gd fmla="*/ 1035452 h 1811338" name="T73"/>
                <a:gd fmla="*/ 767757 w 2125663" name="T74"/>
                <a:gd fmla="*/ 926248 h 1811338" name="T75"/>
                <a:gd fmla="*/ 666290 w 2125663" name="T76"/>
                <a:gd fmla="*/ 863967 h 1811338" name="T77"/>
                <a:gd fmla="*/ 546918 w 2125663" name="T78"/>
                <a:gd fmla="*/ 832116 h 1811338" name="T79"/>
                <a:gd fmla="*/ 484389 w 2125663" name="T80"/>
                <a:gd fmla="*/ 790595 h 1811338" name="T81"/>
                <a:gd fmla="*/ 452273 w 2125663" name="T82"/>
                <a:gd fmla="*/ 760734 h 1811338" name="T83"/>
                <a:gd fmla="*/ 568234 w 2125663" name="T84"/>
                <a:gd fmla="*/ 587258 h 1811338" name="T85"/>
                <a:gd fmla="*/ 631616 w 2125663" name="T86"/>
                <a:gd fmla="*/ 594937 h 1811338" name="T87"/>
                <a:gd fmla="*/ 705513 w 2125663" name="T88"/>
                <a:gd fmla="*/ 631054 h 1811338" name="T89"/>
                <a:gd fmla="*/ 790210 w 2125663" name="T90"/>
                <a:gd fmla="*/ 732864 h 1811338" name="T91"/>
                <a:gd fmla="*/ 826306 w 2125663" name="T92"/>
                <a:gd fmla="*/ 873920 h 1811338" name="T93"/>
                <a:gd fmla="*/ 818064 w 2125663" name="T94"/>
                <a:gd fmla="*/ 959237 h 1811338" name="T95"/>
                <a:gd fmla="*/ 780831 w 2125663" name="T96"/>
                <a:gd fmla="*/ 1048534 h 1811338" name="T97"/>
                <a:gd fmla="*/ 687607 w 2125663" name="T98"/>
                <a:gd fmla="*/ 1148922 h 1811338" name="T99"/>
                <a:gd fmla="*/ 588983 w 2125663" name="T100"/>
                <a:gd fmla="*/ 1190727 h 1811338" name="T101"/>
                <a:gd fmla="*/ 525033 w 2125663" name="T102"/>
                <a:gd fmla="*/ 1182480 h 1811338" name="T103"/>
                <a:gd fmla="*/ 421293 w 2125663" name="T104"/>
                <a:gd fmla="*/ 1115081 h 1811338" name="T105"/>
                <a:gd fmla="*/ 345406 w 2125663" name="T106"/>
                <a:gd fmla="*/ 1002463 h 1811338" name="T107"/>
                <a:gd fmla="*/ 325511 w 2125663" name="T108"/>
                <a:gd fmla="*/ 929092 h 1811338" name="T109"/>
                <a:gd fmla="*/ 330627 w 2125663" name="T110"/>
                <a:gd fmla="*/ 813915 h 1811338" name="T111"/>
                <a:gd fmla="*/ 388324 w 2125663" name="T112"/>
                <a:gd fmla="*/ 686510 h 1811338" name="T113"/>
                <a:gd fmla="*/ 482400 w 2125663" name="T114"/>
                <a:gd fmla="*/ 608303 h 1811338" name="T115"/>
                <a:gd fmla="*/ 542939 w 2125663" name="T116"/>
                <a:gd fmla="*/ 589534 h 1811338" name="T117"/>
                <a:gd fmla="*/ 0 w 2125663" name="T118"/>
                <a:gd fmla="*/ 0 h 1811338" name="T119"/>
                <a:gd fmla="*/ 174993 w 2125663" name="T120"/>
                <a:gd fmla="*/ 1118883 h 1811338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60000 65536" name="T162"/>
                <a:gd fmla="*/ 0 60000 65536" name="T163"/>
                <a:gd fmla="*/ 0 60000 65536" name="T164"/>
                <a:gd fmla="*/ 0 60000 65536" name="T165"/>
                <a:gd fmla="*/ 0 60000 65536" name="T166"/>
                <a:gd fmla="*/ 0 60000 65536" name="T167"/>
                <a:gd fmla="*/ 0 60000 65536" name="T168"/>
                <a:gd fmla="*/ 0 60000 65536" name="T169"/>
                <a:gd fmla="*/ 0 60000 65536" name="T170"/>
                <a:gd fmla="*/ 0 60000 65536" name="T171"/>
                <a:gd fmla="*/ 0 60000 65536" name="T172"/>
                <a:gd fmla="*/ 0 60000 65536" name="T173"/>
                <a:gd fmla="*/ 0 60000 65536" name="T174"/>
                <a:gd fmla="*/ 0 60000 65536" name="T175"/>
                <a:gd fmla="*/ 0 60000 65536" name="T176"/>
                <a:gd fmla="*/ 0 60000 65536" name="T177"/>
                <a:gd fmla="*/ 0 60000 65536" name="T178"/>
                <a:gd fmla="*/ 0 60000 65536" name="T179"/>
                <a:gd fmla="*/ 0 60000 65536" name="T180"/>
                <a:gd fmla="*/ 0 60000 65536" name="T181"/>
                <a:gd fmla="*/ 0 60000 65536" name="T182"/>
              </a:gdLst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b="b" l="0" r="r" t="0"/>
              <a:pathLst>
                <a:path h="1811338" w="2125663">
                  <a:moveTo>
                    <a:pt x="470017" y="1320800"/>
                  </a:moveTo>
                  <a:lnTo>
                    <a:pt x="470335" y="1343069"/>
                  </a:lnTo>
                  <a:lnTo>
                    <a:pt x="471286" y="1364382"/>
                  </a:lnTo>
                  <a:lnTo>
                    <a:pt x="472238" y="1385696"/>
                  </a:lnTo>
                  <a:lnTo>
                    <a:pt x="473190" y="1406374"/>
                  </a:lnTo>
                  <a:lnTo>
                    <a:pt x="474459" y="1426415"/>
                  </a:lnTo>
                  <a:lnTo>
                    <a:pt x="476363" y="1446139"/>
                  </a:lnTo>
                  <a:lnTo>
                    <a:pt x="478267" y="1464908"/>
                  </a:lnTo>
                  <a:lnTo>
                    <a:pt x="480170" y="1483677"/>
                  </a:lnTo>
                  <a:lnTo>
                    <a:pt x="482074" y="1501491"/>
                  </a:lnTo>
                  <a:lnTo>
                    <a:pt x="484612" y="1518988"/>
                  </a:lnTo>
                  <a:lnTo>
                    <a:pt x="487468" y="1535530"/>
                  </a:lnTo>
                  <a:lnTo>
                    <a:pt x="490323" y="1552072"/>
                  </a:lnTo>
                  <a:lnTo>
                    <a:pt x="493179" y="1567660"/>
                  </a:lnTo>
                  <a:lnTo>
                    <a:pt x="496352" y="1582611"/>
                  </a:lnTo>
                  <a:lnTo>
                    <a:pt x="500159" y="1597563"/>
                  </a:lnTo>
                  <a:lnTo>
                    <a:pt x="503649" y="1611560"/>
                  </a:lnTo>
                  <a:lnTo>
                    <a:pt x="507774" y="1624921"/>
                  </a:lnTo>
                  <a:lnTo>
                    <a:pt x="511899" y="1637646"/>
                  </a:lnTo>
                  <a:lnTo>
                    <a:pt x="516341" y="1650052"/>
                  </a:lnTo>
                  <a:lnTo>
                    <a:pt x="520783" y="1661505"/>
                  </a:lnTo>
                  <a:lnTo>
                    <a:pt x="525859" y="1672639"/>
                  </a:lnTo>
                  <a:lnTo>
                    <a:pt x="530936" y="1683137"/>
                  </a:lnTo>
                  <a:lnTo>
                    <a:pt x="536329" y="1692998"/>
                  </a:lnTo>
                  <a:lnTo>
                    <a:pt x="541723" y="1702224"/>
                  </a:lnTo>
                  <a:lnTo>
                    <a:pt x="547752" y="1710813"/>
                  </a:lnTo>
                  <a:lnTo>
                    <a:pt x="553463" y="1718766"/>
                  </a:lnTo>
                  <a:lnTo>
                    <a:pt x="559808" y="1726083"/>
                  </a:lnTo>
                  <a:lnTo>
                    <a:pt x="566154" y="1732763"/>
                  </a:lnTo>
                  <a:lnTo>
                    <a:pt x="573134" y="1739125"/>
                  </a:lnTo>
                  <a:lnTo>
                    <a:pt x="580114" y="1744215"/>
                  </a:lnTo>
                  <a:lnTo>
                    <a:pt x="587412" y="1749305"/>
                  </a:lnTo>
                  <a:lnTo>
                    <a:pt x="594709" y="1753123"/>
                  </a:lnTo>
                  <a:lnTo>
                    <a:pt x="594709" y="1499901"/>
                  </a:lnTo>
                  <a:lnTo>
                    <a:pt x="591537" y="1499264"/>
                  </a:lnTo>
                  <a:lnTo>
                    <a:pt x="588047" y="1498310"/>
                  </a:lnTo>
                  <a:lnTo>
                    <a:pt x="584874" y="1497038"/>
                  </a:lnTo>
                  <a:lnTo>
                    <a:pt x="582018" y="1495765"/>
                  </a:lnTo>
                  <a:lnTo>
                    <a:pt x="579163" y="1494175"/>
                  </a:lnTo>
                  <a:lnTo>
                    <a:pt x="576307" y="1491948"/>
                  </a:lnTo>
                  <a:lnTo>
                    <a:pt x="573769" y="1489721"/>
                  </a:lnTo>
                  <a:lnTo>
                    <a:pt x="571548" y="1487494"/>
                  </a:lnTo>
                  <a:lnTo>
                    <a:pt x="569327" y="1484949"/>
                  </a:lnTo>
                  <a:lnTo>
                    <a:pt x="567106" y="1482404"/>
                  </a:lnTo>
                  <a:lnTo>
                    <a:pt x="565519" y="1479223"/>
                  </a:lnTo>
                  <a:lnTo>
                    <a:pt x="564250" y="1476360"/>
                  </a:lnTo>
                  <a:lnTo>
                    <a:pt x="563298" y="1473179"/>
                  </a:lnTo>
                  <a:lnTo>
                    <a:pt x="562347" y="1469998"/>
                  </a:lnTo>
                  <a:lnTo>
                    <a:pt x="562029" y="1466180"/>
                  </a:lnTo>
                  <a:lnTo>
                    <a:pt x="561712" y="1462999"/>
                  </a:lnTo>
                  <a:lnTo>
                    <a:pt x="561712" y="1425143"/>
                  </a:lnTo>
                  <a:lnTo>
                    <a:pt x="562029" y="1421007"/>
                  </a:lnTo>
                  <a:lnTo>
                    <a:pt x="562664" y="1417508"/>
                  </a:lnTo>
                  <a:lnTo>
                    <a:pt x="563616" y="1414009"/>
                  </a:lnTo>
                  <a:lnTo>
                    <a:pt x="564885" y="1410191"/>
                  </a:lnTo>
                  <a:lnTo>
                    <a:pt x="566154" y="1407010"/>
                  </a:lnTo>
                  <a:lnTo>
                    <a:pt x="568375" y="1403829"/>
                  </a:lnTo>
                  <a:lnTo>
                    <a:pt x="570596" y="1400966"/>
                  </a:lnTo>
                  <a:lnTo>
                    <a:pt x="572817" y="1398103"/>
                  </a:lnTo>
                  <a:lnTo>
                    <a:pt x="575673" y="1395558"/>
                  </a:lnTo>
                  <a:lnTo>
                    <a:pt x="578528" y="1393649"/>
                  </a:lnTo>
                  <a:lnTo>
                    <a:pt x="581701" y="1391741"/>
                  </a:lnTo>
                  <a:lnTo>
                    <a:pt x="584874" y="1390150"/>
                  </a:lnTo>
                  <a:lnTo>
                    <a:pt x="588364" y="1388878"/>
                  </a:lnTo>
                  <a:lnTo>
                    <a:pt x="592171" y="1387605"/>
                  </a:lnTo>
                  <a:lnTo>
                    <a:pt x="595979" y="1386969"/>
                  </a:lnTo>
                  <a:lnTo>
                    <a:pt x="599786" y="1386969"/>
                  </a:lnTo>
                  <a:lnTo>
                    <a:pt x="682597" y="1386969"/>
                  </a:lnTo>
                  <a:lnTo>
                    <a:pt x="686721" y="1386969"/>
                  </a:lnTo>
                  <a:lnTo>
                    <a:pt x="690529" y="1387605"/>
                  </a:lnTo>
                  <a:lnTo>
                    <a:pt x="694019" y="1388878"/>
                  </a:lnTo>
                  <a:lnTo>
                    <a:pt x="697826" y="1390150"/>
                  </a:lnTo>
                  <a:lnTo>
                    <a:pt x="700999" y="1391741"/>
                  </a:lnTo>
                  <a:lnTo>
                    <a:pt x="704172" y="1393649"/>
                  </a:lnTo>
                  <a:lnTo>
                    <a:pt x="707345" y="1395558"/>
                  </a:lnTo>
                  <a:lnTo>
                    <a:pt x="709883" y="1398103"/>
                  </a:lnTo>
                  <a:lnTo>
                    <a:pt x="712104" y="1400966"/>
                  </a:lnTo>
                  <a:lnTo>
                    <a:pt x="714325" y="1403829"/>
                  </a:lnTo>
                  <a:lnTo>
                    <a:pt x="716229" y="1407010"/>
                  </a:lnTo>
                  <a:lnTo>
                    <a:pt x="718132" y="1410191"/>
                  </a:lnTo>
                  <a:lnTo>
                    <a:pt x="719402" y="1414009"/>
                  </a:lnTo>
                  <a:lnTo>
                    <a:pt x="720353" y="1417508"/>
                  </a:lnTo>
                  <a:lnTo>
                    <a:pt x="720671" y="1421007"/>
                  </a:lnTo>
                  <a:lnTo>
                    <a:pt x="720988" y="1425143"/>
                  </a:lnTo>
                  <a:lnTo>
                    <a:pt x="720988" y="1462999"/>
                  </a:lnTo>
                  <a:lnTo>
                    <a:pt x="720988" y="1466180"/>
                  </a:lnTo>
                  <a:lnTo>
                    <a:pt x="720353" y="1469998"/>
                  </a:lnTo>
                  <a:lnTo>
                    <a:pt x="719719" y="1473179"/>
                  </a:lnTo>
                  <a:lnTo>
                    <a:pt x="718450" y="1476360"/>
                  </a:lnTo>
                  <a:lnTo>
                    <a:pt x="716863" y="1479223"/>
                  </a:lnTo>
                  <a:lnTo>
                    <a:pt x="715277" y="1482404"/>
                  </a:lnTo>
                  <a:lnTo>
                    <a:pt x="713373" y="1484949"/>
                  </a:lnTo>
                  <a:lnTo>
                    <a:pt x="711469" y="1487494"/>
                  </a:lnTo>
                  <a:lnTo>
                    <a:pt x="708931" y="1489721"/>
                  </a:lnTo>
                  <a:lnTo>
                    <a:pt x="706710" y="1491948"/>
                  </a:lnTo>
                  <a:lnTo>
                    <a:pt x="703537" y="1494175"/>
                  </a:lnTo>
                  <a:lnTo>
                    <a:pt x="700682" y="1495765"/>
                  </a:lnTo>
                  <a:lnTo>
                    <a:pt x="697826" y="1497038"/>
                  </a:lnTo>
                  <a:lnTo>
                    <a:pt x="694653" y="1498310"/>
                  </a:lnTo>
                  <a:lnTo>
                    <a:pt x="691163" y="1499264"/>
                  </a:lnTo>
                  <a:lnTo>
                    <a:pt x="687991" y="1499901"/>
                  </a:lnTo>
                  <a:lnTo>
                    <a:pt x="687991" y="1753123"/>
                  </a:lnTo>
                  <a:lnTo>
                    <a:pt x="695605" y="1749305"/>
                  </a:lnTo>
                  <a:lnTo>
                    <a:pt x="702586" y="1744215"/>
                  </a:lnTo>
                  <a:lnTo>
                    <a:pt x="709566" y="1739125"/>
                  </a:lnTo>
                  <a:lnTo>
                    <a:pt x="716229" y="1732763"/>
                  </a:lnTo>
                  <a:lnTo>
                    <a:pt x="722892" y="1726083"/>
                  </a:lnTo>
                  <a:lnTo>
                    <a:pt x="729237" y="1718766"/>
                  </a:lnTo>
                  <a:lnTo>
                    <a:pt x="734948" y="1710813"/>
                  </a:lnTo>
                  <a:lnTo>
                    <a:pt x="740977" y="1702224"/>
                  </a:lnTo>
                  <a:lnTo>
                    <a:pt x="746371" y="1692998"/>
                  </a:lnTo>
                  <a:lnTo>
                    <a:pt x="751447" y="1683137"/>
                  </a:lnTo>
                  <a:lnTo>
                    <a:pt x="756841" y="1672639"/>
                  </a:lnTo>
                  <a:lnTo>
                    <a:pt x="761600" y="1661505"/>
                  </a:lnTo>
                  <a:lnTo>
                    <a:pt x="766359" y="1650052"/>
                  </a:lnTo>
                  <a:lnTo>
                    <a:pt x="770801" y="1637646"/>
                  </a:lnTo>
                  <a:lnTo>
                    <a:pt x="774926" y="1624921"/>
                  </a:lnTo>
                  <a:lnTo>
                    <a:pt x="779051" y="1611560"/>
                  </a:lnTo>
                  <a:lnTo>
                    <a:pt x="782541" y="1597563"/>
                  </a:lnTo>
                  <a:lnTo>
                    <a:pt x="786031" y="1582611"/>
                  </a:lnTo>
                  <a:lnTo>
                    <a:pt x="789521" y="1567660"/>
                  </a:lnTo>
                  <a:lnTo>
                    <a:pt x="792377" y="1552072"/>
                  </a:lnTo>
                  <a:lnTo>
                    <a:pt x="795232" y="1535530"/>
                  </a:lnTo>
                  <a:lnTo>
                    <a:pt x="797770" y="1518988"/>
                  </a:lnTo>
                  <a:lnTo>
                    <a:pt x="800626" y="1501491"/>
                  </a:lnTo>
                  <a:lnTo>
                    <a:pt x="802530" y="1483677"/>
                  </a:lnTo>
                  <a:lnTo>
                    <a:pt x="804751" y="1464908"/>
                  </a:lnTo>
                  <a:lnTo>
                    <a:pt x="806337" y="1446139"/>
                  </a:lnTo>
                  <a:lnTo>
                    <a:pt x="807923" y="1426415"/>
                  </a:lnTo>
                  <a:lnTo>
                    <a:pt x="809193" y="1406374"/>
                  </a:lnTo>
                  <a:lnTo>
                    <a:pt x="810779" y="1385696"/>
                  </a:lnTo>
                  <a:lnTo>
                    <a:pt x="811731" y="1364382"/>
                  </a:lnTo>
                  <a:lnTo>
                    <a:pt x="812365" y="1343069"/>
                  </a:lnTo>
                  <a:lnTo>
                    <a:pt x="813000" y="1320800"/>
                  </a:lnTo>
                  <a:lnTo>
                    <a:pt x="840921" y="1322709"/>
                  </a:lnTo>
                  <a:lnTo>
                    <a:pt x="866621" y="1324300"/>
                  </a:lnTo>
                  <a:lnTo>
                    <a:pt x="909771" y="1327481"/>
                  </a:lnTo>
                  <a:lnTo>
                    <a:pt x="938644" y="1330026"/>
                  </a:lnTo>
                  <a:lnTo>
                    <a:pt x="948797" y="1330980"/>
                  </a:lnTo>
                  <a:lnTo>
                    <a:pt x="956729" y="1331298"/>
                  </a:lnTo>
                  <a:lnTo>
                    <a:pt x="964661" y="1331934"/>
                  </a:lnTo>
                  <a:lnTo>
                    <a:pt x="972593" y="1332889"/>
                  </a:lnTo>
                  <a:lnTo>
                    <a:pt x="980208" y="1334161"/>
                  </a:lnTo>
                  <a:lnTo>
                    <a:pt x="987823" y="1335752"/>
                  </a:lnTo>
                  <a:lnTo>
                    <a:pt x="995437" y="1337979"/>
                  </a:lnTo>
                  <a:lnTo>
                    <a:pt x="1002418" y="1340205"/>
                  </a:lnTo>
                  <a:lnTo>
                    <a:pt x="1009715" y="1343387"/>
                  </a:lnTo>
                  <a:lnTo>
                    <a:pt x="1016378" y="1346250"/>
                  </a:lnTo>
                  <a:lnTo>
                    <a:pt x="1023358" y="1349749"/>
                  </a:lnTo>
                  <a:lnTo>
                    <a:pt x="1030021" y="1353885"/>
                  </a:lnTo>
                  <a:lnTo>
                    <a:pt x="1036050" y="1357702"/>
                  </a:lnTo>
                  <a:lnTo>
                    <a:pt x="1042395" y="1361837"/>
                  </a:lnTo>
                  <a:lnTo>
                    <a:pt x="1048106" y="1366927"/>
                  </a:lnTo>
                  <a:lnTo>
                    <a:pt x="1053817" y="1371699"/>
                  </a:lnTo>
                  <a:lnTo>
                    <a:pt x="1059211" y="1377107"/>
                  </a:lnTo>
                  <a:lnTo>
                    <a:pt x="1064605" y="1382197"/>
                  </a:lnTo>
                  <a:lnTo>
                    <a:pt x="1069364" y="1388241"/>
                  </a:lnTo>
                  <a:lnTo>
                    <a:pt x="1073806" y="1393967"/>
                  </a:lnTo>
                  <a:lnTo>
                    <a:pt x="1078248" y="1400012"/>
                  </a:lnTo>
                  <a:lnTo>
                    <a:pt x="1082373" y="1406374"/>
                  </a:lnTo>
                  <a:lnTo>
                    <a:pt x="1085863" y="1413054"/>
                  </a:lnTo>
                  <a:lnTo>
                    <a:pt x="1089670" y="1419735"/>
                  </a:lnTo>
                  <a:lnTo>
                    <a:pt x="1092843" y="1426734"/>
                  </a:lnTo>
                  <a:lnTo>
                    <a:pt x="1095381" y="1433732"/>
                  </a:lnTo>
                  <a:lnTo>
                    <a:pt x="1097920" y="1441049"/>
                  </a:lnTo>
                  <a:lnTo>
                    <a:pt x="1100141" y="1448684"/>
                  </a:lnTo>
                  <a:lnTo>
                    <a:pt x="1101727" y="1456000"/>
                  </a:lnTo>
                  <a:lnTo>
                    <a:pt x="1103314" y="1463635"/>
                  </a:lnTo>
                  <a:lnTo>
                    <a:pt x="1104265" y="1471588"/>
                  </a:lnTo>
                  <a:lnTo>
                    <a:pt x="1104900" y="1479541"/>
                  </a:lnTo>
                  <a:lnTo>
                    <a:pt x="1104900" y="1487494"/>
                  </a:lnTo>
                  <a:lnTo>
                    <a:pt x="1104900" y="1686000"/>
                  </a:lnTo>
                  <a:lnTo>
                    <a:pt x="1104900" y="1690135"/>
                  </a:lnTo>
                  <a:lnTo>
                    <a:pt x="1104265" y="1693953"/>
                  </a:lnTo>
                  <a:lnTo>
                    <a:pt x="1103631" y="1697770"/>
                  </a:lnTo>
                  <a:lnTo>
                    <a:pt x="1102362" y="1701906"/>
                  </a:lnTo>
                  <a:lnTo>
                    <a:pt x="1101093" y="1705405"/>
                  </a:lnTo>
                  <a:lnTo>
                    <a:pt x="1099189" y="1709222"/>
                  </a:lnTo>
                  <a:lnTo>
                    <a:pt x="1096968" y="1713040"/>
                  </a:lnTo>
                  <a:lnTo>
                    <a:pt x="1094430" y="1716221"/>
                  </a:lnTo>
                  <a:lnTo>
                    <a:pt x="1091891" y="1719720"/>
                  </a:lnTo>
                  <a:lnTo>
                    <a:pt x="1089036" y="1722901"/>
                  </a:lnTo>
                  <a:lnTo>
                    <a:pt x="1085546" y="1726719"/>
                  </a:lnTo>
                  <a:lnTo>
                    <a:pt x="1082056" y="1729900"/>
                  </a:lnTo>
                  <a:lnTo>
                    <a:pt x="1078248" y="1732763"/>
                  </a:lnTo>
                  <a:lnTo>
                    <a:pt x="1074124" y="1736262"/>
                  </a:lnTo>
                  <a:lnTo>
                    <a:pt x="1069682" y="1739125"/>
                  </a:lnTo>
                  <a:lnTo>
                    <a:pt x="1065240" y="1741989"/>
                  </a:lnTo>
                  <a:lnTo>
                    <a:pt x="1055404" y="1748033"/>
                  </a:lnTo>
                  <a:lnTo>
                    <a:pt x="1044299" y="1753441"/>
                  </a:lnTo>
                  <a:lnTo>
                    <a:pt x="1032560" y="1758531"/>
                  </a:lnTo>
                  <a:lnTo>
                    <a:pt x="1019868" y="1763939"/>
                  </a:lnTo>
                  <a:lnTo>
                    <a:pt x="1005908" y="1768392"/>
                  </a:lnTo>
                  <a:lnTo>
                    <a:pt x="991630" y="1773164"/>
                  </a:lnTo>
                  <a:lnTo>
                    <a:pt x="976718" y="1777300"/>
                  </a:lnTo>
                  <a:lnTo>
                    <a:pt x="960854" y="1781117"/>
                  </a:lnTo>
                  <a:lnTo>
                    <a:pt x="944038" y="1784934"/>
                  </a:lnTo>
                  <a:lnTo>
                    <a:pt x="927222" y="1788434"/>
                  </a:lnTo>
                  <a:lnTo>
                    <a:pt x="909454" y="1791615"/>
                  </a:lnTo>
                  <a:lnTo>
                    <a:pt x="891369" y="1794796"/>
                  </a:lnTo>
                  <a:lnTo>
                    <a:pt x="872332" y="1797341"/>
                  </a:lnTo>
                  <a:lnTo>
                    <a:pt x="853295" y="1799886"/>
                  </a:lnTo>
                  <a:lnTo>
                    <a:pt x="833941" y="1801795"/>
                  </a:lnTo>
                  <a:lnTo>
                    <a:pt x="813952" y="1804022"/>
                  </a:lnTo>
                  <a:lnTo>
                    <a:pt x="793328" y="1805930"/>
                  </a:lnTo>
                  <a:lnTo>
                    <a:pt x="773022" y="1807203"/>
                  </a:lnTo>
                  <a:lnTo>
                    <a:pt x="752399" y="1808475"/>
                  </a:lnTo>
                  <a:lnTo>
                    <a:pt x="731458" y="1809748"/>
                  </a:lnTo>
                  <a:lnTo>
                    <a:pt x="710200" y="1810384"/>
                  </a:lnTo>
                  <a:lnTo>
                    <a:pt x="688942" y="1811020"/>
                  </a:lnTo>
                  <a:lnTo>
                    <a:pt x="667684" y="1811338"/>
                  </a:lnTo>
                  <a:lnTo>
                    <a:pt x="646427" y="1811338"/>
                  </a:lnTo>
                  <a:lnTo>
                    <a:pt x="625486" y="1811338"/>
                  </a:lnTo>
                  <a:lnTo>
                    <a:pt x="603911" y="1811020"/>
                  </a:lnTo>
                  <a:lnTo>
                    <a:pt x="582653" y="1810384"/>
                  </a:lnTo>
                  <a:lnTo>
                    <a:pt x="561395" y="1809748"/>
                  </a:lnTo>
                  <a:lnTo>
                    <a:pt x="540137" y="1808475"/>
                  </a:lnTo>
                  <a:lnTo>
                    <a:pt x="518879" y="1807203"/>
                  </a:lnTo>
                  <a:lnTo>
                    <a:pt x="498573" y="1805930"/>
                  </a:lnTo>
                  <a:lnTo>
                    <a:pt x="477632" y="1804022"/>
                  </a:lnTo>
                  <a:lnTo>
                    <a:pt x="457326" y="1801795"/>
                  </a:lnTo>
                  <a:lnTo>
                    <a:pt x="437337" y="1799886"/>
                  </a:lnTo>
                  <a:lnTo>
                    <a:pt x="417983" y="1797341"/>
                  </a:lnTo>
                  <a:lnTo>
                    <a:pt x="398629" y="1794796"/>
                  </a:lnTo>
                  <a:lnTo>
                    <a:pt x="379909" y="1791615"/>
                  </a:lnTo>
                  <a:lnTo>
                    <a:pt x="361824" y="1788434"/>
                  </a:lnTo>
                  <a:lnTo>
                    <a:pt x="344056" y="1784934"/>
                  </a:lnTo>
                  <a:lnTo>
                    <a:pt x="327240" y="1781117"/>
                  </a:lnTo>
                  <a:lnTo>
                    <a:pt x="310741" y="1777300"/>
                  </a:lnTo>
                  <a:lnTo>
                    <a:pt x="295195" y="1773164"/>
                  </a:lnTo>
                  <a:lnTo>
                    <a:pt x="280600" y="1768392"/>
                  </a:lnTo>
                  <a:lnTo>
                    <a:pt x="266322" y="1763939"/>
                  </a:lnTo>
                  <a:lnTo>
                    <a:pt x="252996" y="1758531"/>
                  </a:lnTo>
                  <a:lnTo>
                    <a:pt x="240622" y="1753441"/>
                  </a:lnTo>
                  <a:lnTo>
                    <a:pt x="229517" y="1748033"/>
                  </a:lnTo>
                  <a:lnTo>
                    <a:pt x="219047" y="1741989"/>
                  </a:lnTo>
                  <a:lnTo>
                    <a:pt x="214288" y="1739125"/>
                  </a:lnTo>
                  <a:lnTo>
                    <a:pt x="209846" y="1736262"/>
                  </a:lnTo>
                  <a:lnTo>
                    <a:pt x="205404" y="1732763"/>
                  </a:lnTo>
                  <a:lnTo>
                    <a:pt x="201596" y="1729900"/>
                  </a:lnTo>
                  <a:lnTo>
                    <a:pt x="198106" y="1726719"/>
                  </a:lnTo>
                  <a:lnTo>
                    <a:pt x="194299" y="1722901"/>
                  </a:lnTo>
                  <a:lnTo>
                    <a:pt x="191443" y="1719720"/>
                  </a:lnTo>
                  <a:lnTo>
                    <a:pt x="188588" y="1716221"/>
                  </a:lnTo>
                  <a:lnTo>
                    <a:pt x="186367" y="1713040"/>
                  </a:lnTo>
                  <a:lnTo>
                    <a:pt x="183828" y="1709222"/>
                  </a:lnTo>
                  <a:lnTo>
                    <a:pt x="181925" y="1705405"/>
                  </a:lnTo>
                  <a:lnTo>
                    <a:pt x="180338" y="1701906"/>
                  </a:lnTo>
                  <a:lnTo>
                    <a:pt x="179386" y="1697770"/>
                  </a:lnTo>
                  <a:lnTo>
                    <a:pt x="178435" y="1693953"/>
                  </a:lnTo>
                  <a:lnTo>
                    <a:pt x="177800" y="1690135"/>
                  </a:lnTo>
                  <a:lnTo>
                    <a:pt x="177800" y="1686000"/>
                  </a:lnTo>
                  <a:lnTo>
                    <a:pt x="177800" y="1487494"/>
                  </a:lnTo>
                  <a:lnTo>
                    <a:pt x="178117" y="1479541"/>
                  </a:lnTo>
                  <a:lnTo>
                    <a:pt x="178435" y="1471588"/>
                  </a:lnTo>
                  <a:lnTo>
                    <a:pt x="179386" y="1463635"/>
                  </a:lnTo>
                  <a:lnTo>
                    <a:pt x="180973" y="1456000"/>
                  </a:lnTo>
                  <a:lnTo>
                    <a:pt x="182559" y="1448684"/>
                  </a:lnTo>
                  <a:lnTo>
                    <a:pt x="184463" y="1441049"/>
                  </a:lnTo>
                  <a:lnTo>
                    <a:pt x="187318" y="1433732"/>
                  </a:lnTo>
                  <a:lnTo>
                    <a:pt x="190174" y="1426734"/>
                  </a:lnTo>
                  <a:lnTo>
                    <a:pt x="193030" y="1419735"/>
                  </a:lnTo>
                  <a:lnTo>
                    <a:pt x="196520" y="1413054"/>
                  </a:lnTo>
                  <a:lnTo>
                    <a:pt x="200327" y="1406374"/>
                  </a:lnTo>
                  <a:lnTo>
                    <a:pt x="204452" y="1400012"/>
                  </a:lnTo>
                  <a:lnTo>
                    <a:pt x="208576" y="1393967"/>
                  </a:lnTo>
                  <a:lnTo>
                    <a:pt x="213336" y="1388241"/>
                  </a:lnTo>
                  <a:lnTo>
                    <a:pt x="218095" y="1382197"/>
                  </a:lnTo>
                  <a:lnTo>
                    <a:pt x="223489" y="1377107"/>
                  </a:lnTo>
                  <a:lnTo>
                    <a:pt x="228883" y="1371699"/>
                  </a:lnTo>
                  <a:lnTo>
                    <a:pt x="234594" y="1366927"/>
                  </a:lnTo>
                  <a:lnTo>
                    <a:pt x="240305" y="1361837"/>
                  </a:lnTo>
                  <a:lnTo>
                    <a:pt x="246650" y="1357702"/>
                  </a:lnTo>
                  <a:lnTo>
                    <a:pt x="252679" y="1353885"/>
                  </a:lnTo>
                  <a:lnTo>
                    <a:pt x="259659" y="1349749"/>
                  </a:lnTo>
                  <a:lnTo>
                    <a:pt x="266005" y="1346250"/>
                  </a:lnTo>
                  <a:lnTo>
                    <a:pt x="272985" y="1343387"/>
                  </a:lnTo>
                  <a:lnTo>
                    <a:pt x="280282" y="1340205"/>
                  </a:lnTo>
                  <a:lnTo>
                    <a:pt x="287263" y="1337979"/>
                  </a:lnTo>
                  <a:lnTo>
                    <a:pt x="294877" y="1335752"/>
                  </a:lnTo>
                  <a:lnTo>
                    <a:pt x="302492" y="1334161"/>
                  </a:lnTo>
                  <a:lnTo>
                    <a:pt x="310107" y="1332889"/>
                  </a:lnTo>
                  <a:lnTo>
                    <a:pt x="318039" y="1331934"/>
                  </a:lnTo>
                  <a:lnTo>
                    <a:pt x="325971" y="1331298"/>
                  </a:lnTo>
                  <a:lnTo>
                    <a:pt x="333903" y="1330980"/>
                  </a:lnTo>
                  <a:lnTo>
                    <a:pt x="344056" y="1330026"/>
                  </a:lnTo>
                  <a:lnTo>
                    <a:pt x="372929" y="1327481"/>
                  </a:lnTo>
                  <a:lnTo>
                    <a:pt x="415762" y="1324300"/>
                  </a:lnTo>
                  <a:lnTo>
                    <a:pt x="441779" y="1322709"/>
                  </a:lnTo>
                  <a:lnTo>
                    <a:pt x="470017" y="1320800"/>
                  </a:lnTo>
                  <a:close/>
                  <a:moveTo>
                    <a:pt x="1004887" y="995363"/>
                  </a:moveTo>
                  <a:lnTo>
                    <a:pt x="1176337" y="995363"/>
                  </a:lnTo>
                  <a:lnTo>
                    <a:pt x="1176337" y="1265238"/>
                  </a:lnTo>
                  <a:lnTo>
                    <a:pt x="1004887" y="1265238"/>
                  </a:lnTo>
                  <a:lnTo>
                    <a:pt x="1004887" y="995363"/>
                  </a:lnTo>
                  <a:close/>
                  <a:moveTo>
                    <a:pt x="493561" y="847408"/>
                  </a:moveTo>
                  <a:lnTo>
                    <a:pt x="491024" y="847726"/>
                  </a:lnTo>
                  <a:lnTo>
                    <a:pt x="488804" y="848043"/>
                  </a:lnTo>
                  <a:lnTo>
                    <a:pt x="485950" y="848996"/>
                  </a:lnTo>
                  <a:lnTo>
                    <a:pt x="483730" y="849948"/>
                  </a:lnTo>
                  <a:lnTo>
                    <a:pt x="481510" y="851218"/>
                  </a:lnTo>
                  <a:lnTo>
                    <a:pt x="479290" y="852806"/>
                  </a:lnTo>
                  <a:lnTo>
                    <a:pt x="475167" y="856933"/>
                  </a:lnTo>
                  <a:lnTo>
                    <a:pt x="470727" y="861061"/>
                  </a:lnTo>
                  <a:lnTo>
                    <a:pt x="466604" y="865823"/>
                  </a:lnTo>
                  <a:lnTo>
                    <a:pt x="462482" y="871221"/>
                  </a:lnTo>
                  <a:lnTo>
                    <a:pt x="454553" y="882651"/>
                  </a:lnTo>
                  <a:lnTo>
                    <a:pt x="448527" y="890906"/>
                  </a:lnTo>
                  <a:lnTo>
                    <a:pt x="442819" y="899478"/>
                  </a:lnTo>
                  <a:lnTo>
                    <a:pt x="436793" y="908368"/>
                  </a:lnTo>
                  <a:lnTo>
                    <a:pt x="431402" y="917893"/>
                  </a:lnTo>
                  <a:lnTo>
                    <a:pt x="429499" y="926783"/>
                  </a:lnTo>
                  <a:lnTo>
                    <a:pt x="427596" y="935673"/>
                  </a:lnTo>
                  <a:lnTo>
                    <a:pt x="426010" y="945198"/>
                  </a:lnTo>
                  <a:lnTo>
                    <a:pt x="424742" y="954406"/>
                  </a:lnTo>
                  <a:lnTo>
                    <a:pt x="423790" y="963931"/>
                  </a:lnTo>
                  <a:lnTo>
                    <a:pt x="423156" y="973773"/>
                  </a:lnTo>
                  <a:lnTo>
                    <a:pt x="422839" y="982981"/>
                  </a:lnTo>
                  <a:lnTo>
                    <a:pt x="422839" y="992823"/>
                  </a:lnTo>
                  <a:lnTo>
                    <a:pt x="423156" y="1007111"/>
                  </a:lnTo>
                  <a:lnTo>
                    <a:pt x="424107" y="1020764"/>
                  </a:lnTo>
                  <a:lnTo>
                    <a:pt x="426010" y="1034099"/>
                  </a:lnTo>
                  <a:lnTo>
                    <a:pt x="428547" y="1047434"/>
                  </a:lnTo>
                  <a:lnTo>
                    <a:pt x="432036" y="1060769"/>
                  </a:lnTo>
                  <a:lnTo>
                    <a:pt x="435525" y="1073469"/>
                  </a:lnTo>
                  <a:lnTo>
                    <a:pt x="439965" y="1086169"/>
                  </a:lnTo>
                  <a:lnTo>
                    <a:pt x="445039" y="1098551"/>
                  </a:lnTo>
                  <a:lnTo>
                    <a:pt x="450430" y="1110934"/>
                  </a:lnTo>
                  <a:lnTo>
                    <a:pt x="456456" y="1122999"/>
                  </a:lnTo>
                  <a:lnTo>
                    <a:pt x="462799" y="1134429"/>
                  </a:lnTo>
                  <a:lnTo>
                    <a:pt x="469459" y="1145541"/>
                  </a:lnTo>
                  <a:lnTo>
                    <a:pt x="477070" y="1156019"/>
                  </a:lnTo>
                  <a:lnTo>
                    <a:pt x="484364" y="1166496"/>
                  </a:lnTo>
                  <a:lnTo>
                    <a:pt x="492293" y="1176656"/>
                  </a:lnTo>
                  <a:lnTo>
                    <a:pt x="500539" y="1186181"/>
                  </a:lnTo>
                  <a:lnTo>
                    <a:pt x="508784" y="1195389"/>
                  </a:lnTo>
                  <a:lnTo>
                    <a:pt x="517347" y="1204279"/>
                  </a:lnTo>
                  <a:lnTo>
                    <a:pt x="526227" y="1212216"/>
                  </a:lnTo>
                  <a:lnTo>
                    <a:pt x="535107" y="1220154"/>
                  </a:lnTo>
                  <a:lnTo>
                    <a:pt x="543987" y="1227456"/>
                  </a:lnTo>
                  <a:lnTo>
                    <a:pt x="553184" y="1234124"/>
                  </a:lnTo>
                  <a:lnTo>
                    <a:pt x="562381" y="1240474"/>
                  </a:lnTo>
                  <a:lnTo>
                    <a:pt x="571578" y="1245871"/>
                  </a:lnTo>
                  <a:lnTo>
                    <a:pt x="580775" y="1250951"/>
                  </a:lnTo>
                  <a:lnTo>
                    <a:pt x="589655" y="1255079"/>
                  </a:lnTo>
                  <a:lnTo>
                    <a:pt x="598853" y="1258889"/>
                  </a:lnTo>
                  <a:lnTo>
                    <a:pt x="607732" y="1262381"/>
                  </a:lnTo>
                  <a:lnTo>
                    <a:pt x="616612" y="1264604"/>
                  </a:lnTo>
                  <a:lnTo>
                    <a:pt x="624858" y="1266509"/>
                  </a:lnTo>
                  <a:lnTo>
                    <a:pt x="633421" y="1267461"/>
                  </a:lnTo>
                  <a:lnTo>
                    <a:pt x="641349" y="1267779"/>
                  </a:lnTo>
                  <a:lnTo>
                    <a:pt x="649595" y="1267461"/>
                  </a:lnTo>
                  <a:lnTo>
                    <a:pt x="657524" y="1266509"/>
                  </a:lnTo>
                  <a:lnTo>
                    <a:pt x="666404" y="1264604"/>
                  </a:lnTo>
                  <a:lnTo>
                    <a:pt x="674967" y="1262381"/>
                  </a:lnTo>
                  <a:lnTo>
                    <a:pt x="684164" y="1258889"/>
                  </a:lnTo>
                  <a:lnTo>
                    <a:pt x="692726" y="1255079"/>
                  </a:lnTo>
                  <a:lnTo>
                    <a:pt x="701924" y="1250951"/>
                  </a:lnTo>
                  <a:lnTo>
                    <a:pt x="711121" y="1245871"/>
                  </a:lnTo>
                  <a:lnTo>
                    <a:pt x="720318" y="1240474"/>
                  </a:lnTo>
                  <a:lnTo>
                    <a:pt x="729515" y="1234124"/>
                  </a:lnTo>
                  <a:lnTo>
                    <a:pt x="738395" y="1227456"/>
                  </a:lnTo>
                  <a:lnTo>
                    <a:pt x="747592" y="1220154"/>
                  </a:lnTo>
                  <a:lnTo>
                    <a:pt x="756472" y="1212216"/>
                  </a:lnTo>
                  <a:lnTo>
                    <a:pt x="765352" y="1204279"/>
                  </a:lnTo>
                  <a:lnTo>
                    <a:pt x="773915" y="1195389"/>
                  </a:lnTo>
                  <a:lnTo>
                    <a:pt x="782160" y="1186181"/>
                  </a:lnTo>
                  <a:lnTo>
                    <a:pt x="790406" y="1176656"/>
                  </a:lnTo>
                  <a:lnTo>
                    <a:pt x="798652" y="1166496"/>
                  </a:lnTo>
                  <a:lnTo>
                    <a:pt x="805946" y="1156019"/>
                  </a:lnTo>
                  <a:lnTo>
                    <a:pt x="813240" y="1145541"/>
                  </a:lnTo>
                  <a:lnTo>
                    <a:pt x="819900" y="1134429"/>
                  </a:lnTo>
                  <a:lnTo>
                    <a:pt x="826243" y="1122999"/>
                  </a:lnTo>
                  <a:lnTo>
                    <a:pt x="831952" y="1110934"/>
                  </a:lnTo>
                  <a:lnTo>
                    <a:pt x="837660" y="1098551"/>
                  </a:lnTo>
                  <a:lnTo>
                    <a:pt x="842417" y="1086169"/>
                  </a:lnTo>
                  <a:lnTo>
                    <a:pt x="847174" y="1073469"/>
                  </a:lnTo>
                  <a:lnTo>
                    <a:pt x="850980" y="1060769"/>
                  </a:lnTo>
                  <a:lnTo>
                    <a:pt x="853834" y="1047434"/>
                  </a:lnTo>
                  <a:lnTo>
                    <a:pt x="856689" y="1034099"/>
                  </a:lnTo>
                  <a:lnTo>
                    <a:pt x="858592" y="1020764"/>
                  </a:lnTo>
                  <a:lnTo>
                    <a:pt x="859543" y="1007111"/>
                  </a:lnTo>
                  <a:lnTo>
                    <a:pt x="860177" y="992823"/>
                  </a:lnTo>
                  <a:lnTo>
                    <a:pt x="859860" y="984886"/>
                  </a:lnTo>
                  <a:lnTo>
                    <a:pt x="859543" y="976313"/>
                  </a:lnTo>
                  <a:lnTo>
                    <a:pt x="837343" y="975361"/>
                  </a:lnTo>
                  <a:lnTo>
                    <a:pt x="814509" y="973773"/>
                  </a:lnTo>
                  <a:lnTo>
                    <a:pt x="791040" y="970916"/>
                  </a:lnTo>
                  <a:lnTo>
                    <a:pt x="767255" y="968058"/>
                  </a:lnTo>
                  <a:lnTo>
                    <a:pt x="743469" y="964566"/>
                  </a:lnTo>
                  <a:lnTo>
                    <a:pt x="719366" y="960438"/>
                  </a:lnTo>
                  <a:lnTo>
                    <a:pt x="695898" y="955041"/>
                  </a:lnTo>
                  <a:lnTo>
                    <a:pt x="684481" y="952501"/>
                  </a:lnTo>
                  <a:lnTo>
                    <a:pt x="673064" y="949643"/>
                  </a:lnTo>
                  <a:lnTo>
                    <a:pt x="661964" y="946468"/>
                  </a:lnTo>
                  <a:lnTo>
                    <a:pt x="651181" y="943293"/>
                  </a:lnTo>
                  <a:lnTo>
                    <a:pt x="640398" y="940118"/>
                  </a:lnTo>
                  <a:lnTo>
                    <a:pt x="629932" y="936308"/>
                  </a:lnTo>
                  <a:lnTo>
                    <a:pt x="620101" y="932816"/>
                  </a:lnTo>
                  <a:lnTo>
                    <a:pt x="610270" y="929006"/>
                  </a:lnTo>
                  <a:lnTo>
                    <a:pt x="601073" y="924878"/>
                  </a:lnTo>
                  <a:lnTo>
                    <a:pt x="592510" y="921068"/>
                  </a:lnTo>
                  <a:lnTo>
                    <a:pt x="583947" y="916941"/>
                  </a:lnTo>
                  <a:lnTo>
                    <a:pt x="576018" y="912178"/>
                  </a:lnTo>
                  <a:lnTo>
                    <a:pt x="568724" y="907733"/>
                  </a:lnTo>
                  <a:lnTo>
                    <a:pt x="561747" y="903288"/>
                  </a:lnTo>
                  <a:lnTo>
                    <a:pt x="555404" y="898208"/>
                  </a:lnTo>
                  <a:lnTo>
                    <a:pt x="550013" y="893128"/>
                  </a:lnTo>
                  <a:lnTo>
                    <a:pt x="544938" y="887731"/>
                  </a:lnTo>
                  <a:lnTo>
                    <a:pt x="540498" y="882651"/>
                  </a:lnTo>
                  <a:lnTo>
                    <a:pt x="536376" y="876936"/>
                  </a:lnTo>
                  <a:lnTo>
                    <a:pt x="532253" y="872173"/>
                  </a:lnTo>
                  <a:lnTo>
                    <a:pt x="528447" y="867728"/>
                  </a:lnTo>
                  <a:lnTo>
                    <a:pt x="524641" y="863601"/>
                  </a:lnTo>
                  <a:lnTo>
                    <a:pt x="520836" y="860426"/>
                  </a:lnTo>
                  <a:lnTo>
                    <a:pt x="517347" y="857251"/>
                  </a:lnTo>
                  <a:lnTo>
                    <a:pt x="514176" y="854393"/>
                  </a:lnTo>
                  <a:lnTo>
                    <a:pt x="511004" y="852488"/>
                  </a:lnTo>
                  <a:lnTo>
                    <a:pt x="507833" y="850583"/>
                  </a:lnTo>
                  <a:lnTo>
                    <a:pt x="504661" y="849313"/>
                  </a:lnTo>
                  <a:lnTo>
                    <a:pt x="501807" y="848361"/>
                  </a:lnTo>
                  <a:lnTo>
                    <a:pt x="499270" y="847726"/>
                  </a:lnTo>
                  <a:lnTo>
                    <a:pt x="496099" y="847408"/>
                  </a:lnTo>
                  <a:lnTo>
                    <a:pt x="493561" y="847408"/>
                  </a:lnTo>
                  <a:close/>
                  <a:moveTo>
                    <a:pt x="1304925" y="828675"/>
                  </a:moveTo>
                  <a:lnTo>
                    <a:pt x="1476375" y="828675"/>
                  </a:lnTo>
                  <a:lnTo>
                    <a:pt x="1476375" y="1252538"/>
                  </a:lnTo>
                  <a:lnTo>
                    <a:pt x="1304925" y="1252538"/>
                  </a:lnTo>
                  <a:lnTo>
                    <a:pt x="1304925" y="828675"/>
                  </a:lnTo>
                  <a:close/>
                  <a:moveTo>
                    <a:pt x="634055" y="655638"/>
                  </a:moveTo>
                  <a:lnTo>
                    <a:pt x="641349" y="655638"/>
                  </a:lnTo>
                  <a:lnTo>
                    <a:pt x="648644" y="655638"/>
                  </a:lnTo>
                  <a:lnTo>
                    <a:pt x="655938" y="655956"/>
                  </a:lnTo>
                  <a:lnTo>
                    <a:pt x="662915" y="656591"/>
                  </a:lnTo>
                  <a:lnTo>
                    <a:pt x="669892" y="657226"/>
                  </a:lnTo>
                  <a:lnTo>
                    <a:pt x="677187" y="658178"/>
                  </a:lnTo>
                  <a:lnTo>
                    <a:pt x="684164" y="659766"/>
                  </a:lnTo>
                  <a:lnTo>
                    <a:pt x="691141" y="661036"/>
                  </a:lnTo>
                  <a:lnTo>
                    <a:pt x="698118" y="662623"/>
                  </a:lnTo>
                  <a:lnTo>
                    <a:pt x="704778" y="664211"/>
                  </a:lnTo>
                  <a:lnTo>
                    <a:pt x="711438" y="666433"/>
                  </a:lnTo>
                  <a:lnTo>
                    <a:pt x="718415" y="668338"/>
                  </a:lnTo>
                  <a:lnTo>
                    <a:pt x="724758" y="670878"/>
                  </a:lnTo>
                  <a:lnTo>
                    <a:pt x="731418" y="673418"/>
                  </a:lnTo>
                  <a:lnTo>
                    <a:pt x="737761" y="676276"/>
                  </a:lnTo>
                  <a:lnTo>
                    <a:pt x="744421" y="679133"/>
                  </a:lnTo>
                  <a:lnTo>
                    <a:pt x="750446" y="682308"/>
                  </a:lnTo>
                  <a:lnTo>
                    <a:pt x="763132" y="688976"/>
                  </a:lnTo>
                  <a:lnTo>
                    <a:pt x="775500" y="696596"/>
                  </a:lnTo>
                  <a:lnTo>
                    <a:pt x="787235" y="704533"/>
                  </a:lnTo>
                  <a:lnTo>
                    <a:pt x="798652" y="713423"/>
                  </a:lnTo>
                  <a:lnTo>
                    <a:pt x="809435" y="722631"/>
                  </a:lnTo>
                  <a:lnTo>
                    <a:pt x="819900" y="732791"/>
                  </a:lnTo>
                  <a:lnTo>
                    <a:pt x="830049" y="743586"/>
                  </a:lnTo>
                  <a:lnTo>
                    <a:pt x="839880" y="754698"/>
                  </a:lnTo>
                  <a:lnTo>
                    <a:pt x="849394" y="766446"/>
                  </a:lnTo>
                  <a:lnTo>
                    <a:pt x="858274" y="778511"/>
                  </a:lnTo>
                  <a:lnTo>
                    <a:pt x="866520" y="791211"/>
                  </a:lnTo>
                  <a:lnTo>
                    <a:pt x="874449" y="804546"/>
                  </a:lnTo>
                  <a:lnTo>
                    <a:pt x="881743" y="818198"/>
                  </a:lnTo>
                  <a:lnTo>
                    <a:pt x="888403" y="832168"/>
                  </a:lnTo>
                  <a:lnTo>
                    <a:pt x="894746" y="847091"/>
                  </a:lnTo>
                  <a:lnTo>
                    <a:pt x="900137" y="861696"/>
                  </a:lnTo>
                  <a:lnTo>
                    <a:pt x="905529" y="876936"/>
                  </a:lnTo>
                  <a:lnTo>
                    <a:pt x="909651" y="892811"/>
                  </a:lnTo>
                  <a:lnTo>
                    <a:pt x="913457" y="908686"/>
                  </a:lnTo>
                  <a:lnTo>
                    <a:pt x="916946" y="924878"/>
                  </a:lnTo>
                  <a:lnTo>
                    <a:pt x="919166" y="941706"/>
                  </a:lnTo>
                  <a:lnTo>
                    <a:pt x="921068" y="958533"/>
                  </a:lnTo>
                  <a:lnTo>
                    <a:pt x="922020" y="975678"/>
                  </a:lnTo>
                  <a:lnTo>
                    <a:pt x="922337" y="992823"/>
                  </a:lnTo>
                  <a:lnTo>
                    <a:pt x="922337" y="1002031"/>
                  </a:lnTo>
                  <a:lnTo>
                    <a:pt x="922020" y="1010921"/>
                  </a:lnTo>
                  <a:lnTo>
                    <a:pt x="921386" y="1019811"/>
                  </a:lnTo>
                  <a:lnTo>
                    <a:pt x="920434" y="1028384"/>
                  </a:lnTo>
                  <a:lnTo>
                    <a:pt x="919483" y="1037274"/>
                  </a:lnTo>
                  <a:lnTo>
                    <a:pt x="918214" y="1045846"/>
                  </a:lnTo>
                  <a:lnTo>
                    <a:pt x="916628" y="1054419"/>
                  </a:lnTo>
                  <a:lnTo>
                    <a:pt x="915043" y="1062674"/>
                  </a:lnTo>
                  <a:lnTo>
                    <a:pt x="912823" y="1070929"/>
                  </a:lnTo>
                  <a:lnTo>
                    <a:pt x="910603" y="1079501"/>
                  </a:lnTo>
                  <a:lnTo>
                    <a:pt x="908383" y="1087756"/>
                  </a:lnTo>
                  <a:lnTo>
                    <a:pt x="906163" y="1095694"/>
                  </a:lnTo>
                  <a:lnTo>
                    <a:pt x="903309" y="1103631"/>
                  </a:lnTo>
                  <a:lnTo>
                    <a:pt x="900137" y="1111569"/>
                  </a:lnTo>
                  <a:lnTo>
                    <a:pt x="897283" y="1119189"/>
                  </a:lnTo>
                  <a:lnTo>
                    <a:pt x="894111" y="1126809"/>
                  </a:lnTo>
                  <a:lnTo>
                    <a:pt x="887134" y="1141731"/>
                  </a:lnTo>
                  <a:lnTo>
                    <a:pt x="879523" y="1156336"/>
                  </a:lnTo>
                  <a:lnTo>
                    <a:pt x="871277" y="1170624"/>
                  </a:lnTo>
                  <a:lnTo>
                    <a:pt x="862714" y="1184276"/>
                  </a:lnTo>
                  <a:lnTo>
                    <a:pt x="853517" y="1197611"/>
                  </a:lnTo>
                  <a:lnTo>
                    <a:pt x="843686" y="1209994"/>
                  </a:lnTo>
                  <a:lnTo>
                    <a:pt x="833854" y="1222376"/>
                  </a:lnTo>
                  <a:lnTo>
                    <a:pt x="823389" y="1233806"/>
                  </a:lnTo>
                  <a:lnTo>
                    <a:pt x="812606" y="1244919"/>
                  </a:lnTo>
                  <a:lnTo>
                    <a:pt x="801823" y="1255396"/>
                  </a:lnTo>
                  <a:lnTo>
                    <a:pt x="790406" y="1265239"/>
                  </a:lnTo>
                  <a:lnTo>
                    <a:pt x="778989" y="1274446"/>
                  </a:lnTo>
                  <a:lnTo>
                    <a:pt x="767255" y="1282701"/>
                  </a:lnTo>
                  <a:lnTo>
                    <a:pt x="755521" y="1290956"/>
                  </a:lnTo>
                  <a:lnTo>
                    <a:pt x="743786" y="1298259"/>
                  </a:lnTo>
                  <a:lnTo>
                    <a:pt x="732052" y="1304609"/>
                  </a:lnTo>
                  <a:lnTo>
                    <a:pt x="720318" y="1310641"/>
                  </a:lnTo>
                  <a:lnTo>
                    <a:pt x="708584" y="1315721"/>
                  </a:lnTo>
                  <a:lnTo>
                    <a:pt x="696849" y="1320166"/>
                  </a:lnTo>
                  <a:lnTo>
                    <a:pt x="685432" y="1323659"/>
                  </a:lnTo>
                  <a:lnTo>
                    <a:pt x="674015" y="1326516"/>
                  </a:lnTo>
                  <a:lnTo>
                    <a:pt x="662915" y="1328421"/>
                  </a:lnTo>
                  <a:lnTo>
                    <a:pt x="657207" y="1329374"/>
                  </a:lnTo>
                  <a:lnTo>
                    <a:pt x="652132" y="1329691"/>
                  </a:lnTo>
                  <a:lnTo>
                    <a:pt x="646424" y="1330009"/>
                  </a:lnTo>
                  <a:lnTo>
                    <a:pt x="641349" y="1330326"/>
                  </a:lnTo>
                  <a:lnTo>
                    <a:pt x="635958" y="1330009"/>
                  </a:lnTo>
                  <a:lnTo>
                    <a:pt x="630884" y="1329691"/>
                  </a:lnTo>
                  <a:lnTo>
                    <a:pt x="625492" y="1329374"/>
                  </a:lnTo>
                  <a:lnTo>
                    <a:pt x="620101" y="1328421"/>
                  </a:lnTo>
                  <a:lnTo>
                    <a:pt x="609001" y="1326516"/>
                  </a:lnTo>
                  <a:lnTo>
                    <a:pt x="597584" y="1323659"/>
                  </a:lnTo>
                  <a:lnTo>
                    <a:pt x="585850" y="1320166"/>
                  </a:lnTo>
                  <a:lnTo>
                    <a:pt x="574433" y="1315721"/>
                  </a:lnTo>
                  <a:lnTo>
                    <a:pt x="562698" y="1310641"/>
                  </a:lnTo>
                  <a:lnTo>
                    <a:pt x="550647" y="1304609"/>
                  </a:lnTo>
                  <a:lnTo>
                    <a:pt x="538913" y="1298259"/>
                  </a:lnTo>
                  <a:lnTo>
                    <a:pt x="527179" y="1290956"/>
                  </a:lnTo>
                  <a:lnTo>
                    <a:pt x="515444" y="1282701"/>
                  </a:lnTo>
                  <a:lnTo>
                    <a:pt x="503710" y="1274446"/>
                  </a:lnTo>
                  <a:lnTo>
                    <a:pt x="492293" y="1265239"/>
                  </a:lnTo>
                  <a:lnTo>
                    <a:pt x="481193" y="1255396"/>
                  </a:lnTo>
                  <a:lnTo>
                    <a:pt x="470093" y="1244919"/>
                  </a:lnTo>
                  <a:lnTo>
                    <a:pt x="459310" y="1233806"/>
                  </a:lnTo>
                  <a:lnTo>
                    <a:pt x="448845" y="1222376"/>
                  </a:lnTo>
                  <a:lnTo>
                    <a:pt x="438696" y="1209994"/>
                  </a:lnTo>
                  <a:lnTo>
                    <a:pt x="429499" y="1197611"/>
                  </a:lnTo>
                  <a:lnTo>
                    <a:pt x="419985" y="1184276"/>
                  </a:lnTo>
                  <a:lnTo>
                    <a:pt x="411422" y="1170624"/>
                  </a:lnTo>
                  <a:lnTo>
                    <a:pt x="403176" y="1156336"/>
                  </a:lnTo>
                  <a:lnTo>
                    <a:pt x="395565" y="1141731"/>
                  </a:lnTo>
                  <a:lnTo>
                    <a:pt x="388588" y="1126809"/>
                  </a:lnTo>
                  <a:lnTo>
                    <a:pt x="385416" y="1119189"/>
                  </a:lnTo>
                  <a:lnTo>
                    <a:pt x="382245" y="1111569"/>
                  </a:lnTo>
                  <a:lnTo>
                    <a:pt x="379390" y="1103631"/>
                  </a:lnTo>
                  <a:lnTo>
                    <a:pt x="376853" y="1095694"/>
                  </a:lnTo>
                  <a:lnTo>
                    <a:pt x="374316" y="1087756"/>
                  </a:lnTo>
                  <a:lnTo>
                    <a:pt x="372096" y="1079501"/>
                  </a:lnTo>
                  <a:lnTo>
                    <a:pt x="369559" y="1070929"/>
                  </a:lnTo>
                  <a:lnTo>
                    <a:pt x="367656" y="1062674"/>
                  </a:lnTo>
                  <a:lnTo>
                    <a:pt x="366071" y="1054419"/>
                  </a:lnTo>
                  <a:lnTo>
                    <a:pt x="364485" y="1045846"/>
                  </a:lnTo>
                  <a:lnTo>
                    <a:pt x="363216" y="1037274"/>
                  </a:lnTo>
                  <a:lnTo>
                    <a:pt x="362265" y="1028384"/>
                  </a:lnTo>
                  <a:lnTo>
                    <a:pt x="361313" y="1019811"/>
                  </a:lnTo>
                  <a:lnTo>
                    <a:pt x="360996" y="1010921"/>
                  </a:lnTo>
                  <a:lnTo>
                    <a:pt x="360362" y="1002031"/>
                  </a:lnTo>
                  <a:lnTo>
                    <a:pt x="360362" y="992823"/>
                  </a:lnTo>
                  <a:lnTo>
                    <a:pt x="360679" y="975678"/>
                  </a:lnTo>
                  <a:lnTo>
                    <a:pt x="361948" y="958533"/>
                  </a:lnTo>
                  <a:lnTo>
                    <a:pt x="363533" y="941706"/>
                  </a:lnTo>
                  <a:lnTo>
                    <a:pt x="366071" y="924878"/>
                  </a:lnTo>
                  <a:lnTo>
                    <a:pt x="368925" y="908686"/>
                  </a:lnTo>
                  <a:lnTo>
                    <a:pt x="373048" y="892811"/>
                  </a:lnTo>
                  <a:lnTo>
                    <a:pt x="377171" y="876936"/>
                  </a:lnTo>
                  <a:lnTo>
                    <a:pt x="382245" y="861696"/>
                  </a:lnTo>
                  <a:lnTo>
                    <a:pt x="387953" y="847091"/>
                  </a:lnTo>
                  <a:lnTo>
                    <a:pt x="393979" y="832168"/>
                  </a:lnTo>
                  <a:lnTo>
                    <a:pt x="400956" y="818198"/>
                  </a:lnTo>
                  <a:lnTo>
                    <a:pt x="408568" y="804546"/>
                  </a:lnTo>
                  <a:lnTo>
                    <a:pt x="416179" y="791211"/>
                  </a:lnTo>
                  <a:lnTo>
                    <a:pt x="424425" y="778511"/>
                  </a:lnTo>
                  <a:lnTo>
                    <a:pt x="433305" y="766446"/>
                  </a:lnTo>
                  <a:lnTo>
                    <a:pt x="442819" y="754698"/>
                  </a:lnTo>
                  <a:lnTo>
                    <a:pt x="452650" y="743586"/>
                  </a:lnTo>
                  <a:lnTo>
                    <a:pt x="462482" y="732791"/>
                  </a:lnTo>
                  <a:lnTo>
                    <a:pt x="473264" y="722631"/>
                  </a:lnTo>
                  <a:lnTo>
                    <a:pt x="484047" y="713423"/>
                  </a:lnTo>
                  <a:lnTo>
                    <a:pt x="495464" y="704533"/>
                  </a:lnTo>
                  <a:lnTo>
                    <a:pt x="507516" y="696596"/>
                  </a:lnTo>
                  <a:lnTo>
                    <a:pt x="519567" y="688976"/>
                  </a:lnTo>
                  <a:lnTo>
                    <a:pt x="531936" y="682308"/>
                  </a:lnTo>
                  <a:lnTo>
                    <a:pt x="538278" y="679133"/>
                  </a:lnTo>
                  <a:lnTo>
                    <a:pt x="544938" y="676276"/>
                  </a:lnTo>
                  <a:lnTo>
                    <a:pt x="551281" y="673418"/>
                  </a:lnTo>
                  <a:lnTo>
                    <a:pt x="557941" y="670878"/>
                  </a:lnTo>
                  <a:lnTo>
                    <a:pt x="564284" y="668338"/>
                  </a:lnTo>
                  <a:lnTo>
                    <a:pt x="571261" y="666433"/>
                  </a:lnTo>
                  <a:lnTo>
                    <a:pt x="577921" y="664211"/>
                  </a:lnTo>
                  <a:lnTo>
                    <a:pt x="584898" y="662623"/>
                  </a:lnTo>
                  <a:lnTo>
                    <a:pt x="591875" y="661036"/>
                  </a:lnTo>
                  <a:lnTo>
                    <a:pt x="598535" y="659766"/>
                  </a:lnTo>
                  <a:lnTo>
                    <a:pt x="605830" y="658178"/>
                  </a:lnTo>
                  <a:lnTo>
                    <a:pt x="612490" y="657226"/>
                  </a:lnTo>
                  <a:lnTo>
                    <a:pt x="619784" y="656591"/>
                  </a:lnTo>
                  <a:lnTo>
                    <a:pt x="627078" y="655956"/>
                  </a:lnTo>
                  <a:lnTo>
                    <a:pt x="634055" y="655638"/>
                  </a:lnTo>
                  <a:close/>
                  <a:moveTo>
                    <a:pt x="1604962" y="463550"/>
                  </a:moveTo>
                  <a:lnTo>
                    <a:pt x="1776412" y="463550"/>
                  </a:lnTo>
                  <a:lnTo>
                    <a:pt x="1776412" y="1252538"/>
                  </a:lnTo>
                  <a:lnTo>
                    <a:pt x="1604962" y="1252538"/>
                  </a:lnTo>
                  <a:lnTo>
                    <a:pt x="1604962" y="463550"/>
                  </a:lnTo>
                  <a:close/>
                  <a:moveTo>
                    <a:pt x="0" y="0"/>
                  </a:moveTo>
                  <a:lnTo>
                    <a:pt x="2125663" y="0"/>
                  </a:lnTo>
                  <a:lnTo>
                    <a:pt x="2125663" y="171553"/>
                  </a:lnTo>
                  <a:lnTo>
                    <a:pt x="2039621" y="171553"/>
                  </a:lnTo>
                  <a:lnTo>
                    <a:pt x="2039621" y="1577975"/>
                  </a:lnTo>
                  <a:lnTo>
                    <a:pt x="1252220" y="1577975"/>
                  </a:lnTo>
                  <a:lnTo>
                    <a:pt x="1252220" y="1449310"/>
                  </a:lnTo>
                  <a:lnTo>
                    <a:pt x="1911033" y="1449310"/>
                  </a:lnTo>
                  <a:lnTo>
                    <a:pt x="1911033" y="171553"/>
                  </a:lnTo>
                  <a:lnTo>
                    <a:pt x="195263" y="171553"/>
                  </a:lnTo>
                  <a:lnTo>
                    <a:pt x="195263" y="1249164"/>
                  </a:lnTo>
                  <a:lnTo>
                    <a:pt x="66675" y="1249164"/>
                  </a:lnTo>
                  <a:lnTo>
                    <a:pt x="66675" y="171553"/>
                  </a:lnTo>
                  <a:lnTo>
                    <a:pt x="0" y="1715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anchor="ctr">
              <a:scene3d>
                <a:camera prst="orthographicFront"/>
                <a:lightRig dir="t" rig="threeP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altLang="en-US" lang="zh-CN">
                <a:solidFill>
                  <a:srgbClr val="FFFFFF"/>
                </a:solidFill>
                <a:ea charset="-122" panose="02010600030101010101" pitchFamily="2" typeface="宋体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4418119" y="1022654"/>
            <a:ext cx="343825" cy="309997"/>
            <a:chOff x="5557128" y="2138335"/>
            <a:chExt cx="428348" cy="386204"/>
          </a:xfrm>
        </p:grpSpPr>
        <p:sp>
          <p:nvSpPr>
            <p:cNvPr id="26" name="Freeform 5"/>
            <p:cNvSpPr/>
            <p:nvPr/>
          </p:nvSpPr>
          <p:spPr bwMode="auto">
            <a:xfrm>
              <a:off x="5557128" y="2138335"/>
              <a:ext cx="428348" cy="386204"/>
            </a:xfrm>
            <a:custGeom>
              <a:gdLst>
                <a:gd fmla="*/ 2151 w 2740" name="T0"/>
                <a:gd fmla="*/ 2315 h 2446" name="T1"/>
                <a:gd fmla="*/ 2055 w 2740" name="T2"/>
                <a:gd fmla="*/ 2410 h 2446" name="T3"/>
                <a:gd fmla="*/ 1918 w 2740" name="T4"/>
                <a:gd fmla="*/ 2445 h 2446" name="T5"/>
                <a:gd fmla="*/ 816 w 2740" name="T6"/>
                <a:gd fmla="*/ 2445 h 2446" name="T7"/>
                <a:gd fmla="*/ 685 w 2740" name="T8"/>
                <a:gd fmla="*/ 2410 h 2446" name="T9"/>
                <a:gd fmla="*/ 589 w 2740" name="T10"/>
                <a:gd fmla="*/ 2314 h 2446" name="T11"/>
                <a:gd fmla="*/ 36 w 2740" name="T12"/>
                <a:gd fmla="*/ 1356 h 2446" name="T13"/>
                <a:gd fmla="*/ 0 w 2740" name="T14"/>
                <a:gd fmla="*/ 1223 h 2446" name="T15"/>
                <a:gd fmla="*/ 36 w 2740" name="T16"/>
                <a:gd fmla="*/ 1089 h 2446" name="T17"/>
                <a:gd fmla="*/ 587 w 2740" name="T18"/>
                <a:gd fmla="*/ 135 h 2446" name="T19"/>
                <a:gd fmla="*/ 685 w 2740" name="T20"/>
                <a:gd fmla="*/ 37 h 2446" name="T21"/>
                <a:gd fmla="*/ 810 w 2740" name="T22"/>
                <a:gd fmla="*/ 1 h 2446" name="T23"/>
                <a:gd fmla="*/ 1916 w 2740" name="T24"/>
                <a:gd fmla="*/ 1 h 2446" name="T25"/>
                <a:gd fmla="*/ 2055 w 2740" name="T26"/>
                <a:gd fmla="*/ 37 h 2446" name="T27"/>
                <a:gd fmla="*/ 2151 w 2740" name="T28"/>
                <a:gd fmla="*/ 132 h 2446" name="T29"/>
                <a:gd fmla="*/ 2702 w 2740" name="T30"/>
                <a:gd fmla="*/ 1086 h 2446" name="T31"/>
                <a:gd fmla="*/ 2740 w 2740" name="T32"/>
                <a:gd fmla="*/ 1223 h 2446" name="T33"/>
                <a:gd fmla="*/ 2701 w 2740" name="T34"/>
                <a:gd fmla="*/ 1361 h 2446" name="T35"/>
                <a:gd fmla="*/ 2151 w 2740" name="T36"/>
                <a:gd fmla="*/ 2315 h 2446" name="T3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b="b" l="0" r="r" t="0"/>
              <a:pathLst>
                <a:path h="2446" w="2740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solidFill>
              <a:schemeClr val="accent2"/>
            </a:solidFill>
            <a:ln cap="flat" w="9525">
              <a:noFill/>
              <a:prstDash val="solid"/>
              <a:miter lim="800000"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7" name="KSO_Shape"/>
            <p:cNvSpPr/>
            <p:nvPr/>
          </p:nvSpPr>
          <p:spPr bwMode="auto">
            <a:xfrm>
              <a:off x="5652120" y="2208685"/>
              <a:ext cx="238362" cy="235978"/>
            </a:xfrm>
            <a:custGeom>
              <a:gdLst>
                <a:gd fmla="*/ 615878 w 2390775" name="T0"/>
                <a:gd fmla="*/ 1467970 h 2365376" name="T1"/>
                <a:gd fmla="*/ 587250 w 2390775" name="T2"/>
                <a:gd fmla="*/ 1401697 h 2365376" name="T3"/>
                <a:gd fmla="*/ 1282649 w 2390775" name="T4"/>
                <a:gd fmla="*/ 1393474 h 2365376" name="T5"/>
                <a:gd fmla="*/ 1180915 w 2390775" name="T6"/>
                <a:gd fmla="*/ 1446870 h 2365376" name="T7"/>
                <a:gd fmla="*/ 1210073 w 2390775" name="T8"/>
                <a:gd fmla="*/ 1382167 h 2365376" name="T9"/>
                <a:gd fmla="*/ 653657 w 2390775" name="T10"/>
                <a:gd fmla="*/ 1314699 h 2365376" name="T11"/>
                <a:gd fmla="*/ 646041 w 2390775" name="T12"/>
                <a:gd fmla="*/ 1180275 h 2365376" name="T13"/>
                <a:gd fmla="*/ 589870 w 2390775" name="T14"/>
                <a:gd fmla="*/ 1105327 h 2365376" name="T15"/>
                <a:gd fmla="*/ 599516 w 2390775" name="T16"/>
                <a:gd fmla="*/ 1141280 h 2365376" name="T17"/>
                <a:gd fmla="*/ 579914 w 2390775" name="T18"/>
                <a:gd fmla="*/ 1158779 h 2365376" name="T19"/>
                <a:gd fmla="*/ 541333 w 2390775" name="T20"/>
                <a:gd fmla="*/ 1105965 h 2365376" name="T21"/>
                <a:gd fmla="*/ 1137260 w 2390775" name="T22"/>
                <a:gd fmla="*/ 1009231 h 2365376" name="T23"/>
                <a:gd fmla="*/ 1143562 w 2390775" name="T24"/>
                <a:gd fmla="*/ 1026145 h 2365376" name="T25"/>
                <a:gd fmla="*/ 1096615 w 2390775" name="T26"/>
                <a:gd fmla="*/ 1069549 h 2365376" name="T27"/>
                <a:gd fmla="*/ 1102602 w 2390775" name="T28"/>
                <a:gd fmla="*/ 1001572 h 2365376" name="T29"/>
                <a:gd fmla="*/ 972739 w 2390775" name="T30"/>
                <a:gd fmla="*/ 835988 h 2365376" name="T31"/>
                <a:gd fmla="*/ 989500 w 2390775" name="T32"/>
                <a:gd fmla="*/ 1138672 h 2365376" name="T33"/>
                <a:gd fmla="*/ 639427 w 2390775" name="T34"/>
                <a:gd fmla="*/ 1423644 h 2365376" name="T35"/>
                <a:gd fmla="*/ 599898 w 2390775" name="T36"/>
                <a:gd fmla="*/ 1003302 h 2365376" name="T37"/>
                <a:gd fmla="*/ 529694 w 2390775" name="T38"/>
                <a:gd fmla="*/ 1090596 h 2365376" name="T39"/>
                <a:gd fmla="*/ 602428 w 2390775" name="T40"/>
                <a:gd fmla="*/ 868249 h 2365376" name="T41"/>
                <a:gd fmla="*/ 861740 w 2390775" name="T42"/>
                <a:gd fmla="*/ 924231 h 2365376" name="T43"/>
                <a:gd fmla="*/ 755609 w 2390775" name="T44"/>
                <a:gd fmla="*/ 542052 h 2365376" name="T45"/>
                <a:gd fmla="*/ 929665 w 2390775" name="T46"/>
                <a:gd fmla="*/ 525915 h 2365376" name="T47"/>
                <a:gd fmla="*/ 909019 w 2390775" name="T48"/>
                <a:gd fmla="*/ 571798 h 2365376" name="T49"/>
                <a:gd fmla="*/ 936652 w 2390775" name="T50"/>
                <a:gd fmla="*/ 586353 h 2365376" name="T51"/>
                <a:gd fmla="*/ 928394 w 2390775" name="T52"/>
                <a:gd fmla="*/ 688879 h 2365376" name="T53"/>
                <a:gd fmla="*/ 840414 w 2390775" name="T54"/>
                <a:gd fmla="*/ 772101 h 2365376" name="T55"/>
                <a:gd fmla="*/ 742269 w 2390775" name="T56"/>
                <a:gd fmla="*/ 675588 h 2365376" name="T57"/>
                <a:gd fmla="*/ 738139 w 2390775" name="T58"/>
                <a:gd fmla="*/ 608504 h 2365376" name="T59"/>
                <a:gd fmla="*/ 761643 w 2390775" name="T60"/>
                <a:gd fmla="*/ 510093 h 2365376" name="T61"/>
                <a:gd fmla="*/ 617010 w 2390775" name="T62"/>
                <a:gd fmla="*/ 449064 h 2365376" name="T63"/>
                <a:gd fmla="*/ 350272 w 2390775" name="T64"/>
                <a:gd fmla="*/ 638327 h 2365376" name="T65"/>
                <a:gd fmla="*/ 215163 w 2390775" name="T66"/>
                <a:gd fmla="*/ 939947 h 2365376" name="T67"/>
                <a:gd fmla="*/ 256613 w 2390775" name="T68"/>
                <a:gd fmla="*/ 1277331 h 2365376" name="T69"/>
                <a:gd fmla="*/ 458486 w 2390775" name="T70"/>
                <a:gd fmla="*/ 1534008 h 2365376" name="T71"/>
                <a:gd fmla="*/ 767308 w 2390775" name="T72"/>
                <a:gd fmla="*/ 1655225 h 2365376" name="T73"/>
                <a:gd fmla="*/ 1101127 w 2390775" name="T74"/>
                <a:gd fmla="*/ 1596674 h 2365376" name="T75"/>
                <a:gd fmla="*/ 1347614 w 2390775" name="T76"/>
                <a:gd fmla="*/ 1383040 h 2365376" name="T77"/>
                <a:gd fmla="*/ 1453614 w 2390775" name="T78"/>
                <a:gd fmla="*/ 1066861 h 2365376" name="T79"/>
                <a:gd fmla="*/ 1378939 w 2390775" name="T80"/>
                <a:gd fmla="*/ 738024 h 2365376" name="T81"/>
                <a:gd fmla="*/ 1153652 w 2390775" name="T82"/>
                <a:gd fmla="*/ 501602 h 2365376" name="T83"/>
                <a:gd fmla="*/ 831224 w 2390775" name="T84"/>
                <a:gd fmla="*/ 411085 h 2365376" name="T85"/>
                <a:gd fmla="*/ 989432 w 2390775" name="T86"/>
                <a:gd fmla="*/ 315187 h 2365376" name="T87"/>
                <a:gd fmla="*/ 1471649 w 2390775" name="T88"/>
                <a:gd fmla="*/ 671876 h 2365376" name="T89"/>
                <a:gd fmla="*/ 1554866 w 2390775" name="T90"/>
                <a:gd fmla="*/ 1171938 h 2365376" name="T91"/>
                <a:gd fmla="*/ 1239716 w 2390775" name="T92"/>
                <a:gd fmla="*/ 1647313 h 2365376" name="T93"/>
                <a:gd fmla="*/ 646121 w 2390775" name="T94"/>
                <a:gd fmla="*/ 1748275 h 2365376" name="T95"/>
                <a:gd fmla="*/ 110112 w 2390775" name="T96"/>
                <a:gd fmla="*/ 1186813 h 2365376" name="T97"/>
                <a:gd fmla="*/ 251551 w 2390775" name="T98"/>
                <a:gd fmla="*/ 580725 h 2365376" name="T99"/>
                <a:gd fmla="*/ 1549044 w 2390775" name="T100"/>
                <a:gd fmla="*/ 160116 h 2365376" name="T101"/>
                <a:gd fmla="*/ 1461002 w 2390775" name="T102"/>
                <a:gd fmla="*/ 284475 h 2365376" name="T103"/>
                <a:gd fmla="*/ 1550307 w 2390775" name="T104"/>
                <a:gd fmla="*/ 426554 h 2365376" name="T105"/>
                <a:gd fmla="*/ 1719764 w 2390775" name="T106"/>
                <a:gd fmla="*/ 380038 h 2365376" name="T107"/>
                <a:gd fmla="*/ 1735543 w 2390775" name="T108"/>
                <a:gd fmla="*/ 232579 h 2365376" name="T109"/>
                <a:gd fmla="*/ 1705909 w 2390775" name="T110"/>
                <a:gd fmla="*/ 94508 h 2365376" name="T111"/>
                <a:gd fmla="*/ 1774050 w 2390775" name="T112"/>
                <a:gd fmla="*/ 148403 h 2365376" name="T113"/>
                <a:gd fmla="*/ 1781614 w 2390775" name="T114"/>
                <a:gd fmla="*/ 428769 h 2365376" name="T115"/>
                <a:gd fmla="*/ 1600166 w 2390775" name="T116"/>
                <a:gd fmla="*/ 516104 h 2365376" name="T117"/>
                <a:gd fmla="*/ 1452167 w 2390775" name="T118"/>
                <a:gd fmla="*/ 455349 h 2365376" name="T119"/>
                <a:gd fmla="*/ 1310478 w 2390775" name="T120"/>
                <a:gd fmla="*/ 259477 h 2365376" name="T121"/>
                <a:gd fmla="*/ 1562614 w 2390775" name="T122"/>
                <a:gd fmla="*/ 74046 h 236537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60000 65536" name="T162"/>
                <a:gd fmla="*/ 0 60000 65536" name="T163"/>
                <a:gd fmla="*/ 0 60000 65536" name="T164"/>
                <a:gd fmla="*/ 0 60000 65536" name="T165"/>
                <a:gd fmla="*/ 0 60000 65536" name="T166"/>
                <a:gd fmla="*/ 0 60000 65536" name="T167"/>
                <a:gd fmla="*/ 0 60000 65536" name="T168"/>
                <a:gd fmla="*/ 0 60000 65536" name="T169"/>
                <a:gd fmla="*/ 0 60000 65536" name="T170"/>
                <a:gd fmla="*/ 0 60000 65536" name="T171"/>
                <a:gd fmla="*/ 0 60000 65536" name="T172"/>
                <a:gd fmla="*/ 0 60000 65536" name="T173"/>
                <a:gd fmla="*/ 0 60000 65536" name="T174"/>
                <a:gd fmla="*/ 0 60000 65536" name="T175"/>
                <a:gd fmla="*/ 0 60000 65536" name="T176"/>
                <a:gd fmla="*/ 0 60000 65536" name="T177"/>
                <a:gd fmla="*/ 0 60000 65536" name="T178"/>
                <a:gd fmla="*/ 0 60000 65536" name="T179"/>
                <a:gd fmla="*/ 0 60000 65536" name="T180"/>
                <a:gd fmla="*/ 0 60000 65536" name="T181"/>
                <a:gd fmla="*/ 0 60000 65536" name="T182"/>
                <a:gd fmla="*/ 0 60000 65536" name="T183"/>
                <a:gd fmla="*/ 0 60000 65536" name="T184"/>
                <a:gd fmla="*/ 0 60000 65536" name="T185"/>
              </a:gdLst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b="b" l="0" r="r" t="0"/>
              <a:pathLst>
                <a:path h="2365376" w="2390775">
                  <a:moveTo>
                    <a:pt x="761351" y="1739900"/>
                  </a:moveTo>
                  <a:lnTo>
                    <a:pt x="791690" y="1805294"/>
                  </a:lnTo>
                  <a:lnTo>
                    <a:pt x="794883" y="1808051"/>
                  </a:lnTo>
                  <a:lnTo>
                    <a:pt x="797278" y="1811991"/>
                  </a:lnTo>
                  <a:lnTo>
                    <a:pt x="800871" y="1817112"/>
                  </a:lnTo>
                  <a:lnTo>
                    <a:pt x="803266" y="1822233"/>
                  </a:lnTo>
                  <a:lnTo>
                    <a:pt x="804065" y="1825384"/>
                  </a:lnTo>
                  <a:lnTo>
                    <a:pt x="804863" y="1828536"/>
                  </a:lnTo>
                  <a:lnTo>
                    <a:pt x="804863" y="1831687"/>
                  </a:lnTo>
                  <a:lnTo>
                    <a:pt x="804863" y="1834839"/>
                  </a:lnTo>
                  <a:lnTo>
                    <a:pt x="804065" y="1837990"/>
                  </a:lnTo>
                  <a:lnTo>
                    <a:pt x="802867" y="1841142"/>
                  </a:lnTo>
                  <a:lnTo>
                    <a:pt x="801670" y="1842718"/>
                  </a:lnTo>
                  <a:lnTo>
                    <a:pt x="799674" y="1844687"/>
                  </a:lnTo>
                  <a:lnTo>
                    <a:pt x="797278" y="1845475"/>
                  </a:lnTo>
                  <a:lnTo>
                    <a:pt x="794484" y="1845869"/>
                  </a:lnTo>
                  <a:lnTo>
                    <a:pt x="790891" y="1846263"/>
                  </a:lnTo>
                  <a:lnTo>
                    <a:pt x="787698" y="1845869"/>
                  </a:lnTo>
                  <a:lnTo>
                    <a:pt x="784105" y="1845475"/>
                  </a:lnTo>
                  <a:lnTo>
                    <a:pt x="780512" y="1844293"/>
                  </a:lnTo>
                  <a:lnTo>
                    <a:pt x="776520" y="1842718"/>
                  </a:lnTo>
                  <a:lnTo>
                    <a:pt x="772927" y="1841142"/>
                  </a:lnTo>
                  <a:lnTo>
                    <a:pt x="768935" y="1839172"/>
                  </a:lnTo>
                  <a:lnTo>
                    <a:pt x="765343" y="1836809"/>
                  </a:lnTo>
                  <a:lnTo>
                    <a:pt x="761750" y="1834051"/>
                  </a:lnTo>
                  <a:lnTo>
                    <a:pt x="758955" y="1831294"/>
                  </a:lnTo>
                  <a:lnTo>
                    <a:pt x="756161" y="1827748"/>
                  </a:lnTo>
                  <a:lnTo>
                    <a:pt x="754165" y="1824597"/>
                  </a:lnTo>
                  <a:lnTo>
                    <a:pt x="748975" y="1815536"/>
                  </a:lnTo>
                  <a:lnTo>
                    <a:pt x="745782" y="1808839"/>
                  </a:lnTo>
                  <a:lnTo>
                    <a:pt x="743387" y="1803718"/>
                  </a:lnTo>
                  <a:lnTo>
                    <a:pt x="742588" y="1799385"/>
                  </a:lnTo>
                  <a:lnTo>
                    <a:pt x="742588" y="1795051"/>
                  </a:lnTo>
                  <a:lnTo>
                    <a:pt x="743387" y="1790718"/>
                  </a:lnTo>
                  <a:lnTo>
                    <a:pt x="746181" y="1778112"/>
                  </a:lnTo>
                  <a:lnTo>
                    <a:pt x="746979" y="1774173"/>
                  </a:lnTo>
                  <a:lnTo>
                    <a:pt x="746979" y="1772203"/>
                  </a:lnTo>
                  <a:lnTo>
                    <a:pt x="746181" y="1771021"/>
                  </a:lnTo>
                  <a:lnTo>
                    <a:pt x="745383" y="1770627"/>
                  </a:lnTo>
                  <a:lnTo>
                    <a:pt x="742987" y="1770627"/>
                  </a:lnTo>
                  <a:lnTo>
                    <a:pt x="742189" y="1770233"/>
                  </a:lnTo>
                  <a:lnTo>
                    <a:pt x="741790" y="1769839"/>
                  </a:lnTo>
                  <a:lnTo>
                    <a:pt x="738596" y="1761961"/>
                  </a:lnTo>
                  <a:lnTo>
                    <a:pt x="736999" y="1758021"/>
                  </a:lnTo>
                  <a:lnTo>
                    <a:pt x="736600" y="1756052"/>
                  </a:lnTo>
                  <a:lnTo>
                    <a:pt x="736600" y="1754476"/>
                  </a:lnTo>
                  <a:lnTo>
                    <a:pt x="742189" y="1750536"/>
                  </a:lnTo>
                  <a:lnTo>
                    <a:pt x="747379" y="1747385"/>
                  </a:lnTo>
                  <a:lnTo>
                    <a:pt x="750971" y="1745021"/>
                  </a:lnTo>
                  <a:lnTo>
                    <a:pt x="754165" y="1743839"/>
                  </a:lnTo>
                  <a:lnTo>
                    <a:pt x="758556" y="1741870"/>
                  </a:lnTo>
                  <a:lnTo>
                    <a:pt x="759754" y="1741870"/>
                  </a:lnTo>
                  <a:lnTo>
                    <a:pt x="761351" y="1739900"/>
                  </a:lnTo>
                  <a:close/>
                  <a:moveTo>
                    <a:pt x="1554438" y="1730375"/>
                  </a:moveTo>
                  <a:lnTo>
                    <a:pt x="1565575" y="1730375"/>
                  </a:lnTo>
                  <a:lnTo>
                    <a:pt x="1575916" y="1730375"/>
                  </a:lnTo>
                  <a:lnTo>
                    <a:pt x="1586258" y="1731163"/>
                  </a:lnTo>
                  <a:lnTo>
                    <a:pt x="1591031" y="1731951"/>
                  </a:lnTo>
                  <a:lnTo>
                    <a:pt x="1595008" y="1733133"/>
                  </a:lnTo>
                  <a:lnTo>
                    <a:pt x="1598986" y="1734314"/>
                  </a:lnTo>
                  <a:lnTo>
                    <a:pt x="1602168" y="1735890"/>
                  </a:lnTo>
                  <a:lnTo>
                    <a:pt x="1605350" y="1737860"/>
                  </a:lnTo>
                  <a:lnTo>
                    <a:pt x="1607339" y="1739830"/>
                  </a:lnTo>
                  <a:lnTo>
                    <a:pt x="1608929" y="1741799"/>
                  </a:lnTo>
                  <a:lnTo>
                    <a:pt x="1609725" y="1744951"/>
                  </a:lnTo>
                  <a:lnTo>
                    <a:pt x="1609725" y="1747708"/>
                  </a:lnTo>
                  <a:lnTo>
                    <a:pt x="1608929" y="1751648"/>
                  </a:lnTo>
                  <a:lnTo>
                    <a:pt x="1607339" y="1755193"/>
                  </a:lnTo>
                  <a:lnTo>
                    <a:pt x="1604554" y="1759920"/>
                  </a:lnTo>
                  <a:lnTo>
                    <a:pt x="1600577" y="1764648"/>
                  </a:lnTo>
                  <a:lnTo>
                    <a:pt x="1595804" y="1769769"/>
                  </a:lnTo>
                  <a:lnTo>
                    <a:pt x="1589042" y="1776072"/>
                  </a:lnTo>
                  <a:lnTo>
                    <a:pt x="1582678" y="1781193"/>
                  </a:lnTo>
                  <a:lnTo>
                    <a:pt x="1576314" y="1786314"/>
                  </a:lnTo>
                  <a:lnTo>
                    <a:pt x="1570348" y="1790647"/>
                  </a:lnTo>
                  <a:lnTo>
                    <a:pt x="1563586" y="1794193"/>
                  </a:lnTo>
                  <a:lnTo>
                    <a:pt x="1557222" y="1797738"/>
                  </a:lnTo>
                  <a:lnTo>
                    <a:pt x="1550461" y="1800496"/>
                  </a:lnTo>
                  <a:lnTo>
                    <a:pt x="1544097" y="1802466"/>
                  </a:lnTo>
                  <a:lnTo>
                    <a:pt x="1537733" y="1804829"/>
                  </a:lnTo>
                  <a:lnTo>
                    <a:pt x="1530971" y="1806799"/>
                  </a:lnTo>
                  <a:lnTo>
                    <a:pt x="1524607" y="1807981"/>
                  </a:lnTo>
                  <a:lnTo>
                    <a:pt x="1518243" y="1809163"/>
                  </a:lnTo>
                  <a:lnTo>
                    <a:pt x="1505117" y="1811132"/>
                  </a:lnTo>
                  <a:lnTo>
                    <a:pt x="1491992" y="1812314"/>
                  </a:lnTo>
                  <a:lnTo>
                    <a:pt x="1486026" y="1813102"/>
                  </a:lnTo>
                  <a:lnTo>
                    <a:pt x="1483241" y="1813890"/>
                  </a:lnTo>
                  <a:lnTo>
                    <a:pt x="1482048" y="1814678"/>
                  </a:lnTo>
                  <a:lnTo>
                    <a:pt x="1481253" y="1815072"/>
                  </a:lnTo>
                  <a:lnTo>
                    <a:pt x="1480855" y="1815859"/>
                  </a:lnTo>
                  <a:lnTo>
                    <a:pt x="1480855" y="1817041"/>
                  </a:lnTo>
                  <a:lnTo>
                    <a:pt x="1481253" y="1818617"/>
                  </a:lnTo>
                  <a:lnTo>
                    <a:pt x="1482048" y="1819799"/>
                  </a:lnTo>
                  <a:lnTo>
                    <a:pt x="1482048" y="1821375"/>
                  </a:lnTo>
                  <a:lnTo>
                    <a:pt x="1482048" y="1821769"/>
                  </a:lnTo>
                  <a:lnTo>
                    <a:pt x="1480855" y="1822556"/>
                  </a:lnTo>
                  <a:lnTo>
                    <a:pt x="1471309" y="1830829"/>
                  </a:lnTo>
                  <a:lnTo>
                    <a:pt x="1465343" y="1834375"/>
                  </a:lnTo>
                  <a:lnTo>
                    <a:pt x="1463354" y="1835556"/>
                  </a:lnTo>
                  <a:lnTo>
                    <a:pt x="1461365" y="1836738"/>
                  </a:lnTo>
                  <a:lnTo>
                    <a:pt x="1452615" y="1830041"/>
                  </a:lnTo>
                  <a:lnTo>
                    <a:pt x="1445853" y="1824132"/>
                  </a:lnTo>
                  <a:lnTo>
                    <a:pt x="1440285" y="1819405"/>
                  </a:lnTo>
                  <a:lnTo>
                    <a:pt x="1437103" y="1815072"/>
                  </a:lnTo>
                  <a:lnTo>
                    <a:pt x="1434716" y="1812314"/>
                  </a:lnTo>
                  <a:lnTo>
                    <a:pt x="1433125" y="1810344"/>
                  </a:lnTo>
                  <a:lnTo>
                    <a:pt x="1432330" y="1808375"/>
                  </a:lnTo>
                  <a:lnTo>
                    <a:pt x="1428750" y="1806799"/>
                  </a:lnTo>
                  <a:lnTo>
                    <a:pt x="1512675" y="1734314"/>
                  </a:lnTo>
                  <a:lnTo>
                    <a:pt x="1518641" y="1733527"/>
                  </a:lnTo>
                  <a:lnTo>
                    <a:pt x="1533755" y="1731951"/>
                  </a:lnTo>
                  <a:lnTo>
                    <a:pt x="1543699" y="1731163"/>
                  </a:lnTo>
                  <a:lnTo>
                    <a:pt x="1554438" y="1730375"/>
                  </a:lnTo>
                  <a:close/>
                  <a:moveTo>
                    <a:pt x="588962" y="1535113"/>
                  </a:moveTo>
                  <a:lnTo>
                    <a:pt x="694496" y="1535113"/>
                  </a:lnTo>
                  <a:lnTo>
                    <a:pt x="694496" y="1557872"/>
                  </a:lnTo>
                  <a:lnTo>
                    <a:pt x="694894" y="1558271"/>
                  </a:lnTo>
                  <a:lnTo>
                    <a:pt x="696885" y="1560268"/>
                  </a:lnTo>
                  <a:lnTo>
                    <a:pt x="698478" y="1560667"/>
                  </a:lnTo>
                  <a:lnTo>
                    <a:pt x="700469" y="1561466"/>
                  </a:lnTo>
                  <a:lnTo>
                    <a:pt x="704053" y="1561865"/>
                  </a:lnTo>
                  <a:lnTo>
                    <a:pt x="707239" y="1561865"/>
                  </a:lnTo>
                  <a:lnTo>
                    <a:pt x="711222" y="1561865"/>
                  </a:lnTo>
                  <a:lnTo>
                    <a:pt x="714407" y="1561466"/>
                  </a:lnTo>
                  <a:lnTo>
                    <a:pt x="716797" y="1560667"/>
                  </a:lnTo>
                  <a:lnTo>
                    <a:pt x="718390" y="1560268"/>
                  </a:lnTo>
                  <a:lnTo>
                    <a:pt x="720381" y="1558271"/>
                  </a:lnTo>
                  <a:lnTo>
                    <a:pt x="720779" y="1557872"/>
                  </a:lnTo>
                  <a:lnTo>
                    <a:pt x="720779" y="1535113"/>
                  </a:lnTo>
                  <a:lnTo>
                    <a:pt x="820737" y="1535113"/>
                  </a:lnTo>
                  <a:lnTo>
                    <a:pt x="820737" y="1644117"/>
                  </a:lnTo>
                  <a:lnTo>
                    <a:pt x="820339" y="1648908"/>
                  </a:lnTo>
                  <a:lnTo>
                    <a:pt x="819144" y="1652901"/>
                  </a:lnTo>
                  <a:lnTo>
                    <a:pt x="816755" y="1656894"/>
                  </a:lnTo>
                  <a:lnTo>
                    <a:pt x="814365" y="1660088"/>
                  </a:lnTo>
                  <a:lnTo>
                    <a:pt x="810781" y="1663283"/>
                  </a:lnTo>
                  <a:lnTo>
                    <a:pt x="806799" y="1665279"/>
                  </a:lnTo>
                  <a:lnTo>
                    <a:pt x="802418" y="1666477"/>
                  </a:lnTo>
                  <a:lnTo>
                    <a:pt x="797639" y="1666876"/>
                  </a:lnTo>
                  <a:lnTo>
                    <a:pt x="612060" y="1666876"/>
                  </a:lnTo>
                  <a:lnTo>
                    <a:pt x="607281" y="1666477"/>
                  </a:lnTo>
                  <a:lnTo>
                    <a:pt x="602901" y="1665279"/>
                  </a:lnTo>
                  <a:lnTo>
                    <a:pt x="598918" y="1663283"/>
                  </a:lnTo>
                  <a:lnTo>
                    <a:pt x="595732" y="1660088"/>
                  </a:lnTo>
                  <a:lnTo>
                    <a:pt x="592546" y="1656894"/>
                  </a:lnTo>
                  <a:lnTo>
                    <a:pt x="590555" y="1652901"/>
                  </a:lnTo>
                  <a:lnTo>
                    <a:pt x="589360" y="1648908"/>
                  </a:lnTo>
                  <a:lnTo>
                    <a:pt x="588962" y="1644117"/>
                  </a:lnTo>
                  <a:lnTo>
                    <a:pt x="588962" y="1535113"/>
                  </a:lnTo>
                  <a:close/>
                  <a:moveTo>
                    <a:pt x="612060" y="1476375"/>
                  </a:moveTo>
                  <a:lnTo>
                    <a:pt x="797639" y="1476375"/>
                  </a:lnTo>
                  <a:lnTo>
                    <a:pt x="802418" y="1476769"/>
                  </a:lnTo>
                  <a:lnTo>
                    <a:pt x="806799" y="1477950"/>
                  </a:lnTo>
                  <a:lnTo>
                    <a:pt x="810781" y="1480312"/>
                  </a:lnTo>
                  <a:lnTo>
                    <a:pt x="814365" y="1483068"/>
                  </a:lnTo>
                  <a:lnTo>
                    <a:pt x="816755" y="1486611"/>
                  </a:lnTo>
                  <a:lnTo>
                    <a:pt x="819144" y="1490155"/>
                  </a:lnTo>
                  <a:lnTo>
                    <a:pt x="820339" y="1494485"/>
                  </a:lnTo>
                  <a:lnTo>
                    <a:pt x="820737" y="1498816"/>
                  </a:lnTo>
                  <a:lnTo>
                    <a:pt x="820737" y="1525588"/>
                  </a:lnTo>
                  <a:lnTo>
                    <a:pt x="588962" y="1525588"/>
                  </a:lnTo>
                  <a:lnTo>
                    <a:pt x="588962" y="1498816"/>
                  </a:lnTo>
                  <a:lnTo>
                    <a:pt x="589360" y="1494485"/>
                  </a:lnTo>
                  <a:lnTo>
                    <a:pt x="590555" y="1490155"/>
                  </a:lnTo>
                  <a:lnTo>
                    <a:pt x="592546" y="1486611"/>
                  </a:lnTo>
                  <a:lnTo>
                    <a:pt x="595732" y="1483068"/>
                  </a:lnTo>
                  <a:lnTo>
                    <a:pt x="598918" y="1480312"/>
                  </a:lnTo>
                  <a:lnTo>
                    <a:pt x="602901" y="1477950"/>
                  </a:lnTo>
                  <a:lnTo>
                    <a:pt x="607281" y="1476769"/>
                  </a:lnTo>
                  <a:lnTo>
                    <a:pt x="612060" y="1476375"/>
                  </a:lnTo>
                  <a:close/>
                  <a:moveTo>
                    <a:pt x="725449" y="1381125"/>
                  </a:moveTo>
                  <a:lnTo>
                    <a:pt x="730525" y="1381524"/>
                  </a:lnTo>
                  <a:lnTo>
                    <a:pt x="732087" y="1381524"/>
                  </a:lnTo>
                  <a:lnTo>
                    <a:pt x="734430" y="1382322"/>
                  </a:lnTo>
                  <a:lnTo>
                    <a:pt x="737554" y="1384317"/>
                  </a:lnTo>
                  <a:lnTo>
                    <a:pt x="740287" y="1386312"/>
                  </a:lnTo>
                  <a:lnTo>
                    <a:pt x="743411" y="1389505"/>
                  </a:lnTo>
                  <a:lnTo>
                    <a:pt x="746535" y="1393096"/>
                  </a:lnTo>
                  <a:lnTo>
                    <a:pt x="749659" y="1397486"/>
                  </a:lnTo>
                  <a:lnTo>
                    <a:pt x="755906" y="1407063"/>
                  </a:lnTo>
                  <a:lnTo>
                    <a:pt x="761373" y="1417837"/>
                  </a:lnTo>
                  <a:lnTo>
                    <a:pt x="766059" y="1427813"/>
                  </a:lnTo>
                  <a:lnTo>
                    <a:pt x="769182" y="1437390"/>
                  </a:lnTo>
                  <a:lnTo>
                    <a:pt x="770744" y="1441780"/>
                  </a:lnTo>
                  <a:lnTo>
                    <a:pt x="771525" y="1445770"/>
                  </a:lnTo>
                  <a:lnTo>
                    <a:pt x="771525" y="1448164"/>
                  </a:lnTo>
                  <a:lnTo>
                    <a:pt x="771525" y="1450159"/>
                  </a:lnTo>
                  <a:lnTo>
                    <a:pt x="770744" y="1451357"/>
                  </a:lnTo>
                  <a:lnTo>
                    <a:pt x="769182" y="1452155"/>
                  </a:lnTo>
                  <a:lnTo>
                    <a:pt x="768011" y="1452155"/>
                  </a:lnTo>
                  <a:lnTo>
                    <a:pt x="766449" y="1450958"/>
                  </a:lnTo>
                  <a:lnTo>
                    <a:pt x="764887" y="1449760"/>
                  </a:lnTo>
                  <a:lnTo>
                    <a:pt x="762544" y="1448563"/>
                  </a:lnTo>
                  <a:lnTo>
                    <a:pt x="759030" y="1444174"/>
                  </a:lnTo>
                  <a:lnTo>
                    <a:pt x="755516" y="1439784"/>
                  </a:lnTo>
                  <a:lnTo>
                    <a:pt x="753173" y="1434996"/>
                  </a:lnTo>
                  <a:lnTo>
                    <a:pt x="752392" y="1433400"/>
                  </a:lnTo>
                  <a:lnTo>
                    <a:pt x="752392" y="1431404"/>
                  </a:lnTo>
                  <a:lnTo>
                    <a:pt x="752001" y="1428611"/>
                  </a:lnTo>
                  <a:lnTo>
                    <a:pt x="750830" y="1426616"/>
                  </a:lnTo>
                  <a:lnTo>
                    <a:pt x="748878" y="1425419"/>
                  </a:lnTo>
                  <a:lnTo>
                    <a:pt x="746925" y="1425020"/>
                  </a:lnTo>
                  <a:lnTo>
                    <a:pt x="746144" y="1425419"/>
                  </a:lnTo>
                  <a:lnTo>
                    <a:pt x="745363" y="1425818"/>
                  </a:lnTo>
                  <a:lnTo>
                    <a:pt x="744582" y="1426616"/>
                  </a:lnTo>
                  <a:lnTo>
                    <a:pt x="743411" y="1427414"/>
                  </a:lnTo>
                  <a:lnTo>
                    <a:pt x="742630" y="1428611"/>
                  </a:lnTo>
                  <a:lnTo>
                    <a:pt x="742240" y="1430207"/>
                  </a:lnTo>
                  <a:lnTo>
                    <a:pt x="741849" y="1432602"/>
                  </a:lnTo>
                  <a:lnTo>
                    <a:pt x="741849" y="1434597"/>
                  </a:lnTo>
                  <a:lnTo>
                    <a:pt x="741459" y="1439385"/>
                  </a:lnTo>
                  <a:lnTo>
                    <a:pt x="740678" y="1443376"/>
                  </a:lnTo>
                  <a:lnTo>
                    <a:pt x="739897" y="1445371"/>
                  </a:lnTo>
                  <a:lnTo>
                    <a:pt x="739116" y="1446967"/>
                  </a:lnTo>
                  <a:lnTo>
                    <a:pt x="737944" y="1448164"/>
                  </a:lnTo>
                  <a:lnTo>
                    <a:pt x="735992" y="1449361"/>
                  </a:lnTo>
                  <a:lnTo>
                    <a:pt x="734430" y="1450558"/>
                  </a:lnTo>
                  <a:lnTo>
                    <a:pt x="732868" y="1452155"/>
                  </a:lnTo>
                  <a:lnTo>
                    <a:pt x="730525" y="1452953"/>
                  </a:lnTo>
                  <a:lnTo>
                    <a:pt x="727792" y="1453352"/>
                  </a:lnTo>
                  <a:lnTo>
                    <a:pt x="721935" y="1454150"/>
                  </a:lnTo>
                  <a:lnTo>
                    <a:pt x="715297" y="1454150"/>
                  </a:lnTo>
                  <a:lnTo>
                    <a:pt x="712173" y="1453751"/>
                  </a:lnTo>
                  <a:lnTo>
                    <a:pt x="709049" y="1452953"/>
                  </a:lnTo>
                  <a:lnTo>
                    <a:pt x="706706" y="1452155"/>
                  </a:lnTo>
                  <a:lnTo>
                    <a:pt x="703973" y="1450558"/>
                  </a:lnTo>
                  <a:lnTo>
                    <a:pt x="701240" y="1448962"/>
                  </a:lnTo>
                  <a:lnTo>
                    <a:pt x="699287" y="1447366"/>
                  </a:lnTo>
                  <a:lnTo>
                    <a:pt x="694992" y="1442977"/>
                  </a:lnTo>
                  <a:lnTo>
                    <a:pt x="691478" y="1438188"/>
                  </a:lnTo>
                  <a:lnTo>
                    <a:pt x="687963" y="1432602"/>
                  </a:lnTo>
                  <a:lnTo>
                    <a:pt x="685230" y="1427015"/>
                  </a:lnTo>
                  <a:lnTo>
                    <a:pt x="682497" y="1421029"/>
                  </a:lnTo>
                  <a:lnTo>
                    <a:pt x="680544" y="1415044"/>
                  </a:lnTo>
                  <a:lnTo>
                    <a:pt x="678982" y="1409058"/>
                  </a:lnTo>
                  <a:lnTo>
                    <a:pt x="676249" y="1399082"/>
                  </a:lnTo>
                  <a:lnTo>
                    <a:pt x="675078" y="1392298"/>
                  </a:lnTo>
                  <a:lnTo>
                    <a:pt x="674687" y="1389106"/>
                  </a:lnTo>
                  <a:lnTo>
                    <a:pt x="674687" y="1388707"/>
                  </a:lnTo>
                  <a:lnTo>
                    <a:pt x="675078" y="1388308"/>
                  </a:lnTo>
                  <a:lnTo>
                    <a:pt x="676249" y="1387909"/>
                  </a:lnTo>
                  <a:lnTo>
                    <a:pt x="679373" y="1387111"/>
                  </a:lnTo>
                  <a:lnTo>
                    <a:pt x="683278" y="1385913"/>
                  </a:lnTo>
                  <a:lnTo>
                    <a:pt x="689525" y="1384716"/>
                  </a:lnTo>
                  <a:lnTo>
                    <a:pt x="698897" y="1383120"/>
                  </a:lnTo>
                  <a:lnTo>
                    <a:pt x="715297" y="1381524"/>
                  </a:lnTo>
                  <a:lnTo>
                    <a:pt x="725449" y="1381125"/>
                  </a:lnTo>
                  <a:close/>
                  <a:moveTo>
                    <a:pt x="1433588" y="1247775"/>
                  </a:moveTo>
                  <a:lnTo>
                    <a:pt x="1439124" y="1247775"/>
                  </a:lnTo>
                  <a:lnTo>
                    <a:pt x="1444264" y="1248175"/>
                  </a:lnTo>
                  <a:lnTo>
                    <a:pt x="1448614" y="1248976"/>
                  </a:lnTo>
                  <a:lnTo>
                    <a:pt x="1451382" y="1249776"/>
                  </a:lnTo>
                  <a:lnTo>
                    <a:pt x="1453359" y="1250977"/>
                  </a:lnTo>
                  <a:lnTo>
                    <a:pt x="1454150" y="1252178"/>
                  </a:lnTo>
                  <a:lnTo>
                    <a:pt x="1454150" y="1253779"/>
                  </a:lnTo>
                  <a:lnTo>
                    <a:pt x="1453359" y="1255380"/>
                  </a:lnTo>
                  <a:lnTo>
                    <a:pt x="1452173" y="1256981"/>
                  </a:lnTo>
                  <a:lnTo>
                    <a:pt x="1450196" y="1258582"/>
                  </a:lnTo>
                  <a:lnTo>
                    <a:pt x="1447428" y="1260183"/>
                  </a:lnTo>
                  <a:lnTo>
                    <a:pt x="1441892" y="1262985"/>
                  </a:lnTo>
                  <a:lnTo>
                    <a:pt x="1435565" y="1264986"/>
                  </a:lnTo>
                  <a:lnTo>
                    <a:pt x="1432402" y="1265387"/>
                  </a:lnTo>
                  <a:lnTo>
                    <a:pt x="1429634" y="1265787"/>
                  </a:lnTo>
                  <a:lnTo>
                    <a:pt x="1427261" y="1265787"/>
                  </a:lnTo>
                  <a:lnTo>
                    <a:pt x="1425284" y="1265387"/>
                  </a:lnTo>
                  <a:lnTo>
                    <a:pt x="1423703" y="1264986"/>
                  </a:lnTo>
                  <a:lnTo>
                    <a:pt x="1422516" y="1264586"/>
                  </a:lnTo>
                  <a:lnTo>
                    <a:pt x="1420539" y="1264586"/>
                  </a:lnTo>
                  <a:lnTo>
                    <a:pt x="1419353" y="1264986"/>
                  </a:lnTo>
                  <a:lnTo>
                    <a:pt x="1418562" y="1265787"/>
                  </a:lnTo>
                  <a:lnTo>
                    <a:pt x="1417376" y="1266588"/>
                  </a:lnTo>
                  <a:lnTo>
                    <a:pt x="1416980" y="1267388"/>
                  </a:lnTo>
                  <a:lnTo>
                    <a:pt x="1416585" y="1268589"/>
                  </a:lnTo>
                  <a:lnTo>
                    <a:pt x="1416190" y="1269790"/>
                  </a:lnTo>
                  <a:lnTo>
                    <a:pt x="1416585" y="1270990"/>
                  </a:lnTo>
                  <a:lnTo>
                    <a:pt x="1416585" y="1272191"/>
                  </a:lnTo>
                  <a:lnTo>
                    <a:pt x="1417376" y="1273392"/>
                  </a:lnTo>
                  <a:lnTo>
                    <a:pt x="1418562" y="1274993"/>
                  </a:lnTo>
                  <a:lnTo>
                    <a:pt x="1419748" y="1276194"/>
                  </a:lnTo>
                  <a:lnTo>
                    <a:pt x="1422121" y="1277395"/>
                  </a:lnTo>
                  <a:lnTo>
                    <a:pt x="1424098" y="1278596"/>
                  </a:lnTo>
                  <a:lnTo>
                    <a:pt x="1428843" y="1280597"/>
                  </a:lnTo>
                  <a:lnTo>
                    <a:pt x="1430820" y="1282198"/>
                  </a:lnTo>
                  <a:lnTo>
                    <a:pt x="1432402" y="1283799"/>
                  </a:lnTo>
                  <a:lnTo>
                    <a:pt x="1433588" y="1285000"/>
                  </a:lnTo>
                  <a:lnTo>
                    <a:pt x="1435170" y="1287001"/>
                  </a:lnTo>
                  <a:lnTo>
                    <a:pt x="1436356" y="1289003"/>
                  </a:lnTo>
                  <a:lnTo>
                    <a:pt x="1436751" y="1291404"/>
                  </a:lnTo>
                  <a:lnTo>
                    <a:pt x="1437542" y="1293406"/>
                  </a:lnTo>
                  <a:lnTo>
                    <a:pt x="1437542" y="1296608"/>
                  </a:lnTo>
                  <a:lnTo>
                    <a:pt x="1437542" y="1299009"/>
                  </a:lnTo>
                  <a:lnTo>
                    <a:pt x="1437147" y="1302612"/>
                  </a:lnTo>
                  <a:lnTo>
                    <a:pt x="1436356" y="1305414"/>
                  </a:lnTo>
                  <a:lnTo>
                    <a:pt x="1435170" y="1309416"/>
                  </a:lnTo>
                  <a:lnTo>
                    <a:pt x="1431611" y="1317422"/>
                  </a:lnTo>
                  <a:lnTo>
                    <a:pt x="1430029" y="1320624"/>
                  </a:lnTo>
                  <a:lnTo>
                    <a:pt x="1428052" y="1323826"/>
                  </a:lnTo>
                  <a:lnTo>
                    <a:pt x="1425680" y="1326628"/>
                  </a:lnTo>
                  <a:lnTo>
                    <a:pt x="1423307" y="1328629"/>
                  </a:lnTo>
                  <a:lnTo>
                    <a:pt x="1420539" y="1331431"/>
                  </a:lnTo>
                  <a:lnTo>
                    <a:pt x="1417771" y="1333032"/>
                  </a:lnTo>
                  <a:lnTo>
                    <a:pt x="1414608" y="1334633"/>
                  </a:lnTo>
                  <a:lnTo>
                    <a:pt x="1411445" y="1336635"/>
                  </a:lnTo>
                  <a:lnTo>
                    <a:pt x="1404722" y="1338636"/>
                  </a:lnTo>
                  <a:lnTo>
                    <a:pt x="1397605" y="1340237"/>
                  </a:lnTo>
                  <a:lnTo>
                    <a:pt x="1390487" y="1341038"/>
                  </a:lnTo>
                  <a:lnTo>
                    <a:pt x="1383370" y="1341438"/>
                  </a:lnTo>
                  <a:lnTo>
                    <a:pt x="1376252" y="1341438"/>
                  </a:lnTo>
                  <a:lnTo>
                    <a:pt x="1369530" y="1341038"/>
                  </a:lnTo>
                  <a:lnTo>
                    <a:pt x="1358063" y="1339437"/>
                  </a:lnTo>
                  <a:lnTo>
                    <a:pt x="1350154" y="1338236"/>
                  </a:lnTo>
                  <a:lnTo>
                    <a:pt x="1347386" y="1337435"/>
                  </a:lnTo>
                  <a:lnTo>
                    <a:pt x="1347386" y="1337835"/>
                  </a:lnTo>
                  <a:lnTo>
                    <a:pt x="1346991" y="1337435"/>
                  </a:lnTo>
                  <a:lnTo>
                    <a:pt x="1346200" y="1337035"/>
                  </a:lnTo>
                  <a:lnTo>
                    <a:pt x="1346200" y="1334633"/>
                  </a:lnTo>
                  <a:lnTo>
                    <a:pt x="1346991" y="1331831"/>
                  </a:lnTo>
                  <a:lnTo>
                    <a:pt x="1347782" y="1326228"/>
                  </a:lnTo>
                  <a:lnTo>
                    <a:pt x="1349363" y="1318623"/>
                  </a:lnTo>
                  <a:lnTo>
                    <a:pt x="1351736" y="1307415"/>
                  </a:lnTo>
                  <a:lnTo>
                    <a:pt x="1355295" y="1296608"/>
                  </a:lnTo>
                  <a:lnTo>
                    <a:pt x="1357667" y="1287402"/>
                  </a:lnTo>
                  <a:lnTo>
                    <a:pt x="1361621" y="1275794"/>
                  </a:lnTo>
                  <a:lnTo>
                    <a:pt x="1363994" y="1270190"/>
                  </a:lnTo>
                  <a:lnTo>
                    <a:pt x="1364785" y="1268589"/>
                  </a:lnTo>
                  <a:lnTo>
                    <a:pt x="1366762" y="1265787"/>
                  </a:lnTo>
                  <a:lnTo>
                    <a:pt x="1369925" y="1262985"/>
                  </a:lnTo>
                  <a:lnTo>
                    <a:pt x="1373484" y="1260183"/>
                  </a:lnTo>
                  <a:lnTo>
                    <a:pt x="1378229" y="1258182"/>
                  </a:lnTo>
                  <a:lnTo>
                    <a:pt x="1383765" y="1256181"/>
                  </a:lnTo>
                  <a:lnTo>
                    <a:pt x="1389301" y="1253779"/>
                  </a:lnTo>
                  <a:lnTo>
                    <a:pt x="1395628" y="1252578"/>
                  </a:lnTo>
                  <a:lnTo>
                    <a:pt x="1401954" y="1250977"/>
                  </a:lnTo>
                  <a:lnTo>
                    <a:pt x="1415399" y="1248976"/>
                  </a:lnTo>
                  <a:lnTo>
                    <a:pt x="1428052" y="1248175"/>
                  </a:lnTo>
                  <a:lnTo>
                    <a:pt x="1433588" y="1247775"/>
                  </a:lnTo>
                  <a:close/>
                  <a:moveTo>
                    <a:pt x="1155700" y="965200"/>
                  </a:moveTo>
                  <a:lnTo>
                    <a:pt x="1161653" y="965597"/>
                  </a:lnTo>
                  <a:lnTo>
                    <a:pt x="1167209" y="966787"/>
                  </a:lnTo>
                  <a:lnTo>
                    <a:pt x="1172766" y="968770"/>
                  </a:lnTo>
                  <a:lnTo>
                    <a:pt x="1177925" y="971944"/>
                  </a:lnTo>
                  <a:lnTo>
                    <a:pt x="1182687" y="975514"/>
                  </a:lnTo>
                  <a:lnTo>
                    <a:pt x="1187450" y="980274"/>
                  </a:lnTo>
                  <a:lnTo>
                    <a:pt x="1192213" y="985431"/>
                  </a:lnTo>
                  <a:lnTo>
                    <a:pt x="1196181" y="991381"/>
                  </a:lnTo>
                  <a:lnTo>
                    <a:pt x="1200150" y="998125"/>
                  </a:lnTo>
                  <a:lnTo>
                    <a:pt x="1204119" y="1005265"/>
                  </a:lnTo>
                  <a:lnTo>
                    <a:pt x="1207691" y="1012802"/>
                  </a:lnTo>
                  <a:lnTo>
                    <a:pt x="1211659" y="1021133"/>
                  </a:lnTo>
                  <a:lnTo>
                    <a:pt x="1214437" y="1029860"/>
                  </a:lnTo>
                  <a:lnTo>
                    <a:pt x="1217613" y="1038984"/>
                  </a:lnTo>
                  <a:lnTo>
                    <a:pt x="1220787" y="1048504"/>
                  </a:lnTo>
                  <a:lnTo>
                    <a:pt x="1225947" y="1068338"/>
                  </a:lnTo>
                  <a:lnTo>
                    <a:pt x="1230313" y="1089363"/>
                  </a:lnTo>
                  <a:lnTo>
                    <a:pt x="1234678" y="1111180"/>
                  </a:lnTo>
                  <a:lnTo>
                    <a:pt x="1237853" y="1133792"/>
                  </a:lnTo>
                  <a:lnTo>
                    <a:pt x="1241028" y="1155609"/>
                  </a:lnTo>
                  <a:lnTo>
                    <a:pt x="1243013" y="1177824"/>
                  </a:lnTo>
                  <a:lnTo>
                    <a:pt x="1245394" y="1198848"/>
                  </a:lnTo>
                  <a:lnTo>
                    <a:pt x="1246981" y="1219476"/>
                  </a:lnTo>
                  <a:lnTo>
                    <a:pt x="1246187" y="1186551"/>
                  </a:lnTo>
                  <a:lnTo>
                    <a:pt x="1342231" y="1244467"/>
                  </a:lnTo>
                  <a:lnTo>
                    <a:pt x="1323181" y="1340465"/>
                  </a:lnTo>
                  <a:lnTo>
                    <a:pt x="1248966" y="1309524"/>
                  </a:lnTo>
                  <a:lnTo>
                    <a:pt x="1245394" y="1284929"/>
                  </a:lnTo>
                  <a:lnTo>
                    <a:pt x="1239441" y="1242087"/>
                  </a:lnTo>
                  <a:lnTo>
                    <a:pt x="1231106" y="1373787"/>
                  </a:lnTo>
                  <a:lnTo>
                    <a:pt x="1230709" y="1379737"/>
                  </a:lnTo>
                  <a:lnTo>
                    <a:pt x="1230313" y="1386084"/>
                  </a:lnTo>
                  <a:lnTo>
                    <a:pt x="1230709" y="1392431"/>
                  </a:lnTo>
                  <a:lnTo>
                    <a:pt x="1232297" y="1399968"/>
                  </a:lnTo>
                  <a:lnTo>
                    <a:pt x="1234281" y="1407902"/>
                  </a:lnTo>
                  <a:lnTo>
                    <a:pt x="1237059" y="1417422"/>
                  </a:lnTo>
                  <a:lnTo>
                    <a:pt x="1241822" y="1428133"/>
                  </a:lnTo>
                  <a:lnTo>
                    <a:pt x="1247775" y="1440430"/>
                  </a:lnTo>
                  <a:lnTo>
                    <a:pt x="1231106" y="1440430"/>
                  </a:lnTo>
                  <a:lnTo>
                    <a:pt x="1242219" y="1446380"/>
                  </a:lnTo>
                  <a:lnTo>
                    <a:pt x="1256109" y="1453124"/>
                  </a:lnTo>
                  <a:lnTo>
                    <a:pt x="1287066" y="1467405"/>
                  </a:lnTo>
                  <a:lnTo>
                    <a:pt x="1313259" y="1479305"/>
                  </a:lnTo>
                  <a:lnTo>
                    <a:pt x="1323975" y="1483669"/>
                  </a:lnTo>
                  <a:lnTo>
                    <a:pt x="1501775" y="1720491"/>
                  </a:lnTo>
                  <a:lnTo>
                    <a:pt x="1401763" y="1798638"/>
                  </a:lnTo>
                  <a:lnTo>
                    <a:pt x="1210469" y="1576494"/>
                  </a:lnTo>
                  <a:lnTo>
                    <a:pt x="1080294" y="1561816"/>
                  </a:lnTo>
                  <a:lnTo>
                    <a:pt x="1080294" y="1563800"/>
                  </a:lnTo>
                  <a:lnTo>
                    <a:pt x="1080294" y="1567370"/>
                  </a:lnTo>
                  <a:lnTo>
                    <a:pt x="1079500" y="1575700"/>
                  </a:lnTo>
                  <a:lnTo>
                    <a:pt x="1077516" y="1587601"/>
                  </a:lnTo>
                  <a:lnTo>
                    <a:pt x="1074341" y="1601088"/>
                  </a:lnTo>
                  <a:lnTo>
                    <a:pt x="1066403" y="1633220"/>
                  </a:lnTo>
                  <a:lnTo>
                    <a:pt x="1056878" y="1669318"/>
                  </a:lnTo>
                  <a:lnTo>
                    <a:pt x="1046956" y="1703830"/>
                  </a:lnTo>
                  <a:lnTo>
                    <a:pt x="1038622" y="1733582"/>
                  </a:lnTo>
                  <a:lnTo>
                    <a:pt x="1030288" y="1762540"/>
                  </a:lnTo>
                  <a:lnTo>
                    <a:pt x="802481" y="1785548"/>
                  </a:lnTo>
                  <a:lnTo>
                    <a:pt x="770731" y="1731201"/>
                  </a:lnTo>
                  <a:lnTo>
                    <a:pt x="904081" y="1706210"/>
                  </a:lnTo>
                  <a:lnTo>
                    <a:pt x="903685" y="1489619"/>
                  </a:lnTo>
                  <a:lnTo>
                    <a:pt x="871935" y="1482479"/>
                  </a:lnTo>
                  <a:lnTo>
                    <a:pt x="869950" y="1471768"/>
                  </a:lnTo>
                  <a:lnTo>
                    <a:pt x="867966" y="1461851"/>
                  </a:lnTo>
                  <a:lnTo>
                    <a:pt x="866378" y="1453124"/>
                  </a:lnTo>
                  <a:lnTo>
                    <a:pt x="864791" y="1445190"/>
                  </a:lnTo>
                  <a:lnTo>
                    <a:pt x="863600" y="1428926"/>
                  </a:lnTo>
                  <a:lnTo>
                    <a:pt x="862806" y="1413455"/>
                  </a:lnTo>
                  <a:lnTo>
                    <a:pt x="862013" y="1373787"/>
                  </a:lnTo>
                  <a:lnTo>
                    <a:pt x="860822" y="1346812"/>
                  </a:lnTo>
                  <a:lnTo>
                    <a:pt x="858044" y="1312697"/>
                  </a:lnTo>
                  <a:lnTo>
                    <a:pt x="854472" y="1175444"/>
                  </a:lnTo>
                  <a:lnTo>
                    <a:pt x="843756" y="1181791"/>
                  </a:lnTo>
                  <a:lnTo>
                    <a:pt x="818753" y="1197658"/>
                  </a:lnTo>
                  <a:lnTo>
                    <a:pt x="802878" y="1208369"/>
                  </a:lnTo>
                  <a:lnTo>
                    <a:pt x="786606" y="1219476"/>
                  </a:lnTo>
                  <a:lnTo>
                    <a:pt x="770731" y="1230980"/>
                  </a:lnTo>
                  <a:lnTo>
                    <a:pt x="756841" y="1242087"/>
                  </a:lnTo>
                  <a:lnTo>
                    <a:pt x="754460" y="1250021"/>
                  </a:lnTo>
                  <a:lnTo>
                    <a:pt x="752872" y="1258351"/>
                  </a:lnTo>
                  <a:lnTo>
                    <a:pt x="752078" y="1266681"/>
                  </a:lnTo>
                  <a:lnTo>
                    <a:pt x="751285" y="1275805"/>
                  </a:lnTo>
                  <a:lnTo>
                    <a:pt x="751285" y="1284532"/>
                  </a:lnTo>
                  <a:lnTo>
                    <a:pt x="751681" y="1292863"/>
                  </a:lnTo>
                  <a:lnTo>
                    <a:pt x="752078" y="1301590"/>
                  </a:lnTo>
                  <a:lnTo>
                    <a:pt x="752872" y="1310317"/>
                  </a:lnTo>
                  <a:lnTo>
                    <a:pt x="754856" y="1325788"/>
                  </a:lnTo>
                  <a:lnTo>
                    <a:pt x="756444" y="1339275"/>
                  </a:lnTo>
                  <a:lnTo>
                    <a:pt x="758031" y="1350382"/>
                  </a:lnTo>
                  <a:lnTo>
                    <a:pt x="758031" y="1354349"/>
                  </a:lnTo>
                  <a:lnTo>
                    <a:pt x="756841" y="1357523"/>
                  </a:lnTo>
                  <a:lnTo>
                    <a:pt x="727869" y="1355539"/>
                  </a:lnTo>
                  <a:lnTo>
                    <a:pt x="715566" y="1354746"/>
                  </a:lnTo>
                  <a:lnTo>
                    <a:pt x="709613" y="1354746"/>
                  </a:lnTo>
                  <a:lnTo>
                    <a:pt x="704453" y="1355143"/>
                  </a:lnTo>
                  <a:lnTo>
                    <a:pt x="698897" y="1355539"/>
                  </a:lnTo>
                  <a:lnTo>
                    <a:pt x="693341" y="1356729"/>
                  </a:lnTo>
                  <a:lnTo>
                    <a:pt x="687785" y="1357919"/>
                  </a:lnTo>
                  <a:lnTo>
                    <a:pt x="682228" y="1359903"/>
                  </a:lnTo>
                  <a:lnTo>
                    <a:pt x="677069" y="1361886"/>
                  </a:lnTo>
                  <a:lnTo>
                    <a:pt x="671116" y="1364663"/>
                  </a:lnTo>
                  <a:lnTo>
                    <a:pt x="664766" y="1367836"/>
                  </a:lnTo>
                  <a:lnTo>
                    <a:pt x="658416" y="1372200"/>
                  </a:lnTo>
                  <a:lnTo>
                    <a:pt x="657225" y="1367043"/>
                  </a:lnTo>
                  <a:lnTo>
                    <a:pt x="655241" y="1361093"/>
                  </a:lnTo>
                  <a:lnTo>
                    <a:pt x="654050" y="1355143"/>
                  </a:lnTo>
                  <a:lnTo>
                    <a:pt x="653256" y="1348399"/>
                  </a:lnTo>
                  <a:lnTo>
                    <a:pt x="651669" y="1333325"/>
                  </a:lnTo>
                  <a:lnTo>
                    <a:pt x="650875" y="1316267"/>
                  </a:lnTo>
                  <a:lnTo>
                    <a:pt x="650875" y="1296830"/>
                  </a:lnTo>
                  <a:lnTo>
                    <a:pt x="651272" y="1274615"/>
                  </a:lnTo>
                  <a:lnTo>
                    <a:pt x="652066" y="1251211"/>
                  </a:lnTo>
                  <a:lnTo>
                    <a:pt x="653653" y="1225029"/>
                  </a:lnTo>
                  <a:lnTo>
                    <a:pt x="660797" y="1208369"/>
                  </a:lnTo>
                  <a:lnTo>
                    <a:pt x="667147" y="1194881"/>
                  </a:lnTo>
                  <a:lnTo>
                    <a:pt x="670322" y="1188931"/>
                  </a:lnTo>
                  <a:lnTo>
                    <a:pt x="673497" y="1183774"/>
                  </a:lnTo>
                  <a:lnTo>
                    <a:pt x="680244" y="1174254"/>
                  </a:lnTo>
                  <a:lnTo>
                    <a:pt x="687388" y="1164733"/>
                  </a:lnTo>
                  <a:lnTo>
                    <a:pt x="696119" y="1155213"/>
                  </a:lnTo>
                  <a:lnTo>
                    <a:pt x="706438" y="1143312"/>
                  </a:lnTo>
                  <a:lnTo>
                    <a:pt x="718741" y="1129031"/>
                  </a:lnTo>
                  <a:lnTo>
                    <a:pt x="738585" y="1108007"/>
                  </a:lnTo>
                  <a:lnTo>
                    <a:pt x="756047" y="1088966"/>
                  </a:lnTo>
                  <a:lnTo>
                    <a:pt x="785416" y="1057231"/>
                  </a:lnTo>
                  <a:lnTo>
                    <a:pt x="797719" y="1043744"/>
                  </a:lnTo>
                  <a:lnTo>
                    <a:pt x="809228" y="1032240"/>
                  </a:lnTo>
                  <a:lnTo>
                    <a:pt x="820738" y="1021926"/>
                  </a:lnTo>
                  <a:lnTo>
                    <a:pt x="831056" y="1012802"/>
                  </a:lnTo>
                  <a:lnTo>
                    <a:pt x="836613" y="1008439"/>
                  </a:lnTo>
                  <a:lnTo>
                    <a:pt x="842169" y="1004869"/>
                  </a:lnTo>
                  <a:lnTo>
                    <a:pt x="848122" y="1000902"/>
                  </a:lnTo>
                  <a:lnTo>
                    <a:pt x="854075" y="997331"/>
                  </a:lnTo>
                  <a:lnTo>
                    <a:pt x="860028" y="994555"/>
                  </a:lnTo>
                  <a:lnTo>
                    <a:pt x="866378" y="991381"/>
                  </a:lnTo>
                  <a:lnTo>
                    <a:pt x="873125" y="988208"/>
                  </a:lnTo>
                  <a:lnTo>
                    <a:pt x="880269" y="985828"/>
                  </a:lnTo>
                  <a:lnTo>
                    <a:pt x="895350" y="980274"/>
                  </a:lnTo>
                  <a:lnTo>
                    <a:pt x="912416" y="975117"/>
                  </a:lnTo>
                  <a:lnTo>
                    <a:pt x="932260" y="970753"/>
                  </a:lnTo>
                  <a:lnTo>
                    <a:pt x="954881" y="965597"/>
                  </a:lnTo>
                  <a:lnTo>
                    <a:pt x="963613" y="965993"/>
                  </a:lnTo>
                  <a:lnTo>
                    <a:pt x="979488" y="966787"/>
                  </a:lnTo>
                  <a:lnTo>
                    <a:pt x="1004491" y="968373"/>
                  </a:lnTo>
                  <a:lnTo>
                    <a:pt x="1089819" y="1240103"/>
                  </a:lnTo>
                  <a:lnTo>
                    <a:pt x="1081484" y="1159179"/>
                  </a:lnTo>
                  <a:lnTo>
                    <a:pt x="1077516" y="1013199"/>
                  </a:lnTo>
                  <a:lnTo>
                    <a:pt x="1071959" y="999315"/>
                  </a:lnTo>
                  <a:lnTo>
                    <a:pt x="1083072" y="980671"/>
                  </a:lnTo>
                  <a:lnTo>
                    <a:pt x="1107281" y="980671"/>
                  </a:lnTo>
                  <a:lnTo>
                    <a:pt x="1117600" y="999315"/>
                  </a:lnTo>
                  <a:lnTo>
                    <a:pt x="1112837" y="1015579"/>
                  </a:lnTo>
                  <a:lnTo>
                    <a:pt x="1142206" y="1228203"/>
                  </a:lnTo>
                  <a:lnTo>
                    <a:pt x="1137841" y="971944"/>
                  </a:lnTo>
                  <a:lnTo>
                    <a:pt x="1146572" y="967580"/>
                  </a:lnTo>
                  <a:lnTo>
                    <a:pt x="1148953" y="966390"/>
                  </a:lnTo>
                  <a:lnTo>
                    <a:pt x="1149350" y="965597"/>
                  </a:lnTo>
                  <a:lnTo>
                    <a:pt x="1155700" y="965200"/>
                  </a:lnTo>
                  <a:close/>
                  <a:moveTo>
                    <a:pt x="931148" y="736601"/>
                  </a:moveTo>
                  <a:lnTo>
                    <a:pt x="929554" y="751285"/>
                  </a:lnTo>
                  <a:lnTo>
                    <a:pt x="928757" y="762794"/>
                  </a:lnTo>
                  <a:lnTo>
                    <a:pt x="929155" y="762794"/>
                  </a:lnTo>
                  <a:lnTo>
                    <a:pt x="929554" y="751285"/>
                  </a:lnTo>
                  <a:lnTo>
                    <a:pt x="930351" y="746126"/>
                  </a:lnTo>
                  <a:lnTo>
                    <a:pt x="931148" y="741363"/>
                  </a:lnTo>
                  <a:lnTo>
                    <a:pt x="931148" y="736601"/>
                  </a:lnTo>
                  <a:close/>
                  <a:moveTo>
                    <a:pt x="949086" y="679054"/>
                  </a:moveTo>
                  <a:lnTo>
                    <a:pt x="948289" y="679847"/>
                  </a:lnTo>
                  <a:lnTo>
                    <a:pt x="945499" y="681435"/>
                  </a:lnTo>
                  <a:lnTo>
                    <a:pt x="943904" y="683419"/>
                  </a:lnTo>
                  <a:lnTo>
                    <a:pt x="941911" y="686991"/>
                  </a:lnTo>
                  <a:lnTo>
                    <a:pt x="945897" y="682625"/>
                  </a:lnTo>
                  <a:lnTo>
                    <a:pt x="948289" y="681038"/>
                  </a:lnTo>
                  <a:lnTo>
                    <a:pt x="950282" y="679054"/>
                  </a:lnTo>
                  <a:lnTo>
                    <a:pt x="949086" y="679054"/>
                  </a:lnTo>
                  <a:close/>
                  <a:moveTo>
                    <a:pt x="1038375" y="620713"/>
                  </a:moveTo>
                  <a:lnTo>
                    <a:pt x="1049138" y="620713"/>
                  </a:lnTo>
                  <a:lnTo>
                    <a:pt x="1059502" y="621110"/>
                  </a:lnTo>
                  <a:lnTo>
                    <a:pt x="1069866" y="622300"/>
                  </a:lnTo>
                  <a:lnTo>
                    <a:pt x="1079432" y="623491"/>
                  </a:lnTo>
                  <a:lnTo>
                    <a:pt x="1088999" y="625872"/>
                  </a:lnTo>
                  <a:lnTo>
                    <a:pt x="1098167" y="627857"/>
                  </a:lnTo>
                  <a:lnTo>
                    <a:pt x="1106937" y="630238"/>
                  </a:lnTo>
                  <a:lnTo>
                    <a:pt x="1115307" y="633413"/>
                  </a:lnTo>
                  <a:lnTo>
                    <a:pt x="1123678" y="636191"/>
                  </a:lnTo>
                  <a:lnTo>
                    <a:pt x="1130853" y="639763"/>
                  </a:lnTo>
                  <a:lnTo>
                    <a:pt x="1138028" y="642938"/>
                  </a:lnTo>
                  <a:lnTo>
                    <a:pt x="1144805" y="646510"/>
                  </a:lnTo>
                  <a:lnTo>
                    <a:pt x="1156365" y="652860"/>
                  </a:lnTo>
                  <a:lnTo>
                    <a:pt x="1166729" y="659607"/>
                  </a:lnTo>
                  <a:lnTo>
                    <a:pt x="1174701" y="664766"/>
                  </a:lnTo>
                  <a:lnTo>
                    <a:pt x="1180680" y="669529"/>
                  </a:lnTo>
                  <a:lnTo>
                    <a:pt x="1185862" y="673497"/>
                  </a:lnTo>
                  <a:lnTo>
                    <a:pt x="1185862" y="676275"/>
                  </a:lnTo>
                  <a:lnTo>
                    <a:pt x="1185862" y="684213"/>
                  </a:lnTo>
                  <a:lnTo>
                    <a:pt x="1185065" y="688975"/>
                  </a:lnTo>
                  <a:lnTo>
                    <a:pt x="1183869" y="694532"/>
                  </a:lnTo>
                  <a:lnTo>
                    <a:pt x="1182274" y="700088"/>
                  </a:lnTo>
                  <a:lnTo>
                    <a:pt x="1180281" y="704850"/>
                  </a:lnTo>
                  <a:lnTo>
                    <a:pt x="1179086" y="707629"/>
                  </a:lnTo>
                  <a:lnTo>
                    <a:pt x="1177093" y="710010"/>
                  </a:lnTo>
                  <a:lnTo>
                    <a:pt x="1175498" y="711994"/>
                  </a:lnTo>
                  <a:lnTo>
                    <a:pt x="1173505" y="713979"/>
                  </a:lnTo>
                  <a:lnTo>
                    <a:pt x="1170715" y="715963"/>
                  </a:lnTo>
                  <a:lnTo>
                    <a:pt x="1168323" y="717154"/>
                  </a:lnTo>
                  <a:lnTo>
                    <a:pt x="1165533" y="718344"/>
                  </a:lnTo>
                  <a:lnTo>
                    <a:pt x="1161945" y="719138"/>
                  </a:lnTo>
                  <a:lnTo>
                    <a:pt x="1158756" y="719535"/>
                  </a:lnTo>
                  <a:lnTo>
                    <a:pt x="1154770" y="719535"/>
                  </a:lnTo>
                  <a:lnTo>
                    <a:pt x="1150784" y="719138"/>
                  </a:lnTo>
                  <a:lnTo>
                    <a:pt x="1146001" y="718344"/>
                  </a:lnTo>
                  <a:lnTo>
                    <a:pt x="1140819" y="717154"/>
                  </a:lnTo>
                  <a:lnTo>
                    <a:pt x="1135238" y="715566"/>
                  </a:lnTo>
                  <a:lnTo>
                    <a:pt x="1129259" y="712788"/>
                  </a:lnTo>
                  <a:lnTo>
                    <a:pt x="1123678" y="710010"/>
                  </a:lnTo>
                  <a:lnTo>
                    <a:pt x="1120091" y="708819"/>
                  </a:lnTo>
                  <a:lnTo>
                    <a:pt x="1114112" y="707629"/>
                  </a:lnTo>
                  <a:lnTo>
                    <a:pt x="1098964" y="704850"/>
                  </a:lnTo>
                  <a:lnTo>
                    <a:pt x="1083418" y="702072"/>
                  </a:lnTo>
                  <a:lnTo>
                    <a:pt x="1077439" y="700882"/>
                  </a:lnTo>
                  <a:lnTo>
                    <a:pt x="1073852" y="700088"/>
                  </a:lnTo>
                  <a:lnTo>
                    <a:pt x="1104545" y="714772"/>
                  </a:lnTo>
                  <a:lnTo>
                    <a:pt x="1118895" y="721122"/>
                  </a:lnTo>
                  <a:lnTo>
                    <a:pt x="1125671" y="723504"/>
                  </a:lnTo>
                  <a:lnTo>
                    <a:pt x="1132448" y="725885"/>
                  </a:lnTo>
                  <a:lnTo>
                    <a:pt x="1138826" y="728266"/>
                  </a:lnTo>
                  <a:lnTo>
                    <a:pt x="1144805" y="729457"/>
                  </a:lnTo>
                  <a:lnTo>
                    <a:pt x="1150784" y="730647"/>
                  </a:lnTo>
                  <a:lnTo>
                    <a:pt x="1155966" y="731044"/>
                  </a:lnTo>
                  <a:lnTo>
                    <a:pt x="1161148" y="730647"/>
                  </a:lnTo>
                  <a:lnTo>
                    <a:pt x="1165931" y="729457"/>
                  </a:lnTo>
                  <a:lnTo>
                    <a:pt x="1170316" y="727869"/>
                  </a:lnTo>
                  <a:lnTo>
                    <a:pt x="1174302" y="725091"/>
                  </a:lnTo>
                  <a:lnTo>
                    <a:pt x="1175498" y="735410"/>
                  </a:lnTo>
                  <a:lnTo>
                    <a:pt x="1175897" y="744935"/>
                  </a:lnTo>
                  <a:lnTo>
                    <a:pt x="1175498" y="753666"/>
                  </a:lnTo>
                  <a:lnTo>
                    <a:pt x="1175099" y="762397"/>
                  </a:lnTo>
                  <a:lnTo>
                    <a:pt x="1176694" y="761207"/>
                  </a:lnTo>
                  <a:lnTo>
                    <a:pt x="1177491" y="760413"/>
                  </a:lnTo>
                  <a:lnTo>
                    <a:pt x="1178687" y="760016"/>
                  </a:lnTo>
                  <a:lnTo>
                    <a:pt x="1179086" y="760413"/>
                  </a:lnTo>
                  <a:lnTo>
                    <a:pt x="1179484" y="761207"/>
                  </a:lnTo>
                  <a:lnTo>
                    <a:pt x="1179883" y="763985"/>
                  </a:lnTo>
                  <a:lnTo>
                    <a:pt x="1180281" y="767954"/>
                  </a:lnTo>
                  <a:lnTo>
                    <a:pt x="1180281" y="773113"/>
                  </a:lnTo>
                  <a:lnTo>
                    <a:pt x="1179086" y="785813"/>
                  </a:lnTo>
                  <a:lnTo>
                    <a:pt x="1177491" y="800498"/>
                  </a:lnTo>
                  <a:lnTo>
                    <a:pt x="1175498" y="814388"/>
                  </a:lnTo>
                  <a:lnTo>
                    <a:pt x="1173505" y="826294"/>
                  </a:lnTo>
                  <a:lnTo>
                    <a:pt x="1171911" y="833438"/>
                  </a:lnTo>
                  <a:lnTo>
                    <a:pt x="1170715" y="834629"/>
                  </a:lnTo>
                  <a:lnTo>
                    <a:pt x="1170316" y="834232"/>
                  </a:lnTo>
                  <a:lnTo>
                    <a:pt x="1169519" y="842169"/>
                  </a:lnTo>
                  <a:lnTo>
                    <a:pt x="1168323" y="849710"/>
                  </a:lnTo>
                  <a:lnTo>
                    <a:pt x="1166729" y="856854"/>
                  </a:lnTo>
                  <a:lnTo>
                    <a:pt x="1165134" y="863998"/>
                  </a:lnTo>
                  <a:lnTo>
                    <a:pt x="1162742" y="870744"/>
                  </a:lnTo>
                  <a:lnTo>
                    <a:pt x="1160351" y="877491"/>
                  </a:lnTo>
                  <a:lnTo>
                    <a:pt x="1157959" y="883841"/>
                  </a:lnTo>
                  <a:lnTo>
                    <a:pt x="1154770" y="890191"/>
                  </a:lnTo>
                  <a:lnTo>
                    <a:pt x="1151980" y="896541"/>
                  </a:lnTo>
                  <a:lnTo>
                    <a:pt x="1148791" y="902098"/>
                  </a:lnTo>
                  <a:lnTo>
                    <a:pt x="1145602" y="907654"/>
                  </a:lnTo>
                  <a:lnTo>
                    <a:pt x="1141616" y="913210"/>
                  </a:lnTo>
                  <a:lnTo>
                    <a:pt x="1138028" y="918370"/>
                  </a:lnTo>
                  <a:lnTo>
                    <a:pt x="1134042" y="923529"/>
                  </a:lnTo>
                  <a:lnTo>
                    <a:pt x="1126070" y="932260"/>
                  </a:lnTo>
                  <a:lnTo>
                    <a:pt x="1117699" y="940595"/>
                  </a:lnTo>
                  <a:lnTo>
                    <a:pt x="1108531" y="947738"/>
                  </a:lnTo>
                  <a:lnTo>
                    <a:pt x="1099762" y="954088"/>
                  </a:lnTo>
                  <a:lnTo>
                    <a:pt x="1090593" y="959248"/>
                  </a:lnTo>
                  <a:lnTo>
                    <a:pt x="1081027" y="963216"/>
                  </a:lnTo>
                  <a:lnTo>
                    <a:pt x="1077041" y="964804"/>
                  </a:lnTo>
                  <a:lnTo>
                    <a:pt x="1072257" y="966391"/>
                  </a:lnTo>
                  <a:lnTo>
                    <a:pt x="1067474" y="967185"/>
                  </a:lnTo>
                  <a:lnTo>
                    <a:pt x="1063488" y="967979"/>
                  </a:lnTo>
                  <a:lnTo>
                    <a:pt x="1059103" y="968376"/>
                  </a:lnTo>
                  <a:lnTo>
                    <a:pt x="1054719" y="968376"/>
                  </a:lnTo>
                  <a:lnTo>
                    <a:pt x="1051530" y="968376"/>
                  </a:lnTo>
                  <a:lnTo>
                    <a:pt x="1047543" y="967979"/>
                  </a:lnTo>
                  <a:lnTo>
                    <a:pt x="1043956" y="967185"/>
                  </a:lnTo>
                  <a:lnTo>
                    <a:pt x="1039970" y="965995"/>
                  </a:lnTo>
                  <a:lnTo>
                    <a:pt x="1031998" y="962820"/>
                  </a:lnTo>
                  <a:lnTo>
                    <a:pt x="1023627" y="958851"/>
                  </a:lnTo>
                  <a:lnTo>
                    <a:pt x="1014857" y="953295"/>
                  </a:lnTo>
                  <a:lnTo>
                    <a:pt x="1006088" y="947341"/>
                  </a:lnTo>
                  <a:lnTo>
                    <a:pt x="997318" y="939801"/>
                  </a:lnTo>
                  <a:lnTo>
                    <a:pt x="988549" y="931863"/>
                  </a:lnTo>
                  <a:lnTo>
                    <a:pt x="979779" y="922338"/>
                  </a:lnTo>
                  <a:lnTo>
                    <a:pt x="971807" y="912813"/>
                  </a:lnTo>
                  <a:lnTo>
                    <a:pt x="963835" y="902098"/>
                  </a:lnTo>
                  <a:lnTo>
                    <a:pt x="956660" y="890985"/>
                  </a:lnTo>
                  <a:lnTo>
                    <a:pt x="949883" y="878682"/>
                  </a:lnTo>
                  <a:lnTo>
                    <a:pt x="943904" y="865982"/>
                  </a:lnTo>
                  <a:lnTo>
                    <a:pt x="941512" y="859632"/>
                  </a:lnTo>
                  <a:lnTo>
                    <a:pt x="938722" y="852885"/>
                  </a:lnTo>
                  <a:lnTo>
                    <a:pt x="936729" y="846138"/>
                  </a:lnTo>
                  <a:lnTo>
                    <a:pt x="934736" y="839391"/>
                  </a:lnTo>
                  <a:lnTo>
                    <a:pt x="933540" y="843757"/>
                  </a:lnTo>
                  <a:lnTo>
                    <a:pt x="931547" y="847329"/>
                  </a:lnTo>
                  <a:lnTo>
                    <a:pt x="929554" y="849710"/>
                  </a:lnTo>
                  <a:lnTo>
                    <a:pt x="928757" y="850107"/>
                  </a:lnTo>
                  <a:lnTo>
                    <a:pt x="927960" y="850504"/>
                  </a:lnTo>
                  <a:lnTo>
                    <a:pt x="926764" y="850107"/>
                  </a:lnTo>
                  <a:lnTo>
                    <a:pt x="925568" y="849710"/>
                  </a:lnTo>
                  <a:lnTo>
                    <a:pt x="924372" y="848123"/>
                  </a:lnTo>
                  <a:lnTo>
                    <a:pt x="923575" y="846535"/>
                  </a:lnTo>
                  <a:lnTo>
                    <a:pt x="921582" y="842963"/>
                  </a:lnTo>
                  <a:lnTo>
                    <a:pt x="920386" y="837407"/>
                  </a:lnTo>
                  <a:lnTo>
                    <a:pt x="918791" y="831057"/>
                  </a:lnTo>
                  <a:lnTo>
                    <a:pt x="917596" y="823516"/>
                  </a:lnTo>
                  <a:lnTo>
                    <a:pt x="917197" y="815182"/>
                  </a:lnTo>
                  <a:lnTo>
                    <a:pt x="916798" y="806054"/>
                  </a:lnTo>
                  <a:lnTo>
                    <a:pt x="917197" y="798116"/>
                  </a:lnTo>
                  <a:lnTo>
                    <a:pt x="917596" y="790576"/>
                  </a:lnTo>
                  <a:lnTo>
                    <a:pt x="918393" y="783829"/>
                  </a:lnTo>
                  <a:lnTo>
                    <a:pt x="919987" y="777479"/>
                  </a:lnTo>
                  <a:lnTo>
                    <a:pt x="921183" y="772319"/>
                  </a:lnTo>
                  <a:lnTo>
                    <a:pt x="922379" y="767954"/>
                  </a:lnTo>
                  <a:lnTo>
                    <a:pt x="924372" y="764779"/>
                  </a:lnTo>
                  <a:lnTo>
                    <a:pt x="925169" y="763588"/>
                  </a:lnTo>
                  <a:lnTo>
                    <a:pt x="926365" y="763191"/>
                  </a:lnTo>
                  <a:lnTo>
                    <a:pt x="923176" y="759619"/>
                  </a:lnTo>
                  <a:lnTo>
                    <a:pt x="920785" y="756444"/>
                  </a:lnTo>
                  <a:lnTo>
                    <a:pt x="918393" y="752476"/>
                  </a:lnTo>
                  <a:lnTo>
                    <a:pt x="916798" y="748507"/>
                  </a:lnTo>
                  <a:lnTo>
                    <a:pt x="915204" y="744538"/>
                  </a:lnTo>
                  <a:lnTo>
                    <a:pt x="914407" y="739776"/>
                  </a:lnTo>
                  <a:lnTo>
                    <a:pt x="913609" y="735807"/>
                  </a:lnTo>
                  <a:lnTo>
                    <a:pt x="913211" y="731044"/>
                  </a:lnTo>
                  <a:lnTo>
                    <a:pt x="912812" y="727076"/>
                  </a:lnTo>
                  <a:lnTo>
                    <a:pt x="912812" y="721916"/>
                  </a:lnTo>
                  <a:lnTo>
                    <a:pt x="913609" y="712391"/>
                  </a:lnTo>
                  <a:lnTo>
                    <a:pt x="915204" y="703263"/>
                  </a:lnTo>
                  <a:lnTo>
                    <a:pt x="917197" y="694135"/>
                  </a:lnTo>
                  <a:lnTo>
                    <a:pt x="920386" y="685007"/>
                  </a:lnTo>
                  <a:lnTo>
                    <a:pt x="923575" y="676672"/>
                  </a:lnTo>
                  <a:lnTo>
                    <a:pt x="927162" y="668735"/>
                  </a:lnTo>
                  <a:lnTo>
                    <a:pt x="930750" y="661988"/>
                  </a:lnTo>
                  <a:lnTo>
                    <a:pt x="934337" y="656035"/>
                  </a:lnTo>
                  <a:lnTo>
                    <a:pt x="937526" y="651272"/>
                  </a:lnTo>
                  <a:lnTo>
                    <a:pt x="940715" y="647700"/>
                  </a:lnTo>
                  <a:lnTo>
                    <a:pt x="943107" y="646113"/>
                  </a:lnTo>
                  <a:lnTo>
                    <a:pt x="955862" y="639763"/>
                  </a:lnTo>
                  <a:lnTo>
                    <a:pt x="968219" y="634604"/>
                  </a:lnTo>
                  <a:lnTo>
                    <a:pt x="980178" y="630238"/>
                  </a:lnTo>
                  <a:lnTo>
                    <a:pt x="992535" y="627063"/>
                  </a:lnTo>
                  <a:lnTo>
                    <a:pt x="1004493" y="624285"/>
                  </a:lnTo>
                  <a:lnTo>
                    <a:pt x="1016053" y="622300"/>
                  </a:lnTo>
                  <a:lnTo>
                    <a:pt x="1027214" y="621110"/>
                  </a:lnTo>
                  <a:lnTo>
                    <a:pt x="1038375" y="620713"/>
                  </a:lnTo>
                  <a:close/>
                  <a:moveTo>
                    <a:pt x="1043186" y="515586"/>
                  </a:moveTo>
                  <a:lnTo>
                    <a:pt x="1022934" y="515983"/>
                  </a:lnTo>
                  <a:lnTo>
                    <a:pt x="1002682" y="516777"/>
                  </a:lnTo>
                  <a:lnTo>
                    <a:pt x="982827" y="518364"/>
                  </a:lnTo>
                  <a:lnTo>
                    <a:pt x="962972" y="519952"/>
                  </a:lnTo>
                  <a:lnTo>
                    <a:pt x="943514" y="521937"/>
                  </a:lnTo>
                  <a:lnTo>
                    <a:pt x="924056" y="525113"/>
                  </a:lnTo>
                  <a:lnTo>
                    <a:pt x="904598" y="527891"/>
                  </a:lnTo>
                  <a:lnTo>
                    <a:pt x="885140" y="531861"/>
                  </a:lnTo>
                  <a:lnTo>
                    <a:pt x="866476" y="535830"/>
                  </a:lnTo>
                  <a:lnTo>
                    <a:pt x="847812" y="540594"/>
                  </a:lnTo>
                  <a:lnTo>
                    <a:pt x="829148" y="545754"/>
                  </a:lnTo>
                  <a:lnTo>
                    <a:pt x="810485" y="550914"/>
                  </a:lnTo>
                  <a:lnTo>
                    <a:pt x="792218" y="556869"/>
                  </a:lnTo>
                  <a:lnTo>
                    <a:pt x="774348" y="563220"/>
                  </a:lnTo>
                  <a:lnTo>
                    <a:pt x="756082" y="569968"/>
                  </a:lnTo>
                  <a:lnTo>
                    <a:pt x="738609" y="577113"/>
                  </a:lnTo>
                  <a:lnTo>
                    <a:pt x="721137" y="585449"/>
                  </a:lnTo>
                  <a:lnTo>
                    <a:pt x="704061" y="593388"/>
                  </a:lnTo>
                  <a:lnTo>
                    <a:pt x="686986" y="601724"/>
                  </a:lnTo>
                  <a:lnTo>
                    <a:pt x="670308" y="610457"/>
                  </a:lnTo>
                  <a:lnTo>
                    <a:pt x="653630" y="619587"/>
                  </a:lnTo>
                  <a:lnTo>
                    <a:pt x="637745" y="629114"/>
                  </a:lnTo>
                  <a:lnTo>
                    <a:pt x="621861" y="639037"/>
                  </a:lnTo>
                  <a:lnTo>
                    <a:pt x="605977" y="649755"/>
                  </a:lnTo>
                  <a:lnTo>
                    <a:pt x="590490" y="660473"/>
                  </a:lnTo>
                  <a:lnTo>
                    <a:pt x="575400" y="671190"/>
                  </a:lnTo>
                  <a:lnTo>
                    <a:pt x="559913" y="682702"/>
                  </a:lnTo>
                  <a:lnTo>
                    <a:pt x="545617" y="694610"/>
                  </a:lnTo>
                  <a:lnTo>
                    <a:pt x="531322" y="706519"/>
                  </a:lnTo>
                  <a:lnTo>
                    <a:pt x="517026" y="719221"/>
                  </a:lnTo>
                  <a:lnTo>
                    <a:pt x="503525" y="731924"/>
                  </a:lnTo>
                  <a:lnTo>
                    <a:pt x="490023" y="745023"/>
                  </a:lnTo>
                  <a:lnTo>
                    <a:pt x="476919" y="758520"/>
                  </a:lnTo>
                  <a:lnTo>
                    <a:pt x="464212" y="772413"/>
                  </a:lnTo>
                  <a:lnTo>
                    <a:pt x="451504" y="786306"/>
                  </a:lnTo>
                  <a:lnTo>
                    <a:pt x="439591" y="800596"/>
                  </a:lnTo>
                  <a:lnTo>
                    <a:pt x="427678" y="815680"/>
                  </a:lnTo>
                  <a:lnTo>
                    <a:pt x="416162" y="830368"/>
                  </a:lnTo>
                  <a:lnTo>
                    <a:pt x="405441" y="845452"/>
                  </a:lnTo>
                  <a:lnTo>
                    <a:pt x="394322" y="860933"/>
                  </a:lnTo>
                  <a:lnTo>
                    <a:pt x="383997" y="876811"/>
                  </a:lnTo>
                  <a:lnTo>
                    <a:pt x="374070" y="892689"/>
                  </a:lnTo>
                  <a:lnTo>
                    <a:pt x="364539" y="908964"/>
                  </a:lnTo>
                  <a:lnTo>
                    <a:pt x="355009" y="925636"/>
                  </a:lnTo>
                  <a:lnTo>
                    <a:pt x="346272" y="941911"/>
                  </a:lnTo>
                  <a:lnTo>
                    <a:pt x="337933" y="959377"/>
                  </a:lnTo>
                  <a:lnTo>
                    <a:pt x="329594" y="976048"/>
                  </a:lnTo>
                  <a:lnTo>
                    <a:pt x="322049" y="993911"/>
                  </a:lnTo>
                  <a:lnTo>
                    <a:pt x="314901" y="1011377"/>
                  </a:lnTo>
                  <a:lnTo>
                    <a:pt x="308151" y="1029240"/>
                  </a:lnTo>
                  <a:lnTo>
                    <a:pt x="301797" y="1047500"/>
                  </a:lnTo>
                  <a:lnTo>
                    <a:pt x="295840" y="1065362"/>
                  </a:lnTo>
                  <a:lnTo>
                    <a:pt x="290678" y="1084019"/>
                  </a:lnTo>
                  <a:lnTo>
                    <a:pt x="285516" y="1102676"/>
                  </a:lnTo>
                  <a:lnTo>
                    <a:pt x="280751" y="1121729"/>
                  </a:lnTo>
                  <a:lnTo>
                    <a:pt x="276780" y="1140783"/>
                  </a:lnTo>
                  <a:lnTo>
                    <a:pt x="272809" y="1159440"/>
                  </a:lnTo>
                  <a:lnTo>
                    <a:pt x="270029" y="1178890"/>
                  </a:lnTo>
                  <a:lnTo>
                    <a:pt x="266852" y="1198341"/>
                  </a:lnTo>
                  <a:lnTo>
                    <a:pt x="264867" y="1218188"/>
                  </a:lnTo>
                  <a:lnTo>
                    <a:pt x="263278" y="1237639"/>
                  </a:lnTo>
                  <a:lnTo>
                    <a:pt x="261690" y="1257883"/>
                  </a:lnTo>
                  <a:lnTo>
                    <a:pt x="260896" y="1277731"/>
                  </a:lnTo>
                  <a:lnTo>
                    <a:pt x="260498" y="1297975"/>
                  </a:lnTo>
                  <a:lnTo>
                    <a:pt x="260896" y="1318220"/>
                  </a:lnTo>
                  <a:lnTo>
                    <a:pt x="261690" y="1338067"/>
                  </a:lnTo>
                  <a:lnTo>
                    <a:pt x="263278" y="1357915"/>
                  </a:lnTo>
                  <a:lnTo>
                    <a:pt x="264867" y="1377763"/>
                  </a:lnTo>
                  <a:lnTo>
                    <a:pt x="266852" y="1397213"/>
                  </a:lnTo>
                  <a:lnTo>
                    <a:pt x="270029" y="1416664"/>
                  </a:lnTo>
                  <a:lnTo>
                    <a:pt x="272809" y="1436114"/>
                  </a:lnTo>
                  <a:lnTo>
                    <a:pt x="276780" y="1455168"/>
                  </a:lnTo>
                  <a:lnTo>
                    <a:pt x="280751" y="1474222"/>
                  </a:lnTo>
                  <a:lnTo>
                    <a:pt x="285516" y="1493275"/>
                  </a:lnTo>
                  <a:lnTo>
                    <a:pt x="290678" y="1511535"/>
                  </a:lnTo>
                  <a:lnTo>
                    <a:pt x="295840" y="1530192"/>
                  </a:lnTo>
                  <a:lnTo>
                    <a:pt x="301797" y="1548452"/>
                  </a:lnTo>
                  <a:lnTo>
                    <a:pt x="308151" y="1566314"/>
                  </a:lnTo>
                  <a:lnTo>
                    <a:pt x="314901" y="1584177"/>
                  </a:lnTo>
                  <a:lnTo>
                    <a:pt x="322049" y="1602040"/>
                  </a:lnTo>
                  <a:lnTo>
                    <a:pt x="329594" y="1619109"/>
                  </a:lnTo>
                  <a:lnTo>
                    <a:pt x="337933" y="1636575"/>
                  </a:lnTo>
                  <a:lnTo>
                    <a:pt x="346272" y="1653247"/>
                  </a:lnTo>
                  <a:lnTo>
                    <a:pt x="355009" y="1670316"/>
                  </a:lnTo>
                  <a:lnTo>
                    <a:pt x="364539" y="1686591"/>
                  </a:lnTo>
                  <a:lnTo>
                    <a:pt x="374070" y="1703262"/>
                  </a:lnTo>
                  <a:lnTo>
                    <a:pt x="383997" y="1719140"/>
                  </a:lnTo>
                  <a:lnTo>
                    <a:pt x="394322" y="1734622"/>
                  </a:lnTo>
                  <a:lnTo>
                    <a:pt x="405441" y="1750500"/>
                  </a:lnTo>
                  <a:lnTo>
                    <a:pt x="416162" y="1765584"/>
                  </a:lnTo>
                  <a:lnTo>
                    <a:pt x="427678" y="1780271"/>
                  </a:lnTo>
                  <a:lnTo>
                    <a:pt x="439591" y="1794958"/>
                  </a:lnTo>
                  <a:lnTo>
                    <a:pt x="451504" y="1809248"/>
                  </a:lnTo>
                  <a:lnTo>
                    <a:pt x="464212" y="1823142"/>
                  </a:lnTo>
                  <a:lnTo>
                    <a:pt x="476919" y="1837035"/>
                  </a:lnTo>
                  <a:lnTo>
                    <a:pt x="490023" y="1850531"/>
                  </a:lnTo>
                  <a:lnTo>
                    <a:pt x="503525" y="1863631"/>
                  </a:lnTo>
                  <a:lnTo>
                    <a:pt x="517026" y="1876333"/>
                  </a:lnTo>
                  <a:lnTo>
                    <a:pt x="531322" y="1889035"/>
                  </a:lnTo>
                  <a:lnTo>
                    <a:pt x="545617" y="1900944"/>
                  </a:lnTo>
                  <a:lnTo>
                    <a:pt x="559913" y="1912852"/>
                  </a:lnTo>
                  <a:lnTo>
                    <a:pt x="575400" y="1923967"/>
                  </a:lnTo>
                  <a:lnTo>
                    <a:pt x="590490" y="1935479"/>
                  </a:lnTo>
                  <a:lnTo>
                    <a:pt x="605977" y="1945799"/>
                  </a:lnTo>
                  <a:lnTo>
                    <a:pt x="621861" y="1956517"/>
                  </a:lnTo>
                  <a:lnTo>
                    <a:pt x="637745" y="1966044"/>
                  </a:lnTo>
                  <a:lnTo>
                    <a:pt x="653630" y="1975968"/>
                  </a:lnTo>
                  <a:lnTo>
                    <a:pt x="670308" y="1985097"/>
                  </a:lnTo>
                  <a:lnTo>
                    <a:pt x="686986" y="1994227"/>
                  </a:lnTo>
                  <a:lnTo>
                    <a:pt x="704061" y="2002563"/>
                  </a:lnTo>
                  <a:lnTo>
                    <a:pt x="721137" y="2010502"/>
                  </a:lnTo>
                  <a:lnTo>
                    <a:pt x="738609" y="2018044"/>
                  </a:lnTo>
                  <a:lnTo>
                    <a:pt x="756082" y="2025189"/>
                  </a:lnTo>
                  <a:lnTo>
                    <a:pt x="774348" y="2032335"/>
                  </a:lnTo>
                  <a:lnTo>
                    <a:pt x="792218" y="2038686"/>
                  </a:lnTo>
                  <a:lnTo>
                    <a:pt x="810485" y="2044640"/>
                  </a:lnTo>
                  <a:lnTo>
                    <a:pt x="829148" y="2050197"/>
                  </a:lnTo>
                  <a:lnTo>
                    <a:pt x="847812" y="2055358"/>
                  </a:lnTo>
                  <a:lnTo>
                    <a:pt x="866476" y="2059724"/>
                  </a:lnTo>
                  <a:lnTo>
                    <a:pt x="885140" y="2064091"/>
                  </a:lnTo>
                  <a:lnTo>
                    <a:pt x="904598" y="2067266"/>
                  </a:lnTo>
                  <a:lnTo>
                    <a:pt x="924056" y="2070839"/>
                  </a:lnTo>
                  <a:lnTo>
                    <a:pt x="943514" y="2073220"/>
                  </a:lnTo>
                  <a:lnTo>
                    <a:pt x="962972" y="2075999"/>
                  </a:lnTo>
                  <a:lnTo>
                    <a:pt x="982827" y="2077587"/>
                  </a:lnTo>
                  <a:lnTo>
                    <a:pt x="1002682" y="2078778"/>
                  </a:lnTo>
                  <a:lnTo>
                    <a:pt x="1022934" y="2079572"/>
                  </a:lnTo>
                  <a:lnTo>
                    <a:pt x="1043186" y="2079572"/>
                  </a:lnTo>
                  <a:lnTo>
                    <a:pt x="1063041" y="2079572"/>
                  </a:lnTo>
                  <a:lnTo>
                    <a:pt x="1083293" y="2078778"/>
                  </a:lnTo>
                  <a:lnTo>
                    <a:pt x="1103148" y="2077587"/>
                  </a:lnTo>
                  <a:lnTo>
                    <a:pt x="1122606" y="2075999"/>
                  </a:lnTo>
                  <a:lnTo>
                    <a:pt x="1142064" y="2073220"/>
                  </a:lnTo>
                  <a:lnTo>
                    <a:pt x="1161919" y="2070839"/>
                  </a:lnTo>
                  <a:lnTo>
                    <a:pt x="1180980" y="2067266"/>
                  </a:lnTo>
                  <a:lnTo>
                    <a:pt x="1200438" y="2064091"/>
                  </a:lnTo>
                  <a:lnTo>
                    <a:pt x="1219499" y="2059724"/>
                  </a:lnTo>
                  <a:lnTo>
                    <a:pt x="1237766" y="2055358"/>
                  </a:lnTo>
                  <a:lnTo>
                    <a:pt x="1256827" y="2050197"/>
                  </a:lnTo>
                  <a:lnTo>
                    <a:pt x="1275093" y="2044640"/>
                  </a:lnTo>
                  <a:lnTo>
                    <a:pt x="1293757" y="2038686"/>
                  </a:lnTo>
                  <a:lnTo>
                    <a:pt x="1311627" y="2032335"/>
                  </a:lnTo>
                  <a:lnTo>
                    <a:pt x="1329496" y="2025189"/>
                  </a:lnTo>
                  <a:lnTo>
                    <a:pt x="1347366" y="2018044"/>
                  </a:lnTo>
                  <a:lnTo>
                    <a:pt x="1364441" y="2010502"/>
                  </a:lnTo>
                  <a:lnTo>
                    <a:pt x="1381914" y="2002563"/>
                  </a:lnTo>
                  <a:lnTo>
                    <a:pt x="1398592" y="1994227"/>
                  </a:lnTo>
                  <a:lnTo>
                    <a:pt x="1415667" y="1985097"/>
                  </a:lnTo>
                  <a:lnTo>
                    <a:pt x="1431949" y="1975968"/>
                  </a:lnTo>
                  <a:lnTo>
                    <a:pt x="1447833" y="1966044"/>
                  </a:lnTo>
                  <a:lnTo>
                    <a:pt x="1464114" y="1956517"/>
                  </a:lnTo>
                  <a:lnTo>
                    <a:pt x="1479998" y="1945799"/>
                  </a:lnTo>
                  <a:lnTo>
                    <a:pt x="1495088" y="1935479"/>
                  </a:lnTo>
                  <a:lnTo>
                    <a:pt x="1510575" y="1923967"/>
                  </a:lnTo>
                  <a:lnTo>
                    <a:pt x="1525665" y="1912852"/>
                  </a:lnTo>
                  <a:lnTo>
                    <a:pt x="1539960" y="1900944"/>
                  </a:lnTo>
                  <a:lnTo>
                    <a:pt x="1554256" y="1889035"/>
                  </a:lnTo>
                  <a:lnTo>
                    <a:pt x="1568551" y="1876333"/>
                  </a:lnTo>
                  <a:lnTo>
                    <a:pt x="1582053" y="1863631"/>
                  </a:lnTo>
                  <a:lnTo>
                    <a:pt x="1595555" y="1850531"/>
                  </a:lnTo>
                  <a:lnTo>
                    <a:pt x="1608659" y="1837035"/>
                  </a:lnTo>
                  <a:lnTo>
                    <a:pt x="1621763" y="1823142"/>
                  </a:lnTo>
                  <a:lnTo>
                    <a:pt x="1634073" y="1809248"/>
                  </a:lnTo>
                  <a:lnTo>
                    <a:pt x="1646383" y="1794958"/>
                  </a:lnTo>
                  <a:lnTo>
                    <a:pt x="1657899" y="1780271"/>
                  </a:lnTo>
                  <a:lnTo>
                    <a:pt x="1669415" y="1765584"/>
                  </a:lnTo>
                  <a:lnTo>
                    <a:pt x="1680534" y="1750500"/>
                  </a:lnTo>
                  <a:lnTo>
                    <a:pt x="1691256" y="1734622"/>
                  </a:lnTo>
                  <a:lnTo>
                    <a:pt x="1701581" y="1719140"/>
                  </a:lnTo>
                  <a:lnTo>
                    <a:pt x="1711508" y="1703262"/>
                  </a:lnTo>
                  <a:lnTo>
                    <a:pt x="1721436" y="1686591"/>
                  </a:lnTo>
                  <a:lnTo>
                    <a:pt x="1730569" y="1670316"/>
                  </a:lnTo>
                  <a:lnTo>
                    <a:pt x="1739305" y="1653247"/>
                  </a:lnTo>
                  <a:lnTo>
                    <a:pt x="1748041" y="1636575"/>
                  </a:lnTo>
                  <a:lnTo>
                    <a:pt x="1755983" y="1619109"/>
                  </a:lnTo>
                  <a:lnTo>
                    <a:pt x="1763529" y="1602040"/>
                  </a:lnTo>
                  <a:lnTo>
                    <a:pt x="1770676" y="1584177"/>
                  </a:lnTo>
                  <a:lnTo>
                    <a:pt x="1777427" y="1566314"/>
                  </a:lnTo>
                  <a:lnTo>
                    <a:pt x="1783781" y="1548452"/>
                  </a:lnTo>
                  <a:lnTo>
                    <a:pt x="1789737" y="1530192"/>
                  </a:lnTo>
                  <a:lnTo>
                    <a:pt x="1795694" y="1511535"/>
                  </a:lnTo>
                  <a:lnTo>
                    <a:pt x="1800459" y="1493275"/>
                  </a:lnTo>
                  <a:lnTo>
                    <a:pt x="1804827" y="1474222"/>
                  </a:lnTo>
                  <a:lnTo>
                    <a:pt x="1809195" y="1455168"/>
                  </a:lnTo>
                  <a:lnTo>
                    <a:pt x="1812769" y="1436114"/>
                  </a:lnTo>
                  <a:lnTo>
                    <a:pt x="1816343" y="1416664"/>
                  </a:lnTo>
                  <a:lnTo>
                    <a:pt x="1818726" y="1397213"/>
                  </a:lnTo>
                  <a:lnTo>
                    <a:pt x="1820711" y="1377763"/>
                  </a:lnTo>
                  <a:lnTo>
                    <a:pt x="1823094" y="1357915"/>
                  </a:lnTo>
                  <a:lnTo>
                    <a:pt x="1824285" y="1338067"/>
                  </a:lnTo>
                  <a:lnTo>
                    <a:pt x="1824682" y="1318220"/>
                  </a:lnTo>
                  <a:lnTo>
                    <a:pt x="1825079" y="1297975"/>
                  </a:lnTo>
                  <a:lnTo>
                    <a:pt x="1824682" y="1277731"/>
                  </a:lnTo>
                  <a:lnTo>
                    <a:pt x="1824285" y="1257883"/>
                  </a:lnTo>
                  <a:lnTo>
                    <a:pt x="1823094" y="1237639"/>
                  </a:lnTo>
                  <a:lnTo>
                    <a:pt x="1820711" y="1218188"/>
                  </a:lnTo>
                  <a:lnTo>
                    <a:pt x="1818726" y="1198341"/>
                  </a:lnTo>
                  <a:lnTo>
                    <a:pt x="1816343" y="1178890"/>
                  </a:lnTo>
                  <a:lnTo>
                    <a:pt x="1812769" y="1159440"/>
                  </a:lnTo>
                  <a:lnTo>
                    <a:pt x="1809195" y="1140783"/>
                  </a:lnTo>
                  <a:lnTo>
                    <a:pt x="1804827" y="1121729"/>
                  </a:lnTo>
                  <a:lnTo>
                    <a:pt x="1800459" y="1102676"/>
                  </a:lnTo>
                  <a:lnTo>
                    <a:pt x="1795694" y="1084019"/>
                  </a:lnTo>
                  <a:lnTo>
                    <a:pt x="1789737" y="1065362"/>
                  </a:lnTo>
                  <a:lnTo>
                    <a:pt x="1783781" y="1047500"/>
                  </a:lnTo>
                  <a:lnTo>
                    <a:pt x="1777427" y="1029240"/>
                  </a:lnTo>
                  <a:lnTo>
                    <a:pt x="1770676" y="1011377"/>
                  </a:lnTo>
                  <a:lnTo>
                    <a:pt x="1763529" y="993911"/>
                  </a:lnTo>
                  <a:lnTo>
                    <a:pt x="1755983" y="976048"/>
                  </a:lnTo>
                  <a:lnTo>
                    <a:pt x="1748041" y="959377"/>
                  </a:lnTo>
                  <a:lnTo>
                    <a:pt x="1739305" y="941911"/>
                  </a:lnTo>
                  <a:lnTo>
                    <a:pt x="1730569" y="925636"/>
                  </a:lnTo>
                  <a:lnTo>
                    <a:pt x="1721436" y="908964"/>
                  </a:lnTo>
                  <a:lnTo>
                    <a:pt x="1711508" y="892689"/>
                  </a:lnTo>
                  <a:lnTo>
                    <a:pt x="1701581" y="876811"/>
                  </a:lnTo>
                  <a:lnTo>
                    <a:pt x="1691256" y="860933"/>
                  </a:lnTo>
                  <a:lnTo>
                    <a:pt x="1680534" y="845452"/>
                  </a:lnTo>
                  <a:lnTo>
                    <a:pt x="1669415" y="830368"/>
                  </a:lnTo>
                  <a:lnTo>
                    <a:pt x="1657899" y="815680"/>
                  </a:lnTo>
                  <a:lnTo>
                    <a:pt x="1646383" y="800596"/>
                  </a:lnTo>
                  <a:lnTo>
                    <a:pt x="1634073" y="786306"/>
                  </a:lnTo>
                  <a:lnTo>
                    <a:pt x="1621763" y="772413"/>
                  </a:lnTo>
                  <a:lnTo>
                    <a:pt x="1608659" y="758520"/>
                  </a:lnTo>
                  <a:lnTo>
                    <a:pt x="1595555" y="745023"/>
                  </a:lnTo>
                  <a:lnTo>
                    <a:pt x="1582053" y="731924"/>
                  </a:lnTo>
                  <a:lnTo>
                    <a:pt x="1568551" y="719221"/>
                  </a:lnTo>
                  <a:lnTo>
                    <a:pt x="1554256" y="706519"/>
                  </a:lnTo>
                  <a:lnTo>
                    <a:pt x="1539960" y="694610"/>
                  </a:lnTo>
                  <a:lnTo>
                    <a:pt x="1525665" y="682702"/>
                  </a:lnTo>
                  <a:lnTo>
                    <a:pt x="1510575" y="671190"/>
                  </a:lnTo>
                  <a:lnTo>
                    <a:pt x="1495088" y="660473"/>
                  </a:lnTo>
                  <a:lnTo>
                    <a:pt x="1479998" y="649755"/>
                  </a:lnTo>
                  <a:lnTo>
                    <a:pt x="1464114" y="639037"/>
                  </a:lnTo>
                  <a:lnTo>
                    <a:pt x="1447833" y="629114"/>
                  </a:lnTo>
                  <a:lnTo>
                    <a:pt x="1431949" y="619587"/>
                  </a:lnTo>
                  <a:lnTo>
                    <a:pt x="1415667" y="610457"/>
                  </a:lnTo>
                  <a:lnTo>
                    <a:pt x="1398592" y="601724"/>
                  </a:lnTo>
                  <a:lnTo>
                    <a:pt x="1381914" y="593388"/>
                  </a:lnTo>
                  <a:lnTo>
                    <a:pt x="1364441" y="585449"/>
                  </a:lnTo>
                  <a:lnTo>
                    <a:pt x="1347366" y="577113"/>
                  </a:lnTo>
                  <a:lnTo>
                    <a:pt x="1329496" y="569968"/>
                  </a:lnTo>
                  <a:lnTo>
                    <a:pt x="1311627" y="563220"/>
                  </a:lnTo>
                  <a:lnTo>
                    <a:pt x="1293757" y="556869"/>
                  </a:lnTo>
                  <a:lnTo>
                    <a:pt x="1275093" y="550914"/>
                  </a:lnTo>
                  <a:lnTo>
                    <a:pt x="1256827" y="545754"/>
                  </a:lnTo>
                  <a:lnTo>
                    <a:pt x="1237766" y="540594"/>
                  </a:lnTo>
                  <a:lnTo>
                    <a:pt x="1219499" y="535830"/>
                  </a:lnTo>
                  <a:lnTo>
                    <a:pt x="1200438" y="531861"/>
                  </a:lnTo>
                  <a:lnTo>
                    <a:pt x="1180980" y="527891"/>
                  </a:lnTo>
                  <a:lnTo>
                    <a:pt x="1161919" y="525113"/>
                  </a:lnTo>
                  <a:lnTo>
                    <a:pt x="1142064" y="521937"/>
                  </a:lnTo>
                  <a:lnTo>
                    <a:pt x="1122606" y="519952"/>
                  </a:lnTo>
                  <a:lnTo>
                    <a:pt x="1103148" y="518364"/>
                  </a:lnTo>
                  <a:lnTo>
                    <a:pt x="1083293" y="516777"/>
                  </a:lnTo>
                  <a:lnTo>
                    <a:pt x="1063041" y="515983"/>
                  </a:lnTo>
                  <a:lnTo>
                    <a:pt x="1043186" y="515586"/>
                  </a:lnTo>
                  <a:close/>
                  <a:moveTo>
                    <a:pt x="803734" y="280988"/>
                  </a:moveTo>
                  <a:lnTo>
                    <a:pt x="862902" y="391340"/>
                  </a:lnTo>
                  <a:lnTo>
                    <a:pt x="884743" y="387371"/>
                  </a:lnTo>
                  <a:lnTo>
                    <a:pt x="906980" y="383798"/>
                  </a:lnTo>
                  <a:lnTo>
                    <a:pt x="929218" y="380622"/>
                  </a:lnTo>
                  <a:lnTo>
                    <a:pt x="951456" y="378241"/>
                  </a:lnTo>
                  <a:lnTo>
                    <a:pt x="974488" y="376256"/>
                  </a:lnTo>
                  <a:lnTo>
                    <a:pt x="997122" y="374668"/>
                  </a:lnTo>
                  <a:lnTo>
                    <a:pt x="1019757" y="373874"/>
                  </a:lnTo>
                  <a:lnTo>
                    <a:pt x="1043186" y="373477"/>
                  </a:lnTo>
                  <a:lnTo>
                    <a:pt x="1059865" y="373874"/>
                  </a:lnTo>
                  <a:lnTo>
                    <a:pt x="1076940" y="374271"/>
                  </a:lnTo>
                  <a:lnTo>
                    <a:pt x="1093618" y="375462"/>
                  </a:lnTo>
                  <a:lnTo>
                    <a:pt x="1110693" y="376256"/>
                  </a:lnTo>
                  <a:lnTo>
                    <a:pt x="1127372" y="377844"/>
                  </a:lnTo>
                  <a:lnTo>
                    <a:pt x="1144050" y="379432"/>
                  </a:lnTo>
                  <a:lnTo>
                    <a:pt x="1160331" y="381019"/>
                  </a:lnTo>
                  <a:lnTo>
                    <a:pt x="1176612" y="383798"/>
                  </a:lnTo>
                  <a:lnTo>
                    <a:pt x="1193291" y="386180"/>
                  </a:lnTo>
                  <a:lnTo>
                    <a:pt x="1209572" y="388958"/>
                  </a:lnTo>
                  <a:lnTo>
                    <a:pt x="1225853" y="392134"/>
                  </a:lnTo>
                  <a:lnTo>
                    <a:pt x="1241737" y="395310"/>
                  </a:lnTo>
                  <a:lnTo>
                    <a:pt x="1257621" y="399279"/>
                  </a:lnTo>
                  <a:lnTo>
                    <a:pt x="1273505" y="403249"/>
                  </a:lnTo>
                  <a:lnTo>
                    <a:pt x="1289389" y="407218"/>
                  </a:lnTo>
                  <a:lnTo>
                    <a:pt x="1304876" y="411982"/>
                  </a:lnTo>
                  <a:lnTo>
                    <a:pt x="1370398" y="304805"/>
                  </a:lnTo>
                  <a:lnTo>
                    <a:pt x="1611439" y="417142"/>
                  </a:lnTo>
                  <a:lnTo>
                    <a:pt x="1570140" y="539800"/>
                  </a:lnTo>
                  <a:lnTo>
                    <a:pt x="1592775" y="555678"/>
                  </a:lnTo>
                  <a:lnTo>
                    <a:pt x="1614615" y="572747"/>
                  </a:lnTo>
                  <a:lnTo>
                    <a:pt x="1636059" y="589815"/>
                  </a:lnTo>
                  <a:lnTo>
                    <a:pt x="1656708" y="608075"/>
                  </a:lnTo>
                  <a:lnTo>
                    <a:pt x="1676960" y="626732"/>
                  </a:lnTo>
                  <a:lnTo>
                    <a:pt x="1696815" y="645389"/>
                  </a:lnTo>
                  <a:lnTo>
                    <a:pt x="1715876" y="665236"/>
                  </a:lnTo>
                  <a:lnTo>
                    <a:pt x="1734540" y="685481"/>
                  </a:lnTo>
                  <a:lnTo>
                    <a:pt x="1752410" y="706519"/>
                  </a:lnTo>
                  <a:lnTo>
                    <a:pt x="1769882" y="728351"/>
                  </a:lnTo>
                  <a:lnTo>
                    <a:pt x="1786560" y="750184"/>
                  </a:lnTo>
                  <a:lnTo>
                    <a:pt x="1802841" y="772413"/>
                  </a:lnTo>
                  <a:lnTo>
                    <a:pt x="1818329" y="795436"/>
                  </a:lnTo>
                  <a:lnTo>
                    <a:pt x="1832624" y="818856"/>
                  </a:lnTo>
                  <a:lnTo>
                    <a:pt x="1846920" y="842673"/>
                  </a:lnTo>
                  <a:lnTo>
                    <a:pt x="1860024" y="866887"/>
                  </a:lnTo>
                  <a:lnTo>
                    <a:pt x="1994642" y="834337"/>
                  </a:lnTo>
                  <a:lnTo>
                    <a:pt x="2085975" y="1084019"/>
                  </a:lnTo>
                  <a:lnTo>
                    <a:pt x="1954931" y="1149516"/>
                  </a:lnTo>
                  <a:lnTo>
                    <a:pt x="1958108" y="1167776"/>
                  </a:lnTo>
                  <a:lnTo>
                    <a:pt x="1960491" y="1185638"/>
                  </a:lnTo>
                  <a:lnTo>
                    <a:pt x="1962476" y="1204295"/>
                  </a:lnTo>
                  <a:lnTo>
                    <a:pt x="1964462" y="1222952"/>
                  </a:lnTo>
                  <a:lnTo>
                    <a:pt x="1965653" y="1241212"/>
                  </a:lnTo>
                  <a:lnTo>
                    <a:pt x="1966447" y="1259868"/>
                  </a:lnTo>
                  <a:lnTo>
                    <a:pt x="1967242" y="1278922"/>
                  </a:lnTo>
                  <a:lnTo>
                    <a:pt x="1967242" y="1297975"/>
                  </a:lnTo>
                  <a:lnTo>
                    <a:pt x="1967242" y="1315441"/>
                  </a:lnTo>
                  <a:lnTo>
                    <a:pt x="1966845" y="1332907"/>
                  </a:lnTo>
                  <a:lnTo>
                    <a:pt x="1966050" y="1349976"/>
                  </a:lnTo>
                  <a:lnTo>
                    <a:pt x="1964859" y="1367839"/>
                  </a:lnTo>
                  <a:lnTo>
                    <a:pt x="1962873" y="1385305"/>
                  </a:lnTo>
                  <a:lnTo>
                    <a:pt x="1961285" y="1401977"/>
                  </a:lnTo>
                  <a:lnTo>
                    <a:pt x="1959300" y="1419442"/>
                  </a:lnTo>
                  <a:lnTo>
                    <a:pt x="1957314" y="1436114"/>
                  </a:lnTo>
                  <a:lnTo>
                    <a:pt x="1954137" y="1453183"/>
                  </a:lnTo>
                  <a:lnTo>
                    <a:pt x="1951357" y="1469855"/>
                  </a:lnTo>
                  <a:lnTo>
                    <a:pt x="1947784" y="1486527"/>
                  </a:lnTo>
                  <a:lnTo>
                    <a:pt x="1944210" y="1503199"/>
                  </a:lnTo>
                  <a:lnTo>
                    <a:pt x="1940239" y="1519871"/>
                  </a:lnTo>
                  <a:lnTo>
                    <a:pt x="1935871" y="1535749"/>
                  </a:lnTo>
                  <a:lnTo>
                    <a:pt x="1931899" y="1552024"/>
                  </a:lnTo>
                  <a:lnTo>
                    <a:pt x="1926737" y="1568299"/>
                  </a:lnTo>
                  <a:lnTo>
                    <a:pt x="2061355" y="1650468"/>
                  </a:lnTo>
                  <a:lnTo>
                    <a:pt x="1949372" y="1891020"/>
                  </a:lnTo>
                  <a:lnTo>
                    <a:pt x="1791723" y="1838623"/>
                  </a:lnTo>
                  <a:lnTo>
                    <a:pt x="1776633" y="1859264"/>
                  </a:lnTo>
                  <a:lnTo>
                    <a:pt x="1761146" y="1879112"/>
                  </a:lnTo>
                  <a:lnTo>
                    <a:pt x="1744468" y="1898165"/>
                  </a:lnTo>
                  <a:lnTo>
                    <a:pt x="1728186" y="1917219"/>
                  </a:lnTo>
                  <a:lnTo>
                    <a:pt x="1710714" y="1935876"/>
                  </a:lnTo>
                  <a:lnTo>
                    <a:pt x="1693241" y="1954135"/>
                  </a:lnTo>
                  <a:lnTo>
                    <a:pt x="1674975" y="1971204"/>
                  </a:lnTo>
                  <a:lnTo>
                    <a:pt x="1655914" y="1988670"/>
                  </a:lnTo>
                  <a:lnTo>
                    <a:pt x="1636853" y="2004945"/>
                  </a:lnTo>
                  <a:lnTo>
                    <a:pt x="1616998" y="2021220"/>
                  </a:lnTo>
                  <a:lnTo>
                    <a:pt x="1597143" y="2036701"/>
                  </a:lnTo>
                  <a:lnTo>
                    <a:pt x="1576494" y="2051388"/>
                  </a:lnTo>
                  <a:lnTo>
                    <a:pt x="1555844" y="2066075"/>
                  </a:lnTo>
                  <a:lnTo>
                    <a:pt x="1534401" y="2079572"/>
                  </a:lnTo>
                  <a:lnTo>
                    <a:pt x="1512957" y="2093068"/>
                  </a:lnTo>
                  <a:lnTo>
                    <a:pt x="1491117" y="2105770"/>
                  </a:lnTo>
                  <a:lnTo>
                    <a:pt x="1531621" y="2274474"/>
                  </a:lnTo>
                  <a:lnTo>
                    <a:pt x="1281844" y="2365376"/>
                  </a:lnTo>
                  <a:lnTo>
                    <a:pt x="1202821" y="2207787"/>
                  </a:lnTo>
                  <a:lnTo>
                    <a:pt x="1183363" y="2210962"/>
                  </a:lnTo>
                  <a:lnTo>
                    <a:pt x="1163508" y="2213741"/>
                  </a:lnTo>
                  <a:lnTo>
                    <a:pt x="1144050" y="2216123"/>
                  </a:lnTo>
                  <a:lnTo>
                    <a:pt x="1124195" y="2218504"/>
                  </a:lnTo>
                  <a:lnTo>
                    <a:pt x="1103943" y="2219695"/>
                  </a:lnTo>
                  <a:lnTo>
                    <a:pt x="1083690" y="2220886"/>
                  </a:lnTo>
                  <a:lnTo>
                    <a:pt x="1063438" y="2221680"/>
                  </a:lnTo>
                  <a:lnTo>
                    <a:pt x="1043186" y="2221680"/>
                  </a:lnTo>
                  <a:lnTo>
                    <a:pt x="1013007" y="2221283"/>
                  </a:lnTo>
                  <a:lnTo>
                    <a:pt x="983224" y="2220092"/>
                  </a:lnTo>
                  <a:lnTo>
                    <a:pt x="954235" y="2217711"/>
                  </a:lnTo>
                  <a:lnTo>
                    <a:pt x="924850" y="2214535"/>
                  </a:lnTo>
                  <a:lnTo>
                    <a:pt x="895862" y="2210565"/>
                  </a:lnTo>
                  <a:lnTo>
                    <a:pt x="867270" y="2205405"/>
                  </a:lnTo>
                  <a:lnTo>
                    <a:pt x="839076" y="2199451"/>
                  </a:lnTo>
                  <a:lnTo>
                    <a:pt x="810882" y="2192703"/>
                  </a:lnTo>
                  <a:lnTo>
                    <a:pt x="715180" y="2341162"/>
                  </a:lnTo>
                  <a:lnTo>
                    <a:pt x="474536" y="2229222"/>
                  </a:lnTo>
                  <a:lnTo>
                    <a:pt x="524968" y="2062900"/>
                  </a:lnTo>
                  <a:lnTo>
                    <a:pt x="504716" y="2049006"/>
                  </a:lnTo>
                  <a:lnTo>
                    <a:pt x="484464" y="2033525"/>
                  </a:lnTo>
                  <a:lnTo>
                    <a:pt x="465006" y="2018441"/>
                  </a:lnTo>
                  <a:lnTo>
                    <a:pt x="445945" y="2002960"/>
                  </a:lnTo>
                  <a:lnTo>
                    <a:pt x="427281" y="1986288"/>
                  </a:lnTo>
                  <a:lnTo>
                    <a:pt x="408617" y="1969616"/>
                  </a:lnTo>
                  <a:lnTo>
                    <a:pt x="390748" y="1952151"/>
                  </a:lnTo>
                  <a:lnTo>
                    <a:pt x="373672" y="1934685"/>
                  </a:lnTo>
                  <a:lnTo>
                    <a:pt x="356597" y="1916028"/>
                  </a:lnTo>
                  <a:lnTo>
                    <a:pt x="340316" y="1897371"/>
                  </a:lnTo>
                  <a:lnTo>
                    <a:pt x="324432" y="1878715"/>
                  </a:lnTo>
                  <a:lnTo>
                    <a:pt x="308548" y="1858867"/>
                  </a:lnTo>
                  <a:lnTo>
                    <a:pt x="293855" y="1839020"/>
                  </a:lnTo>
                  <a:lnTo>
                    <a:pt x="279559" y="1818775"/>
                  </a:lnTo>
                  <a:lnTo>
                    <a:pt x="265661" y="1797737"/>
                  </a:lnTo>
                  <a:lnTo>
                    <a:pt x="252556" y="1776301"/>
                  </a:lnTo>
                  <a:lnTo>
                    <a:pt x="91333" y="1811630"/>
                  </a:lnTo>
                  <a:lnTo>
                    <a:pt x="0" y="1562345"/>
                  </a:lnTo>
                  <a:lnTo>
                    <a:pt x="138191" y="1488512"/>
                  </a:lnTo>
                  <a:lnTo>
                    <a:pt x="133426" y="1465092"/>
                  </a:lnTo>
                  <a:lnTo>
                    <a:pt x="129852" y="1441672"/>
                  </a:lnTo>
                  <a:lnTo>
                    <a:pt x="126278" y="1418251"/>
                  </a:lnTo>
                  <a:lnTo>
                    <a:pt x="123498" y="1394434"/>
                  </a:lnTo>
                  <a:lnTo>
                    <a:pt x="121513" y="1370220"/>
                  </a:lnTo>
                  <a:lnTo>
                    <a:pt x="119527" y="1346403"/>
                  </a:lnTo>
                  <a:lnTo>
                    <a:pt x="118733" y="1322189"/>
                  </a:lnTo>
                  <a:lnTo>
                    <a:pt x="118336" y="1297975"/>
                  </a:lnTo>
                  <a:lnTo>
                    <a:pt x="118733" y="1269395"/>
                  </a:lnTo>
                  <a:lnTo>
                    <a:pt x="119924" y="1240418"/>
                  </a:lnTo>
                  <a:lnTo>
                    <a:pt x="122704" y="1211837"/>
                  </a:lnTo>
                  <a:lnTo>
                    <a:pt x="125484" y="1184051"/>
                  </a:lnTo>
                  <a:lnTo>
                    <a:pt x="129455" y="1155867"/>
                  </a:lnTo>
                  <a:lnTo>
                    <a:pt x="134220" y="1128478"/>
                  </a:lnTo>
                  <a:lnTo>
                    <a:pt x="139780" y="1101088"/>
                  </a:lnTo>
                  <a:lnTo>
                    <a:pt x="146133" y="1074095"/>
                  </a:lnTo>
                  <a:lnTo>
                    <a:pt x="24223" y="995896"/>
                  </a:lnTo>
                  <a:lnTo>
                    <a:pt x="136603" y="755344"/>
                  </a:lnTo>
                  <a:lnTo>
                    <a:pt x="268043" y="794642"/>
                  </a:lnTo>
                  <a:lnTo>
                    <a:pt x="283530" y="772016"/>
                  </a:lnTo>
                  <a:lnTo>
                    <a:pt x="299017" y="750184"/>
                  </a:lnTo>
                  <a:lnTo>
                    <a:pt x="315696" y="728351"/>
                  </a:lnTo>
                  <a:lnTo>
                    <a:pt x="332771" y="707313"/>
                  </a:lnTo>
                  <a:lnTo>
                    <a:pt x="350243" y="686274"/>
                  </a:lnTo>
                  <a:lnTo>
                    <a:pt x="368907" y="666824"/>
                  </a:lnTo>
                  <a:lnTo>
                    <a:pt x="387571" y="646976"/>
                  </a:lnTo>
                  <a:lnTo>
                    <a:pt x="407426" y="627923"/>
                  </a:lnTo>
                  <a:lnTo>
                    <a:pt x="427281" y="609266"/>
                  </a:lnTo>
                  <a:lnTo>
                    <a:pt x="447930" y="591403"/>
                  </a:lnTo>
                  <a:lnTo>
                    <a:pt x="468977" y="574334"/>
                  </a:lnTo>
                  <a:lnTo>
                    <a:pt x="490420" y="557662"/>
                  </a:lnTo>
                  <a:lnTo>
                    <a:pt x="512261" y="541784"/>
                  </a:lnTo>
                  <a:lnTo>
                    <a:pt x="535293" y="526303"/>
                  </a:lnTo>
                  <a:lnTo>
                    <a:pt x="557928" y="511616"/>
                  </a:lnTo>
                  <a:lnTo>
                    <a:pt x="581754" y="497723"/>
                  </a:lnTo>
                  <a:lnTo>
                    <a:pt x="554354" y="371890"/>
                  </a:lnTo>
                  <a:lnTo>
                    <a:pt x="803734" y="280988"/>
                  </a:lnTo>
                  <a:close/>
                  <a:moveTo>
                    <a:pt x="2013752" y="186531"/>
                  </a:moveTo>
                  <a:lnTo>
                    <a:pt x="2001871" y="186928"/>
                  </a:lnTo>
                  <a:lnTo>
                    <a:pt x="1989594" y="188119"/>
                  </a:lnTo>
                  <a:lnTo>
                    <a:pt x="1978109" y="190103"/>
                  </a:lnTo>
                  <a:lnTo>
                    <a:pt x="1966624" y="192881"/>
                  </a:lnTo>
                  <a:lnTo>
                    <a:pt x="1955139" y="196453"/>
                  </a:lnTo>
                  <a:lnTo>
                    <a:pt x="1944050" y="200819"/>
                  </a:lnTo>
                  <a:lnTo>
                    <a:pt x="1932962" y="205978"/>
                  </a:lnTo>
                  <a:lnTo>
                    <a:pt x="1922269" y="211534"/>
                  </a:lnTo>
                  <a:lnTo>
                    <a:pt x="1914348" y="216297"/>
                  </a:lnTo>
                  <a:lnTo>
                    <a:pt x="1906823" y="221853"/>
                  </a:lnTo>
                  <a:lnTo>
                    <a:pt x="1899695" y="227409"/>
                  </a:lnTo>
                  <a:lnTo>
                    <a:pt x="1892962" y="233363"/>
                  </a:lnTo>
                  <a:lnTo>
                    <a:pt x="1886230" y="239713"/>
                  </a:lnTo>
                  <a:lnTo>
                    <a:pt x="1880289" y="246063"/>
                  </a:lnTo>
                  <a:lnTo>
                    <a:pt x="1874349" y="252809"/>
                  </a:lnTo>
                  <a:lnTo>
                    <a:pt x="1869200" y="259953"/>
                  </a:lnTo>
                  <a:lnTo>
                    <a:pt x="1864052" y="267097"/>
                  </a:lnTo>
                  <a:lnTo>
                    <a:pt x="1859300" y="274241"/>
                  </a:lnTo>
                  <a:lnTo>
                    <a:pt x="1855339" y="281781"/>
                  </a:lnTo>
                  <a:lnTo>
                    <a:pt x="1850983" y="289719"/>
                  </a:lnTo>
                  <a:lnTo>
                    <a:pt x="1847419" y="297656"/>
                  </a:lnTo>
                  <a:lnTo>
                    <a:pt x="1844646" y="305594"/>
                  </a:lnTo>
                  <a:lnTo>
                    <a:pt x="1841874" y="313928"/>
                  </a:lnTo>
                  <a:lnTo>
                    <a:pt x="1839102" y="322263"/>
                  </a:lnTo>
                  <a:lnTo>
                    <a:pt x="1837518" y="330597"/>
                  </a:lnTo>
                  <a:lnTo>
                    <a:pt x="1835934" y="339328"/>
                  </a:lnTo>
                  <a:lnTo>
                    <a:pt x="1834350" y="348059"/>
                  </a:lnTo>
                  <a:lnTo>
                    <a:pt x="1833557" y="356791"/>
                  </a:lnTo>
                  <a:lnTo>
                    <a:pt x="1833557" y="365125"/>
                  </a:lnTo>
                  <a:lnTo>
                    <a:pt x="1833557" y="373856"/>
                  </a:lnTo>
                  <a:lnTo>
                    <a:pt x="1833953" y="382984"/>
                  </a:lnTo>
                  <a:lnTo>
                    <a:pt x="1835142" y="391716"/>
                  </a:lnTo>
                  <a:lnTo>
                    <a:pt x="1836726" y="400050"/>
                  </a:lnTo>
                  <a:lnTo>
                    <a:pt x="1838310" y="409178"/>
                  </a:lnTo>
                  <a:lnTo>
                    <a:pt x="1840290" y="417513"/>
                  </a:lnTo>
                  <a:lnTo>
                    <a:pt x="1843458" y="426244"/>
                  </a:lnTo>
                  <a:lnTo>
                    <a:pt x="1846230" y="434578"/>
                  </a:lnTo>
                  <a:lnTo>
                    <a:pt x="1850191" y="443310"/>
                  </a:lnTo>
                  <a:lnTo>
                    <a:pt x="1853755" y="451247"/>
                  </a:lnTo>
                  <a:lnTo>
                    <a:pt x="1858507" y="459581"/>
                  </a:lnTo>
                  <a:lnTo>
                    <a:pt x="1864844" y="469503"/>
                  </a:lnTo>
                  <a:lnTo>
                    <a:pt x="1871973" y="479028"/>
                  </a:lnTo>
                  <a:lnTo>
                    <a:pt x="1879497" y="488156"/>
                  </a:lnTo>
                  <a:lnTo>
                    <a:pt x="1887418" y="496888"/>
                  </a:lnTo>
                  <a:lnTo>
                    <a:pt x="1896527" y="504428"/>
                  </a:lnTo>
                  <a:lnTo>
                    <a:pt x="1905239" y="511969"/>
                  </a:lnTo>
                  <a:lnTo>
                    <a:pt x="1914744" y="518716"/>
                  </a:lnTo>
                  <a:lnTo>
                    <a:pt x="1924645" y="524669"/>
                  </a:lnTo>
                  <a:lnTo>
                    <a:pt x="1934942" y="529828"/>
                  </a:lnTo>
                  <a:lnTo>
                    <a:pt x="1945635" y="534988"/>
                  </a:lnTo>
                  <a:lnTo>
                    <a:pt x="1956723" y="538956"/>
                  </a:lnTo>
                  <a:lnTo>
                    <a:pt x="1967812" y="542131"/>
                  </a:lnTo>
                  <a:lnTo>
                    <a:pt x="1979297" y="545306"/>
                  </a:lnTo>
                  <a:lnTo>
                    <a:pt x="1990782" y="546894"/>
                  </a:lnTo>
                  <a:lnTo>
                    <a:pt x="2002267" y="548085"/>
                  </a:lnTo>
                  <a:lnTo>
                    <a:pt x="2014544" y="548481"/>
                  </a:lnTo>
                  <a:lnTo>
                    <a:pt x="2026425" y="548085"/>
                  </a:lnTo>
                  <a:lnTo>
                    <a:pt x="2038306" y="546894"/>
                  </a:lnTo>
                  <a:lnTo>
                    <a:pt x="2049791" y="544910"/>
                  </a:lnTo>
                  <a:lnTo>
                    <a:pt x="2061672" y="542131"/>
                  </a:lnTo>
                  <a:lnTo>
                    <a:pt x="2073157" y="538560"/>
                  </a:lnTo>
                  <a:lnTo>
                    <a:pt x="2084246" y="534194"/>
                  </a:lnTo>
                  <a:lnTo>
                    <a:pt x="2095335" y="529035"/>
                  </a:lnTo>
                  <a:lnTo>
                    <a:pt x="2106028" y="523081"/>
                  </a:lnTo>
                  <a:lnTo>
                    <a:pt x="2113552" y="518716"/>
                  </a:lnTo>
                  <a:lnTo>
                    <a:pt x="2121077" y="513556"/>
                  </a:lnTo>
                  <a:lnTo>
                    <a:pt x="2128206" y="508000"/>
                  </a:lnTo>
                  <a:lnTo>
                    <a:pt x="2134938" y="502047"/>
                  </a:lnTo>
                  <a:lnTo>
                    <a:pt x="2141275" y="496491"/>
                  </a:lnTo>
                  <a:lnTo>
                    <a:pt x="2147215" y="490141"/>
                  </a:lnTo>
                  <a:lnTo>
                    <a:pt x="2153156" y="483394"/>
                  </a:lnTo>
                  <a:lnTo>
                    <a:pt x="2158304" y="476647"/>
                  </a:lnTo>
                  <a:lnTo>
                    <a:pt x="2163452" y="469503"/>
                  </a:lnTo>
                  <a:lnTo>
                    <a:pt x="2168601" y="461566"/>
                  </a:lnTo>
                  <a:lnTo>
                    <a:pt x="2172957" y="454025"/>
                  </a:lnTo>
                  <a:lnTo>
                    <a:pt x="2176917" y="446485"/>
                  </a:lnTo>
                  <a:lnTo>
                    <a:pt x="2180482" y="438150"/>
                  </a:lnTo>
                  <a:lnTo>
                    <a:pt x="2183650" y="430213"/>
                  </a:lnTo>
                  <a:lnTo>
                    <a:pt x="2186818" y="421481"/>
                  </a:lnTo>
                  <a:lnTo>
                    <a:pt x="2189195" y="412750"/>
                  </a:lnTo>
                  <a:lnTo>
                    <a:pt x="2191175" y="404019"/>
                  </a:lnTo>
                  <a:lnTo>
                    <a:pt x="2192363" y="395288"/>
                  </a:lnTo>
                  <a:lnTo>
                    <a:pt x="2193947" y="386159"/>
                  </a:lnTo>
                  <a:lnTo>
                    <a:pt x="2194739" y="377428"/>
                  </a:lnTo>
                  <a:lnTo>
                    <a:pt x="2194739" y="368697"/>
                  </a:lnTo>
                  <a:lnTo>
                    <a:pt x="2194739" y="359569"/>
                  </a:lnTo>
                  <a:lnTo>
                    <a:pt x="2194343" y="351234"/>
                  </a:lnTo>
                  <a:lnTo>
                    <a:pt x="2192759" y="342503"/>
                  </a:lnTo>
                  <a:lnTo>
                    <a:pt x="2191571" y="333375"/>
                  </a:lnTo>
                  <a:lnTo>
                    <a:pt x="2189591" y="325041"/>
                  </a:lnTo>
                  <a:lnTo>
                    <a:pt x="2187610" y="316706"/>
                  </a:lnTo>
                  <a:lnTo>
                    <a:pt x="2184838" y="308372"/>
                  </a:lnTo>
                  <a:lnTo>
                    <a:pt x="2181670" y="299641"/>
                  </a:lnTo>
                  <a:lnTo>
                    <a:pt x="2178106" y="291703"/>
                  </a:lnTo>
                  <a:lnTo>
                    <a:pt x="2174145" y="283766"/>
                  </a:lnTo>
                  <a:lnTo>
                    <a:pt x="2169789" y="275828"/>
                  </a:lnTo>
                  <a:lnTo>
                    <a:pt x="2163452" y="265509"/>
                  </a:lnTo>
                  <a:lnTo>
                    <a:pt x="2156324" y="255984"/>
                  </a:lnTo>
                  <a:lnTo>
                    <a:pt x="2148799" y="247253"/>
                  </a:lnTo>
                  <a:lnTo>
                    <a:pt x="2140879" y="238522"/>
                  </a:lnTo>
                  <a:lnTo>
                    <a:pt x="2131770" y="230584"/>
                  </a:lnTo>
                  <a:lnTo>
                    <a:pt x="2123057" y="223441"/>
                  </a:lnTo>
                  <a:lnTo>
                    <a:pt x="2113552" y="216694"/>
                  </a:lnTo>
                  <a:lnTo>
                    <a:pt x="2103255" y="210344"/>
                  </a:lnTo>
                  <a:lnTo>
                    <a:pt x="2093355" y="204788"/>
                  </a:lnTo>
                  <a:lnTo>
                    <a:pt x="2082662" y="200422"/>
                  </a:lnTo>
                  <a:lnTo>
                    <a:pt x="2071969" y="196056"/>
                  </a:lnTo>
                  <a:lnTo>
                    <a:pt x="2060484" y="192881"/>
                  </a:lnTo>
                  <a:lnTo>
                    <a:pt x="2048999" y="190103"/>
                  </a:lnTo>
                  <a:lnTo>
                    <a:pt x="2037118" y="188119"/>
                  </a:lnTo>
                  <a:lnTo>
                    <a:pt x="2025633" y="186928"/>
                  </a:lnTo>
                  <a:lnTo>
                    <a:pt x="2013752" y="186531"/>
                  </a:lnTo>
                  <a:close/>
                  <a:moveTo>
                    <a:pt x="2066028" y="0"/>
                  </a:moveTo>
                  <a:lnTo>
                    <a:pt x="2156324" y="23812"/>
                  </a:lnTo>
                  <a:lnTo>
                    <a:pt x="2146027" y="100013"/>
                  </a:lnTo>
                  <a:lnTo>
                    <a:pt x="2140916" y="118533"/>
                  </a:lnTo>
                  <a:lnTo>
                    <a:pt x="2134542" y="115094"/>
                  </a:lnTo>
                  <a:lnTo>
                    <a:pt x="2132671" y="114357"/>
                  </a:lnTo>
                  <a:lnTo>
                    <a:pt x="2132562" y="114300"/>
                  </a:lnTo>
                  <a:lnTo>
                    <a:pt x="2123453" y="110728"/>
                  </a:lnTo>
                  <a:lnTo>
                    <a:pt x="2132671" y="114357"/>
                  </a:lnTo>
                  <a:lnTo>
                    <a:pt x="2140879" y="118666"/>
                  </a:lnTo>
                  <a:lnTo>
                    <a:pt x="2140916" y="118533"/>
                  </a:lnTo>
                  <a:lnTo>
                    <a:pt x="2144839" y="120650"/>
                  </a:lnTo>
                  <a:lnTo>
                    <a:pt x="2153552" y="125413"/>
                  </a:lnTo>
                  <a:lnTo>
                    <a:pt x="2167413" y="133747"/>
                  </a:lnTo>
                  <a:lnTo>
                    <a:pt x="2174145" y="138113"/>
                  </a:lnTo>
                  <a:lnTo>
                    <a:pt x="2180878" y="142875"/>
                  </a:lnTo>
                  <a:lnTo>
                    <a:pt x="2181274" y="143272"/>
                  </a:lnTo>
                  <a:lnTo>
                    <a:pt x="2187610" y="148034"/>
                  </a:lnTo>
                  <a:lnTo>
                    <a:pt x="2193947" y="153194"/>
                  </a:lnTo>
                  <a:lnTo>
                    <a:pt x="2205432" y="163909"/>
                  </a:lnTo>
                  <a:lnTo>
                    <a:pt x="2212560" y="170656"/>
                  </a:lnTo>
                  <a:lnTo>
                    <a:pt x="2221273" y="180181"/>
                  </a:lnTo>
                  <a:lnTo>
                    <a:pt x="2226433" y="186128"/>
                  </a:lnTo>
                  <a:lnTo>
                    <a:pt x="2226422" y="186134"/>
                  </a:lnTo>
                  <a:lnTo>
                    <a:pt x="2229194" y="189309"/>
                  </a:lnTo>
                  <a:lnTo>
                    <a:pt x="2226433" y="186128"/>
                  </a:lnTo>
                  <a:lnTo>
                    <a:pt x="2244639" y="175419"/>
                  </a:lnTo>
                  <a:lnTo>
                    <a:pt x="2315925" y="143669"/>
                  </a:lnTo>
                  <a:lnTo>
                    <a:pt x="2363053" y="224234"/>
                  </a:lnTo>
                  <a:lnTo>
                    <a:pt x="2302064" y="270669"/>
                  </a:lnTo>
                  <a:lnTo>
                    <a:pt x="2280282" y="283369"/>
                  </a:lnTo>
                  <a:lnTo>
                    <a:pt x="2284242" y="296466"/>
                  </a:lnTo>
                  <a:lnTo>
                    <a:pt x="2287015" y="309166"/>
                  </a:lnTo>
                  <a:lnTo>
                    <a:pt x="2289787" y="322263"/>
                  </a:lnTo>
                  <a:lnTo>
                    <a:pt x="2291371" y="335359"/>
                  </a:lnTo>
                  <a:lnTo>
                    <a:pt x="2292559" y="348456"/>
                  </a:lnTo>
                  <a:lnTo>
                    <a:pt x="2293351" y="361553"/>
                  </a:lnTo>
                  <a:lnTo>
                    <a:pt x="2293351" y="374650"/>
                  </a:lnTo>
                  <a:lnTo>
                    <a:pt x="2292559" y="387350"/>
                  </a:lnTo>
                  <a:lnTo>
                    <a:pt x="2318301" y="394097"/>
                  </a:lnTo>
                  <a:lnTo>
                    <a:pt x="2390775" y="422275"/>
                  </a:lnTo>
                  <a:lnTo>
                    <a:pt x="2367409" y="512763"/>
                  </a:lnTo>
                  <a:lnTo>
                    <a:pt x="2291371" y="502047"/>
                  </a:lnTo>
                  <a:lnTo>
                    <a:pt x="2262857" y="494506"/>
                  </a:lnTo>
                  <a:lnTo>
                    <a:pt x="2256916" y="506016"/>
                  </a:lnTo>
                  <a:lnTo>
                    <a:pt x="2250183" y="517128"/>
                  </a:lnTo>
                  <a:lnTo>
                    <a:pt x="2243451" y="527447"/>
                  </a:lnTo>
                  <a:lnTo>
                    <a:pt x="2235926" y="537766"/>
                  </a:lnTo>
                  <a:lnTo>
                    <a:pt x="2228006" y="547688"/>
                  </a:lnTo>
                  <a:lnTo>
                    <a:pt x="2219293" y="557610"/>
                  </a:lnTo>
                  <a:lnTo>
                    <a:pt x="2210580" y="566738"/>
                  </a:lnTo>
                  <a:lnTo>
                    <a:pt x="2201075" y="575469"/>
                  </a:lnTo>
                  <a:lnTo>
                    <a:pt x="2216125" y="601266"/>
                  </a:lnTo>
                  <a:lnTo>
                    <a:pt x="2247807" y="671910"/>
                  </a:lnTo>
                  <a:lnTo>
                    <a:pt x="2167413" y="719932"/>
                  </a:lnTo>
                  <a:lnTo>
                    <a:pt x="2121077" y="658416"/>
                  </a:lnTo>
                  <a:lnTo>
                    <a:pt x="2105632" y="632222"/>
                  </a:lnTo>
                  <a:lnTo>
                    <a:pt x="2110780" y="629841"/>
                  </a:lnTo>
                  <a:lnTo>
                    <a:pt x="2115929" y="627857"/>
                  </a:lnTo>
                  <a:lnTo>
                    <a:pt x="2104048" y="632222"/>
                  </a:lnTo>
                  <a:lnTo>
                    <a:pt x="2092563" y="635794"/>
                  </a:lnTo>
                  <a:lnTo>
                    <a:pt x="2083058" y="638969"/>
                  </a:lnTo>
                  <a:lnTo>
                    <a:pt x="2067217" y="642541"/>
                  </a:lnTo>
                  <a:lnTo>
                    <a:pt x="2059296" y="643732"/>
                  </a:lnTo>
                  <a:lnTo>
                    <a:pt x="2050583" y="644922"/>
                  </a:lnTo>
                  <a:lnTo>
                    <a:pt x="2048999" y="644922"/>
                  </a:lnTo>
                  <a:lnTo>
                    <a:pt x="2033554" y="646907"/>
                  </a:lnTo>
                  <a:lnTo>
                    <a:pt x="2018505" y="647303"/>
                  </a:lnTo>
                  <a:lnTo>
                    <a:pt x="2014544" y="647700"/>
                  </a:lnTo>
                  <a:lnTo>
                    <a:pt x="2008208" y="647303"/>
                  </a:lnTo>
                  <a:lnTo>
                    <a:pt x="2002617" y="647117"/>
                  </a:lnTo>
                  <a:lnTo>
                    <a:pt x="1994743" y="646510"/>
                  </a:lnTo>
                  <a:lnTo>
                    <a:pt x="1984842" y="645716"/>
                  </a:lnTo>
                  <a:lnTo>
                    <a:pt x="1996327" y="646907"/>
                  </a:lnTo>
                  <a:lnTo>
                    <a:pt x="2002617" y="647117"/>
                  </a:lnTo>
                  <a:lnTo>
                    <a:pt x="2005039" y="647303"/>
                  </a:lnTo>
                  <a:lnTo>
                    <a:pt x="1994347" y="687785"/>
                  </a:lnTo>
                  <a:lnTo>
                    <a:pt x="1970189" y="747713"/>
                  </a:lnTo>
                  <a:lnTo>
                    <a:pt x="1879497" y="724297"/>
                  </a:lnTo>
                  <a:lnTo>
                    <a:pt x="1886230" y="662385"/>
                  </a:lnTo>
                  <a:lnTo>
                    <a:pt x="1896923" y="621507"/>
                  </a:lnTo>
                  <a:lnTo>
                    <a:pt x="1904447" y="625078"/>
                  </a:lnTo>
                  <a:lnTo>
                    <a:pt x="1893754" y="619919"/>
                  </a:lnTo>
                  <a:lnTo>
                    <a:pt x="1883061" y="614363"/>
                  </a:lnTo>
                  <a:lnTo>
                    <a:pt x="1874745" y="609997"/>
                  </a:lnTo>
                  <a:lnTo>
                    <a:pt x="1860884" y="601663"/>
                  </a:lnTo>
                  <a:lnTo>
                    <a:pt x="1854151" y="596900"/>
                  </a:lnTo>
                  <a:lnTo>
                    <a:pt x="1847419" y="592535"/>
                  </a:lnTo>
                  <a:lnTo>
                    <a:pt x="1846627" y="592138"/>
                  </a:lnTo>
                  <a:lnTo>
                    <a:pt x="1840290" y="586978"/>
                  </a:lnTo>
                  <a:lnTo>
                    <a:pt x="1834350" y="581819"/>
                  </a:lnTo>
                  <a:lnTo>
                    <a:pt x="1822469" y="571103"/>
                  </a:lnTo>
                  <a:lnTo>
                    <a:pt x="1815736" y="564356"/>
                  </a:lnTo>
                  <a:lnTo>
                    <a:pt x="1809516" y="557841"/>
                  </a:lnTo>
                  <a:lnTo>
                    <a:pt x="1805439" y="553244"/>
                  </a:lnTo>
                  <a:lnTo>
                    <a:pt x="1799103" y="545703"/>
                  </a:lnTo>
                  <a:lnTo>
                    <a:pt x="1807023" y="555228"/>
                  </a:lnTo>
                  <a:lnTo>
                    <a:pt x="1809516" y="557841"/>
                  </a:lnTo>
                  <a:lnTo>
                    <a:pt x="1811776" y="560388"/>
                  </a:lnTo>
                  <a:lnTo>
                    <a:pt x="1779697" y="579438"/>
                  </a:lnTo>
                  <a:lnTo>
                    <a:pt x="1720292" y="604044"/>
                  </a:lnTo>
                  <a:lnTo>
                    <a:pt x="1673164" y="523875"/>
                  </a:lnTo>
                  <a:lnTo>
                    <a:pt x="1721480" y="484585"/>
                  </a:lnTo>
                  <a:lnTo>
                    <a:pt x="1752767" y="465931"/>
                  </a:lnTo>
                  <a:lnTo>
                    <a:pt x="1748410" y="452835"/>
                  </a:lnTo>
                  <a:lnTo>
                    <a:pt x="1744450" y="439341"/>
                  </a:lnTo>
                  <a:lnTo>
                    <a:pt x="1741282" y="425847"/>
                  </a:lnTo>
                  <a:lnTo>
                    <a:pt x="1738510" y="412353"/>
                  </a:lnTo>
                  <a:lnTo>
                    <a:pt x="1736530" y="398860"/>
                  </a:lnTo>
                  <a:lnTo>
                    <a:pt x="1735737" y="385366"/>
                  </a:lnTo>
                  <a:lnTo>
                    <a:pt x="1734945" y="371475"/>
                  </a:lnTo>
                  <a:lnTo>
                    <a:pt x="1735341" y="357981"/>
                  </a:lnTo>
                  <a:lnTo>
                    <a:pt x="1704451" y="350441"/>
                  </a:lnTo>
                  <a:lnTo>
                    <a:pt x="1644650" y="325438"/>
                  </a:lnTo>
                  <a:lnTo>
                    <a:pt x="1668412" y="235347"/>
                  </a:lnTo>
                  <a:lnTo>
                    <a:pt x="1730193" y="242094"/>
                  </a:lnTo>
                  <a:lnTo>
                    <a:pt x="1760687" y="250031"/>
                  </a:lnTo>
                  <a:lnTo>
                    <a:pt x="1766628" y="237331"/>
                  </a:lnTo>
                  <a:lnTo>
                    <a:pt x="1773361" y="225028"/>
                  </a:lnTo>
                  <a:lnTo>
                    <a:pt x="1781281" y="213519"/>
                  </a:lnTo>
                  <a:lnTo>
                    <a:pt x="1789202" y="201613"/>
                  </a:lnTo>
                  <a:lnTo>
                    <a:pt x="1797915" y="190500"/>
                  </a:lnTo>
                  <a:lnTo>
                    <a:pt x="1807023" y="179784"/>
                  </a:lnTo>
                  <a:lnTo>
                    <a:pt x="1816924" y="169069"/>
                  </a:lnTo>
                  <a:lnTo>
                    <a:pt x="1827221" y="159544"/>
                  </a:lnTo>
                  <a:lnTo>
                    <a:pt x="1812964" y="135334"/>
                  </a:lnTo>
                  <a:lnTo>
                    <a:pt x="1788410" y="75406"/>
                  </a:lnTo>
                  <a:lnTo>
                    <a:pt x="1868804" y="27781"/>
                  </a:lnTo>
                  <a:lnTo>
                    <a:pt x="1907219" y="76994"/>
                  </a:lnTo>
                  <a:lnTo>
                    <a:pt x="1923061" y="102791"/>
                  </a:lnTo>
                  <a:lnTo>
                    <a:pt x="1917516" y="105172"/>
                  </a:lnTo>
                  <a:lnTo>
                    <a:pt x="1912368" y="107156"/>
                  </a:lnTo>
                  <a:lnTo>
                    <a:pt x="1924249" y="102791"/>
                  </a:lnTo>
                  <a:lnTo>
                    <a:pt x="1935734" y="99219"/>
                  </a:lnTo>
                  <a:lnTo>
                    <a:pt x="1945239" y="96044"/>
                  </a:lnTo>
                  <a:lnTo>
                    <a:pt x="1961080" y="92869"/>
                  </a:lnTo>
                  <a:lnTo>
                    <a:pt x="1969001" y="91281"/>
                  </a:lnTo>
                  <a:lnTo>
                    <a:pt x="1977317" y="89694"/>
                  </a:lnTo>
                  <a:lnTo>
                    <a:pt x="1979297" y="89694"/>
                  </a:lnTo>
                  <a:lnTo>
                    <a:pt x="1994347" y="88106"/>
                  </a:lnTo>
                  <a:lnTo>
                    <a:pt x="2009792" y="87709"/>
                  </a:lnTo>
                  <a:lnTo>
                    <a:pt x="2013752" y="87709"/>
                  </a:lnTo>
                  <a:lnTo>
                    <a:pt x="2019693" y="87709"/>
                  </a:lnTo>
                  <a:lnTo>
                    <a:pt x="2031970" y="88503"/>
                  </a:lnTo>
                  <a:lnTo>
                    <a:pt x="2043455" y="89297"/>
                  </a:lnTo>
                  <a:lnTo>
                    <a:pt x="2034346" y="88503"/>
                  </a:lnTo>
                  <a:lnTo>
                    <a:pt x="2038306" y="72628"/>
                  </a:lnTo>
                  <a:lnTo>
                    <a:pt x="2066028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anchor="ctr">
              <a:scene3d>
                <a:camera prst="orthographicFront"/>
                <a:lightRig dir="t" rig="threeP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altLang="en-US" lang="zh-CN">
                <a:solidFill>
                  <a:srgbClr val="FFFFFF"/>
                </a:solidFill>
                <a:ea charset="-122" panose="02010600030101010101" pitchFamily="2" typeface="宋体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4777358" y="1022654"/>
            <a:ext cx="343825" cy="309997"/>
            <a:chOff x="6068610" y="2138335"/>
            <a:chExt cx="428348" cy="386204"/>
          </a:xfrm>
        </p:grpSpPr>
        <p:sp>
          <p:nvSpPr>
            <p:cNvPr id="29" name="Freeform 5"/>
            <p:cNvSpPr/>
            <p:nvPr/>
          </p:nvSpPr>
          <p:spPr bwMode="auto">
            <a:xfrm>
              <a:off x="6068610" y="2138335"/>
              <a:ext cx="428348" cy="386204"/>
            </a:xfrm>
            <a:custGeom>
              <a:gdLst>
                <a:gd fmla="*/ 2151 w 2740" name="T0"/>
                <a:gd fmla="*/ 2315 h 2446" name="T1"/>
                <a:gd fmla="*/ 2055 w 2740" name="T2"/>
                <a:gd fmla="*/ 2410 h 2446" name="T3"/>
                <a:gd fmla="*/ 1918 w 2740" name="T4"/>
                <a:gd fmla="*/ 2445 h 2446" name="T5"/>
                <a:gd fmla="*/ 816 w 2740" name="T6"/>
                <a:gd fmla="*/ 2445 h 2446" name="T7"/>
                <a:gd fmla="*/ 685 w 2740" name="T8"/>
                <a:gd fmla="*/ 2410 h 2446" name="T9"/>
                <a:gd fmla="*/ 589 w 2740" name="T10"/>
                <a:gd fmla="*/ 2314 h 2446" name="T11"/>
                <a:gd fmla="*/ 36 w 2740" name="T12"/>
                <a:gd fmla="*/ 1356 h 2446" name="T13"/>
                <a:gd fmla="*/ 0 w 2740" name="T14"/>
                <a:gd fmla="*/ 1223 h 2446" name="T15"/>
                <a:gd fmla="*/ 36 w 2740" name="T16"/>
                <a:gd fmla="*/ 1089 h 2446" name="T17"/>
                <a:gd fmla="*/ 587 w 2740" name="T18"/>
                <a:gd fmla="*/ 135 h 2446" name="T19"/>
                <a:gd fmla="*/ 685 w 2740" name="T20"/>
                <a:gd fmla="*/ 37 h 2446" name="T21"/>
                <a:gd fmla="*/ 810 w 2740" name="T22"/>
                <a:gd fmla="*/ 1 h 2446" name="T23"/>
                <a:gd fmla="*/ 1916 w 2740" name="T24"/>
                <a:gd fmla="*/ 1 h 2446" name="T25"/>
                <a:gd fmla="*/ 2055 w 2740" name="T26"/>
                <a:gd fmla="*/ 37 h 2446" name="T27"/>
                <a:gd fmla="*/ 2151 w 2740" name="T28"/>
                <a:gd fmla="*/ 132 h 2446" name="T29"/>
                <a:gd fmla="*/ 2702 w 2740" name="T30"/>
                <a:gd fmla="*/ 1086 h 2446" name="T31"/>
                <a:gd fmla="*/ 2740 w 2740" name="T32"/>
                <a:gd fmla="*/ 1223 h 2446" name="T33"/>
                <a:gd fmla="*/ 2701 w 2740" name="T34"/>
                <a:gd fmla="*/ 1361 h 2446" name="T35"/>
                <a:gd fmla="*/ 2151 w 2740" name="T36"/>
                <a:gd fmla="*/ 2315 h 2446" name="T3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b="b" l="0" r="r" t="0"/>
              <a:pathLst>
                <a:path h="2446" w="2740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solidFill>
              <a:schemeClr val="accent2"/>
            </a:solidFill>
            <a:ln cap="flat" w="9525">
              <a:noFill/>
              <a:prstDash val="solid"/>
              <a:miter lim="800000"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0" name="KSO_Shape"/>
            <p:cNvSpPr/>
            <p:nvPr/>
          </p:nvSpPr>
          <p:spPr bwMode="auto">
            <a:xfrm>
              <a:off x="6173883" y="2215236"/>
              <a:ext cx="232088" cy="197274"/>
            </a:xfrm>
            <a:custGeom>
              <a:gdLst>
                <a:gd fmla="*/ 1221908 w 2276475" name="T0"/>
                <a:gd fmla="*/ 1328927 h 1936751" name="T1"/>
                <a:gd fmla="*/ 1196654 w 2276475" name="T2"/>
                <a:gd fmla="*/ 1388292 h 1936751" name="T3"/>
                <a:gd fmla="*/ 691864 w 2276475" name="T4"/>
                <a:gd fmla="*/ 1376845 h 1936751" name="T5"/>
                <a:gd fmla="*/ 695585 w 2276475" name="T6"/>
                <a:gd fmla="*/ 1314285 h 1936751" name="T7"/>
                <a:gd fmla="*/ 1104489 w 2276475" name="T8"/>
                <a:gd fmla="*/ 1115137 h 1936751" name="T9"/>
                <a:gd fmla="*/ 1117497 w 2276475" name="T10"/>
                <a:gd fmla="*/ 1168850 h 1936751" name="T11"/>
                <a:gd fmla="*/ 811396 w 2276475" name="T12"/>
                <a:gd fmla="*/ 1188695 h 1936751" name="T13"/>
                <a:gd fmla="*/ 783254 w 2276475" name="T14"/>
                <a:gd fmla="*/ 1141068 h 1936751" name="T15"/>
                <a:gd fmla="*/ 309026 w 2276475" name="T16"/>
                <a:gd fmla="*/ 898551 h 1936751" name="T17"/>
                <a:gd fmla="*/ 798665 w 2276475" name="T18"/>
                <a:gd fmla="*/ 935449 h 1936751" name="T19"/>
                <a:gd fmla="*/ 759855 w 2276475" name="T20"/>
                <a:gd fmla="*/ 989335 h 1936751" name="T21"/>
                <a:gd fmla="*/ 259317 w 2276475" name="T22"/>
                <a:gd fmla="*/ 967303 h 1936751" name="T23"/>
                <a:gd fmla="*/ 277393 w 2276475" name="T24"/>
                <a:gd fmla="*/ 906514 h 1936751" name="T25"/>
                <a:gd fmla="*/ 1086287 w 2276475" name="T26"/>
                <a:gd fmla="*/ 817903 h 1936751" name="T27"/>
                <a:gd fmla="*/ 1028372 w 2276475" name="T28"/>
                <a:gd fmla="*/ 919230 h 1936751" name="T29"/>
                <a:gd fmla="*/ 999280 w 2276475" name="T30"/>
                <a:gd fmla="*/ 917630 h 1936751" name="T31"/>
                <a:gd fmla="*/ 289574 w 2276475" name="T32"/>
                <a:gd fmla="*/ 706099 h 1936751" name="T33"/>
                <a:gd fmla="*/ 590631 w 2276475" name="T34"/>
                <a:gd fmla="*/ 735033 h 1936751" name="T35"/>
                <a:gd fmla="*/ 567535 w 2276475" name="T36"/>
                <a:gd fmla="*/ 784938 h 1936751" name="T37"/>
                <a:gd fmla="*/ 259309 w 2276475" name="T38"/>
                <a:gd fmla="*/ 770073 h 1936751" name="T39"/>
                <a:gd fmla="*/ 267273 w 2276475" name="T40"/>
                <a:gd fmla="*/ 715124 h 1936751" name="T41"/>
                <a:gd fmla="*/ 836933 w 2276475" name="T42"/>
                <a:gd fmla="*/ 505684 h 1936751" name="T43"/>
                <a:gd fmla="*/ 846494 w 2276475" name="T44"/>
                <a:gd fmla="*/ 574170 h 1936751" name="T45"/>
                <a:gd fmla="*/ 268069 w 2276475" name="T46"/>
                <a:gd fmla="*/ 592752 h 1936751" name="T47"/>
                <a:gd fmla="*/ 238855 w 2276475" name="T48"/>
                <a:gd fmla="*/ 530105 h 1936751" name="T49"/>
                <a:gd fmla="*/ 1467818 w 2276475" name="T50"/>
                <a:gd fmla="*/ 344025 h 1936751" name="T51"/>
                <a:gd fmla="*/ 1566759 w 2276475" name="T52"/>
                <a:gd fmla="*/ 428438 h 1936751" name="T53"/>
                <a:gd fmla="*/ 1578461 w 2276475" name="T54"/>
                <a:gd fmla="*/ 479936 h 1936751" name="T55"/>
                <a:gd fmla="*/ 1197862 w 2276475" name="T56"/>
                <a:gd fmla="*/ 846789 h 1936751" name="T57"/>
                <a:gd fmla="*/ 1138817 w 2276475" name="T58"/>
                <a:gd fmla="*/ 842806 h 1936751" name="T59"/>
                <a:gd fmla="*/ 1093869 w 2276475" name="T60"/>
                <a:gd fmla="*/ 799538 h 1936751" name="T61"/>
                <a:gd fmla="*/ 1075782 w 2276475" name="T62"/>
                <a:gd fmla="*/ 737423 h 1936751" name="T63"/>
                <a:gd fmla="*/ 1456382 w 2276475" name="T64"/>
                <a:gd fmla="*/ 344821 h 1936751" name="T65"/>
                <a:gd fmla="*/ 199469 w 2276475" name="T66"/>
                <a:gd fmla="*/ 367345 h 1936751" name="T67"/>
                <a:gd fmla="*/ 114475 w 2276475" name="T68"/>
                <a:gd fmla="*/ 448541 h 1936751" name="T69"/>
                <a:gd fmla="*/ 103321 w 2276475" name="T70"/>
                <a:gd fmla="*/ 1407238 h 1936751" name="T71"/>
                <a:gd fmla="*/ 171315 w 2276475" name="T72"/>
                <a:gd fmla="*/ 1503559 h 1936751" name="T73"/>
                <a:gd fmla="*/ 1382734 w 2276475" name="T74"/>
                <a:gd fmla="*/ 1530890 h 1936751" name="T75"/>
                <a:gd fmla="*/ 1488975 w 2276475" name="T76"/>
                <a:gd fmla="*/ 1477289 h 1936751" name="T77"/>
                <a:gd fmla="*/ 1531737 w 2276475" name="T78"/>
                <a:gd fmla="*/ 1365845 h 1936751" name="T79"/>
                <a:gd fmla="*/ 1605841 w 2276475" name="T80"/>
                <a:gd fmla="*/ 1539381 h 1936751" name="T81"/>
                <a:gd fmla="*/ 1513146 w 2276475" name="T82"/>
                <a:gd fmla="*/ 1611821 h 1936751" name="T83"/>
                <a:gd fmla="*/ 101461 w 2276475" name="T84"/>
                <a:gd fmla="*/ 1605982 h 1936751" name="T85"/>
                <a:gd fmla="*/ 16468 w 2276475" name="T86"/>
                <a:gd fmla="*/ 1525317 h 1936751" name="T87"/>
                <a:gd fmla="*/ 5312 w 2276475" name="T88"/>
                <a:gd fmla="*/ 391226 h 1936751" name="T89"/>
                <a:gd fmla="*/ 73307 w 2276475" name="T90"/>
                <a:gd fmla="*/ 295170 h 1936751" name="T91"/>
                <a:gd fmla="*/ 1746529 w 2276475" name="T92"/>
                <a:gd fmla="*/ 88926 h 1936751" name="T93"/>
                <a:gd fmla="*/ 1805153 w 2276475" name="T94"/>
                <a:gd fmla="*/ 114614 h 1936751" name="T95"/>
                <a:gd fmla="*/ 1838312 w 2276475" name="T96"/>
                <a:gd fmla="*/ 176846 h 1936751" name="T97"/>
                <a:gd fmla="*/ 1821600 w 2276475" name="T98"/>
                <a:gd fmla="*/ 237490 h 1936751" name="T99"/>
                <a:gd fmla="*/ 1620792 w 2276475" name="T100"/>
                <a:gd fmla="*/ 421806 h 1936751" name="T101"/>
                <a:gd fmla="*/ 1543068 w 2276475" name="T102"/>
                <a:gd fmla="*/ 339447 h 1936751" name="T103"/>
                <a:gd fmla="*/ 1506460 w 2276475" name="T104"/>
                <a:gd fmla="*/ 289925 h 1936751" name="T105"/>
                <a:gd fmla="*/ 1716818 w 2276475" name="T106"/>
                <a:gd fmla="*/ 92634 h 1936751" name="T107"/>
                <a:gd fmla="*/ 1893521 w 2276475" name="T108"/>
                <a:gd fmla="*/ 35131 h 1936751" name="T109"/>
                <a:gd fmla="*/ 1889783 w 2276475" name="T110"/>
                <a:gd fmla="*/ 106078 h 1936751" name="T111"/>
                <a:gd fmla="*/ 1844400 w 2276475" name="T112"/>
                <a:gd fmla="*/ 105545 h 1936751" name="T113"/>
                <a:gd fmla="*/ 1793944 w 2276475" name="T114"/>
                <a:gd fmla="*/ 59669 h 1936751" name="T115"/>
                <a:gd fmla="*/ 1847069 w 2276475" name="T116"/>
                <a:gd fmla="*/ 16194 h 1936751" name="T117"/>
                <a:gd fmla="*/ 1697756 w 2276475" name="T118"/>
                <a:gd fmla="*/ 22017 h 1936751" name="T119"/>
                <a:gd fmla="*/ 1364698 w 2276475" name="T120"/>
                <a:gd fmla="*/ 383050 h 1936751" name="T121"/>
                <a:gd fmla="*/ 1317840 w 2276475" name="T122"/>
                <a:gd fmla="*/ 375887 h 1936751" name="T123"/>
                <a:gd fmla="*/ 1320237 w 2276475" name="T124"/>
                <a:gd fmla="*/ 329200 h 1936751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60000 65536" name="T162"/>
                <a:gd fmla="*/ 0 60000 65536" name="T163"/>
                <a:gd fmla="*/ 0 60000 65536" name="T164"/>
                <a:gd fmla="*/ 0 60000 65536" name="T165"/>
                <a:gd fmla="*/ 0 60000 65536" name="T166"/>
                <a:gd fmla="*/ 0 60000 65536" name="T167"/>
                <a:gd fmla="*/ 0 60000 65536" name="T168"/>
                <a:gd fmla="*/ 0 60000 65536" name="T169"/>
                <a:gd fmla="*/ 0 60000 65536" name="T170"/>
                <a:gd fmla="*/ 0 60000 65536" name="T171"/>
                <a:gd fmla="*/ 0 60000 65536" name="T172"/>
                <a:gd fmla="*/ 0 60000 65536" name="T173"/>
                <a:gd fmla="*/ 0 60000 65536" name="T174"/>
                <a:gd fmla="*/ 0 60000 65536" name="T175"/>
                <a:gd fmla="*/ 0 60000 65536" name="T176"/>
                <a:gd fmla="*/ 0 60000 65536" name="T177"/>
                <a:gd fmla="*/ 0 60000 65536" name="T178"/>
                <a:gd fmla="*/ 0 60000 65536" name="T179"/>
                <a:gd fmla="*/ 0 60000 65536" name="T180"/>
                <a:gd fmla="*/ 0 60000 65536" name="T181"/>
                <a:gd fmla="*/ 0 60000 65536" name="T182"/>
                <a:gd fmla="*/ 0 60000 65536" name="T183"/>
                <a:gd fmla="*/ 0 60000 65536" name="T184"/>
                <a:gd fmla="*/ 0 60000 65536" name="T185"/>
                <a:gd fmla="*/ 0 60000 65536" name="T186"/>
                <a:gd fmla="*/ 0 60000 65536" name="T187"/>
                <a:gd fmla="*/ 0 60000 65536" name="T188"/>
              </a:gdLst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b="b" l="0" r="r" t="0"/>
              <a:pathLst>
                <a:path h="1936751" w="2276475">
                  <a:moveTo>
                    <a:pt x="872202" y="1555750"/>
                  </a:moveTo>
                  <a:lnTo>
                    <a:pt x="879190" y="1555750"/>
                  </a:lnTo>
                  <a:lnTo>
                    <a:pt x="1397284" y="1555750"/>
                  </a:lnTo>
                  <a:lnTo>
                    <a:pt x="1404272" y="1555750"/>
                  </a:lnTo>
                  <a:lnTo>
                    <a:pt x="1410943" y="1557024"/>
                  </a:lnTo>
                  <a:lnTo>
                    <a:pt x="1417614" y="1557979"/>
                  </a:lnTo>
                  <a:lnTo>
                    <a:pt x="1423649" y="1560208"/>
                  </a:lnTo>
                  <a:lnTo>
                    <a:pt x="1430002" y="1562437"/>
                  </a:lnTo>
                  <a:lnTo>
                    <a:pt x="1435403" y="1565303"/>
                  </a:lnTo>
                  <a:lnTo>
                    <a:pt x="1440485" y="1568168"/>
                  </a:lnTo>
                  <a:lnTo>
                    <a:pt x="1445567" y="1571989"/>
                  </a:lnTo>
                  <a:lnTo>
                    <a:pt x="1450015" y="1576128"/>
                  </a:lnTo>
                  <a:lnTo>
                    <a:pt x="1453509" y="1580268"/>
                  </a:lnTo>
                  <a:lnTo>
                    <a:pt x="1457321" y="1584726"/>
                  </a:lnTo>
                  <a:lnTo>
                    <a:pt x="1460180" y="1589502"/>
                  </a:lnTo>
                  <a:lnTo>
                    <a:pt x="1462403" y="1594915"/>
                  </a:lnTo>
                  <a:lnTo>
                    <a:pt x="1463674" y="1600009"/>
                  </a:lnTo>
                  <a:lnTo>
                    <a:pt x="1464944" y="1605741"/>
                  </a:lnTo>
                  <a:lnTo>
                    <a:pt x="1465262" y="1611472"/>
                  </a:lnTo>
                  <a:lnTo>
                    <a:pt x="1464944" y="1617203"/>
                  </a:lnTo>
                  <a:lnTo>
                    <a:pt x="1463674" y="1622935"/>
                  </a:lnTo>
                  <a:lnTo>
                    <a:pt x="1462403" y="1628029"/>
                  </a:lnTo>
                  <a:lnTo>
                    <a:pt x="1460180" y="1633124"/>
                  </a:lnTo>
                  <a:lnTo>
                    <a:pt x="1457321" y="1638218"/>
                  </a:lnTo>
                  <a:lnTo>
                    <a:pt x="1453509" y="1642358"/>
                  </a:lnTo>
                  <a:lnTo>
                    <a:pt x="1450015" y="1646815"/>
                  </a:lnTo>
                  <a:lnTo>
                    <a:pt x="1445567" y="1650955"/>
                  </a:lnTo>
                  <a:lnTo>
                    <a:pt x="1440485" y="1654457"/>
                  </a:lnTo>
                  <a:lnTo>
                    <a:pt x="1435403" y="1657641"/>
                  </a:lnTo>
                  <a:lnTo>
                    <a:pt x="1430002" y="1660507"/>
                  </a:lnTo>
                  <a:lnTo>
                    <a:pt x="1423649" y="1662736"/>
                  </a:lnTo>
                  <a:lnTo>
                    <a:pt x="1417614" y="1664328"/>
                  </a:lnTo>
                  <a:lnTo>
                    <a:pt x="1410943" y="1665920"/>
                  </a:lnTo>
                  <a:lnTo>
                    <a:pt x="1404272" y="1666875"/>
                  </a:lnTo>
                  <a:lnTo>
                    <a:pt x="1397284" y="1666875"/>
                  </a:lnTo>
                  <a:lnTo>
                    <a:pt x="879190" y="1666875"/>
                  </a:lnTo>
                  <a:lnTo>
                    <a:pt x="872202" y="1666875"/>
                  </a:lnTo>
                  <a:lnTo>
                    <a:pt x="865531" y="1665920"/>
                  </a:lnTo>
                  <a:lnTo>
                    <a:pt x="858860" y="1664328"/>
                  </a:lnTo>
                  <a:lnTo>
                    <a:pt x="852507" y="1662736"/>
                  </a:lnTo>
                  <a:lnTo>
                    <a:pt x="846790" y="1660507"/>
                  </a:lnTo>
                  <a:lnTo>
                    <a:pt x="841389" y="1657641"/>
                  </a:lnTo>
                  <a:lnTo>
                    <a:pt x="835989" y="1654139"/>
                  </a:lnTo>
                  <a:lnTo>
                    <a:pt x="831224" y="1650955"/>
                  </a:lnTo>
                  <a:lnTo>
                    <a:pt x="826777" y="1646815"/>
                  </a:lnTo>
                  <a:lnTo>
                    <a:pt x="822648" y="1642358"/>
                  </a:lnTo>
                  <a:lnTo>
                    <a:pt x="819471" y="1637900"/>
                  </a:lnTo>
                  <a:lnTo>
                    <a:pt x="816612" y="1633124"/>
                  </a:lnTo>
                  <a:lnTo>
                    <a:pt x="814389" y="1628029"/>
                  </a:lnTo>
                  <a:lnTo>
                    <a:pt x="812483" y="1622935"/>
                  </a:lnTo>
                  <a:lnTo>
                    <a:pt x="811530" y="1617203"/>
                  </a:lnTo>
                  <a:lnTo>
                    <a:pt x="811212" y="1611472"/>
                  </a:lnTo>
                  <a:lnTo>
                    <a:pt x="811530" y="1605741"/>
                  </a:lnTo>
                  <a:lnTo>
                    <a:pt x="812483" y="1600009"/>
                  </a:lnTo>
                  <a:lnTo>
                    <a:pt x="814389" y="1594915"/>
                  </a:lnTo>
                  <a:lnTo>
                    <a:pt x="816612" y="1589820"/>
                  </a:lnTo>
                  <a:lnTo>
                    <a:pt x="819471" y="1584726"/>
                  </a:lnTo>
                  <a:lnTo>
                    <a:pt x="822648" y="1580268"/>
                  </a:lnTo>
                  <a:lnTo>
                    <a:pt x="826777" y="1576128"/>
                  </a:lnTo>
                  <a:lnTo>
                    <a:pt x="831224" y="1571989"/>
                  </a:lnTo>
                  <a:lnTo>
                    <a:pt x="835989" y="1568168"/>
                  </a:lnTo>
                  <a:lnTo>
                    <a:pt x="841389" y="1565303"/>
                  </a:lnTo>
                  <a:lnTo>
                    <a:pt x="846790" y="1562437"/>
                  </a:lnTo>
                  <a:lnTo>
                    <a:pt x="852507" y="1560208"/>
                  </a:lnTo>
                  <a:lnTo>
                    <a:pt x="858860" y="1558298"/>
                  </a:lnTo>
                  <a:lnTo>
                    <a:pt x="865531" y="1557024"/>
                  </a:lnTo>
                  <a:lnTo>
                    <a:pt x="872202" y="1555750"/>
                  </a:lnTo>
                  <a:close/>
                  <a:moveTo>
                    <a:pt x="984211" y="1325563"/>
                  </a:moveTo>
                  <a:lnTo>
                    <a:pt x="1292263" y="1325563"/>
                  </a:lnTo>
                  <a:lnTo>
                    <a:pt x="1297339" y="1325880"/>
                  </a:lnTo>
                  <a:lnTo>
                    <a:pt x="1302415" y="1326513"/>
                  </a:lnTo>
                  <a:lnTo>
                    <a:pt x="1307174" y="1327779"/>
                  </a:lnTo>
                  <a:lnTo>
                    <a:pt x="1311615" y="1329361"/>
                  </a:lnTo>
                  <a:lnTo>
                    <a:pt x="1315740" y="1331260"/>
                  </a:lnTo>
                  <a:lnTo>
                    <a:pt x="1319864" y="1333792"/>
                  </a:lnTo>
                  <a:lnTo>
                    <a:pt x="1323671" y="1336640"/>
                  </a:lnTo>
                  <a:lnTo>
                    <a:pt x="1327161" y="1340121"/>
                  </a:lnTo>
                  <a:lnTo>
                    <a:pt x="1330333" y="1343286"/>
                  </a:lnTo>
                  <a:lnTo>
                    <a:pt x="1332871" y="1347400"/>
                  </a:lnTo>
                  <a:lnTo>
                    <a:pt x="1335409" y="1351198"/>
                  </a:lnTo>
                  <a:lnTo>
                    <a:pt x="1337630" y="1355629"/>
                  </a:lnTo>
                  <a:lnTo>
                    <a:pt x="1339216" y="1360059"/>
                  </a:lnTo>
                  <a:lnTo>
                    <a:pt x="1340485" y="1364807"/>
                  </a:lnTo>
                  <a:lnTo>
                    <a:pt x="1341437" y="1369870"/>
                  </a:lnTo>
                  <a:lnTo>
                    <a:pt x="1341437" y="1374934"/>
                  </a:lnTo>
                  <a:lnTo>
                    <a:pt x="1341437" y="1379681"/>
                  </a:lnTo>
                  <a:lnTo>
                    <a:pt x="1340485" y="1384745"/>
                  </a:lnTo>
                  <a:lnTo>
                    <a:pt x="1339216" y="1389492"/>
                  </a:lnTo>
                  <a:lnTo>
                    <a:pt x="1337630" y="1393923"/>
                  </a:lnTo>
                  <a:lnTo>
                    <a:pt x="1335409" y="1398037"/>
                  </a:lnTo>
                  <a:lnTo>
                    <a:pt x="1332871" y="1402151"/>
                  </a:lnTo>
                  <a:lnTo>
                    <a:pt x="1330016" y="1405632"/>
                  </a:lnTo>
                  <a:lnTo>
                    <a:pt x="1327161" y="1409430"/>
                  </a:lnTo>
                  <a:lnTo>
                    <a:pt x="1323671" y="1412595"/>
                  </a:lnTo>
                  <a:lnTo>
                    <a:pt x="1319864" y="1415443"/>
                  </a:lnTo>
                  <a:lnTo>
                    <a:pt x="1315740" y="1417659"/>
                  </a:lnTo>
                  <a:lnTo>
                    <a:pt x="1311615" y="1419874"/>
                  </a:lnTo>
                  <a:lnTo>
                    <a:pt x="1306857" y="1421773"/>
                  </a:lnTo>
                  <a:lnTo>
                    <a:pt x="1302415" y="1422722"/>
                  </a:lnTo>
                  <a:lnTo>
                    <a:pt x="1297339" y="1423672"/>
                  </a:lnTo>
                  <a:lnTo>
                    <a:pt x="1292263" y="1423988"/>
                  </a:lnTo>
                  <a:lnTo>
                    <a:pt x="984211" y="1423988"/>
                  </a:lnTo>
                  <a:lnTo>
                    <a:pt x="979453" y="1423672"/>
                  </a:lnTo>
                  <a:lnTo>
                    <a:pt x="974377" y="1422722"/>
                  </a:lnTo>
                  <a:lnTo>
                    <a:pt x="969618" y="1421773"/>
                  </a:lnTo>
                  <a:lnTo>
                    <a:pt x="965176" y="1419874"/>
                  </a:lnTo>
                  <a:lnTo>
                    <a:pt x="960735" y="1417659"/>
                  </a:lnTo>
                  <a:lnTo>
                    <a:pt x="956928" y="1415443"/>
                  </a:lnTo>
                  <a:lnTo>
                    <a:pt x="952803" y="1412595"/>
                  </a:lnTo>
                  <a:lnTo>
                    <a:pt x="949631" y="1409430"/>
                  </a:lnTo>
                  <a:lnTo>
                    <a:pt x="946141" y="1405632"/>
                  </a:lnTo>
                  <a:lnTo>
                    <a:pt x="943286" y="1402151"/>
                  </a:lnTo>
                  <a:lnTo>
                    <a:pt x="941065" y="1398037"/>
                  </a:lnTo>
                  <a:lnTo>
                    <a:pt x="938844" y="1393923"/>
                  </a:lnTo>
                  <a:lnTo>
                    <a:pt x="937258" y="1389492"/>
                  </a:lnTo>
                  <a:lnTo>
                    <a:pt x="935989" y="1384745"/>
                  </a:lnTo>
                  <a:lnTo>
                    <a:pt x="935355" y="1379681"/>
                  </a:lnTo>
                  <a:lnTo>
                    <a:pt x="935037" y="1374934"/>
                  </a:lnTo>
                  <a:lnTo>
                    <a:pt x="935355" y="1369870"/>
                  </a:lnTo>
                  <a:lnTo>
                    <a:pt x="935989" y="1364807"/>
                  </a:lnTo>
                  <a:lnTo>
                    <a:pt x="937258" y="1360059"/>
                  </a:lnTo>
                  <a:lnTo>
                    <a:pt x="938844" y="1355629"/>
                  </a:lnTo>
                  <a:lnTo>
                    <a:pt x="940748" y="1351198"/>
                  </a:lnTo>
                  <a:lnTo>
                    <a:pt x="943286" y="1347400"/>
                  </a:lnTo>
                  <a:lnTo>
                    <a:pt x="946141" y="1343286"/>
                  </a:lnTo>
                  <a:lnTo>
                    <a:pt x="949631" y="1340121"/>
                  </a:lnTo>
                  <a:lnTo>
                    <a:pt x="952803" y="1336640"/>
                  </a:lnTo>
                  <a:lnTo>
                    <a:pt x="956928" y="1333792"/>
                  </a:lnTo>
                  <a:lnTo>
                    <a:pt x="960735" y="1331260"/>
                  </a:lnTo>
                  <a:lnTo>
                    <a:pt x="965176" y="1329361"/>
                  </a:lnTo>
                  <a:lnTo>
                    <a:pt x="969618" y="1327779"/>
                  </a:lnTo>
                  <a:lnTo>
                    <a:pt x="974377" y="1326513"/>
                  </a:lnTo>
                  <a:lnTo>
                    <a:pt x="979453" y="1325880"/>
                  </a:lnTo>
                  <a:lnTo>
                    <a:pt x="984211" y="1325563"/>
                  </a:lnTo>
                  <a:close/>
                  <a:moveTo>
                    <a:pt x="369286" y="1074738"/>
                  </a:moveTo>
                  <a:lnTo>
                    <a:pt x="887697" y="1074738"/>
                  </a:lnTo>
                  <a:lnTo>
                    <a:pt x="894368" y="1075056"/>
                  </a:lnTo>
                  <a:lnTo>
                    <a:pt x="901356" y="1076008"/>
                  </a:lnTo>
                  <a:lnTo>
                    <a:pt x="908027" y="1077278"/>
                  </a:lnTo>
                  <a:lnTo>
                    <a:pt x="914063" y="1079183"/>
                  </a:lnTo>
                  <a:lnTo>
                    <a:pt x="920098" y="1081406"/>
                  </a:lnTo>
                  <a:lnTo>
                    <a:pt x="925816" y="1084263"/>
                  </a:lnTo>
                  <a:lnTo>
                    <a:pt x="930898" y="1087438"/>
                  </a:lnTo>
                  <a:lnTo>
                    <a:pt x="935663" y="1090931"/>
                  </a:lnTo>
                  <a:lnTo>
                    <a:pt x="940110" y="1094741"/>
                  </a:lnTo>
                  <a:lnTo>
                    <a:pt x="944240" y="1099186"/>
                  </a:lnTo>
                  <a:lnTo>
                    <a:pt x="947416" y="1103948"/>
                  </a:lnTo>
                  <a:lnTo>
                    <a:pt x="950275" y="1108711"/>
                  </a:lnTo>
                  <a:lnTo>
                    <a:pt x="952499" y="1113791"/>
                  </a:lnTo>
                  <a:lnTo>
                    <a:pt x="954405" y="1118871"/>
                  </a:lnTo>
                  <a:lnTo>
                    <a:pt x="955358" y="1124903"/>
                  </a:lnTo>
                  <a:lnTo>
                    <a:pt x="955675" y="1130301"/>
                  </a:lnTo>
                  <a:lnTo>
                    <a:pt x="955358" y="1136016"/>
                  </a:lnTo>
                  <a:lnTo>
                    <a:pt x="954405" y="1141413"/>
                  </a:lnTo>
                  <a:lnTo>
                    <a:pt x="952499" y="1147128"/>
                  </a:lnTo>
                  <a:lnTo>
                    <a:pt x="950275" y="1152208"/>
                  </a:lnTo>
                  <a:lnTo>
                    <a:pt x="947416" y="1156971"/>
                  </a:lnTo>
                  <a:lnTo>
                    <a:pt x="944240" y="1161098"/>
                  </a:lnTo>
                  <a:lnTo>
                    <a:pt x="940110" y="1165543"/>
                  </a:lnTo>
                  <a:lnTo>
                    <a:pt x="935663" y="1169671"/>
                  </a:lnTo>
                  <a:lnTo>
                    <a:pt x="930898" y="1173163"/>
                  </a:lnTo>
                  <a:lnTo>
                    <a:pt x="925816" y="1176656"/>
                  </a:lnTo>
                  <a:lnTo>
                    <a:pt x="920098" y="1179196"/>
                  </a:lnTo>
                  <a:lnTo>
                    <a:pt x="914063" y="1181736"/>
                  </a:lnTo>
                  <a:lnTo>
                    <a:pt x="908027" y="1183323"/>
                  </a:lnTo>
                  <a:lnTo>
                    <a:pt x="901356" y="1184593"/>
                  </a:lnTo>
                  <a:lnTo>
                    <a:pt x="894368" y="1185546"/>
                  </a:lnTo>
                  <a:lnTo>
                    <a:pt x="887697" y="1185863"/>
                  </a:lnTo>
                  <a:lnTo>
                    <a:pt x="369286" y="1185863"/>
                  </a:lnTo>
                  <a:lnTo>
                    <a:pt x="362615" y="1185546"/>
                  </a:lnTo>
                  <a:lnTo>
                    <a:pt x="355944" y="1184593"/>
                  </a:lnTo>
                  <a:lnTo>
                    <a:pt x="349273" y="1183323"/>
                  </a:lnTo>
                  <a:lnTo>
                    <a:pt x="343238" y="1181736"/>
                  </a:lnTo>
                  <a:lnTo>
                    <a:pt x="337203" y="1179196"/>
                  </a:lnTo>
                  <a:lnTo>
                    <a:pt x="331485" y="1176656"/>
                  </a:lnTo>
                  <a:lnTo>
                    <a:pt x="326402" y="1173163"/>
                  </a:lnTo>
                  <a:lnTo>
                    <a:pt x="321637" y="1169671"/>
                  </a:lnTo>
                  <a:lnTo>
                    <a:pt x="317190" y="1165543"/>
                  </a:lnTo>
                  <a:lnTo>
                    <a:pt x="313378" y="1161098"/>
                  </a:lnTo>
                  <a:lnTo>
                    <a:pt x="309884" y="1156971"/>
                  </a:lnTo>
                  <a:lnTo>
                    <a:pt x="307025" y="1152208"/>
                  </a:lnTo>
                  <a:lnTo>
                    <a:pt x="304802" y="1147128"/>
                  </a:lnTo>
                  <a:lnTo>
                    <a:pt x="302896" y="1141413"/>
                  </a:lnTo>
                  <a:lnTo>
                    <a:pt x="301943" y="1136016"/>
                  </a:lnTo>
                  <a:lnTo>
                    <a:pt x="301625" y="1130301"/>
                  </a:lnTo>
                  <a:lnTo>
                    <a:pt x="301943" y="1124903"/>
                  </a:lnTo>
                  <a:lnTo>
                    <a:pt x="302896" y="1119188"/>
                  </a:lnTo>
                  <a:lnTo>
                    <a:pt x="304802" y="1113791"/>
                  </a:lnTo>
                  <a:lnTo>
                    <a:pt x="307025" y="1108711"/>
                  </a:lnTo>
                  <a:lnTo>
                    <a:pt x="309884" y="1103948"/>
                  </a:lnTo>
                  <a:lnTo>
                    <a:pt x="313378" y="1099186"/>
                  </a:lnTo>
                  <a:lnTo>
                    <a:pt x="317190" y="1094741"/>
                  </a:lnTo>
                  <a:lnTo>
                    <a:pt x="321637" y="1091248"/>
                  </a:lnTo>
                  <a:lnTo>
                    <a:pt x="326402" y="1087438"/>
                  </a:lnTo>
                  <a:lnTo>
                    <a:pt x="331485" y="1084263"/>
                  </a:lnTo>
                  <a:lnTo>
                    <a:pt x="337203" y="1081406"/>
                  </a:lnTo>
                  <a:lnTo>
                    <a:pt x="343238" y="1079183"/>
                  </a:lnTo>
                  <a:lnTo>
                    <a:pt x="349273" y="1077278"/>
                  </a:lnTo>
                  <a:lnTo>
                    <a:pt x="355944" y="1076008"/>
                  </a:lnTo>
                  <a:lnTo>
                    <a:pt x="362615" y="1075056"/>
                  </a:lnTo>
                  <a:lnTo>
                    <a:pt x="369286" y="1074738"/>
                  </a:lnTo>
                  <a:close/>
                  <a:moveTo>
                    <a:pt x="1261435" y="965200"/>
                  </a:moveTo>
                  <a:lnTo>
                    <a:pt x="1264624" y="965200"/>
                  </a:lnTo>
                  <a:lnTo>
                    <a:pt x="1267814" y="965200"/>
                  </a:lnTo>
                  <a:lnTo>
                    <a:pt x="1271322" y="965838"/>
                  </a:lnTo>
                  <a:lnTo>
                    <a:pt x="1275149" y="967114"/>
                  </a:lnTo>
                  <a:lnTo>
                    <a:pt x="1278977" y="968390"/>
                  </a:lnTo>
                  <a:lnTo>
                    <a:pt x="1282804" y="969984"/>
                  </a:lnTo>
                  <a:lnTo>
                    <a:pt x="1290777" y="973811"/>
                  </a:lnTo>
                  <a:lnTo>
                    <a:pt x="1298113" y="978277"/>
                  </a:lnTo>
                  <a:lnTo>
                    <a:pt x="1304491" y="982742"/>
                  </a:lnTo>
                  <a:lnTo>
                    <a:pt x="1308637" y="986250"/>
                  </a:lnTo>
                  <a:lnTo>
                    <a:pt x="1312784" y="990715"/>
                  </a:lnTo>
                  <a:lnTo>
                    <a:pt x="1317249" y="997094"/>
                  </a:lnTo>
                  <a:lnTo>
                    <a:pt x="1321395" y="1004429"/>
                  </a:lnTo>
                  <a:lnTo>
                    <a:pt x="1325222" y="1012403"/>
                  </a:lnTo>
                  <a:lnTo>
                    <a:pt x="1326817" y="1016549"/>
                  </a:lnTo>
                  <a:lnTo>
                    <a:pt x="1328092" y="1020057"/>
                  </a:lnTo>
                  <a:lnTo>
                    <a:pt x="1329368" y="1024203"/>
                  </a:lnTo>
                  <a:lnTo>
                    <a:pt x="1330006" y="1027711"/>
                  </a:lnTo>
                  <a:lnTo>
                    <a:pt x="1330325" y="1030901"/>
                  </a:lnTo>
                  <a:lnTo>
                    <a:pt x="1330006" y="1034090"/>
                  </a:lnTo>
                  <a:lnTo>
                    <a:pt x="1329368" y="1036004"/>
                  </a:lnTo>
                  <a:lnTo>
                    <a:pt x="1327774" y="1038236"/>
                  </a:lnTo>
                  <a:lnTo>
                    <a:pt x="1228904" y="1099472"/>
                  </a:lnTo>
                  <a:lnTo>
                    <a:pt x="1226990" y="1101066"/>
                  </a:lnTo>
                  <a:lnTo>
                    <a:pt x="1225396" y="1102342"/>
                  </a:lnTo>
                  <a:lnTo>
                    <a:pt x="1223163" y="1103618"/>
                  </a:lnTo>
                  <a:lnTo>
                    <a:pt x="1220930" y="1104575"/>
                  </a:lnTo>
                  <a:lnTo>
                    <a:pt x="1219017" y="1105213"/>
                  </a:lnTo>
                  <a:lnTo>
                    <a:pt x="1216784" y="1105850"/>
                  </a:lnTo>
                  <a:lnTo>
                    <a:pt x="1212000" y="1106488"/>
                  </a:lnTo>
                  <a:lnTo>
                    <a:pt x="1207854" y="1105850"/>
                  </a:lnTo>
                  <a:lnTo>
                    <a:pt x="1205622" y="1105213"/>
                  </a:lnTo>
                  <a:lnTo>
                    <a:pt x="1203389" y="1104575"/>
                  </a:lnTo>
                  <a:lnTo>
                    <a:pt x="1201475" y="1103618"/>
                  </a:lnTo>
                  <a:lnTo>
                    <a:pt x="1199243" y="1102342"/>
                  </a:lnTo>
                  <a:lnTo>
                    <a:pt x="1197329" y="1101066"/>
                  </a:lnTo>
                  <a:lnTo>
                    <a:pt x="1195735" y="1099472"/>
                  </a:lnTo>
                  <a:lnTo>
                    <a:pt x="1194140" y="1097558"/>
                  </a:lnTo>
                  <a:lnTo>
                    <a:pt x="1192864" y="1095963"/>
                  </a:lnTo>
                  <a:lnTo>
                    <a:pt x="1191588" y="1093731"/>
                  </a:lnTo>
                  <a:lnTo>
                    <a:pt x="1190632" y="1091817"/>
                  </a:lnTo>
                  <a:lnTo>
                    <a:pt x="1189356" y="1087352"/>
                  </a:lnTo>
                  <a:lnTo>
                    <a:pt x="1189037" y="1082887"/>
                  </a:lnTo>
                  <a:lnTo>
                    <a:pt x="1189356" y="1078741"/>
                  </a:lnTo>
                  <a:lnTo>
                    <a:pt x="1190632" y="1074276"/>
                  </a:lnTo>
                  <a:lnTo>
                    <a:pt x="1191588" y="1072043"/>
                  </a:lnTo>
                  <a:lnTo>
                    <a:pt x="1192864" y="1070130"/>
                  </a:lnTo>
                  <a:lnTo>
                    <a:pt x="1194140" y="1068535"/>
                  </a:lnTo>
                  <a:lnTo>
                    <a:pt x="1195735" y="1066621"/>
                  </a:lnTo>
                  <a:lnTo>
                    <a:pt x="1257289" y="967433"/>
                  </a:lnTo>
                  <a:lnTo>
                    <a:pt x="1258884" y="965838"/>
                  </a:lnTo>
                  <a:lnTo>
                    <a:pt x="1261435" y="965200"/>
                  </a:lnTo>
                  <a:close/>
                  <a:moveTo>
                    <a:pt x="346041" y="844550"/>
                  </a:moveTo>
                  <a:lnTo>
                    <a:pt x="350799" y="844550"/>
                  </a:lnTo>
                  <a:lnTo>
                    <a:pt x="658851" y="844550"/>
                  </a:lnTo>
                  <a:lnTo>
                    <a:pt x="663927" y="844550"/>
                  </a:lnTo>
                  <a:lnTo>
                    <a:pt x="669003" y="845185"/>
                  </a:lnTo>
                  <a:lnTo>
                    <a:pt x="673762" y="846773"/>
                  </a:lnTo>
                  <a:lnTo>
                    <a:pt x="678204" y="848043"/>
                  </a:lnTo>
                  <a:lnTo>
                    <a:pt x="682645" y="850265"/>
                  </a:lnTo>
                  <a:lnTo>
                    <a:pt x="686452" y="852805"/>
                  </a:lnTo>
                  <a:lnTo>
                    <a:pt x="690259" y="855345"/>
                  </a:lnTo>
                  <a:lnTo>
                    <a:pt x="693749" y="858838"/>
                  </a:lnTo>
                  <a:lnTo>
                    <a:pt x="697239" y="862330"/>
                  </a:lnTo>
                  <a:lnTo>
                    <a:pt x="699777" y="865823"/>
                  </a:lnTo>
                  <a:lnTo>
                    <a:pt x="702315" y="869950"/>
                  </a:lnTo>
                  <a:lnTo>
                    <a:pt x="704218" y="874395"/>
                  </a:lnTo>
                  <a:lnTo>
                    <a:pt x="705804" y="879158"/>
                  </a:lnTo>
                  <a:lnTo>
                    <a:pt x="707391" y="883920"/>
                  </a:lnTo>
                  <a:lnTo>
                    <a:pt x="708025" y="888683"/>
                  </a:lnTo>
                  <a:lnTo>
                    <a:pt x="708025" y="893763"/>
                  </a:lnTo>
                  <a:lnTo>
                    <a:pt x="708025" y="898843"/>
                  </a:lnTo>
                  <a:lnTo>
                    <a:pt x="707391" y="903605"/>
                  </a:lnTo>
                  <a:lnTo>
                    <a:pt x="705804" y="908368"/>
                  </a:lnTo>
                  <a:lnTo>
                    <a:pt x="704218" y="912495"/>
                  </a:lnTo>
                  <a:lnTo>
                    <a:pt x="702315" y="916940"/>
                  </a:lnTo>
                  <a:lnTo>
                    <a:pt x="699777" y="921068"/>
                  </a:lnTo>
                  <a:lnTo>
                    <a:pt x="697239" y="924878"/>
                  </a:lnTo>
                  <a:lnTo>
                    <a:pt x="693749" y="928370"/>
                  </a:lnTo>
                  <a:lnTo>
                    <a:pt x="690259" y="931545"/>
                  </a:lnTo>
                  <a:lnTo>
                    <a:pt x="686452" y="934403"/>
                  </a:lnTo>
                  <a:lnTo>
                    <a:pt x="682645" y="936943"/>
                  </a:lnTo>
                  <a:lnTo>
                    <a:pt x="678204" y="938848"/>
                  </a:lnTo>
                  <a:lnTo>
                    <a:pt x="673762" y="940753"/>
                  </a:lnTo>
                  <a:lnTo>
                    <a:pt x="669003" y="941705"/>
                  </a:lnTo>
                  <a:lnTo>
                    <a:pt x="663927" y="942658"/>
                  </a:lnTo>
                  <a:lnTo>
                    <a:pt x="658851" y="942975"/>
                  </a:lnTo>
                  <a:lnTo>
                    <a:pt x="350799" y="942975"/>
                  </a:lnTo>
                  <a:lnTo>
                    <a:pt x="346041" y="942658"/>
                  </a:lnTo>
                  <a:lnTo>
                    <a:pt x="340965" y="941705"/>
                  </a:lnTo>
                  <a:lnTo>
                    <a:pt x="336206" y="940753"/>
                  </a:lnTo>
                  <a:lnTo>
                    <a:pt x="331764" y="938848"/>
                  </a:lnTo>
                  <a:lnTo>
                    <a:pt x="327323" y="936943"/>
                  </a:lnTo>
                  <a:lnTo>
                    <a:pt x="323516" y="934403"/>
                  </a:lnTo>
                  <a:lnTo>
                    <a:pt x="319391" y="931545"/>
                  </a:lnTo>
                  <a:lnTo>
                    <a:pt x="316219" y="928370"/>
                  </a:lnTo>
                  <a:lnTo>
                    <a:pt x="312729" y="924878"/>
                  </a:lnTo>
                  <a:lnTo>
                    <a:pt x="309874" y="921068"/>
                  </a:lnTo>
                  <a:lnTo>
                    <a:pt x="307653" y="916940"/>
                  </a:lnTo>
                  <a:lnTo>
                    <a:pt x="305432" y="912495"/>
                  </a:lnTo>
                  <a:lnTo>
                    <a:pt x="303846" y="908368"/>
                  </a:lnTo>
                  <a:lnTo>
                    <a:pt x="302577" y="903605"/>
                  </a:lnTo>
                  <a:lnTo>
                    <a:pt x="301943" y="898843"/>
                  </a:lnTo>
                  <a:lnTo>
                    <a:pt x="301625" y="893763"/>
                  </a:lnTo>
                  <a:lnTo>
                    <a:pt x="301943" y="888683"/>
                  </a:lnTo>
                  <a:lnTo>
                    <a:pt x="302577" y="883920"/>
                  </a:lnTo>
                  <a:lnTo>
                    <a:pt x="303846" y="879158"/>
                  </a:lnTo>
                  <a:lnTo>
                    <a:pt x="305432" y="874395"/>
                  </a:lnTo>
                  <a:lnTo>
                    <a:pt x="307336" y="869950"/>
                  </a:lnTo>
                  <a:lnTo>
                    <a:pt x="309874" y="865823"/>
                  </a:lnTo>
                  <a:lnTo>
                    <a:pt x="312729" y="862330"/>
                  </a:lnTo>
                  <a:lnTo>
                    <a:pt x="316219" y="858838"/>
                  </a:lnTo>
                  <a:lnTo>
                    <a:pt x="319391" y="855345"/>
                  </a:lnTo>
                  <a:lnTo>
                    <a:pt x="323516" y="852805"/>
                  </a:lnTo>
                  <a:lnTo>
                    <a:pt x="327323" y="850265"/>
                  </a:lnTo>
                  <a:lnTo>
                    <a:pt x="331764" y="848043"/>
                  </a:lnTo>
                  <a:lnTo>
                    <a:pt x="336206" y="846773"/>
                  </a:lnTo>
                  <a:lnTo>
                    <a:pt x="340965" y="845185"/>
                  </a:lnTo>
                  <a:lnTo>
                    <a:pt x="346041" y="844550"/>
                  </a:lnTo>
                  <a:close/>
                  <a:moveTo>
                    <a:pt x="344144" y="590550"/>
                  </a:moveTo>
                  <a:lnTo>
                    <a:pt x="960782" y="590550"/>
                  </a:lnTo>
                  <a:lnTo>
                    <a:pt x="966812" y="591185"/>
                  </a:lnTo>
                  <a:lnTo>
                    <a:pt x="973159" y="592138"/>
                  </a:lnTo>
                  <a:lnTo>
                    <a:pt x="978871" y="593725"/>
                  </a:lnTo>
                  <a:lnTo>
                    <a:pt x="984584" y="595630"/>
                  </a:lnTo>
                  <a:lnTo>
                    <a:pt x="990296" y="598488"/>
                  </a:lnTo>
                  <a:lnTo>
                    <a:pt x="995374" y="601345"/>
                  </a:lnTo>
                  <a:lnTo>
                    <a:pt x="1000135" y="604838"/>
                  </a:lnTo>
                  <a:lnTo>
                    <a:pt x="1004260" y="608965"/>
                  </a:lnTo>
                  <a:lnTo>
                    <a:pt x="1008386" y="613410"/>
                  </a:lnTo>
                  <a:lnTo>
                    <a:pt x="1011560" y="617855"/>
                  </a:lnTo>
                  <a:lnTo>
                    <a:pt x="1015051" y="623253"/>
                  </a:lnTo>
                  <a:lnTo>
                    <a:pt x="1017590" y="628650"/>
                  </a:lnTo>
                  <a:lnTo>
                    <a:pt x="1019811" y="634048"/>
                  </a:lnTo>
                  <a:lnTo>
                    <a:pt x="1021081" y="639763"/>
                  </a:lnTo>
                  <a:lnTo>
                    <a:pt x="1021715" y="646113"/>
                  </a:lnTo>
                  <a:lnTo>
                    <a:pt x="1022350" y="652145"/>
                  </a:lnTo>
                  <a:lnTo>
                    <a:pt x="1021715" y="658813"/>
                  </a:lnTo>
                  <a:lnTo>
                    <a:pt x="1021081" y="664528"/>
                  </a:lnTo>
                  <a:lnTo>
                    <a:pt x="1019811" y="670878"/>
                  </a:lnTo>
                  <a:lnTo>
                    <a:pt x="1017590" y="676275"/>
                  </a:lnTo>
                  <a:lnTo>
                    <a:pt x="1015051" y="681673"/>
                  </a:lnTo>
                  <a:lnTo>
                    <a:pt x="1011560" y="686753"/>
                  </a:lnTo>
                  <a:lnTo>
                    <a:pt x="1008386" y="691515"/>
                  </a:lnTo>
                  <a:lnTo>
                    <a:pt x="1004260" y="695960"/>
                  </a:lnTo>
                  <a:lnTo>
                    <a:pt x="1000135" y="700088"/>
                  </a:lnTo>
                  <a:lnTo>
                    <a:pt x="995374" y="703580"/>
                  </a:lnTo>
                  <a:lnTo>
                    <a:pt x="990296" y="706438"/>
                  </a:lnTo>
                  <a:lnTo>
                    <a:pt x="984584" y="708978"/>
                  </a:lnTo>
                  <a:lnTo>
                    <a:pt x="978871" y="711200"/>
                  </a:lnTo>
                  <a:lnTo>
                    <a:pt x="973159" y="712788"/>
                  </a:lnTo>
                  <a:lnTo>
                    <a:pt x="966812" y="713740"/>
                  </a:lnTo>
                  <a:lnTo>
                    <a:pt x="960782" y="714375"/>
                  </a:lnTo>
                  <a:lnTo>
                    <a:pt x="344144" y="714375"/>
                  </a:lnTo>
                  <a:lnTo>
                    <a:pt x="338114" y="713740"/>
                  </a:lnTo>
                  <a:lnTo>
                    <a:pt x="331767" y="712788"/>
                  </a:lnTo>
                  <a:lnTo>
                    <a:pt x="326054" y="711200"/>
                  </a:lnTo>
                  <a:lnTo>
                    <a:pt x="320342" y="708978"/>
                  </a:lnTo>
                  <a:lnTo>
                    <a:pt x="314946" y="706438"/>
                  </a:lnTo>
                  <a:lnTo>
                    <a:pt x="309869" y="703580"/>
                  </a:lnTo>
                  <a:lnTo>
                    <a:pt x="305108" y="700088"/>
                  </a:lnTo>
                  <a:lnTo>
                    <a:pt x="300982" y="695960"/>
                  </a:lnTo>
                  <a:lnTo>
                    <a:pt x="296857" y="691515"/>
                  </a:lnTo>
                  <a:lnTo>
                    <a:pt x="293366" y="686753"/>
                  </a:lnTo>
                  <a:lnTo>
                    <a:pt x="290192" y="681673"/>
                  </a:lnTo>
                  <a:lnTo>
                    <a:pt x="287653" y="676275"/>
                  </a:lnTo>
                  <a:lnTo>
                    <a:pt x="285432" y="670878"/>
                  </a:lnTo>
                  <a:lnTo>
                    <a:pt x="284162" y="664528"/>
                  </a:lnTo>
                  <a:lnTo>
                    <a:pt x="282893" y="658813"/>
                  </a:lnTo>
                  <a:lnTo>
                    <a:pt x="282575" y="652145"/>
                  </a:lnTo>
                  <a:lnTo>
                    <a:pt x="282893" y="646113"/>
                  </a:lnTo>
                  <a:lnTo>
                    <a:pt x="284162" y="639763"/>
                  </a:lnTo>
                  <a:lnTo>
                    <a:pt x="285432" y="634048"/>
                  </a:lnTo>
                  <a:lnTo>
                    <a:pt x="287653" y="628650"/>
                  </a:lnTo>
                  <a:lnTo>
                    <a:pt x="290192" y="623253"/>
                  </a:lnTo>
                  <a:lnTo>
                    <a:pt x="293366" y="617855"/>
                  </a:lnTo>
                  <a:lnTo>
                    <a:pt x="296857" y="613410"/>
                  </a:lnTo>
                  <a:lnTo>
                    <a:pt x="300982" y="608965"/>
                  </a:lnTo>
                  <a:lnTo>
                    <a:pt x="305108" y="604838"/>
                  </a:lnTo>
                  <a:lnTo>
                    <a:pt x="309869" y="601345"/>
                  </a:lnTo>
                  <a:lnTo>
                    <a:pt x="314946" y="598488"/>
                  </a:lnTo>
                  <a:lnTo>
                    <a:pt x="320342" y="595630"/>
                  </a:lnTo>
                  <a:lnTo>
                    <a:pt x="326054" y="593725"/>
                  </a:lnTo>
                  <a:lnTo>
                    <a:pt x="331767" y="592138"/>
                  </a:lnTo>
                  <a:lnTo>
                    <a:pt x="338114" y="591185"/>
                  </a:lnTo>
                  <a:lnTo>
                    <a:pt x="344144" y="590550"/>
                  </a:lnTo>
                  <a:close/>
                  <a:moveTo>
                    <a:pt x="1750865" y="411163"/>
                  </a:moveTo>
                  <a:lnTo>
                    <a:pt x="1754043" y="411481"/>
                  </a:lnTo>
                  <a:lnTo>
                    <a:pt x="1757540" y="411798"/>
                  </a:lnTo>
                  <a:lnTo>
                    <a:pt x="1760718" y="413068"/>
                  </a:lnTo>
                  <a:lnTo>
                    <a:pt x="1764214" y="414021"/>
                  </a:lnTo>
                  <a:lnTo>
                    <a:pt x="1767710" y="414973"/>
                  </a:lnTo>
                  <a:lnTo>
                    <a:pt x="1770889" y="416878"/>
                  </a:lnTo>
                  <a:lnTo>
                    <a:pt x="1777563" y="421006"/>
                  </a:lnTo>
                  <a:lnTo>
                    <a:pt x="1784555" y="425768"/>
                  </a:lnTo>
                  <a:lnTo>
                    <a:pt x="1790912" y="431166"/>
                  </a:lnTo>
                  <a:lnTo>
                    <a:pt x="1797904" y="437198"/>
                  </a:lnTo>
                  <a:lnTo>
                    <a:pt x="1812207" y="451486"/>
                  </a:lnTo>
                  <a:lnTo>
                    <a:pt x="1827145" y="466408"/>
                  </a:lnTo>
                  <a:lnTo>
                    <a:pt x="1836680" y="476251"/>
                  </a:lnTo>
                  <a:lnTo>
                    <a:pt x="1851935" y="491173"/>
                  </a:lnTo>
                  <a:lnTo>
                    <a:pt x="1865920" y="505461"/>
                  </a:lnTo>
                  <a:lnTo>
                    <a:pt x="1872277" y="512446"/>
                  </a:lnTo>
                  <a:lnTo>
                    <a:pt x="1877680" y="519431"/>
                  </a:lnTo>
                  <a:lnTo>
                    <a:pt x="1882447" y="525781"/>
                  </a:lnTo>
                  <a:lnTo>
                    <a:pt x="1886579" y="532766"/>
                  </a:lnTo>
                  <a:lnTo>
                    <a:pt x="1888486" y="536258"/>
                  </a:lnTo>
                  <a:lnTo>
                    <a:pt x="1889439" y="539433"/>
                  </a:lnTo>
                  <a:lnTo>
                    <a:pt x="1891029" y="542608"/>
                  </a:lnTo>
                  <a:lnTo>
                    <a:pt x="1891664" y="546101"/>
                  </a:lnTo>
                  <a:lnTo>
                    <a:pt x="1891982" y="549593"/>
                  </a:lnTo>
                  <a:lnTo>
                    <a:pt x="1892300" y="552768"/>
                  </a:lnTo>
                  <a:lnTo>
                    <a:pt x="1892300" y="556261"/>
                  </a:lnTo>
                  <a:lnTo>
                    <a:pt x="1891664" y="559753"/>
                  </a:lnTo>
                  <a:lnTo>
                    <a:pt x="1891029" y="562928"/>
                  </a:lnTo>
                  <a:lnTo>
                    <a:pt x="1889757" y="566738"/>
                  </a:lnTo>
                  <a:lnTo>
                    <a:pt x="1888486" y="570231"/>
                  </a:lnTo>
                  <a:lnTo>
                    <a:pt x="1886261" y="574041"/>
                  </a:lnTo>
                  <a:lnTo>
                    <a:pt x="1884036" y="577533"/>
                  </a:lnTo>
                  <a:lnTo>
                    <a:pt x="1881176" y="581343"/>
                  </a:lnTo>
                  <a:lnTo>
                    <a:pt x="1877680" y="585153"/>
                  </a:lnTo>
                  <a:lnTo>
                    <a:pt x="1874184" y="588963"/>
                  </a:lnTo>
                  <a:lnTo>
                    <a:pt x="1476895" y="985838"/>
                  </a:lnTo>
                  <a:lnTo>
                    <a:pt x="1472763" y="989966"/>
                  </a:lnTo>
                  <a:lnTo>
                    <a:pt x="1468313" y="993458"/>
                  </a:lnTo>
                  <a:lnTo>
                    <a:pt x="1464182" y="996633"/>
                  </a:lnTo>
                  <a:lnTo>
                    <a:pt x="1459732" y="999808"/>
                  </a:lnTo>
                  <a:lnTo>
                    <a:pt x="1455282" y="1002348"/>
                  </a:lnTo>
                  <a:lnTo>
                    <a:pt x="1450515" y="1004888"/>
                  </a:lnTo>
                  <a:lnTo>
                    <a:pt x="1446065" y="1007111"/>
                  </a:lnTo>
                  <a:lnTo>
                    <a:pt x="1440980" y="1009016"/>
                  </a:lnTo>
                  <a:lnTo>
                    <a:pt x="1436212" y="1010921"/>
                  </a:lnTo>
                  <a:lnTo>
                    <a:pt x="1431445" y="1012826"/>
                  </a:lnTo>
                  <a:lnTo>
                    <a:pt x="1426360" y="1013778"/>
                  </a:lnTo>
                  <a:lnTo>
                    <a:pt x="1421274" y="1015366"/>
                  </a:lnTo>
                  <a:lnTo>
                    <a:pt x="1416507" y="1016001"/>
                  </a:lnTo>
                  <a:lnTo>
                    <a:pt x="1411422" y="1016953"/>
                  </a:lnTo>
                  <a:lnTo>
                    <a:pt x="1406336" y="1017271"/>
                  </a:lnTo>
                  <a:lnTo>
                    <a:pt x="1401569" y="1017588"/>
                  </a:lnTo>
                  <a:lnTo>
                    <a:pt x="1396484" y="1017588"/>
                  </a:lnTo>
                  <a:lnTo>
                    <a:pt x="1391716" y="1017271"/>
                  </a:lnTo>
                  <a:lnTo>
                    <a:pt x="1386949" y="1016953"/>
                  </a:lnTo>
                  <a:lnTo>
                    <a:pt x="1382499" y="1015683"/>
                  </a:lnTo>
                  <a:lnTo>
                    <a:pt x="1377731" y="1015048"/>
                  </a:lnTo>
                  <a:lnTo>
                    <a:pt x="1373282" y="1013461"/>
                  </a:lnTo>
                  <a:lnTo>
                    <a:pt x="1368832" y="1012191"/>
                  </a:lnTo>
                  <a:lnTo>
                    <a:pt x="1364700" y="1010286"/>
                  </a:lnTo>
                  <a:lnTo>
                    <a:pt x="1360886" y="1008063"/>
                  </a:lnTo>
                  <a:lnTo>
                    <a:pt x="1357072" y="1005523"/>
                  </a:lnTo>
                  <a:lnTo>
                    <a:pt x="1353576" y="1002983"/>
                  </a:lnTo>
                  <a:lnTo>
                    <a:pt x="1350080" y="1000126"/>
                  </a:lnTo>
                  <a:lnTo>
                    <a:pt x="1347220" y="996633"/>
                  </a:lnTo>
                  <a:lnTo>
                    <a:pt x="1344359" y="993458"/>
                  </a:lnTo>
                  <a:lnTo>
                    <a:pt x="1341817" y="989331"/>
                  </a:lnTo>
                  <a:lnTo>
                    <a:pt x="1339274" y="985521"/>
                  </a:lnTo>
                  <a:lnTo>
                    <a:pt x="1337367" y="981076"/>
                  </a:lnTo>
                  <a:lnTo>
                    <a:pt x="1335778" y="976313"/>
                  </a:lnTo>
                  <a:lnTo>
                    <a:pt x="1326561" y="967106"/>
                  </a:lnTo>
                  <a:lnTo>
                    <a:pt x="1322111" y="965518"/>
                  </a:lnTo>
                  <a:lnTo>
                    <a:pt x="1317979" y="963296"/>
                  </a:lnTo>
                  <a:lnTo>
                    <a:pt x="1314165" y="961073"/>
                  </a:lnTo>
                  <a:lnTo>
                    <a:pt x="1310351" y="958851"/>
                  </a:lnTo>
                  <a:lnTo>
                    <a:pt x="1307173" y="956311"/>
                  </a:lnTo>
                  <a:lnTo>
                    <a:pt x="1303995" y="953453"/>
                  </a:lnTo>
                  <a:lnTo>
                    <a:pt x="1301134" y="950913"/>
                  </a:lnTo>
                  <a:lnTo>
                    <a:pt x="1298274" y="948056"/>
                  </a:lnTo>
                  <a:lnTo>
                    <a:pt x="1295731" y="944563"/>
                  </a:lnTo>
                  <a:lnTo>
                    <a:pt x="1293824" y="941706"/>
                  </a:lnTo>
                  <a:lnTo>
                    <a:pt x="1291599" y="938531"/>
                  </a:lnTo>
                  <a:lnTo>
                    <a:pt x="1289692" y="935038"/>
                  </a:lnTo>
                  <a:lnTo>
                    <a:pt x="1288103" y="931546"/>
                  </a:lnTo>
                  <a:lnTo>
                    <a:pt x="1286832" y="928371"/>
                  </a:lnTo>
                  <a:lnTo>
                    <a:pt x="1284607" y="921068"/>
                  </a:lnTo>
                  <a:lnTo>
                    <a:pt x="1283336" y="913448"/>
                  </a:lnTo>
                  <a:lnTo>
                    <a:pt x="1282700" y="905511"/>
                  </a:lnTo>
                  <a:lnTo>
                    <a:pt x="1283018" y="897573"/>
                  </a:lnTo>
                  <a:lnTo>
                    <a:pt x="1283971" y="889953"/>
                  </a:lnTo>
                  <a:lnTo>
                    <a:pt x="1285560" y="882016"/>
                  </a:lnTo>
                  <a:lnTo>
                    <a:pt x="1287785" y="874078"/>
                  </a:lnTo>
                  <a:lnTo>
                    <a:pt x="1290646" y="866141"/>
                  </a:lnTo>
                  <a:lnTo>
                    <a:pt x="1294142" y="858521"/>
                  </a:lnTo>
                  <a:lnTo>
                    <a:pt x="1298909" y="849948"/>
                  </a:lnTo>
                  <a:lnTo>
                    <a:pt x="1304313" y="841376"/>
                  </a:lnTo>
                  <a:lnTo>
                    <a:pt x="1310351" y="833756"/>
                  </a:lnTo>
                  <a:lnTo>
                    <a:pt x="1317026" y="826136"/>
                  </a:lnTo>
                  <a:lnTo>
                    <a:pt x="1714315" y="429261"/>
                  </a:lnTo>
                  <a:lnTo>
                    <a:pt x="1718446" y="425768"/>
                  </a:lnTo>
                  <a:lnTo>
                    <a:pt x="1721943" y="422276"/>
                  </a:lnTo>
                  <a:lnTo>
                    <a:pt x="1726074" y="419736"/>
                  </a:lnTo>
                  <a:lnTo>
                    <a:pt x="1729571" y="417196"/>
                  </a:lnTo>
                  <a:lnTo>
                    <a:pt x="1733384" y="415608"/>
                  </a:lnTo>
                  <a:lnTo>
                    <a:pt x="1736881" y="414021"/>
                  </a:lnTo>
                  <a:lnTo>
                    <a:pt x="1740377" y="412433"/>
                  </a:lnTo>
                  <a:lnTo>
                    <a:pt x="1743873" y="411798"/>
                  </a:lnTo>
                  <a:lnTo>
                    <a:pt x="1747051" y="411481"/>
                  </a:lnTo>
                  <a:lnTo>
                    <a:pt x="1750865" y="411163"/>
                  </a:lnTo>
                  <a:close/>
                  <a:moveTo>
                    <a:pt x="198373" y="319088"/>
                  </a:moveTo>
                  <a:lnTo>
                    <a:pt x="1557783" y="319088"/>
                  </a:lnTo>
                  <a:lnTo>
                    <a:pt x="1453042" y="423822"/>
                  </a:lnTo>
                  <a:lnTo>
                    <a:pt x="315492" y="423822"/>
                  </a:lnTo>
                  <a:lnTo>
                    <a:pt x="305336" y="424140"/>
                  </a:lnTo>
                  <a:lnTo>
                    <a:pt x="295179" y="424774"/>
                  </a:lnTo>
                  <a:lnTo>
                    <a:pt x="285340" y="426361"/>
                  </a:lnTo>
                  <a:lnTo>
                    <a:pt x="275500" y="427631"/>
                  </a:lnTo>
                  <a:lnTo>
                    <a:pt x="265979" y="429852"/>
                  </a:lnTo>
                  <a:lnTo>
                    <a:pt x="256457" y="433026"/>
                  </a:lnTo>
                  <a:lnTo>
                    <a:pt x="247570" y="435882"/>
                  </a:lnTo>
                  <a:lnTo>
                    <a:pt x="238365" y="439374"/>
                  </a:lnTo>
                  <a:lnTo>
                    <a:pt x="229478" y="443499"/>
                  </a:lnTo>
                  <a:lnTo>
                    <a:pt x="221226" y="447943"/>
                  </a:lnTo>
                  <a:lnTo>
                    <a:pt x="212973" y="452703"/>
                  </a:lnTo>
                  <a:lnTo>
                    <a:pt x="204721" y="457781"/>
                  </a:lnTo>
                  <a:lnTo>
                    <a:pt x="196786" y="463494"/>
                  </a:lnTo>
                  <a:lnTo>
                    <a:pt x="189486" y="469207"/>
                  </a:lnTo>
                  <a:lnTo>
                    <a:pt x="182186" y="475554"/>
                  </a:lnTo>
                  <a:lnTo>
                    <a:pt x="175203" y="481902"/>
                  </a:lnTo>
                  <a:lnTo>
                    <a:pt x="168855" y="488884"/>
                  </a:lnTo>
                  <a:lnTo>
                    <a:pt x="162507" y="496184"/>
                  </a:lnTo>
                  <a:lnTo>
                    <a:pt x="156794" y="503483"/>
                  </a:lnTo>
                  <a:lnTo>
                    <a:pt x="151398" y="511100"/>
                  </a:lnTo>
                  <a:lnTo>
                    <a:pt x="145685" y="519670"/>
                  </a:lnTo>
                  <a:lnTo>
                    <a:pt x="140924" y="527604"/>
                  </a:lnTo>
                  <a:lnTo>
                    <a:pt x="136798" y="536490"/>
                  </a:lnTo>
                  <a:lnTo>
                    <a:pt x="132672" y="545060"/>
                  </a:lnTo>
                  <a:lnTo>
                    <a:pt x="129498" y="554263"/>
                  </a:lnTo>
                  <a:lnTo>
                    <a:pt x="126007" y="563150"/>
                  </a:lnTo>
                  <a:lnTo>
                    <a:pt x="123468" y="572671"/>
                  </a:lnTo>
                  <a:lnTo>
                    <a:pt x="121246" y="582193"/>
                  </a:lnTo>
                  <a:lnTo>
                    <a:pt x="119659" y="592031"/>
                  </a:lnTo>
                  <a:lnTo>
                    <a:pt x="118072" y="601870"/>
                  </a:lnTo>
                  <a:lnTo>
                    <a:pt x="117437" y="612026"/>
                  </a:lnTo>
                  <a:lnTo>
                    <a:pt x="117437" y="622182"/>
                  </a:lnTo>
                  <a:lnTo>
                    <a:pt x="117437" y="1633658"/>
                  </a:lnTo>
                  <a:lnTo>
                    <a:pt x="117437" y="1643814"/>
                  </a:lnTo>
                  <a:lnTo>
                    <a:pt x="118072" y="1653970"/>
                  </a:lnTo>
                  <a:lnTo>
                    <a:pt x="119659" y="1663808"/>
                  </a:lnTo>
                  <a:lnTo>
                    <a:pt x="121246" y="1673647"/>
                  </a:lnTo>
                  <a:lnTo>
                    <a:pt x="123468" y="1683168"/>
                  </a:lnTo>
                  <a:lnTo>
                    <a:pt x="126007" y="1692689"/>
                  </a:lnTo>
                  <a:lnTo>
                    <a:pt x="129498" y="1701576"/>
                  </a:lnTo>
                  <a:lnTo>
                    <a:pt x="132672" y="1710780"/>
                  </a:lnTo>
                  <a:lnTo>
                    <a:pt x="136798" y="1719666"/>
                  </a:lnTo>
                  <a:lnTo>
                    <a:pt x="140924" y="1728235"/>
                  </a:lnTo>
                  <a:lnTo>
                    <a:pt x="145685" y="1736170"/>
                  </a:lnTo>
                  <a:lnTo>
                    <a:pt x="151398" y="1744739"/>
                  </a:lnTo>
                  <a:lnTo>
                    <a:pt x="156794" y="1752356"/>
                  </a:lnTo>
                  <a:lnTo>
                    <a:pt x="162507" y="1759656"/>
                  </a:lnTo>
                  <a:lnTo>
                    <a:pt x="168855" y="1766955"/>
                  </a:lnTo>
                  <a:lnTo>
                    <a:pt x="175203" y="1773938"/>
                  </a:lnTo>
                  <a:lnTo>
                    <a:pt x="182186" y="1780285"/>
                  </a:lnTo>
                  <a:lnTo>
                    <a:pt x="189486" y="1786633"/>
                  </a:lnTo>
                  <a:lnTo>
                    <a:pt x="196786" y="1792345"/>
                  </a:lnTo>
                  <a:lnTo>
                    <a:pt x="204721" y="1798375"/>
                  </a:lnTo>
                  <a:lnTo>
                    <a:pt x="212973" y="1803453"/>
                  </a:lnTo>
                  <a:lnTo>
                    <a:pt x="221226" y="1808214"/>
                  </a:lnTo>
                  <a:lnTo>
                    <a:pt x="229478" y="1812340"/>
                  </a:lnTo>
                  <a:lnTo>
                    <a:pt x="238365" y="1816466"/>
                  </a:lnTo>
                  <a:lnTo>
                    <a:pt x="247570" y="1819640"/>
                  </a:lnTo>
                  <a:lnTo>
                    <a:pt x="256457" y="1823131"/>
                  </a:lnTo>
                  <a:lnTo>
                    <a:pt x="265979" y="1825670"/>
                  </a:lnTo>
                  <a:lnTo>
                    <a:pt x="275500" y="1827891"/>
                  </a:lnTo>
                  <a:lnTo>
                    <a:pt x="285340" y="1829478"/>
                  </a:lnTo>
                  <a:lnTo>
                    <a:pt x="295179" y="1831065"/>
                  </a:lnTo>
                  <a:lnTo>
                    <a:pt x="305336" y="1831700"/>
                  </a:lnTo>
                  <a:lnTo>
                    <a:pt x="315492" y="1831700"/>
                  </a:lnTo>
                  <a:lnTo>
                    <a:pt x="1632371" y="1831700"/>
                  </a:lnTo>
                  <a:lnTo>
                    <a:pt x="1642527" y="1831700"/>
                  </a:lnTo>
                  <a:lnTo>
                    <a:pt x="1652367" y="1831065"/>
                  </a:lnTo>
                  <a:lnTo>
                    <a:pt x="1662523" y="1829478"/>
                  </a:lnTo>
                  <a:lnTo>
                    <a:pt x="1672045" y="1827891"/>
                  </a:lnTo>
                  <a:lnTo>
                    <a:pt x="1681885" y="1825670"/>
                  </a:lnTo>
                  <a:lnTo>
                    <a:pt x="1691089" y="1823131"/>
                  </a:lnTo>
                  <a:lnTo>
                    <a:pt x="1700611" y="1819640"/>
                  </a:lnTo>
                  <a:lnTo>
                    <a:pt x="1709181" y="1816466"/>
                  </a:lnTo>
                  <a:lnTo>
                    <a:pt x="1718385" y="1812340"/>
                  </a:lnTo>
                  <a:lnTo>
                    <a:pt x="1726637" y="1808214"/>
                  </a:lnTo>
                  <a:lnTo>
                    <a:pt x="1735207" y="1803453"/>
                  </a:lnTo>
                  <a:lnTo>
                    <a:pt x="1743142" y="1798375"/>
                  </a:lnTo>
                  <a:lnTo>
                    <a:pt x="1750760" y="1792345"/>
                  </a:lnTo>
                  <a:lnTo>
                    <a:pt x="1758377" y="1786633"/>
                  </a:lnTo>
                  <a:lnTo>
                    <a:pt x="1765677" y="1780285"/>
                  </a:lnTo>
                  <a:lnTo>
                    <a:pt x="1772660" y="1773938"/>
                  </a:lnTo>
                  <a:lnTo>
                    <a:pt x="1779325" y="1766955"/>
                  </a:lnTo>
                  <a:lnTo>
                    <a:pt x="1785356" y="1759973"/>
                  </a:lnTo>
                  <a:lnTo>
                    <a:pt x="1791069" y="1752356"/>
                  </a:lnTo>
                  <a:lnTo>
                    <a:pt x="1796782" y="1744739"/>
                  </a:lnTo>
                  <a:lnTo>
                    <a:pt x="1801861" y="1736805"/>
                  </a:lnTo>
                  <a:lnTo>
                    <a:pt x="1806621" y="1728235"/>
                  </a:lnTo>
                  <a:lnTo>
                    <a:pt x="1810748" y="1719666"/>
                  </a:lnTo>
                  <a:lnTo>
                    <a:pt x="1814874" y="1710780"/>
                  </a:lnTo>
                  <a:lnTo>
                    <a:pt x="1818683" y="1702211"/>
                  </a:lnTo>
                  <a:lnTo>
                    <a:pt x="1821857" y="1692689"/>
                  </a:lnTo>
                  <a:lnTo>
                    <a:pt x="1824396" y="1683168"/>
                  </a:lnTo>
                  <a:lnTo>
                    <a:pt x="1826617" y="1673647"/>
                  </a:lnTo>
                  <a:lnTo>
                    <a:pt x="1828522" y="1663808"/>
                  </a:lnTo>
                  <a:lnTo>
                    <a:pt x="1829474" y="1653970"/>
                  </a:lnTo>
                  <a:lnTo>
                    <a:pt x="1830109" y="1643814"/>
                  </a:lnTo>
                  <a:lnTo>
                    <a:pt x="1830426" y="1633658"/>
                  </a:lnTo>
                  <a:lnTo>
                    <a:pt x="1830426" y="1113162"/>
                  </a:lnTo>
                  <a:lnTo>
                    <a:pt x="1830426" y="773570"/>
                  </a:lnTo>
                  <a:lnTo>
                    <a:pt x="1947863" y="656458"/>
                  </a:lnTo>
                  <a:lnTo>
                    <a:pt x="1947863" y="1738391"/>
                  </a:lnTo>
                  <a:lnTo>
                    <a:pt x="1947546" y="1748865"/>
                  </a:lnTo>
                  <a:lnTo>
                    <a:pt x="1946911" y="1758704"/>
                  </a:lnTo>
                  <a:lnTo>
                    <a:pt x="1945324" y="1768860"/>
                  </a:lnTo>
                  <a:lnTo>
                    <a:pt x="1943419" y="1778063"/>
                  </a:lnTo>
                  <a:lnTo>
                    <a:pt x="1941198" y="1787902"/>
                  </a:lnTo>
                  <a:lnTo>
                    <a:pt x="1938659" y="1797423"/>
                  </a:lnTo>
                  <a:lnTo>
                    <a:pt x="1935802" y="1806627"/>
                  </a:lnTo>
                  <a:lnTo>
                    <a:pt x="1932311" y="1815831"/>
                  </a:lnTo>
                  <a:lnTo>
                    <a:pt x="1928184" y="1824400"/>
                  </a:lnTo>
                  <a:lnTo>
                    <a:pt x="1923741" y="1832969"/>
                  </a:lnTo>
                  <a:lnTo>
                    <a:pt x="1918980" y="1841221"/>
                  </a:lnTo>
                  <a:lnTo>
                    <a:pt x="1913902" y="1849156"/>
                  </a:lnTo>
                  <a:lnTo>
                    <a:pt x="1908188" y="1856773"/>
                  </a:lnTo>
                  <a:lnTo>
                    <a:pt x="1902475" y="1864707"/>
                  </a:lnTo>
                  <a:lnTo>
                    <a:pt x="1896127" y="1871689"/>
                  </a:lnTo>
                  <a:lnTo>
                    <a:pt x="1889462" y="1878671"/>
                  </a:lnTo>
                  <a:lnTo>
                    <a:pt x="1882797" y="1885336"/>
                  </a:lnTo>
                  <a:lnTo>
                    <a:pt x="1875497" y="1891366"/>
                  </a:lnTo>
                  <a:lnTo>
                    <a:pt x="1868197" y="1897397"/>
                  </a:lnTo>
                  <a:lnTo>
                    <a:pt x="1860579" y="1902792"/>
                  </a:lnTo>
                  <a:lnTo>
                    <a:pt x="1852327" y="1907870"/>
                  </a:lnTo>
                  <a:lnTo>
                    <a:pt x="1844074" y="1912631"/>
                  </a:lnTo>
                  <a:lnTo>
                    <a:pt x="1835187" y="1917074"/>
                  </a:lnTo>
                  <a:lnTo>
                    <a:pt x="1826617" y="1920882"/>
                  </a:lnTo>
                  <a:lnTo>
                    <a:pt x="1817413" y="1924691"/>
                  </a:lnTo>
                  <a:lnTo>
                    <a:pt x="1808209" y="1927865"/>
                  </a:lnTo>
                  <a:lnTo>
                    <a:pt x="1799004" y="1930404"/>
                  </a:lnTo>
                  <a:lnTo>
                    <a:pt x="1789482" y="1932625"/>
                  </a:lnTo>
                  <a:lnTo>
                    <a:pt x="1779643" y="1934530"/>
                  </a:lnTo>
                  <a:lnTo>
                    <a:pt x="1769803" y="1935482"/>
                  </a:lnTo>
                  <a:lnTo>
                    <a:pt x="1759647" y="1936434"/>
                  </a:lnTo>
                  <a:lnTo>
                    <a:pt x="1749173" y="1936751"/>
                  </a:lnTo>
                  <a:lnTo>
                    <a:pt x="198373" y="1936751"/>
                  </a:lnTo>
                  <a:lnTo>
                    <a:pt x="188216" y="1936434"/>
                  </a:lnTo>
                  <a:lnTo>
                    <a:pt x="178377" y="1935482"/>
                  </a:lnTo>
                  <a:lnTo>
                    <a:pt x="168538" y="1934530"/>
                  </a:lnTo>
                  <a:lnTo>
                    <a:pt x="158699" y="1932625"/>
                  </a:lnTo>
                  <a:lnTo>
                    <a:pt x="148859" y="1930404"/>
                  </a:lnTo>
                  <a:lnTo>
                    <a:pt x="139655" y="1927865"/>
                  </a:lnTo>
                  <a:lnTo>
                    <a:pt x="130133" y="1924691"/>
                  </a:lnTo>
                  <a:lnTo>
                    <a:pt x="121246" y="1920882"/>
                  </a:lnTo>
                  <a:lnTo>
                    <a:pt x="112359" y="1917074"/>
                  </a:lnTo>
                  <a:lnTo>
                    <a:pt x="103789" y="1912631"/>
                  </a:lnTo>
                  <a:lnTo>
                    <a:pt x="95537" y="1907870"/>
                  </a:lnTo>
                  <a:lnTo>
                    <a:pt x="87602" y="1902792"/>
                  </a:lnTo>
                  <a:lnTo>
                    <a:pt x="79984" y="1897397"/>
                  </a:lnTo>
                  <a:lnTo>
                    <a:pt x="72049" y="1891366"/>
                  </a:lnTo>
                  <a:lnTo>
                    <a:pt x="65067" y="1885336"/>
                  </a:lnTo>
                  <a:lnTo>
                    <a:pt x="58084" y="1878671"/>
                  </a:lnTo>
                  <a:lnTo>
                    <a:pt x="51418" y="1871689"/>
                  </a:lnTo>
                  <a:lnTo>
                    <a:pt x="45388" y="1864707"/>
                  </a:lnTo>
                  <a:lnTo>
                    <a:pt x="39357" y="1856773"/>
                  </a:lnTo>
                  <a:lnTo>
                    <a:pt x="33962" y="1849156"/>
                  </a:lnTo>
                  <a:lnTo>
                    <a:pt x="28883" y="1841221"/>
                  </a:lnTo>
                  <a:lnTo>
                    <a:pt x="24122" y="1832969"/>
                  </a:lnTo>
                  <a:lnTo>
                    <a:pt x="19679" y="1824400"/>
                  </a:lnTo>
                  <a:lnTo>
                    <a:pt x="15870" y="1815831"/>
                  </a:lnTo>
                  <a:lnTo>
                    <a:pt x="12061" y="1806627"/>
                  </a:lnTo>
                  <a:lnTo>
                    <a:pt x="8887" y="1797423"/>
                  </a:lnTo>
                  <a:lnTo>
                    <a:pt x="6348" y="1787902"/>
                  </a:lnTo>
                  <a:lnTo>
                    <a:pt x="4126" y="1778063"/>
                  </a:lnTo>
                  <a:lnTo>
                    <a:pt x="2222" y="1768860"/>
                  </a:lnTo>
                  <a:lnTo>
                    <a:pt x="1270" y="1758704"/>
                  </a:lnTo>
                  <a:lnTo>
                    <a:pt x="318" y="1748865"/>
                  </a:lnTo>
                  <a:lnTo>
                    <a:pt x="0" y="1738391"/>
                  </a:lnTo>
                  <a:lnTo>
                    <a:pt x="0" y="517448"/>
                  </a:lnTo>
                  <a:lnTo>
                    <a:pt x="318" y="507292"/>
                  </a:lnTo>
                  <a:lnTo>
                    <a:pt x="1270" y="497453"/>
                  </a:lnTo>
                  <a:lnTo>
                    <a:pt x="2222" y="487297"/>
                  </a:lnTo>
                  <a:lnTo>
                    <a:pt x="4126" y="477776"/>
                  </a:lnTo>
                  <a:lnTo>
                    <a:pt x="6348" y="467937"/>
                  </a:lnTo>
                  <a:lnTo>
                    <a:pt x="8887" y="458416"/>
                  </a:lnTo>
                  <a:lnTo>
                    <a:pt x="12061" y="449212"/>
                  </a:lnTo>
                  <a:lnTo>
                    <a:pt x="15870" y="440008"/>
                  </a:lnTo>
                  <a:lnTo>
                    <a:pt x="19679" y="431439"/>
                  </a:lnTo>
                  <a:lnTo>
                    <a:pt x="24122" y="423187"/>
                  </a:lnTo>
                  <a:lnTo>
                    <a:pt x="28883" y="414618"/>
                  </a:lnTo>
                  <a:lnTo>
                    <a:pt x="33962" y="406684"/>
                  </a:lnTo>
                  <a:lnTo>
                    <a:pt x="39357" y="399067"/>
                  </a:lnTo>
                  <a:lnTo>
                    <a:pt x="45388" y="391450"/>
                  </a:lnTo>
                  <a:lnTo>
                    <a:pt x="51418" y="384150"/>
                  </a:lnTo>
                  <a:lnTo>
                    <a:pt x="58084" y="377168"/>
                  </a:lnTo>
                  <a:lnTo>
                    <a:pt x="65067" y="370503"/>
                  </a:lnTo>
                  <a:lnTo>
                    <a:pt x="72049" y="364473"/>
                  </a:lnTo>
                  <a:lnTo>
                    <a:pt x="79984" y="358443"/>
                  </a:lnTo>
                  <a:lnTo>
                    <a:pt x="87602" y="353047"/>
                  </a:lnTo>
                  <a:lnTo>
                    <a:pt x="95537" y="347969"/>
                  </a:lnTo>
                  <a:lnTo>
                    <a:pt x="103789" y="343209"/>
                  </a:lnTo>
                  <a:lnTo>
                    <a:pt x="112359" y="338766"/>
                  </a:lnTo>
                  <a:lnTo>
                    <a:pt x="121246" y="334957"/>
                  </a:lnTo>
                  <a:lnTo>
                    <a:pt x="130133" y="331149"/>
                  </a:lnTo>
                  <a:lnTo>
                    <a:pt x="139655" y="328292"/>
                  </a:lnTo>
                  <a:lnTo>
                    <a:pt x="148859" y="325436"/>
                  </a:lnTo>
                  <a:lnTo>
                    <a:pt x="158699" y="323214"/>
                  </a:lnTo>
                  <a:lnTo>
                    <a:pt x="168538" y="321310"/>
                  </a:lnTo>
                  <a:lnTo>
                    <a:pt x="178377" y="320358"/>
                  </a:lnTo>
                  <a:lnTo>
                    <a:pt x="188216" y="319723"/>
                  </a:lnTo>
                  <a:lnTo>
                    <a:pt x="198373" y="319088"/>
                  </a:lnTo>
                  <a:close/>
                  <a:moveTo>
                    <a:pt x="2076641" y="106363"/>
                  </a:moveTo>
                  <a:lnTo>
                    <a:pt x="2082030" y="106363"/>
                  </a:lnTo>
                  <a:lnTo>
                    <a:pt x="2087102" y="106363"/>
                  </a:lnTo>
                  <a:lnTo>
                    <a:pt x="2092174" y="106679"/>
                  </a:lnTo>
                  <a:lnTo>
                    <a:pt x="2097246" y="107313"/>
                  </a:lnTo>
                  <a:lnTo>
                    <a:pt x="2102318" y="108263"/>
                  </a:lnTo>
                  <a:lnTo>
                    <a:pt x="2107390" y="109213"/>
                  </a:lnTo>
                  <a:lnTo>
                    <a:pt x="2112145" y="110797"/>
                  </a:lnTo>
                  <a:lnTo>
                    <a:pt x="2117217" y="112064"/>
                  </a:lnTo>
                  <a:lnTo>
                    <a:pt x="2121972" y="113965"/>
                  </a:lnTo>
                  <a:lnTo>
                    <a:pt x="2126727" y="116182"/>
                  </a:lnTo>
                  <a:lnTo>
                    <a:pt x="2131482" y="118399"/>
                  </a:lnTo>
                  <a:lnTo>
                    <a:pt x="2136237" y="120933"/>
                  </a:lnTo>
                  <a:lnTo>
                    <a:pt x="2140358" y="123784"/>
                  </a:lnTo>
                  <a:lnTo>
                    <a:pt x="2144796" y="126634"/>
                  </a:lnTo>
                  <a:lnTo>
                    <a:pt x="2148916" y="130119"/>
                  </a:lnTo>
                  <a:lnTo>
                    <a:pt x="2153354" y="133603"/>
                  </a:lnTo>
                  <a:lnTo>
                    <a:pt x="2157158" y="137087"/>
                  </a:lnTo>
                  <a:lnTo>
                    <a:pt x="2166351" y="146589"/>
                  </a:lnTo>
                  <a:lnTo>
                    <a:pt x="2169838" y="150707"/>
                  </a:lnTo>
                  <a:lnTo>
                    <a:pt x="2173642" y="154825"/>
                  </a:lnTo>
                  <a:lnTo>
                    <a:pt x="2176812" y="158626"/>
                  </a:lnTo>
                  <a:lnTo>
                    <a:pt x="2179665" y="163060"/>
                  </a:lnTo>
                  <a:lnTo>
                    <a:pt x="2182835" y="167811"/>
                  </a:lnTo>
                  <a:lnTo>
                    <a:pt x="2185371" y="172246"/>
                  </a:lnTo>
                  <a:lnTo>
                    <a:pt x="2187273" y="176997"/>
                  </a:lnTo>
                  <a:lnTo>
                    <a:pt x="2189492" y="181748"/>
                  </a:lnTo>
                  <a:lnTo>
                    <a:pt x="2191394" y="186183"/>
                  </a:lnTo>
                  <a:lnTo>
                    <a:pt x="2192979" y="191567"/>
                  </a:lnTo>
                  <a:lnTo>
                    <a:pt x="2194247" y="196002"/>
                  </a:lnTo>
                  <a:lnTo>
                    <a:pt x="2195515" y="201387"/>
                  </a:lnTo>
                  <a:lnTo>
                    <a:pt x="2196149" y="206454"/>
                  </a:lnTo>
                  <a:lnTo>
                    <a:pt x="2196783" y="211522"/>
                  </a:lnTo>
                  <a:lnTo>
                    <a:pt x="2197100" y="216590"/>
                  </a:lnTo>
                  <a:lnTo>
                    <a:pt x="2197100" y="221658"/>
                  </a:lnTo>
                  <a:lnTo>
                    <a:pt x="2197100" y="226726"/>
                  </a:lnTo>
                  <a:lnTo>
                    <a:pt x="2196783" y="231794"/>
                  </a:lnTo>
                  <a:lnTo>
                    <a:pt x="2196149" y="236862"/>
                  </a:lnTo>
                  <a:lnTo>
                    <a:pt x="2195515" y="241613"/>
                  </a:lnTo>
                  <a:lnTo>
                    <a:pt x="2194247" y="246681"/>
                  </a:lnTo>
                  <a:lnTo>
                    <a:pt x="2192979" y="251749"/>
                  </a:lnTo>
                  <a:lnTo>
                    <a:pt x="2191394" y="256500"/>
                  </a:lnTo>
                  <a:lnTo>
                    <a:pt x="2189492" y="261251"/>
                  </a:lnTo>
                  <a:lnTo>
                    <a:pt x="2187273" y="266319"/>
                  </a:lnTo>
                  <a:lnTo>
                    <a:pt x="2185371" y="270754"/>
                  </a:lnTo>
                  <a:lnTo>
                    <a:pt x="2182835" y="275505"/>
                  </a:lnTo>
                  <a:lnTo>
                    <a:pt x="2179665" y="279623"/>
                  </a:lnTo>
                  <a:lnTo>
                    <a:pt x="2176812" y="284057"/>
                  </a:lnTo>
                  <a:lnTo>
                    <a:pt x="2173642" y="288492"/>
                  </a:lnTo>
                  <a:lnTo>
                    <a:pt x="2169838" y="292609"/>
                  </a:lnTo>
                  <a:lnTo>
                    <a:pt x="2166351" y="296410"/>
                  </a:lnTo>
                  <a:lnTo>
                    <a:pt x="1970764" y="491843"/>
                  </a:lnTo>
                  <a:lnTo>
                    <a:pt x="1967277" y="495010"/>
                  </a:lnTo>
                  <a:lnTo>
                    <a:pt x="1963473" y="498178"/>
                  </a:lnTo>
                  <a:lnTo>
                    <a:pt x="1959986" y="500712"/>
                  </a:lnTo>
                  <a:lnTo>
                    <a:pt x="1956816" y="502612"/>
                  </a:lnTo>
                  <a:lnTo>
                    <a:pt x="1953329" y="504513"/>
                  </a:lnTo>
                  <a:lnTo>
                    <a:pt x="1950476" y="505463"/>
                  </a:lnTo>
                  <a:lnTo>
                    <a:pt x="1947623" y="505780"/>
                  </a:lnTo>
                  <a:lnTo>
                    <a:pt x="1944771" y="506413"/>
                  </a:lnTo>
                  <a:lnTo>
                    <a:pt x="1941918" y="505780"/>
                  </a:lnTo>
                  <a:lnTo>
                    <a:pt x="1939382" y="505463"/>
                  </a:lnTo>
                  <a:lnTo>
                    <a:pt x="1936846" y="504513"/>
                  </a:lnTo>
                  <a:lnTo>
                    <a:pt x="1933993" y="502929"/>
                  </a:lnTo>
                  <a:lnTo>
                    <a:pt x="1931457" y="501662"/>
                  </a:lnTo>
                  <a:lnTo>
                    <a:pt x="1928921" y="499445"/>
                  </a:lnTo>
                  <a:lnTo>
                    <a:pt x="1924166" y="494694"/>
                  </a:lnTo>
                  <a:lnTo>
                    <a:pt x="1919094" y="489309"/>
                  </a:lnTo>
                  <a:lnTo>
                    <a:pt x="1914022" y="482657"/>
                  </a:lnTo>
                  <a:lnTo>
                    <a:pt x="1903561" y="467770"/>
                  </a:lnTo>
                  <a:lnTo>
                    <a:pt x="1897855" y="459852"/>
                  </a:lnTo>
                  <a:lnTo>
                    <a:pt x="1891515" y="451616"/>
                  </a:lnTo>
                  <a:lnTo>
                    <a:pt x="1884541" y="443698"/>
                  </a:lnTo>
                  <a:lnTo>
                    <a:pt x="1877250" y="435779"/>
                  </a:lnTo>
                  <a:lnTo>
                    <a:pt x="1868057" y="426277"/>
                  </a:lnTo>
                  <a:lnTo>
                    <a:pt x="1859815" y="418991"/>
                  </a:lnTo>
                  <a:lnTo>
                    <a:pt x="1851890" y="412023"/>
                  </a:lnTo>
                  <a:lnTo>
                    <a:pt x="1843966" y="406005"/>
                  </a:lnTo>
                  <a:lnTo>
                    <a:pt x="1836041" y="399987"/>
                  </a:lnTo>
                  <a:lnTo>
                    <a:pt x="1820825" y="389217"/>
                  </a:lnTo>
                  <a:lnTo>
                    <a:pt x="1814485" y="384466"/>
                  </a:lnTo>
                  <a:lnTo>
                    <a:pt x="1808462" y="379398"/>
                  </a:lnTo>
                  <a:lnTo>
                    <a:pt x="1804024" y="374647"/>
                  </a:lnTo>
                  <a:lnTo>
                    <a:pt x="1802122" y="372113"/>
                  </a:lnTo>
                  <a:lnTo>
                    <a:pt x="1800220" y="369579"/>
                  </a:lnTo>
                  <a:lnTo>
                    <a:pt x="1798635" y="367045"/>
                  </a:lnTo>
                  <a:lnTo>
                    <a:pt x="1798001" y="364511"/>
                  </a:lnTo>
                  <a:lnTo>
                    <a:pt x="1797367" y="361660"/>
                  </a:lnTo>
                  <a:lnTo>
                    <a:pt x="1797050" y="359126"/>
                  </a:lnTo>
                  <a:lnTo>
                    <a:pt x="1797367" y="355959"/>
                  </a:lnTo>
                  <a:lnTo>
                    <a:pt x="1797684" y="353108"/>
                  </a:lnTo>
                  <a:lnTo>
                    <a:pt x="1798635" y="349941"/>
                  </a:lnTo>
                  <a:lnTo>
                    <a:pt x="1800220" y="346773"/>
                  </a:lnTo>
                  <a:lnTo>
                    <a:pt x="1802439" y="343289"/>
                  </a:lnTo>
                  <a:lnTo>
                    <a:pt x="1804975" y="340122"/>
                  </a:lnTo>
                  <a:lnTo>
                    <a:pt x="1807828" y="336637"/>
                  </a:lnTo>
                  <a:lnTo>
                    <a:pt x="1811632" y="332520"/>
                  </a:lnTo>
                  <a:lnTo>
                    <a:pt x="2006902" y="137087"/>
                  </a:lnTo>
                  <a:lnTo>
                    <a:pt x="2011023" y="133603"/>
                  </a:lnTo>
                  <a:lnTo>
                    <a:pt x="2014827" y="130119"/>
                  </a:lnTo>
                  <a:lnTo>
                    <a:pt x="2019265" y="126634"/>
                  </a:lnTo>
                  <a:lnTo>
                    <a:pt x="2023703" y="123784"/>
                  </a:lnTo>
                  <a:lnTo>
                    <a:pt x="2028141" y="120933"/>
                  </a:lnTo>
                  <a:lnTo>
                    <a:pt x="2032896" y="118399"/>
                  </a:lnTo>
                  <a:lnTo>
                    <a:pt x="2037017" y="116182"/>
                  </a:lnTo>
                  <a:lnTo>
                    <a:pt x="2041772" y="113965"/>
                  </a:lnTo>
                  <a:lnTo>
                    <a:pt x="2046843" y="112064"/>
                  </a:lnTo>
                  <a:lnTo>
                    <a:pt x="2051598" y="110797"/>
                  </a:lnTo>
                  <a:lnTo>
                    <a:pt x="2056670" y="109213"/>
                  </a:lnTo>
                  <a:lnTo>
                    <a:pt x="2061425" y="108263"/>
                  </a:lnTo>
                  <a:lnTo>
                    <a:pt x="2066497" y="107313"/>
                  </a:lnTo>
                  <a:lnTo>
                    <a:pt x="2071569" y="106679"/>
                  </a:lnTo>
                  <a:lnTo>
                    <a:pt x="2076641" y="106363"/>
                  </a:lnTo>
                  <a:close/>
                  <a:moveTo>
                    <a:pt x="2213628" y="19050"/>
                  </a:moveTo>
                  <a:lnTo>
                    <a:pt x="2219371" y="19369"/>
                  </a:lnTo>
                  <a:lnTo>
                    <a:pt x="2225751" y="20007"/>
                  </a:lnTo>
                  <a:lnTo>
                    <a:pt x="2231493" y="21602"/>
                  </a:lnTo>
                  <a:lnTo>
                    <a:pt x="2237236" y="23516"/>
                  </a:lnTo>
                  <a:lnTo>
                    <a:pt x="2242978" y="26387"/>
                  </a:lnTo>
                  <a:lnTo>
                    <a:pt x="2248401" y="29258"/>
                  </a:lnTo>
                  <a:lnTo>
                    <a:pt x="2253506" y="33087"/>
                  </a:lnTo>
                  <a:lnTo>
                    <a:pt x="2258291" y="37234"/>
                  </a:lnTo>
                  <a:lnTo>
                    <a:pt x="2262757" y="42019"/>
                  </a:lnTo>
                  <a:lnTo>
                    <a:pt x="2266266" y="47123"/>
                  </a:lnTo>
                  <a:lnTo>
                    <a:pt x="2269457" y="52547"/>
                  </a:lnTo>
                  <a:lnTo>
                    <a:pt x="2272009" y="58608"/>
                  </a:lnTo>
                  <a:lnTo>
                    <a:pt x="2273923" y="64350"/>
                  </a:lnTo>
                  <a:lnTo>
                    <a:pt x="2275518" y="70412"/>
                  </a:lnTo>
                  <a:lnTo>
                    <a:pt x="2276475" y="76154"/>
                  </a:lnTo>
                  <a:lnTo>
                    <a:pt x="2276475" y="82216"/>
                  </a:lnTo>
                  <a:lnTo>
                    <a:pt x="2276475" y="88277"/>
                  </a:lnTo>
                  <a:lnTo>
                    <a:pt x="2275518" y="94338"/>
                  </a:lnTo>
                  <a:lnTo>
                    <a:pt x="2273923" y="100400"/>
                  </a:lnTo>
                  <a:lnTo>
                    <a:pt x="2272009" y="106142"/>
                  </a:lnTo>
                  <a:lnTo>
                    <a:pt x="2269457" y="111565"/>
                  </a:lnTo>
                  <a:lnTo>
                    <a:pt x="2266266" y="117308"/>
                  </a:lnTo>
                  <a:lnTo>
                    <a:pt x="2262757" y="122412"/>
                  </a:lnTo>
                  <a:lnTo>
                    <a:pt x="2258291" y="126878"/>
                  </a:lnTo>
                  <a:lnTo>
                    <a:pt x="2241064" y="144105"/>
                  </a:lnTo>
                  <a:lnTo>
                    <a:pt x="2236598" y="148253"/>
                  </a:lnTo>
                  <a:lnTo>
                    <a:pt x="2232769" y="150805"/>
                  </a:lnTo>
                  <a:lnTo>
                    <a:pt x="2230855" y="151443"/>
                  </a:lnTo>
                  <a:lnTo>
                    <a:pt x="2228941" y="152400"/>
                  </a:lnTo>
                  <a:lnTo>
                    <a:pt x="2227346" y="152400"/>
                  </a:lnTo>
                  <a:lnTo>
                    <a:pt x="2225751" y="152400"/>
                  </a:lnTo>
                  <a:lnTo>
                    <a:pt x="2224156" y="152081"/>
                  </a:lnTo>
                  <a:lnTo>
                    <a:pt x="2222880" y="151443"/>
                  </a:lnTo>
                  <a:lnTo>
                    <a:pt x="2220009" y="149848"/>
                  </a:lnTo>
                  <a:lnTo>
                    <a:pt x="2217456" y="147295"/>
                  </a:lnTo>
                  <a:lnTo>
                    <a:pt x="2214904" y="143786"/>
                  </a:lnTo>
                  <a:lnTo>
                    <a:pt x="2212352" y="140277"/>
                  </a:lnTo>
                  <a:lnTo>
                    <a:pt x="2209800" y="135811"/>
                  </a:lnTo>
                  <a:lnTo>
                    <a:pt x="2204058" y="126240"/>
                  </a:lnTo>
                  <a:lnTo>
                    <a:pt x="2201186" y="121455"/>
                  </a:lnTo>
                  <a:lnTo>
                    <a:pt x="2197358" y="116351"/>
                  </a:lnTo>
                  <a:lnTo>
                    <a:pt x="2193530" y="111246"/>
                  </a:lnTo>
                  <a:lnTo>
                    <a:pt x="2189064" y="106461"/>
                  </a:lnTo>
                  <a:lnTo>
                    <a:pt x="2184278" y="101995"/>
                  </a:lnTo>
                  <a:lnTo>
                    <a:pt x="2179493" y="98167"/>
                  </a:lnTo>
                  <a:lnTo>
                    <a:pt x="2174389" y="94657"/>
                  </a:lnTo>
                  <a:lnTo>
                    <a:pt x="2169285" y="91467"/>
                  </a:lnTo>
                  <a:lnTo>
                    <a:pt x="2159714" y="85725"/>
                  </a:lnTo>
                  <a:lnTo>
                    <a:pt x="2155248" y="83173"/>
                  </a:lnTo>
                  <a:lnTo>
                    <a:pt x="2151739" y="80620"/>
                  </a:lnTo>
                  <a:lnTo>
                    <a:pt x="2148229" y="78068"/>
                  </a:lnTo>
                  <a:lnTo>
                    <a:pt x="2145677" y="75516"/>
                  </a:lnTo>
                  <a:lnTo>
                    <a:pt x="2144082" y="72964"/>
                  </a:lnTo>
                  <a:lnTo>
                    <a:pt x="2143763" y="71369"/>
                  </a:lnTo>
                  <a:lnTo>
                    <a:pt x="2143125" y="69774"/>
                  </a:lnTo>
                  <a:lnTo>
                    <a:pt x="2143125" y="68179"/>
                  </a:lnTo>
                  <a:lnTo>
                    <a:pt x="2143763" y="66584"/>
                  </a:lnTo>
                  <a:lnTo>
                    <a:pt x="2144082" y="64669"/>
                  </a:lnTo>
                  <a:lnTo>
                    <a:pt x="2144720" y="63074"/>
                  </a:lnTo>
                  <a:lnTo>
                    <a:pt x="2147591" y="59246"/>
                  </a:lnTo>
                  <a:lnTo>
                    <a:pt x="2151419" y="54780"/>
                  </a:lnTo>
                  <a:lnTo>
                    <a:pt x="2168647" y="37234"/>
                  </a:lnTo>
                  <a:lnTo>
                    <a:pt x="2173751" y="33087"/>
                  </a:lnTo>
                  <a:lnTo>
                    <a:pt x="2178855" y="29258"/>
                  </a:lnTo>
                  <a:lnTo>
                    <a:pt x="2183959" y="26387"/>
                  </a:lnTo>
                  <a:lnTo>
                    <a:pt x="2189702" y="23516"/>
                  </a:lnTo>
                  <a:lnTo>
                    <a:pt x="2195125" y="21602"/>
                  </a:lnTo>
                  <a:lnTo>
                    <a:pt x="2201506" y="20007"/>
                  </a:lnTo>
                  <a:lnTo>
                    <a:pt x="2207248" y="19369"/>
                  </a:lnTo>
                  <a:lnTo>
                    <a:pt x="2213628" y="19050"/>
                  </a:lnTo>
                  <a:close/>
                  <a:moveTo>
                    <a:pt x="1985550" y="0"/>
                  </a:moveTo>
                  <a:lnTo>
                    <a:pt x="1989686" y="0"/>
                  </a:lnTo>
                  <a:lnTo>
                    <a:pt x="1993822" y="0"/>
                  </a:lnTo>
                  <a:lnTo>
                    <a:pt x="1997640" y="634"/>
                  </a:lnTo>
                  <a:lnTo>
                    <a:pt x="2001776" y="1903"/>
                  </a:lnTo>
                  <a:lnTo>
                    <a:pt x="2005594" y="2855"/>
                  </a:lnTo>
                  <a:lnTo>
                    <a:pt x="2009411" y="4759"/>
                  </a:lnTo>
                  <a:lnTo>
                    <a:pt x="2012911" y="6980"/>
                  </a:lnTo>
                  <a:lnTo>
                    <a:pt x="2016411" y="9518"/>
                  </a:lnTo>
                  <a:lnTo>
                    <a:pt x="2019592" y="12374"/>
                  </a:lnTo>
                  <a:lnTo>
                    <a:pt x="2022456" y="15229"/>
                  </a:lnTo>
                  <a:lnTo>
                    <a:pt x="2025001" y="19037"/>
                  </a:lnTo>
                  <a:lnTo>
                    <a:pt x="2026910" y="22210"/>
                  </a:lnTo>
                  <a:lnTo>
                    <a:pt x="2028819" y="26334"/>
                  </a:lnTo>
                  <a:lnTo>
                    <a:pt x="2030091" y="29824"/>
                  </a:lnTo>
                  <a:lnTo>
                    <a:pt x="2031364" y="33949"/>
                  </a:lnTo>
                  <a:lnTo>
                    <a:pt x="2031682" y="37757"/>
                  </a:lnTo>
                  <a:lnTo>
                    <a:pt x="2032000" y="41881"/>
                  </a:lnTo>
                  <a:lnTo>
                    <a:pt x="2031682" y="46006"/>
                  </a:lnTo>
                  <a:lnTo>
                    <a:pt x="2031046" y="49813"/>
                  </a:lnTo>
                  <a:lnTo>
                    <a:pt x="2030091" y="53938"/>
                  </a:lnTo>
                  <a:lnTo>
                    <a:pt x="2028819" y="57745"/>
                  </a:lnTo>
                  <a:lnTo>
                    <a:pt x="2026910" y="61553"/>
                  </a:lnTo>
                  <a:lnTo>
                    <a:pt x="2025001" y="65043"/>
                  </a:lnTo>
                  <a:lnTo>
                    <a:pt x="2022456" y="68533"/>
                  </a:lnTo>
                  <a:lnTo>
                    <a:pt x="2019592" y="71706"/>
                  </a:lnTo>
                  <a:lnTo>
                    <a:pt x="1637177" y="453081"/>
                  </a:lnTo>
                  <a:lnTo>
                    <a:pt x="1633995" y="455937"/>
                  </a:lnTo>
                  <a:lnTo>
                    <a:pt x="1630814" y="458158"/>
                  </a:lnTo>
                  <a:lnTo>
                    <a:pt x="1626996" y="460379"/>
                  </a:lnTo>
                  <a:lnTo>
                    <a:pt x="1623496" y="462283"/>
                  </a:lnTo>
                  <a:lnTo>
                    <a:pt x="1619360" y="463552"/>
                  </a:lnTo>
                  <a:lnTo>
                    <a:pt x="1615224" y="464186"/>
                  </a:lnTo>
                  <a:lnTo>
                    <a:pt x="1611407" y="465138"/>
                  </a:lnTo>
                  <a:lnTo>
                    <a:pt x="1607271" y="465138"/>
                  </a:lnTo>
                  <a:lnTo>
                    <a:pt x="1603135" y="465138"/>
                  </a:lnTo>
                  <a:lnTo>
                    <a:pt x="1599317" y="464186"/>
                  </a:lnTo>
                  <a:lnTo>
                    <a:pt x="1595181" y="463552"/>
                  </a:lnTo>
                  <a:lnTo>
                    <a:pt x="1591681" y="462283"/>
                  </a:lnTo>
                  <a:lnTo>
                    <a:pt x="1587864" y="460379"/>
                  </a:lnTo>
                  <a:lnTo>
                    <a:pt x="1584364" y="458158"/>
                  </a:lnTo>
                  <a:lnTo>
                    <a:pt x="1580864" y="455937"/>
                  </a:lnTo>
                  <a:lnTo>
                    <a:pt x="1577683" y="453081"/>
                  </a:lnTo>
                  <a:lnTo>
                    <a:pt x="1574819" y="449591"/>
                  </a:lnTo>
                  <a:lnTo>
                    <a:pt x="1572274" y="446418"/>
                  </a:lnTo>
                  <a:lnTo>
                    <a:pt x="1570047" y="442928"/>
                  </a:lnTo>
                  <a:lnTo>
                    <a:pt x="1568138" y="439121"/>
                  </a:lnTo>
                  <a:lnTo>
                    <a:pt x="1567184" y="435314"/>
                  </a:lnTo>
                  <a:lnTo>
                    <a:pt x="1565911" y="431189"/>
                  </a:lnTo>
                  <a:lnTo>
                    <a:pt x="1565275" y="427381"/>
                  </a:lnTo>
                  <a:lnTo>
                    <a:pt x="1565275" y="423257"/>
                  </a:lnTo>
                  <a:lnTo>
                    <a:pt x="1565275" y="419132"/>
                  </a:lnTo>
                  <a:lnTo>
                    <a:pt x="1565911" y="415007"/>
                  </a:lnTo>
                  <a:lnTo>
                    <a:pt x="1567184" y="411517"/>
                  </a:lnTo>
                  <a:lnTo>
                    <a:pt x="1568138" y="407393"/>
                  </a:lnTo>
                  <a:lnTo>
                    <a:pt x="1570047" y="403902"/>
                  </a:lnTo>
                  <a:lnTo>
                    <a:pt x="1572274" y="400095"/>
                  </a:lnTo>
                  <a:lnTo>
                    <a:pt x="1574819" y="396922"/>
                  </a:lnTo>
                  <a:lnTo>
                    <a:pt x="1577683" y="393749"/>
                  </a:lnTo>
                  <a:lnTo>
                    <a:pt x="1960098" y="12374"/>
                  </a:lnTo>
                  <a:lnTo>
                    <a:pt x="1962962" y="9518"/>
                  </a:lnTo>
                  <a:lnTo>
                    <a:pt x="1966779" y="6980"/>
                  </a:lnTo>
                  <a:lnTo>
                    <a:pt x="1970279" y="4759"/>
                  </a:lnTo>
                  <a:lnTo>
                    <a:pt x="1974097" y="2855"/>
                  </a:lnTo>
                  <a:lnTo>
                    <a:pt x="1977596" y="1903"/>
                  </a:lnTo>
                  <a:lnTo>
                    <a:pt x="1981732" y="634"/>
                  </a:lnTo>
                  <a:lnTo>
                    <a:pt x="198555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anchor="ctr">
              <a:scene3d>
                <a:camera prst="orthographicFront"/>
                <a:lightRig dir="t" rig="threeP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altLang="en-US" lang="zh-CN">
                <a:solidFill>
                  <a:srgbClr val="FFFFFF"/>
                </a:solidFill>
                <a:ea charset="-122" panose="02010600030101010101" pitchFamily="2" typeface="宋体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5136596" y="1022654"/>
            <a:ext cx="343825" cy="309997"/>
            <a:chOff x="6623914" y="2138335"/>
            <a:chExt cx="428348" cy="386204"/>
          </a:xfrm>
        </p:grpSpPr>
        <p:sp>
          <p:nvSpPr>
            <p:cNvPr id="32" name="Freeform 5"/>
            <p:cNvSpPr/>
            <p:nvPr/>
          </p:nvSpPr>
          <p:spPr bwMode="auto">
            <a:xfrm>
              <a:off x="6623914" y="2138335"/>
              <a:ext cx="428348" cy="386204"/>
            </a:xfrm>
            <a:custGeom>
              <a:gdLst>
                <a:gd fmla="*/ 2151 w 2740" name="T0"/>
                <a:gd fmla="*/ 2315 h 2446" name="T1"/>
                <a:gd fmla="*/ 2055 w 2740" name="T2"/>
                <a:gd fmla="*/ 2410 h 2446" name="T3"/>
                <a:gd fmla="*/ 1918 w 2740" name="T4"/>
                <a:gd fmla="*/ 2445 h 2446" name="T5"/>
                <a:gd fmla="*/ 816 w 2740" name="T6"/>
                <a:gd fmla="*/ 2445 h 2446" name="T7"/>
                <a:gd fmla="*/ 685 w 2740" name="T8"/>
                <a:gd fmla="*/ 2410 h 2446" name="T9"/>
                <a:gd fmla="*/ 589 w 2740" name="T10"/>
                <a:gd fmla="*/ 2314 h 2446" name="T11"/>
                <a:gd fmla="*/ 36 w 2740" name="T12"/>
                <a:gd fmla="*/ 1356 h 2446" name="T13"/>
                <a:gd fmla="*/ 0 w 2740" name="T14"/>
                <a:gd fmla="*/ 1223 h 2446" name="T15"/>
                <a:gd fmla="*/ 36 w 2740" name="T16"/>
                <a:gd fmla="*/ 1089 h 2446" name="T17"/>
                <a:gd fmla="*/ 587 w 2740" name="T18"/>
                <a:gd fmla="*/ 135 h 2446" name="T19"/>
                <a:gd fmla="*/ 685 w 2740" name="T20"/>
                <a:gd fmla="*/ 37 h 2446" name="T21"/>
                <a:gd fmla="*/ 810 w 2740" name="T22"/>
                <a:gd fmla="*/ 1 h 2446" name="T23"/>
                <a:gd fmla="*/ 1916 w 2740" name="T24"/>
                <a:gd fmla="*/ 1 h 2446" name="T25"/>
                <a:gd fmla="*/ 2055 w 2740" name="T26"/>
                <a:gd fmla="*/ 37 h 2446" name="T27"/>
                <a:gd fmla="*/ 2151 w 2740" name="T28"/>
                <a:gd fmla="*/ 132 h 2446" name="T29"/>
                <a:gd fmla="*/ 2702 w 2740" name="T30"/>
                <a:gd fmla="*/ 1086 h 2446" name="T31"/>
                <a:gd fmla="*/ 2740 w 2740" name="T32"/>
                <a:gd fmla="*/ 1223 h 2446" name="T33"/>
                <a:gd fmla="*/ 2701 w 2740" name="T34"/>
                <a:gd fmla="*/ 1361 h 2446" name="T35"/>
                <a:gd fmla="*/ 2151 w 2740" name="T36"/>
                <a:gd fmla="*/ 2315 h 2446" name="T3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b="b" l="0" r="r" t="0"/>
              <a:pathLst>
                <a:path h="2446" w="2740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solidFill>
              <a:schemeClr val="accent2"/>
            </a:solidFill>
            <a:ln cap="flat" w="9525">
              <a:noFill/>
              <a:prstDash val="solid"/>
              <a:miter lim="800000"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3" name="KSO_Shape"/>
            <p:cNvSpPr/>
            <p:nvPr/>
          </p:nvSpPr>
          <p:spPr bwMode="auto">
            <a:xfrm>
              <a:off x="6715817" y="2193847"/>
              <a:ext cx="230254" cy="221044"/>
            </a:xfrm>
            <a:custGeom>
              <a:gdLst>
                <a:gd fmla="*/ 1618108 w 3816350" name="T0"/>
                <a:gd fmla="*/ 3491708 h 3665538" name="T1"/>
                <a:gd fmla="*/ 3711914 w 3816350" name="T2"/>
                <a:gd fmla="*/ 3515947 h 3665538" name="T3"/>
                <a:gd fmla="*/ 1938033 w 3816350" name="T4"/>
                <a:gd fmla="*/ 3320852 h 3665538" name="T5"/>
                <a:gd fmla="*/ 2466975 w 3816350" name="T6"/>
                <a:gd fmla="*/ 3464378 h 3665538" name="T7"/>
                <a:gd fmla="*/ 1420823 w 3816350" name="T8"/>
                <a:gd fmla="*/ 3514907 h 3665538" name="T9"/>
                <a:gd fmla="*/ 1072366 w 3816350" name="T10"/>
                <a:gd fmla="*/ 3448171 h 3665538" name="T11"/>
                <a:gd fmla="*/ 350995 w 3816350" name="T12"/>
                <a:gd fmla="*/ 3613421 h 3665538" name="T13"/>
                <a:gd fmla="*/ 2826009 w 3816350" name="T14"/>
                <a:gd fmla="*/ 3416327 h 3665538" name="T15"/>
                <a:gd fmla="*/ 3710327 w 3816350" name="T16"/>
                <a:gd fmla="*/ 3553504 h 3665538" name="T17"/>
                <a:gd fmla="*/ 1625482 w 3816350" name="T18"/>
                <a:gd fmla="*/ 3379536 h 3665538" name="T19"/>
                <a:gd fmla="*/ 2426374 w 3816350" name="T20"/>
                <a:gd fmla="*/ 3213000 h 3665538" name="T21"/>
                <a:gd fmla="*/ 771525 w 3816350" name="T22"/>
                <a:gd fmla="*/ 3205163 h 3665538" name="T23"/>
                <a:gd fmla="*/ 1067953 w 3816350" name="T24"/>
                <a:gd fmla="*/ 3277053 h 3665538" name="T25"/>
                <a:gd fmla="*/ 784892 w 3816350" name="T26"/>
                <a:gd fmla="*/ 3451540 h 3665538" name="T27"/>
                <a:gd fmla="*/ 2490788 w 3816350" name="T28"/>
                <a:gd fmla="*/ 3116568 h 3665538" name="T29"/>
                <a:gd fmla="*/ 1449375 w 3816350" name="T30"/>
                <a:gd fmla="*/ 3307847 h 3665538" name="T31"/>
                <a:gd fmla="*/ 2434307 w 3816350" name="T32"/>
                <a:gd fmla="*/ 3163198 h 3665538" name="T33"/>
                <a:gd fmla="*/ 3783974 w 3816350" name="T34"/>
                <a:gd fmla="*/ 3278823 h 3665538" name="T35"/>
                <a:gd fmla="*/ 2635250 w 3816350" name="T36"/>
                <a:gd fmla="*/ 3206432 h 3665538" name="T37"/>
                <a:gd fmla="*/ 3815080 w 3816350" name="T38"/>
                <a:gd fmla="*/ 3040062 h 3665538" name="T39"/>
                <a:gd fmla="*/ 2866956 w 3816350" name="T40"/>
                <a:gd fmla="*/ 3006725 h 3665538" name="T41"/>
                <a:gd fmla="*/ 657993 w 3816350" name="T42"/>
                <a:gd fmla="*/ 3196983 h 3665538" name="T43"/>
                <a:gd fmla="*/ 872062 w 3816350" name="T44"/>
                <a:gd fmla="*/ 3214746 h 3665538" name="T45"/>
                <a:gd fmla="*/ 825374 w 3816350" name="T46"/>
                <a:gd fmla="*/ 2994614 h 3665538" name="T47"/>
                <a:gd fmla="*/ 1190307 w 3816350" name="T48"/>
                <a:gd fmla="*/ 3120223 h 3665538" name="T49"/>
                <a:gd fmla="*/ 273368 w 3816350" name="T50"/>
                <a:gd fmla="*/ 3120223 h 3665538" name="T51"/>
                <a:gd fmla="*/ 1472924 w 3816350" name="T52"/>
                <a:gd fmla="*/ 2958852 h 3665538" name="T53"/>
                <a:gd fmla="*/ 2445690 w 3816350" name="T54"/>
                <a:gd fmla="*/ 3096148 h 3665538" name="T55"/>
                <a:gd fmla="*/ 1403350 w 3816350" name="T56"/>
                <a:gd fmla="*/ 2909186 h 3665538" name="T57"/>
                <a:gd fmla="*/ 3767144 w 3816350" name="T58"/>
                <a:gd fmla="*/ 2880042 h 3665538" name="T59"/>
                <a:gd fmla="*/ 2660954 w 3816350" name="T60"/>
                <a:gd fmla="*/ 3062923 h 3665538" name="T61"/>
                <a:gd fmla="*/ 2077078 w 3816350" name="T62"/>
                <a:gd fmla="*/ 2755988 h 3665538" name="T63"/>
                <a:gd fmla="*/ 2064323 w 3816350" name="T64"/>
                <a:gd fmla="*/ 3023556 h 3665538" name="T65"/>
                <a:gd fmla="*/ 1553136 w 3816350" name="T66"/>
                <a:gd fmla="*/ 2926811 h 3665538" name="T67"/>
                <a:gd fmla="*/ 2489519 w 3816350" name="T68"/>
                <a:gd fmla="*/ 2707310 h 3665538" name="T69"/>
                <a:gd fmla="*/ 1846579 w 3816350" name="T70"/>
                <a:gd fmla="*/ 2621224 h 3665538" name="T71"/>
                <a:gd fmla="*/ 3411957 w 3816350" name="T72"/>
                <a:gd fmla="*/ 2738921 h 3665538" name="T73"/>
                <a:gd fmla="*/ 3080259 w 3816350" name="T74"/>
                <a:gd fmla="*/ 2936880 h 3665538" name="T75"/>
                <a:gd fmla="*/ 1829436 w 3816350" name="T76"/>
                <a:gd fmla="*/ 2582778 h 3665538" name="T77"/>
                <a:gd fmla="*/ 1856740 w 3816350" name="T78"/>
                <a:gd fmla="*/ 2801747 h 3665538" name="T79"/>
                <a:gd fmla="*/ 2088516 w 3816350" name="T80"/>
                <a:gd fmla="*/ 2619751 h 3665538" name="T81"/>
                <a:gd fmla="*/ 2403793 w 3816350" name="T82"/>
                <a:gd fmla="*/ 2645568 h 3665538" name="T83"/>
                <a:gd fmla="*/ 1545273 w 3816350" name="T84"/>
                <a:gd fmla="*/ 2758080 h 3665538" name="T85"/>
                <a:gd fmla="*/ 2737140 w 3816350" name="T86"/>
                <a:gd fmla="*/ 2576196 h 3665538" name="T87"/>
                <a:gd fmla="*/ 3655103 w 3816350" name="T88"/>
                <a:gd fmla="*/ 2636838 h 3665538" name="T89"/>
                <a:gd fmla="*/ 2771738 w 3816350" name="T90"/>
                <a:gd fmla="*/ 2448243 h 3665538" name="T91"/>
                <a:gd fmla="*/ 2989478 w 3816350" name="T92"/>
                <a:gd fmla="*/ 2307907 h 3665538" name="T93"/>
                <a:gd fmla="*/ 2867591 w 3816350" name="T94"/>
                <a:gd fmla="*/ 2234247 h 3665538" name="T95"/>
                <a:gd fmla="*/ 3696043 w 3816350" name="T96"/>
                <a:gd fmla="*/ 2367598 h 3665538" name="T97"/>
                <a:gd fmla="*/ 3314856 w 3816350" name="T98"/>
                <a:gd fmla="*/ 1892183 h 3665538" name="T99"/>
                <a:gd fmla="*/ 2974884 w 3816350" name="T100"/>
                <a:gd fmla="*/ 2068371 h 3665538" name="T101"/>
                <a:gd fmla="*/ 3799844 w 3816350" name="T102"/>
                <a:gd fmla="*/ 2062969 h 3665538" name="T103"/>
                <a:gd fmla="*/ 2637789 w 3816350" name="T104"/>
                <a:gd fmla="*/ 2027696 h 3665538" name="T105"/>
                <a:gd fmla="*/ 3189458 w 3816350" name="T106"/>
                <a:gd fmla="*/ 1697313 h 3665538" name="T107"/>
                <a:gd fmla="*/ 3015840 w 3816350" name="T108"/>
                <a:gd fmla="*/ 1948969 h 3665538" name="T109"/>
                <a:gd fmla="*/ 3354189 w 3816350" name="T110"/>
                <a:gd fmla="*/ 1860541 h 3665538" name="T111"/>
                <a:gd fmla="*/ 3468771 w 3816350" name="T112"/>
                <a:gd fmla="*/ 1695411 h 3665538" name="T113"/>
                <a:gd fmla="*/ 3173905 w 3816350" name="T114"/>
                <a:gd fmla="*/ 2035495 h 3665538" name="T115"/>
                <a:gd fmla="*/ 3074241 w 3816350" name="T116"/>
                <a:gd fmla="*/ 1681466 h 3665538" name="T117"/>
                <a:gd fmla="*/ 3386120 w 3816350" name="T118"/>
                <a:gd fmla="*/ 1131189 h 3665538" name="T119"/>
                <a:gd fmla="*/ 254975 w 3816350" name="T120"/>
                <a:gd fmla="*/ 2785759 h 3665538" name="T121"/>
                <a:gd fmla="*/ 1131353 w 3816350" name="T122"/>
                <a:gd fmla="*/ 1377803 h 3665538" name="T123"/>
                <a:gd fmla="*/ 2508155 w 3816350" name="T124"/>
                <a:gd fmla="*/ 314537 h 3665538" name="T1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b="b" l="0" r="r" t="0"/>
              <a:pathLst>
                <a:path h="3665538" w="3816350">
                  <a:moveTo>
                    <a:pt x="1892592" y="3532067"/>
                  </a:moveTo>
                  <a:lnTo>
                    <a:pt x="1892592" y="3635348"/>
                  </a:lnTo>
                  <a:lnTo>
                    <a:pt x="1913877" y="3636302"/>
                  </a:lnTo>
                  <a:lnTo>
                    <a:pt x="1935480" y="3636302"/>
                  </a:lnTo>
                  <a:lnTo>
                    <a:pt x="1965343" y="3635666"/>
                  </a:lnTo>
                  <a:lnTo>
                    <a:pt x="1965343" y="3532385"/>
                  </a:lnTo>
                  <a:lnTo>
                    <a:pt x="1935480" y="3532703"/>
                  </a:lnTo>
                  <a:lnTo>
                    <a:pt x="1913877" y="3532703"/>
                  </a:lnTo>
                  <a:lnTo>
                    <a:pt x="1892592" y="3532067"/>
                  </a:lnTo>
                  <a:close/>
                  <a:moveTo>
                    <a:pt x="665284" y="3532067"/>
                  </a:moveTo>
                  <a:lnTo>
                    <a:pt x="665284" y="3635348"/>
                  </a:lnTo>
                  <a:lnTo>
                    <a:pt x="686575" y="3636302"/>
                  </a:lnTo>
                  <a:lnTo>
                    <a:pt x="708185" y="3636302"/>
                  </a:lnTo>
                  <a:lnTo>
                    <a:pt x="738374" y="3635666"/>
                  </a:lnTo>
                  <a:lnTo>
                    <a:pt x="738374" y="3532385"/>
                  </a:lnTo>
                  <a:lnTo>
                    <a:pt x="708185" y="3532703"/>
                  </a:lnTo>
                  <a:lnTo>
                    <a:pt x="686575" y="3532703"/>
                  </a:lnTo>
                  <a:lnTo>
                    <a:pt x="665284" y="3532067"/>
                  </a:lnTo>
                  <a:close/>
                  <a:moveTo>
                    <a:pt x="1746773" y="3519356"/>
                  </a:moveTo>
                  <a:lnTo>
                    <a:pt x="1746773" y="3623272"/>
                  </a:lnTo>
                  <a:lnTo>
                    <a:pt x="1764563" y="3625497"/>
                  </a:lnTo>
                  <a:lnTo>
                    <a:pt x="1782671" y="3628039"/>
                  </a:lnTo>
                  <a:lnTo>
                    <a:pt x="1800780" y="3629628"/>
                  </a:lnTo>
                  <a:lnTo>
                    <a:pt x="1819841" y="3631535"/>
                  </a:lnTo>
                  <a:lnTo>
                    <a:pt x="1819841" y="3527618"/>
                  </a:lnTo>
                  <a:lnTo>
                    <a:pt x="1800780" y="3526029"/>
                  </a:lnTo>
                  <a:lnTo>
                    <a:pt x="1782671" y="3524123"/>
                  </a:lnTo>
                  <a:lnTo>
                    <a:pt x="1764563" y="3521580"/>
                  </a:lnTo>
                  <a:lnTo>
                    <a:pt x="1746773" y="3519356"/>
                  </a:lnTo>
                  <a:close/>
                  <a:moveTo>
                    <a:pt x="519421" y="3519356"/>
                  </a:moveTo>
                  <a:lnTo>
                    <a:pt x="519421" y="3623272"/>
                  </a:lnTo>
                  <a:lnTo>
                    <a:pt x="537217" y="3625497"/>
                  </a:lnTo>
                  <a:lnTo>
                    <a:pt x="555330" y="3628039"/>
                  </a:lnTo>
                  <a:lnTo>
                    <a:pt x="573762" y="3629946"/>
                  </a:lnTo>
                  <a:lnTo>
                    <a:pt x="592511" y="3631535"/>
                  </a:lnTo>
                  <a:lnTo>
                    <a:pt x="592511" y="3527618"/>
                  </a:lnTo>
                  <a:lnTo>
                    <a:pt x="573762" y="3526029"/>
                  </a:lnTo>
                  <a:lnTo>
                    <a:pt x="555330" y="3524123"/>
                  </a:lnTo>
                  <a:lnTo>
                    <a:pt x="537217" y="3521580"/>
                  </a:lnTo>
                  <a:lnTo>
                    <a:pt x="519421" y="3519356"/>
                  </a:lnTo>
                  <a:close/>
                  <a:moveTo>
                    <a:pt x="3151360" y="3517220"/>
                  </a:moveTo>
                  <a:lnTo>
                    <a:pt x="3151360" y="3632118"/>
                  </a:lnTo>
                  <a:lnTo>
                    <a:pt x="3174848" y="3632755"/>
                  </a:lnTo>
                  <a:lnTo>
                    <a:pt x="3198972" y="3633073"/>
                  </a:lnTo>
                  <a:lnTo>
                    <a:pt x="3231983" y="3632755"/>
                  </a:lnTo>
                  <a:lnTo>
                    <a:pt x="3231983" y="3517539"/>
                  </a:lnTo>
                  <a:lnTo>
                    <a:pt x="3198972" y="3517857"/>
                  </a:lnTo>
                  <a:lnTo>
                    <a:pt x="3174848" y="3517539"/>
                  </a:lnTo>
                  <a:lnTo>
                    <a:pt x="3151360" y="3517220"/>
                  </a:lnTo>
                  <a:close/>
                  <a:moveTo>
                    <a:pt x="2989478" y="3502580"/>
                  </a:moveTo>
                  <a:lnTo>
                    <a:pt x="2989478" y="3618432"/>
                  </a:lnTo>
                  <a:lnTo>
                    <a:pt x="3009158" y="3620979"/>
                  </a:lnTo>
                  <a:lnTo>
                    <a:pt x="3029472" y="3623525"/>
                  </a:lnTo>
                  <a:lnTo>
                    <a:pt x="3049469" y="3625753"/>
                  </a:lnTo>
                  <a:lnTo>
                    <a:pt x="3070419" y="3627344"/>
                  </a:lnTo>
                  <a:lnTo>
                    <a:pt x="3070419" y="3512446"/>
                  </a:lnTo>
                  <a:lnTo>
                    <a:pt x="3049469" y="3510537"/>
                  </a:lnTo>
                  <a:lnTo>
                    <a:pt x="3029472" y="3507990"/>
                  </a:lnTo>
                  <a:lnTo>
                    <a:pt x="3009158" y="3505763"/>
                  </a:lnTo>
                  <a:lnTo>
                    <a:pt x="2989478" y="3502580"/>
                  </a:lnTo>
                  <a:close/>
                  <a:moveTo>
                    <a:pt x="1600953" y="3486306"/>
                  </a:moveTo>
                  <a:lnTo>
                    <a:pt x="1600953" y="3591494"/>
                  </a:lnTo>
                  <a:lnTo>
                    <a:pt x="1618744" y="3596578"/>
                  </a:lnTo>
                  <a:lnTo>
                    <a:pt x="1636217" y="3601345"/>
                  </a:lnTo>
                  <a:lnTo>
                    <a:pt x="1654960" y="3606112"/>
                  </a:lnTo>
                  <a:lnTo>
                    <a:pt x="1673704" y="3610243"/>
                  </a:lnTo>
                  <a:lnTo>
                    <a:pt x="1673704" y="3506009"/>
                  </a:lnTo>
                  <a:lnTo>
                    <a:pt x="1654960" y="3501242"/>
                  </a:lnTo>
                  <a:lnTo>
                    <a:pt x="1636217" y="3496475"/>
                  </a:lnTo>
                  <a:lnTo>
                    <a:pt x="1618108" y="3491708"/>
                  </a:lnTo>
                  <a:lnTo>
                    <a:pt x="1600953" y="3486306"/>
                  </a:lnTo>
                  <a:close/>
                  <a:moveTo>
                    <a:pt x="373875" y="3486306"/>
                  </a:moveTo>
                  <a:lnTo>
                    <a:pt x="373875" y="3591494"/>
                  </a:lnTo>
                  <a:lnTo>
                    <a:pt x="391353" y="3596578"/>
                  </a:lnTo>
                  <a:lnTo>
                    <a:pt x="409149" y="3601345"/>
                  </a:lnTo>
                  <a:lnTo>
                    <a:pt x="427581" y="3606112"/>
                  </a:lnTo>
                  <a:lnTo>
                    <a:pt x="446648" y="3610243"/>
                  </a:lnTo>
                  <a:lnTo>
                    <a:pt x="446648" y="3506009"/>
                  </a:lnTo>
                  <a:lnTo>
                    <a:pt x="427581" y="3501242"/>
                  </a:lnTo>
                  <a:lnTo>
                    <a:pt x="409149" y="3496475"/>
                  </a:lnTo>
                  <a:lnTo>
                    <a:pt x="390718" y="3491708"/>
                  </a:lnTo>
                  <a:lnTo>
                    <a:pt x="373875" y="3486306"/>
                  </a:lnTo>
                  <a:close/>
                  <a:moveTo>
                    <a:pt x="2827597" y="3465978"/>
                  </a:moveTo>
                  <a:lnTo>
                    <a:pt x="2827597" y="3583104"/>
                  </a:lnTo>
                  <a:lnTo>
                    <a:pt x="2846959" y="3589151"/>
                  </a:lnTo>
                  <a:lnTo>
                    <a:pt x="2866956" y="3594243"/>
                  </a:lnTo>
                  <a:lnTo>
                    <a:pt x="2887588" y="3599336"/>
                  </a:lnTo>
                  <a:lnTo>
                    <a:pt x="2908220" y="3604110"/>
                  </a:lnTo>
                  <a:lnTo>
                    <a:pt x="2908220" y="3487939"/>
                  </a:lnTo>
                  <a:lnTo>
                    <a:pt x="2887588" y="3482847"/>
                  </a:lnTo>
                  <a:lnTo>
                    <a:pt x="2866956" y="3477436"/>
                  </a:lnTo>
                  <a:lnTo>
                    <a:pt x="2846959" y="3472025"/>
                  </a:lnTo>
                  <a:lnTo>
                    <a:pt x="2827597" y="3465978"/>
                  </a:lnTo>
                  <a:close/>
                  <a:moveTo>
                    <a:pt x="2402802" y="3447218"/>
                  </a:moveTo>
                  <a:lnTo>
                    <a:pt x="2397719" y="3450714"/>
                  </a:lnTo>
                  <a:lnTo>
                    <a:pt x="2391365" y="3453891"/>
                  </a:lnTo>
                  <a:lnTo>
                    <a:pt x="2383740" y="3457387"/>
                  </a:lnTo>
                  <a:lnTo>
                    <a:pt x="2376433" y="3460565"/>
                  </a:lnTo>
                  <a:lnTo>
                    <a:pt x="2347841" y="3472005"/>
                  </a:lnTo>
                  <a:lnTo>
                    <a:pt x="2347841" y="3562893"/>
                  </a:lnTo>
                  <a:lnTo>
                    <a:pt x="2355784" y="3558761"/>
                  </a:lnTo>
                  <a:lnTo>
                    <a:pt x="2363408" y="3554630"/>
                  </a:lnTo>
                  <a:lnTo>
                    <a:pt x="2371033" y="3550181"/>
                  </a:lnTo>
                  <a:lnTo>
                    <a:pt x="2378340" y="3545414"/>
                  </a:lnTo>
                  <a:lnTo>
                    <a:pt x="2385329" y="3540648"/>
                  </a:lnTo>
                  <a:lnTo>
                    <a:pt x="2391683" y="3535881"/>
                  </a:lnTo>
                  <a:lnTo>
                    <a:pt x="2397719" y="3531114"/>
                  </a:lnTo>
                  <a:lnTo>
                    <a:pt x="2402802" y="3526983"/>
                  </a:lnTo>
                  <a:lnTo>
                    <a:pt x="2402802" y="3447218"/>
                  </a:lnTo>
                  <a:close/>
                  <a:moveTo>
                    <a:pt x="1175646" y="3447218"/>
                  </a:moveTo>
                  <a:lnTo>
                    <a:pt x="1170561" y="3450714"/>
                  </a:lnTo>
                  <a:lnTo>
                    <a:pt x="1164205" y="3453891"/>
                  </a:lnTo>
                  <a:lnTo>
                    <a:pt x="1156578" y="3457387"/>
                  </a:lnTo>
                  <a:lnTo>
                    <a:pt x="1149269" y="3460565"/>
                  </a:lnTo>
                  <a:lnTo>
                    <a:pt x="1120669" y="3472005"/>
                  </a:lnTo>
                  <a:lnTo>
                    <a:pt x="1120669" y="3562893"/>
                  </a:lnTo>
                  <a:lnTo>
                    <a:pt x="1128613" y="3558761"/>
                  </a:lnTo>
                  <a:lnTo>
                    <a:pt x="1136240" y="3554630"/>
                  </a:lnTo>
                  <a:lnTo>
                    <a:pt x="1144185" y="3550181"/>
                  </a:lnTo>
                  <a:lnTo>
                    <a:pt x="1151176" y="3545414"/>
                  </a:lnTo>
                  <a:lnTo>
                    <a:pt x="1158167" y="3540648"/>
                  </a:lnTo>
                  <a:lnTo>
                    <a:pt x="1164523" y="3535881"/>
                  </a:lnTo>
                  <a:lnTo>
                    <a:pt x="1170561" y="3531114"/>
                  </a:lnTo>
                  <a:lnTo>
                    <a:pt x="1175646" y="3526347"/>
                  </a:lnTo>
                  <a:lnTo>
                    <a:pt x="1175646" y="3447218"/>
                  </a:lnTo>
                  <a:close/>
                  <a:moveTo>
                    <a:pt x="3717945" y="3422692"/>
                  </a:moveTo>
                  <a:lnTo>
                    <a:pt x="3711914" y="3426193"/>
                  </a:lnTo>
                  <a:lnTo>
                    <a:pt x="3704931" y="3430013"/>
                  </a:lnTo>
                  <a:lnTo>
                    <a:pt x="3696678" y="3433832"/>
                  </a:lnTo>
                  <a:lnTo>
                    <a:pt x="3688425" y="3437651"/>
                  </a:lnTo>
                  <a:lnTo>
                    <a:pt x="3671285" y="3444335"/>
                  </a:lnTo>
                  <a:lnTo>
                    <a:pt x="3656684" y="3450064"/>
                  </a:lnTo>
                  <a:lnTo>
                    <a:pt x="3656684" y="3551276"/>
                  </a:lnTo>
                  <a:lnTo>
                    <a:pt x="3665254" y="3546820"/>
                  </a:lnTo>
                  <a:lnTo>
                    <a:pt x="3674142" y="3542046"/>
                  </a:lnTo>
                  <a:lnTo>
                    <a:pt x="3682394" y="3537272"/>
                  </a:lnTo>
                  <a:lnTo>
                    <a:pt x="3690647" y="3532179"/>
                  </a:lnTo>
                  <a:lnTo>
                    <a:pt x="3698582" y="3526769"/>
                  </a:lnTo>
                  <a:lnTo>
                    <a:pt x="3705566" y="3521358"/>
                  </a:lnTo>
                  <a:lnTo>
                    <a:pt x="3711914" y="3515947"/>
                  </a:lnTo>
                  <a:lnTo>
                    <a:pt x="3717945" y="3510855"/>
                  </a:lnTo>
                  <a:lnTo>
                    <a:pt x="3717945" y="3422692"/>
                  </a:lnTo>
                  <a:close/>
                  <a:moveTo>
                    <a:pt x="1455133" y="3410672"/>
                  </a:moveTo>
                  <a:lnTo>
                    <a:pt x="1455133" y="3516813"/>
                  </a:lnTo>
                  <a:lnTo>
                    <a:pt x="1457675" y="3519674"/>
                  </a:lnTo>
                  <a:lnTo>
                    <a:pt x="1460216" y="3522534"/>
                  </a:lnTo>
                  <a:lnTo>
                    <a:pt x="1466888" y="3528572"/>
                  </a:lnTo>
                  <a:lnTo>
                    <a:pt x="1475466" y="3534610"/>
                  </a:lnTo>
                  <a:lnTo>
                    <a:pt x="1484679" y="3540965"/>
                  </a:lnTo>
                  <a:lnTo>
                    <a:pt x="1495162" y="3547639"/>
                  </a:lnTo>
                  <a:lnTo>
                    <a:pt x="1505964" y="3553677"/>
                  </a:lnTo>
                  <a:lnTo>
                    <a:pt x="1517083" y="3559715"/>
                  </a:lnTo>
                  <a:lnTo>
                    <a:pt x="1528202" y="3564799"/>
                  </a:lnTo>
                  <a:lnTo>
                    <a:pt x="1528202" y="3457387"/>
                  </a:lnTo>
                  <a:lnTo>
                    <a:pt x="1517083" y="3452302"/>
                  </a:lnTo>
                  <a:lnTo>
                    <a:pt x="1506917" y="3446582"/>
                  </a:lnTo>
                  <a:lnTo>
                    <a:pt x="1497068" y="3441180"/>
                  </a:lnTo>
                  <a:lnTo>
                    <a:pt x="1487538" y="3435142"/>
                  </a:lnTo>
                  <a:lnTo>
                    <a:pt x="1478960" y="3429422"/>
                  </a:lnTo>
                  <a:lnTo>
                    <a:pt x="1470700" y="3423384"/>
                  </a:lnTo>
                  <a:lnTo>
                    <a:pt x="1462758" y="3417028"/>
                  </a:lnTo>
                  <a:lnTo>
                    <a:pt x="1455133" y="3410672"/>
                  </a:lnTo>
                  <a:close/>
                  <a:moveTo>
                    <a:pt x="227694" y="3410672"/>
                  </a:moveTo>
                  <a:lnTo>
                    <a:pt x="227694" y="3516813"/>
                  </a:lnTo>
                  <a:lnTo>
                    <a:pt x="230237" y="3519674"/>
                  </a:lnTo>
                  <a:lnTo>
                    <a:pt x="233097" y="3522534"/>
                  </a:lnTo>
                  <a:lnTo>
                    <a:pt x="239770" y="3528572"/>
                  </a:lnTo>
                  <a:lnTo>
                    <a:pt x="248033" y="3534610"/>
                  </a:lnTo>
                  <a:lnTo>
                    <a:pt x="257566" y="3540965"/>
                  </a:lnTo>
                  <a:lnTo>
                    <a:pt x="267735" y="3547639"/>
                  </a:lnTo>
                  <a:lnTo>
                    <a:pt x="278858" y="3553677"/>
                  </a:lnTo>
                  <a:lnTo>
                    <a:pt x="289662" y="3559715"/>
                  </a:lnTo>
                  <a:lnTo>
                    <a:pt x="300785" y="3564799"/>
                  </a:lnTo>
                  <a:lnTo>
                    <a:pt x="300785" y="3457387"/>
                  </a:lnTo>
                  <a:lnTo>
                    <a:pt x="289662" y="3452302"/>
                  </a:lnTo>
                  <a:lnTo>
                    <a:pt x="279493" y="3446582"/>
                  </a:lnTo>
                  <a:lnTo>
                    <a:pt x="269642" y="3441180"/>
                  </a:lnTo>
                  <a:lnTo>
                    <a:pt x="260108" y="3435142"/>
                  </a:lnTo>
                  <a:lnTo>
                    <a:pt x="251528" y="3429422"/>
                  </a:lnTo>
                  <a:lnTo>
                    <a:pt x="243266" y="3423384"/>
                  </a:lnTo>
                  <a:lnTo>
                    <a:pt x="235321" y="3417028"/>
                  </a:lnTo>
                  <a:lnTo>
                    <a:pt x="227694" y="3410672"/>
                  </a:lnTo>
                  <a:close/>
                  <a:moveTo>
                    <a:pt x="2665715" y="3381953"/>
                  </a:moveTo>
                  <a:lnTo>
                    <a:pt x="2665715" y="3500670"/>
                  </a:lnTo>
                  <a:lnTo>
                    <a:pt x="2668254" y="3503216"/>
                  </a:lnTo>
                  <a:lnTo>
                    <a:pt x="2671429" y="3506399"/>
                  </a:lnTo>
                  <a:lnTo>
                    <a:pt x="2678729" y="3512765"/>
                  </a:lnTo>
                  <a:lnTo>
                    <a:pt x="2687934" y="3519767"/>
                  </a:lnTo>
                  <a:lnTo>
                    <a:pt x="2698726" y="3527087"/>
                  </a:lnTo>
                  <a:lnTo>
                    <a:pt x="2710153" y="3534089"/>
                  </a:lnTo>
                  <a:lnTo>
                    <a:pt x="2722215" y="3541409"/>
                  </a:lnTo>
                  <a:lnTo>
                    <a:pt x="2734594" y="3547457"/>
                  </a:lnTo>
                  <a:lnTo>
                    <a:pt x="2746656" y="3553504"/>
                  </a:lnTo>
                  <a:lnTo>
                    <a:pt x="2746656" y="3434150"/>
                  </a:lnTo>
                  <a:lnTo>
                    <a:pt x="2734594" y="3428103"/>
                  </a:lnTo>
                  <a:lnTo>
                    <a:pt x="2723167" y="3422374"/>
                  </a:lnTo>
                  <a:lnTo>
                    <a:pt x="2712058" y="3416009"/>
                  </a:lnTo>
                  <a:lnTo>
                    <a:pt x="2701583" y="3409325"/>
                  </a:lnTo>
                  <a:lnTo>
                    <a:pt x="2691743" y="3402959"/>
                  </a:lnTo>
                  <a:lnTo>
                    <a:pt x="2682538" y="3396276"/>
                  </a:lnTo>
                  <a:lnTo>
                    <a:pt x="2673650" y="3388955"/>
                  </a:lnTo>
                  <a:lnTo>
                    <a:pt x="2665715" y="3381953"/>
                  </a:lnTo>
                  <a:close/>
                  <a:moveTo>
                    <a:pt x="1916773" y="3320218"/>
                  </a:moveTo>
                  <a:lnTo>
                    <a:pt x="1916773" y="3423312"/>
                  </a:lnTo>
                  <a:lnTo>
                    <a:pt x="1938033" y="3423629"/>
                  </a:lnTo>
                  <a:lnTo>
                    <a:pt x="1959928" y="3424263"/>
                  </a:lnTo>
                  <a:lnTo>
                    <a:pt x="1989755" y="3423629"/>
                  </a:lnTo>
                  <a:lnTo>
                    <a:pt x="1989755" y="3320535"/>
                  </a:lnTo>
                  <a:lnTo>
                    <a:pt x="1959293" y="3320852"/>
                  </a:lnTo>
                  <a:lnTo>
                    <a:pt x="1938033" y="3320852"/>
                  </a:lnTo>
                  <a:lnTo>
                    <a:pt x="1916773" y="3320218"/>
                  </a:lnTo>
                  <a:close/>
                  <a:moveTo>
                    <a:pt x="1404938" y="3314700"/>
                  </a:moveTo>
                  <a:lnTo>
                    <a:pt x="1408115" y="3320420"/>
                  </a:lnTo>
                  <a:lnTo>
                    <a:pt x="1411928" y="3325505"/>
                  </a:lnTo>
                  <a:lnTo>
                    <a:pt x="1415740" y="3330590"/>
                  </a:lnTo>
                  <a:lnTo>
                    <a:pt x="1419552" y="3335992"/>
                  </a:lnTo>
                  <a:lnTo>
                    <a:pt x="1424000" y="3340759"/>
                  </a:lnTo>
                  <a:lnTo>
                    <a:pt x="1428447" y="3346161"/>
                  </a:lnTo>
                  <a:lnTo>
                    <a:pt x="1438296" y="3356013"/>
                  </a:lnTo>
                  <a:lnTo>
                    <a:pt x="1448780" y="3365229"/>
                  </a:lnTo>
                  <a:lnTo>
                    <a:pt x="1460852" y="3374444"/>
                  </a:lnTo>
                  <a:lnTo>
                    <a:pt x="1472924" y="3383025"/>
                  </a:lnTo>
                  <a:lnTo>
                    <a:pt x="1486267" y="3391287"/>
                  </a:lnTo>
                  <a:lnTo>
                    <a:pt x="1500563" y="3399550"/>
                  </a:lnTo>
                  <a:lnTo>
                    <a:pt x="1515494" y="3407494"/>
                  </a:lnTo>
                  <a:lnTo>
                    <a:pt x="1531061" y="3415121"/>
                  </a:lnTo>
                  <a:lnTo>
                    <a:pt x="1547263" y="3422113"/>
                  </a:lnTo>
                  <a:lnTo>
                    <a:pt x="1564101" y="3428786"/>
                  </a:lnTo>
                  <a:lnTo>
                    <a:pt x="1581574" y="3435142"/>
                  </a:lnTo>
                  <a:lnTo>
                    <a:pt x="1599682" y="3441498"/>
                  </a:lnTo>
                  <a:lnTo>
                    <a:pt x="1618108" y="3447218"/>
                  </a:lnTo>
                  <a:lnTo>
                    <a:pt x="1637170" y="3452620"/>
                  </a:lnTo>
                  <a:lnTo>
                    <a:pt x="1656866" y="3457705"/>
                  </a:lnTo>
                  <a:lnTo>
                    <a:pt x="1676881" y="3462472"/>
                  </a:lnTo>
                  <a:lnTo>
                    <a:pt x="1697213" y="3466921"/>
                  </a:lnTo>
                  <a:lnTo>
                    <a:pt x="1718180" y="3471052"/>
                  </a:lnTo>
                  <a:lnTo>
                    <a:pt x="1738830" y="3474865"/>
                  </a:lnTo>
                  <a:lnTo>
                    <a:pt x="1760116" y="3478361"/>
                  </a:lnTo>
                  <a:lnTo>
                    <a:pt x="1782036" y="3480903"/>
                  </a:lnTo>
                  <a:lnTo>
                    <a:pt x="1803639" y="3483763"/>
                  </a:lnTo>
                  <a:lnTo>
                    <a:pt x="1825877" y="3486306"/>
                  </a:lnTo>
                  <a:lnTo>
                    <a:pt x="1847798" y="3488213"/>
                  </a:lnTo>
                  <a:lnTo>
                    <a:pt x="1870036" y="3489801"/>
                  </a:lnTo>
                  <a:lnTo>
                    <a:pt x="1891957" y="3490755"/>
                  </a:lnTo>
                  <a:lnTo>
                    <a:pt x="1914513" y="3492026"/>
                  </a:lnTo>
                  <a:lnTo>
                    <a:pt x="1936751" y="3492344"/>
                  </a:lnTo>
                  <a:lnTo>
                    <a:pt x="1959307" y="3492979"/>
                  </a:lnTo>
                  <a:lnTo>
                    <a:pt x="1978051" y="3492344"/>
                  </a:lnTo>
                  <a:lnTo>
                    <a:pt x="1996794" y="3492026"/>
                  </a:lnTo>
                  <a:lnTo>
                    <a:pt x="2015538" y="3491708"/>
                  </a:lnTo>
                  <a:lnTo>
                    <a:pt x="2034599" y="3490437"/>
                  </a:lnTo>
                  <a:lnTo>
                    <a:pt x="2053025" y="3489801"/>
                  </a:lnTo>
                  <a:lnTo>
                    <a:pt x="2071769" y="3488213"/>
                  </a:lnTo>
                  <a:lnTo>
                    <a:pt x="2090513" y="3486624"/>
                  </a:lnTo>
                  <a:lnTo>
                    <a:pt x="2108621" y="3484717"/>
                  </a:lnTo>
                  <a:lnTo>
                    <a:pt x="2127365" y="3482492"/>
                  </a:lnTo>
                  <a:lnTo>
                    <a:pt x="2145473" y="3480268"/>
                  </a:lnTo>
                  <a:lnTo>
                    <a:pt x="2163581" y="3477408"/>
                  </a:lnTo>
                  <a:lnTo>
                    <a:pt x="2181372" y="3474865"/>
                  </a:lnTo>
                  <a:lnTo>
                    <a:pt x="2199163" y="3471688"/>
                  </a:lnTo>
                  <a:lnTo>
                    <a:pt x="2216318" y="3468510"/>
                  </a:lnTo>
                  <a:lnTo>
                    <a:pt x="2233473" y="3464696"/>
                  </a:lnTo>
                  <a:lnTo>
                    <a:pt x="2250311" y="3460883"/>
                  </a:lnTo>
                  <a:lnTo>
                    <a:pt x="2266830" y="3457069"/>
                  </a:lnTo>
                  <a:lnTo>
                    <a:pt x="2283668" y="3452620"/>
                  </a:lnTo>
                  <a:lnTo>
                    <a:pt x="2299235" y="3448171"/>
                  </a:lnTo>
                  <a:lnTo>
                    <a:pt x="2315119" y="3443404"/>
                  </a:lnTo>
                  <a:lnTo>
                    <a:pt x="2330051" y="3438320"/>
                  </a:lnTo>
                  <a:lnTo>
                    <a:pt x="2344982" y="3432917"/>
                  </a:lnTo>
                  <a:lnTo>
                    <a:pt x="2359278" y="3427833"/>
                  </a:lnTo>
                  <a:lnTo>
                    <a:pt x="2373574" y="3421795"/>
                  </a:lnTo>
                  <a:lnTo>
                    <a:pt x="2386917" y="3415757"/>
                  </a:lnTo>
                  <a:lnTo>
                    <a:pt x="2399942" y="3409719"/>
                  </a:lnTo>
                  <a:lnTo>
                    <a:pt x="2412650" y="3403363"/>
                  </a:lnTo>
                  <a:lnTo>
                    <a:pt x="2424722" y="3396690"/>
                  </a:lnTo>
                  <a:lnTo>
                    <a:pt x="2436159" y="3389380"/>
                  </a:lnTo>
                  <a:lnTo>
                    <a:pt x="2446961" y="3382389"/>
                  </a:lnTo>
                  <a:lnTo>
                    <a:pt x="2457444" y="3375080"/>
                  </a:lnTo>
                  <a:lnTo>
                    <a:pt x="2466975" y="3367453"/>
                  </a:lnTo>
                  <a:lnTo>
                    <a:pt x="2466975" y="3464378"/>
                  </a:lnTo>
                  <a:lnTo>
                    <a:pt x="2466657" y="3464696"/>
                  </a:lnTo>
                  <a:lnTo>
                    <a:pt x="2466340" y="3472641"/>
                  </a:lnTo>
                  <a:lnTo>
                    <a:pt x="2466022" y="3477408"/>
                  </a:lnTo>
                  <a:lnTo>
                    <a:pt x="2464751" y="3482492"/>
                  </a:lnTo>
                  <a:lnTo>
                    <a:pt x="2463480" y="3487895"/>
                  </a:lnTo>
                  <a:lnTo>
                    <a:pt x="2461892" y="3492344"/>
                  </a:lnTo>
                  <a:lnTo>
                    <a:pt x="2459986" y="3497111"/>
                  </a:lnTo>
                  <a:lnTo>
                    <a:pt x="2457444" y="3501877"/>
                  </a:lnTo>
                  <a:lnTo>
                    <a:pt x="2455220" y="3506962"/>
                  </a:lnTo>
                  <a:lnTo>
                    <a:pt x="2452361" y="3511729"/>
                  </a:lnTo>
                  <a:lnTo>
                    <a:pt x="2449184" y="3516178"/>
                  </a:lnTo>
                  <a:lnTo>
                    <a:pt x="2445690" y="3520945"/>
                  </a:lnTo>
                  <a:lnTo>
                    <a:pt x="2441878" y="3525712"/>
                  </a:lnTo>
                  <a:lnTo>
                    <a:pt x="2437748" y="3529843"/>
                  </a:lnTo>
                  <a:lnTo>
                    <a:pt x="2429170" y="3539059"/>
                  </a:lnTo>
                  <a:lnTo>
                    <a:pt x="2419322" y="3547639"/>
                  </a:lnTo>
                  <a:lnTo>
                    <a:pt x="2408202" y="3556537"/>
                  </a:lnTo>
                  <a:lnTo>
                    <a:pt x="2396130" y="3564799"/>
                  </a:lnTo>
                  <a:lnTo>
                    <a:pt x="2383423" y="3572744"/>
                  </a:lnTo>
                  <a:lnTo>
                    <a:pt x="2369127" y="3580689"/>
                  </a:lnTo>
                  <a:lnTo>
                    <a:pt x="2354195" y="3587998"/>
                  </a:lnTo>
                  <a:lnTo>
                    <a:pt x="2338311" y="3595625"/>
                  </a:lnTo>
                  <a:lnTo>
                    <a:pt x="2321791" y="3602298"/>
                  </a:lnTo>
                  <a:lnTo>
                    <a:pt x="2304636" y="3608972"/>
                  </a:lnTo>
                  <a:lnTo>
                    <a:pt x="2285892" y="3615328"/>
                  </a:lnTo>
                  <a:lnTo>
                    <a:pt x="2266830" y="3621683"/>
                  </a:lnTo>
                  <a:lnTo>
                    <a:pt x="2247134" y="3627086"/>
                  </a:lnTo>
                  <a:lnTo>
                    <a:pt x="2226802" y="3632806"/>
                  </a:lnTo>
                  <a:lnTo>
                    <a:pt x="2205516" y="3637255"/>
                  </a:lnTo>
                  <a:lnTo>
                    <a:pt x="2183278" y="3642022"/>
                  </a:lnTo>
                  <a:lnTo>
                    <a:pt x="2160722" y="3646471"/>
                  </a:lnTo>
                  <a:lnTo>
                    <a:pt x="2137848" y="3649967"/>
                  </a:lnTo>
                  <a:lnTo>
                    <a:pt x="2114340" y="3653462"/>
                  </a:lnTo>
                  <a:lnTo>
                    <a:pt x="2089877" y="3656640"/>
                  </a:lnTo>
                  <a:lnTo>
                    <a:pt x="2065415" y="3659182"/>
                  </a:lnTo>
                  <a:lnTo>
                    <a:pt x="2040000" y="3661407"/>
                  </a:lnTo>
                  <a:lnTo>
                    <a:pt x="2014267" y="3662996"/>
                  </a:lnTo>
                  <a:lnTo>
                    <a:pt x="1988217" y="3664267"/>
                  </a:lnTo>
                  <a:lnTo>
                    <a:pt x="1962166" y="3664903"/>
                  </a:lnTo>
                  <a:lnTo>
                    <a:pt x="1935480" y="3665538"/>
                  </a:lnTo>
                  <a:lnTo>
                    <a:pt x="1908159" y="3664903"/>
                  </a:lnTo>
                  <a:lnTo>
                    <a:pt x="1881155" y="3664267"/>
                  </a:lnTo>
                  <a:lnTo>
                    <a:pt x="1854469" y="3662996"/>
                  </a:lnTo>
                  <a:lnTo>
                    <a:pt x="1828419" y="3661089"/>
                  </a:lnTo>
                  <a:lnTo>
                    <a:pt x="1803004" y="3659182"/>
                  </a:lnTo>
                  <a:lnTo>
                    <a:pt x="1777588" y="3656322"/>
                  </a:lnTo>
                  <a:lnTo>
                    <a:pt x="1752809" y="3653145"/>
                  </a:lnTo>
                  <a:lnTo>
                    <a:pt x="1728664" y="3649649"/>
                  </a:lnTo>
                  <a:lnTo>
                    <a:pt x="1705155" y="3645835"/>
                  </a:lnTo>
                  <a:lnTo>
                    <a:pt x="1682282" y="3641069"/>
                  </a:lnTo>
                  <a:lnTo>
                    <a:pt x="1660043" y="3636302"/>
                  </a:lnTo>
                  <a:lnTo>
                    <a:pt x="1638440" y="3631217"/>
                  </a:lnTo>
                  <a:lnTo>
                    <a:pt x="1617791" y="3625497"/>
                  </a:lnTo>
                  <a:lnTo>
                    <a:pt x="1597776" y="3619777"/>
                  </a:lnTo>
                  <a:lnTo>
                    <a:pt x="1578397" y="3613421"/>
                  </a:lnTo>
                  <a:lnTo>
                    <a:pt x="1559653" y="3606747"/>
                  </a:lnTo>
                  <a:lnTo>
                    <a:pt x="1542498" y="3599438"/>
                  </a:lnTo>
                  <a:lnTo>
                    <a:pt x="1525343" y="3592447"/>
                  </a:lnTo>
                  <a:lnTo>
                    <a:pt x="1509776" y="3584820"/>
                  </a:lnTo>
                  <a:lnTo>
                    <a:pt x="1495162" y="3576875"/>
                  </a:lnTo>
                  <a:lnTo>
                    <a:pt x="1481184" y="3568613"/>
                  </a:lnTo>
                  <a:lnTo>
                    <a:pt x="1468159" y="3560350"/>
                  </a:lnTo>
                  <a:lnTo>
                    <a:pt x="1456404" y="3551770"/>
                  </a:lnTo>
                  <a:lnTo>
                    <a:pt x="1445603" y="3542554"/>
                  </a:lnTo>
                  <a:lnTo>
                    <a:pt x="1440837" y="3538423"/>
                  </a:lnTo>
                  <a:lnTo>
                    <a:pt x="1436390" y="3533656"/>
                  </a:lnTo>
                  <a:lnTo>
                    <a:pt x="1431942" y="3529207"/>
                  </a:lnTo>
                  <a:lnTo>
                    <a:pt x="1428130" y="3524440"/>
                  </a:lnTo>
                  <a:lnTo>
                    <a:pt x="1424318" y="3519674"/>
                  </a:lnTo>
                  <a:lnTo>
                    <a:pt x="1420823" y="3514907"/>
                  </a:lnTo>
                  <a:lnTo>
                    <a:pt x="1417646" y="3510140"/>
                  </a:lnTo>
                  <a:lnTo>
                    <a:pt x="1415105" y="3505055"/>
                  </a:lnTo>
                  <a:lnTo>
                    <a:pt x="1412563" y="3500288"/>
                  </a:lnTo>
                  <a:lnTo>
                    <a:pt x="1410339" y="3495204"/>
                  </a:lnTo>
                  <a:lnTo>
                    <a:pt x="1408115" y="3490437"/>
                  </a:lnTo>
                  <a:lnTo>
                    <a:pt x="1407162" y="3485352"/>
                  </a:lnTo>
                  <a:lnTo>
                    <a:pt x="1405892" y="3480268"/>
                  </a:lnTo>
                  <a:lnTo>
                    <a:pt x="1404621" y="3475183"/>
                  </a:lnTo>
                  <a:lnTo>
                    <a:pt x="1404303" y="3470099"/>
                  </a:lnTo>
                  <a:lnTo>
                    <a:pt x="1404303" y="3464696"/>
                  </a:lnTo>
                  <a:lnTo>
                    <a:pt x="1403350" y="3464696"/>
                  </a:lnTo>
                  <a:lnTo>
                    <a:pt x="1403350" y="3333132"/>
                  </a:lnTo>
                  <a:lnTo>
                    <a:pt x="1403350" y="3329318"/>
                  </a:lnTo>
                  <a:lnTo>
                    <a:pt x="1403985" y="3322327"/>
                  </a:lnTo>
                  <a:lnTo>
                    <a:pt x="1404938" y="3314700"/>
                  </a:lnTo>
                  <a:close/>
                  <a:moveTo>
                    <a:pt x="177802" y="3314700"/>
                  </a:moveTo>
                  <a:lnTo>
                    <a:pt x="180980" y="3320420"/>
                  </a:lnTo>
                  <a:lnTo>
                    <a:pt x="184476" y="3325505"/>
                  </a:lnTo>
                  <a:lnTo>
                    <a:pt x="188289" y="3330590"/>
                  </a:lnTo>
                  <a:lnTo>
                    <a:pt x="192420" y="3335992"/>
                  </a:lnTo>
                  <a:lnTo>
                    <a:pt x="196551" y="3340759"/>
                  </a:lnTo>
                  <a:lnTo>
                    <a:pt x="201000" y="3346161"/>
                  </a:lnTo>
                  <a:lnTo>
                    <a:pt x="210852" y="3356013"/>
                  </a:lnTo>
                  <a:lnTo>
                    <a:pt x="221656" y="3365229"/>
                  </a:lnTo>
                  <a:lnTo>
                    <a:pt x="233414" y="3374444"/>
                  </a:lnTo>
                  <a:lnTo>
                    <a:pt x="245490" y="3383025"/>
                  </a:lnTo>
                  <a:lnTo>
                    <a:pt x="259155" y="3391287"/>
                  </a:lnTo>
                  <a:lnTo>
                    <a:pt x="273138" y="3399550"/>
                  </a:lnTo>
                  <a:lnTo>
                    <a:pt x="288073" y="3407494"/>
                  </a:lnTo>
                  <a:lnTo>
                    <a:pt x="303645" y="3415121"/>
                  </a:lnTo>
                  <a:lnTo>
                    <a:pt x="319852" y="3422113"/>
                  </a:lnTo>
                  <a:lnTo>
                    <a:pt x="336694" y="3428786"/>
                  </a:lnTo>
                  <a:lnTo>
                    <a:pt x="354173" y="3435142"/>
                  </a:lnTo>
                  <a:lnTo>
                    <a:pt x="372286" y="3441498"/>
                  </a:lnTo>
                  <a:lnTo>
                    <a:pt x="390718" y="3447218"/>
                  </a:lnTo>
                  <a:lnTo>
                    <a:pt x="409785" y="3452620"/>
                  </a:lnTo>
                  <a:lnTo>
                    <a:pt x="429488" y="3457705"/>
                  </a:lnTo>
                  <a:lnTo>
                    <a:pt x="449826" y="3462472"/>
                  </a:lnTo>
                  <a:lnTo>
                    <a:pt x="469846" y="3466921"/>
                  </a:lnTo>
                  <a:lnTo>
                    <a:pt x="490820" y="3471052"/>
                  </a:lnTo>
                  <a:lnTo>
                    <a:pt x="511794" y="3474865"/>
                  </a:lnTo>
                  <a:lnTo>
                    <a:pt x="533085" y="3478361"/>
                  </a:lnTo>
                  <a:lnTo>
                    <a:pt x="554695" y="3480903"/>
                  </a:lnTo>
                  <a:lnTo>
                    <a:pt x="576304" y="3483763"/>
                  </a:lnTo>
                  <a:lnTo>
                    <a:pt x="598549" y="3486306"/>
                  </a:lnTo>
                  <a:lnTo>
                    <a:pt x="620476" y="3488213"/>
                  </a:lnTo>
                  <a:lnTo>
                    <a:pt x="642721" y="3489801"/>
                  </a:lnTo>
                  <a:lnTo>
                    <a:pt x="664966" y="3490755"/>
                  </a:lnTo>
                  <a:lnTo>
                    <a:pt x="687211" y="3492026"/>
                  </a:lnTo>
                  <a:lnTo>
                    <a:pt x="709456" y="3492344"/>
                  </a:lnTo>
                  <a:lnTo>
                    <a:pt x="732018" y="3492344"/>
                  </a:lnTo>
                  <a:lnTo>
                    <a:pt x="750768" y="3492344"/>
                  </a:lnTo>
                  <a:lnTo>
                    <a:pt x="769517" y="3492026"/>
                  </a:lnTo>
                  <a:lnTo>
                    <a:pt x="788266" y="3491708"/>
                  </a:lnTo>
                  <a:lnTo>
                    <a:pt x="807333" y="3490437"/>
                  </a:lnTo>
                  <a:lnTo>
                    <a:pt x="825765" y="3489801"/>
                  </a:lnTo>
                  <a:lnTo>
                    <a:pt x="844832" y="3488213"/>
                  </a:lnTo>
                  <a:lnTo>
                    <a:pt x="863263" y="3486624"/>
                  </a:lnTo>
                  <a:lnTo>
                    <a:pt x="881695" y="3484717"/>
                  </a:lnTo>
                  <a:lnTo>
                    <a:pt x="900126" y="3482492"/>
                  </a:lnTo>
                  <a:lnTo>
                    <a:pt x="918240" y="3480268"/>
                  </a:lnTo>
                  <a:lnTo>
                    <a:pt x="936354" y="3477408"/>
                  </a:lnTo>
                  <a:lnTo>
                    <a:pt x="954150" y="3474865"/>
                  </a:lnTo>
                  <a:lnTo>
                    <a:pt x="971946" y="3471688"/>
                  </a:lnTo>
                  <a:lnTo>
                    <a:pt x="989424" y="3468510"/>
                  </a:lnTo>
                  <a:lnTo>
                    <a:pt x="1006266" y="3464696"/>
                  </a:lnTo>
                  <a:lnTo>
                    <a:pt x="1023109" y="3460883"/>
                  </a:lnTo>
                  <a:lnTo>
                    <a:pt x="1039952" y="3457069"/>
                  </a:lnTo>
                  <a:lnTo>
                    <a:pt x="1056476" y="3452620"/>
                  </a:lnTo>
                  <a:lnTo>
                    <a:pt x="1072366" y="3448171"/>
                  </a:lnTo>
                  <a:lnTo>
                    <a:pt x="1087937" y="3443087"/>
                  </a:lnTo>
                  <a:lnTo>
                    <a:pt x="1102873" y="3438320"/>
                  </a:lnTo>
                  <a:lnTo>
                    <a:pt x="1118126" y="3432917"/>
                  </a:lnTo>
                  <a:lnTo>
                    <a:pt x="1132109" y="3427833"/>
                  </a:lnTo>
                  <a:lnTo>
                    <a:pt x="1146409" y="3421795"/>
                  </a:lnTo>
                  <a:lnTo>
                    <a:pt x="1159756" y="3415757"/>
                  </a:lnTo>
                  <a:lnTo>
                    <a:pt x="1172785" y="3409719"/>
                  </a:lnTo>
                  <a:lnTo>
                    <a:pt x="1185497" y="3403363"/>
                  </a:lnTo>
                  <a:lnTo>
                    <a:pt x="1197890" y="3396690"/>
                  </a:lnTo>
                  <a:lnTo>
                    <a:pt x="1209331" y="3389380"/>
                  </a:lnTo>
                  <a:lnTo>
                    <a:pt x="1219818" y="3382389"/>
                  </a:lnTo>
                  <a:lnTo>
                    <a:pt x="1230622" y="3375080"/>
                  </a:lnTo>
                  <a:lnTo>
                    <a:pt x="1239838" y="3367453"/>
                  </a:lnTo>
                  <a:lnTo>
                    <a:pt x="1239838" y="3464378"/>
                  </a:lnTo>
                  <a:lnTo>
                    <a:pt x="1239838" y="3464696"/>
                  </a:lnTo>
                  <a:lnTo>
                    <a:pt x="1239520" y="3468827"/>
                  </a:lnTo>
                  <a:lnTo>
                    <a:pt x="1239202" y="3472641"/>
                  </a:lnTo>
                  <a:lnTo>
                    <a:pt x="1238885" y="3477408"/>
                  </a:lnTo>
                  <a:lnTo>
                    <a:pt x="1237614" y="3482492"/>
                  </a:lnTo>
                  <a:lnTo>
                    <a:pt x="1236342" y="3487895"/>
                  </a:lnTo>
                  <a:lnTo>
                    <a:pt x="1234754" y="3492344"/>
                  </a:lnTo>
                  <a:lnTo>
                    <a:pt x="1232847" y="3497111"/>
                  </a:lnTo>
                  <a:lnTo>
                    <a:pt x="1230622" y="3501877"/>
                  </a:lnTo>
                  <a:lnTo>
                    <a:pt x="1228080" y="3506962"/>
                  </a:lnTo>
                  <a:lnTo>
                    <a:pt x="1225538" y="3511729"/>
                  </a:lnTo>
                  <a:lnTo>
                    <a:pt x="1222360" y="3516178"/>
                  </a:lnTo>
                  <a:lnTo>
                    <a:pt x="1218546" y="3520945"/>
                  </a:lnTo>
                  <a:lnTo>
                    <a:pt x="1214733" y="3525712"/>
                  </a:lnTo>
                  <a:lnTo>
                    <a:pt x="1210920" y="3529843"/>
                  </a:lnTo>
                  <a:lnTo>
                    <a:pt x="1202022" y="3539059"/>
                  </a:lnTo>
                  <a:lnTo>
                    <a:pt x="1192170" y="3547639"/>
                  </a:lnTo>
                  <a:lnTo>
                    <a:pt x="1181048" y="3556537"/>
                  </a:lnTo>
                  <a:lnTo>
                    <a:pt x="1169290" y="3564799"/>
                  </a:lnTo>
                  <a:lnTo>
                    <a:pt x="1156261" y="3572744"/>
                  </a:lnTo>
                  <a:lnTo>
                    <a:pt x="1141960" y="3580689"/>
                  </a:lnTo>
                  <a:lnTo>
                    <a:pt x="1127024" y="3587998"/>
                  </a:lnTo>
                  <a:lnTo>
                    <a:pt x="1111453" y="3595625"/>
                  </a:lnTo>
                  <a:lnTo>
                    <a:pt x="1094610" y="3602298"/>
                  </a:lnTo>
                  <a:lnTo>
                    <a:pt x="1077450" y="3608972"/>
                  </a:lnTo>
                  <a:lnTo>
                    <a:pt x="1058701" y="3615328"/>
                  </a:lnTo>
                  <a:lnTo>
                    <a:pt x="1039952" y="3621683"/>
                  </a:lnTo>
                  <a:lnTo>
                    <a:pt x="1020249" y="3627086"/>
                  </a:lnTo>
                  <a:lnTo>
                    <a:pt x="999593" y="3632806"/>
                  </a:lnTo>
                  <a:lnTo>
                    <a:pt x="978301" y="3637255"/>
                  </a:lnTo>
                  <a:lnTo>
                    <a:pt x="956056" y="3642022"/>
                  </a:lnTo>
                  <a:lnTo>
                    <a:pt x="933494" y="3646471"/>
                  </a:lnTo>
                  <a:lnTo>
                    <a:pt x="910613" y="3649967"/>
                  </a:lnTo>
                  <a:lnTo>
                    <a:pt x="887097" y="3653462"/>
                  </a:lnTo>
                  <a:lnTo>
                    <a:pt x="862946" y="3656640"/>
                  </a:lnTo>
                  <a:lnTo>
                    <a:pt x="838158" y="3659182"/>
                  </a:lnTo>
                  <a:lnTo>
                    <a:pt x="812736" y="3661407"/>
                  </a:lnTo>
                  <a:lnTo>
                    <a:pt x="787313" y="3662996"/>
                  </a:lnTo>
                  <a:lnTo>
                    <a:pt x="761572" y="3664267"/>
                  </a:lnTo>
                  <a:lnTo>
                    <a:pt x="735196" y="3664903"/>
                  </a:lnTo>
                  <a:lnTo>
                    <a:pt x="708185" y="3665538"/>
                  </a:lnTo>
                  <a:lnTo>
                    <a:pt x="680855" y="3664903"/>
                  </a:lnTo>
                  <a:lnTo>
                    <a:pt x="654161" y="3664267"/>
                  </a:lnTo>
                  <a:lnTo>
                    <a:pt x="627467" y="3662996"/>
                  </a:lnTo>
                  <a:lnTo>
                    <a:pt x="601409" y="3661089"/>
                  </a:lnTo>
                  <a:lnTo>
                    <a:pt x="575668" y="3659182"/>
                  </a:lnTo>
                  <a:lnTo>
                    <a:pt x="550246" y="3656322"/>
                  </a:lnTo>
                  <a:lnTo>
                    <a:pt x="525458" y="3653145"/>
                  </a:lnTo>
                  <a:lnTo>
                    <a:pt x="501307" y="3649649"/>
                  </a:lnTo>
                  <a:lnTo>
                    <a:pt x="478109" y="3645835"/>
                  </a:lnTo>
                  <a:lnTo>
                    <a:pt x="455228" y="3641069"/>
                  </a:lnTo>
                  <a:lnTo>
                    <a:pt x="432665" y="3636302"/>
                  </a:lnTo>
                  <a:lnTo>
                    <a:pt x="411374" y="3631217"/>
                  </a:lnTo>
                  <a:lnTo>
                    <a:pt x="390400" y="3625497"/>
                  </a:lnTo>
                  <a:lnTo>
                    <a:pt x="370380" y="3619777"/>
                  </a:lnTo>
                  <a:lnTo>
                    <a:pt x="350995" y="3613421"/>
                  </a:lnTo>
                  <a:lnTo>
                    <a:pt x="332563" y="3606747"/>
                  </a:lnTo>
                  <a:lnTo>
                    <a:pt x="315085" y="3599438"/>
                  </a:lnTo>
                  <a:lnTo>
                    <a:pt x="297925" y="3592447"/>
                  </a:lnTo>
                  <a:lnTo>
                    <a:pt x="282353" y="3584820"/>
                  </a:lnTo>
                  <a:lnTo>
                    <a:pt x="267735" y="3576875"/>
                  </a:lnTo>
                  <a:lnTo>
                    <a:pt x="253753" y="3568613"/>
                  </a:lnTo>
                  <a:lnTo>
                    <a:pt x="240724" y="3560350"/>
                  </a:lnTo>
                  <a:lnTo>
                    <a:pt x="229283" y="3551770"/>
                  </a:lnTo>
                  <a:lnTo>
                    <a:pt x="218796" y="3542872"/>
                  </a:lnTo>
                  <a:lnTo>
                    <a:pt x="213712" y="3538423"/>
                  </a:lnTo>
                  <a:lnTo>
                    <a:pt x="208945" y="3533656"/>
                  </a:lnTo>
                  <a:lnTo>
                    <a:pt x="204814" y="3529207"/>
                  </a:lnTo>
                  <a:lnTo>
                    <a:pt x="200683" y="3524440"/>
                  </a:lnTo>
                  <a:lnTo>
                    <a:pt x="196869" y="3519674"/>
                  </a:lnTo>
                  <a:lnTo>
                    <a:pt x="193374" y="3514907"/>
                  </a:lnTo>
                  <a:lnTo>
                    <a:pt x="190196" y="3510140"/>
                  </a:lnTo>
                  <a:lnTo>
                    <a:pt x="187653" y="3505055"/>
                  </a:lnTo>
                  <a:lnTo>
                    <a:pt x="185111" y="3500288"/>
                  </a:lnTo>
                  <a:lnTo>
                    <a:pt x="182887" y="3495204"/>
                  </a:lnTo>
                  <a:lnTo>
                    <a:pt x="181298" y="3490437"/>
                  </a:lnTo>
                  <a:lnTo>
                    <a:pt x="179709" y="3485352"/>
                  </a:lnTo>
                  <a:lnTo>
                    <a:pt x="178438" y="3480268"/>
                  </a:lnTo>
                  <a:lnTo>
                    <a:pt x="177802" y="3475183"/>
                  </a:lnTo>
                  <a:lnTo>
                    <a:pt x="176849" y="3470099"/>
                  </a:lnTo>
                  <a:lnTo>
                    <a:pt x="176849" y="3464696"/>
                  </a:lnTo>
                  <a:lnTo>
                    <a:pt x="176531" y="3464696"/>
                  </a:lnTo>
                  <a:lnTo>
                    <a:pt x="176531" y="3333132"/>
                  </a:lnTo>
                  <a:lnTo>
                    <a:pt x="176213" y="3329318"/>
                  </a:lnTo>
                  <a:lnTo>
                    <a:pt x="176531" y="3322327"/>
                  </a:lnTo>
                  <a:lnTo>
                    <a:pt x="177802" y="3314700"/>
                  </a:lnTo>
                  <a:close/>
                  <a:moveTo>
                    <a:pt x="1771445" y="3307529"/>
                  </a:moveTo>
                  <a:lnTo>
                    <a:pt x="1771445" y="3411258"/>
                  </a:lnTo>
                  <a:lnTo>
                    <a:pt x="1789215" y="3413478"/>
                  </a:lnTo>
                  <a:lnTo>
                    <a:pt x="1807301" y="3415698"/>
                  </a:lnTo>
                  <a:lnTo>
                    <a:pt x="1825388" y="3417285"/>
                  </a:lnTo>
                  <a:lnTo>
                    <a:pt x="1843792" y="3419505"/>
                  </a:lnTo>
                  <a:lnTo>
                    <a:pt x="1843792" y="3315777"/>
                  </a:lnTo>
                  <a:lnTo>
                    <a:pt x="1825388" y="3314191"/>
                  </a:lnTo>
                  <a:lnTo>
                    <a:pt x="1807301" y="3312287"/>
                  </a:lnTo>
                  <a:lnTo>
                    <a:pt x="1789215" y="3309750"/>
                  </a:lnTo>
                  <a:lnTo>
                    <a:pt x="1771445" y="3307529"/>
                  </a:lnTo>
                  <a:close/>
                  <a:moveTo>
                    <a:pt x="3178346" y="3281045"/>
                  </a:moveTo>
                  <a:lnTo>
                    <a:pt x="3178346" y="3395980"/>
                  </a:lnTo>
                  <a:lnTo>
                    <a:pt x="3201835" y="3396298"/>
                  </a:lnTo>
                  <a:lnTo>
                    <a:pt x="3225959" y="3396615"/>
                  </a:lnTo>
                  <a:lnTo>
                    <a:pt x="3258970" y="3396298"/>
                  </a:lnTo>
                  <a:lnTo>
                    <a:pt x="3258970" y="3281363"/>
                  </a:lnTo>
                  <a:lnTo>
                    <a:pt x="3225641" y="3281680"/>
                  </a:lnTo>
                  <a:lnTo>
                    <a:pt x="3201835" y="3281363"/>
                  </a:lnTo>
                  <a:lnTo>
                    <a:pt x="3178346" y="3281045"/>
                  </a:lnTo>
                  <a:close/>
                  <a:moveTo>
                    <a:pt x="2609850" y="3275012"/>
                  </a:moveTo>
                  <a:lnTo>
                    <a:pt x="2613342" y="3281059"/>
                  </a:lnTo>
                  <a:lnTo>
                    <a:pt x="2617468" y="3287107"/>
                  </a:lnTo>
                  <a:lnTo>
                    <a:pt x="2621594" y="3292836"/>
                  </a:lnTo>
                  <a:lnTo>
                    <a:pt x="2626038" y="3298883"/>
                  </a:lnTo>
                  <a:lnTo>
                    <a:pt x="2631117" y="3304294"/>
                  </a:lnTo>
                  <a:lnTo>
                    <a:pt x="2635878" y="3310023"/>
                  </a:lnTo>
                  <a:lnTo>
                    <a:pt x="2641274" y="3315433"/>
                  </a:lnTo>
                  <a:lnTo>
                    <a:pt x="2646988" y="3320844"/>
                  </a:lnTo>
                  <a:lnTo>
                    <a:pt x="2658732" y="3331347"/>
                  </a:lnTo>
                  <a:lnTo>
                    <a:pt x="2671746" y="3341532"/>
                  </a:lnTo>
                  <a:lnTo>
                    <a:pt x="2685712" y="3351080"/>
                  </a:lnTo>
                  <a:lnTo>
                    <a:pt x="2700631" y="3360629"/>
                  </a:lnTo>
                  <a:lnTo>
                    <a:pt x="2715867" y="3369540"/>
                  </a:lnTo>
                  <a:lnTo>
                    <a:pt x="2732372" y="3378452"/>
                  </a:lnTo>
                  <a:lnTo>
                    <a:pt x="2749830" y="3386727"/>
                  </a:lnTo>
                  <a:lnTo>
                    <a:pt x="2767923" y="3394684"/>
                  </a:lnTo>
                  <a:lnTo>
                    <a:pt x="2786650" y="3402004"/>
                  </a:lnTo>
                  <a:lnTo>
                    <a:pt x="2805695" y="3409325"/>
                  </a:lnTo>
                  <a:lnTo>
                    <a:pt x="2826009" y="3416327"/>
                  </a:lnTo>
                  <a:lnTo>
                    <a:pt x="2846959" y="3422692"/>
                  </a:lnTo>
                  <a:lnTo>
                    <a:pt x="2867591" y="3428421"/>
                  </a:lnTo>
                  <a:lnTo>
                    <a:pt x="2889492" y="3434469"/>
                  </a:lnTo>
                  <a:lnTo>
                    <a:pt x="2912029" y="3439561"/>
                  </a:lnTo>
                  <a:lnTo>
                    <a:pt x="2934248" y="3444654"/>
                  </a:lnTo>
                  <a:lnTo>
                    <a:pt x="2957102" y="3449109"/>
                  </a:lnTo>
                  <a:lnTo>
                    <a:pt x="2980908" y="3453565"/>
                  </a:lnTo>
                  <a:lnTo>
                    <a:pt x="3004396" y="3457066"/>
                  </a:lnTo>
                  <a:lnTo>
                    <a:pt x="3028203" y="3460567"/>
                  </a:lnTo>
                  <a:lnTo>
                    <a:pt x="3052644" y="3463432"/>
                  </a:lnTo>
                  <a:lnTo>
                    <a:pt x="3077084" y="3465978"/>
                  </a:lnTo>
                  <a:lnTo>
                    <a:pt x="3101525" y="3468206"/>
                  </a:lnTo>
                  <a:lnTo>
                    <a:pt x="3125966" y="3470116"/>
                  </a:lnTo>
                  <a:lnTo>
                    <a:pt x="3150725" y="3471389"/>
                  </a:lnTo>
                  <a:lnTo>
                    <a:pt x="3175800" y="3472344"/>
                  </a:lnTo>
                  <a:lnTo>
                    <a:pt x="3200559" y="3472980"/>
                  </a:lnTo>
                  <a:lnTo>
                    <a:pt x="3225317" y="3473298"/>
                  </a:lnTo>
                  <a:lnTo>
                    <a:pt x="3246266" y="3473298"/>
                  </a:lnTo>
                  <a:lnTo>
                    <a:pt x="3267216" y="3472344"/>
                  </a:lnTo>
                  <a:lnTo>
                    <a:pt x="3288165" y="3472025"/>
                  </a:lnTo>
                  <a:lnTo>
                    <a:pt x="3308797" y="3470752"/>
                  </a:lnTo>
                  <a:lnTo>
                    <a:pt x="3329429" y="3469797"/>
                  </a:lnTo>
                  <a:lnTo>
                    <a:pt x="3350378" y="3468206"/>
                  </a:lnTo>
                  <a:lnTo>
                    <a:pt x="3371010" y="3466615"/>
                  </a:lnTo>
                  <a:lnTo>
                    <a:pt x="3391325" y="3464068"/>
                  </a:lnTo>
                  <a:lnTo>
                    <a:pt x="3411957" y="3462159"/>
                  </a:lnTo>
                  <a:lnTo>
                    <a:pt x="3431954" y="3459294"/>
                  </a:lnTo>
                  <a:lnTo>
                    <a:pt x="3451951" y="3456748"/>
                  </a:lnTo>
                  <a:lnTo>
                    <a:pt x="3471948" y="3453565"/>
                  </a:lnTo>
                  <a:lnTo>
                    <a:pt x="3491628" y="3450064"/>
                  </a:lnTo>
                  <a:lnTo>
                    <a:pt x="3510990" y="3446245"/>
                  </a:lnTo>
                  <a:lnTo>
                    <a:pt x="3530035" y="3442107"/>
                  </a:lnTo>
                  <a:lnTo>
                    <a:pt x="3548763" y="3437970"/>
                  </a:lnTo>
                  <a:lnTo>
                    <a:pt x="3567173" y="3433196"/>
                  </a:lnTo>
                  <a:lnTo>
                    <a:pt x="3585265" y="3428421"/>
                  </a:lnTo>
                  <a:lnTo>
                    <a:pt x="3603041" y="3423329"/>
                  </a:lnTo>
                  <a:lnTo>
                    <a:pt x="3620498" y="3418237"/>
                  </a:lnTo>
                  <a:lnTo>
                    <a:pt x="3637004" y="3412826"/>
                  </a:lnTo>
                  <a:lnTo>
                    <a:pt x="3653510" y="3406779"/>
                  </a:lnTo>
                  <a:lnTo>
                    <a:pt x="3669698" y="3400731"/>
                  </a:lnTo>
                  <a:lnTo>
                    <a:pt x="3685251" y="3394048"/>
                  </a:lnTo>
                  <a:lnTo>
                    <a:pt x="3700170" y="3387682"/>
                  </a:lnTo>
                  <a:lnTo>
                    <a:pt x="3714770" y="3380680"/>
                  </a:lnTo>
                  <a:lnTo>
                    <a:pt x="3728419" y="3373678"/>
                  </a:lnTo>
                  <a:lnTo>
                    <a:pt x="3741751" y="3366039"/>
                  </a:lnTo>
                  <a:lnTo>
                    <a:pt x="3754765" y="3358719"/>
                  </a:lnTo>
                  <a:lnTo>
                    <a:pt x="3767144" y="3350762"/>
                  </a:lnTo>
                  <a:lnTo>
                    <a:pt x="3778571" y="3342487"/>
                  </a:lnTo>
                  <a:lnTo>
                    <a:pt x="3789363" y="3333575"/>
                  </a:lnTo>
                  <a:lnTo>
                    <a:pt x="3789363" y="3441471"/>
                  </a:lnTo>
                  <a:lnTo>
                    <a:pt x="3788728" y="3442107"/>
                  </a:lnTo>
                  <a:lnTo>
                    <a:pt x="3788411" y="3451019"/>
                  </a:lnTo>
                  <a:lnTo>
                    <a:pt x="3787776" y="3456748"/>
                  </a:lnTo>
                  <a:lnTo>
                    <a:pt x="3786506" y="3462159"/>
                  </a:lnTo>
                  <a:lnTo>
                    <a:pt x="3785237" y="3467569"/>
                  </a:lnTo>
                  <a:lnTo>
                    <a:pt x="3783332" y="3472980"/>
                  </a:lnTo>
                  <a:lnTo>
                    <a:pt x="3781428" y="3478391"/>
                  </a:lnTo>
                  <a:lnTo>
                    <a:pt x="3778571" y="3483801"/>
                  </a:lnTo>
                  <a:lnTo>
                    <a:pt x="3775714" y="3489212"/>
                  </a:lnTo>
                  <a:lnTo>
                    <a:pt x="3772540" y="3494305"/>
                  </a:lnTo>
                  <a:lnTo>
                    <a:pt x="3769048" y="3499715"/>
                  </a:lnTo>
                  <a:lnTo>
                    <a:pt x="3765557" y="3504808"/>
                  </a:lnTo>
                  <a:lnTo>
                    <a:pt x="3761113" y="3509900"/>
                  </a:lnTo>
                  <a:lnTo>
                    <a:pt x="3756987" y="3514674"/>
                  </a:lnTo>
                  <a:lnTo>
                    <a:pt x="3752226" y="3519767"/>
                  </a:lnTo>
                  <a:lnTo>
                    <a:pt x="3747147" y="3525177"/>
                  </a:lnTo>
                  <a:lnTo>
                    <a:pt x="3741433" y="3529633"/>
                  </a:lnTo>
                  <a:lnTo>
                    <a:pt x="3736037" y="3534407"/>
                  </a:lnTo>
                  <a:lnTo>
                    <a:pt x="3723658" y="3543956"/>
                  </a:lnTo>
                  <a:lnTo>
                    <a:pt x="3710327" y="3553504"/>
                  </a:lnTo>
                  <a:lnTo>
                    <a:pt x="3696043" y="3562097"/>
                  </a:lnTo>
                  <a:lnTo>
                    <a:pt x="3680490" y="3571009"/>
                  </a:lnTo>
                  <a:lnTo>
                    <a:pt x="3663667" y="3579603"/>
                  </a:lnTo>
                  <a:lnTo>
                    <a:pt x="3646526" y="3587560"/>
                  </a:lnTo>
                  <a:lnTo>
                    <a:pt x="3627799" y="3595516"/>
                  </a:lnTo>
                  <a:lnTo>
                    <a:pt x="3608754" y="3602837"/>
                  </a:lnTo>
                  <a:lnTo>
                    <a:pt x="3588122" y="3609521"/>
                  </a:lnTo>
                  <a:lnTo>
                    <a:pt x="3566855" y="3616523"/>
                  </a:lnTo>
                  <a:lnTo>
                    <a:pt x="3544636" y="3622570"/>
                  </a:lnTo>
                  <a:lnTo>
                    <a:pt x="3522417" y="3628935"/>
                  </a:lnTo>
                  <a:lnTo>
                    <a:pt x="3498611" y="3634664"/>
                  </a:lnTo>
                  <a:lnTo>
                    <a:pt x="3474170" y="3639757"/>
                  </a:lnTo>
                  <a:lnTo>
                    <a:pt x="3449412" y="3644213"/>
                  </a:lnTo>
                  <a:lnTo>
                    <a:pt x="3423701" y="3648350"/>
                  </a:lnTo>
                  <a:lnTo>
                    <a:pt x="3397356" y="3652488"/>
                  </a:lnTo>
                  <a:lnTo>
                    <a:pt x="3370376" y="3655671"/>
                  </a:lnTo>
                  <a:lnTo>
                    <a:pt x="3343395" y="3658853"/>
                  </a:lnTo>
                  <a:lnTo>
                    <a:pt x="3315146" y="3661081"/>
                  </a:lnTo>
                  <a:lnTo>
                    <a:pt x="3286896" y="3662673"/>
                  </a:lnTo>
                  <a:lnTo>
                    <a:pt x="3258011" y="3664264"/>
                  </a:lnTo>
                  <a:lnTo>
                    <a:pt x="3228491" y="3664901"/>
                  </a:lnTo>
                  <a:lnTo>
                    <a:pt x="3198972" y="3665537"/>
                  </a:lnTo>
                  <a:lnTo>
                    <a:pt x="3168500" y="3664901"/>
                  </a:lnTo>
                  <a:lnTo>
                    <a:pt x="3138663" y="3664264"/>
                  </a:lnTo>
                  <a:lnTo>
                    <a:pt x="3109143" y="3662673"/>
                  </a:lnTo>
                  <a:lnTo>
                    <a:pt x="3080259" y="3660763"/>
                  </a:lnTo>
                  <a:lnTo>
                    <a:pt x="3051374" y="3658217"/>
                  </a:lnTo>
                  <a:lnTo>
                    <a:pt x="3023441" y="3655034"/>
                  </a:lnTo>
                  <a:lnTo>
                    <a:pt x="2996144" y="3651533"/>
                  </a:lnTo>
                  <a:lnTo>
                    <a:pt x="2969481" y="3647714"/>
                  </a:lnTo>
                  <a:lnTo>
                    <a:pt x="2943453" y="3643258"/>
                  </a:lnTo>
                  <a:lnTo>
                    <a:pt x="2917742" y="3638165"/>
                  </a:lnTo>
                  <a:lnTo>
                    <a:pt x="2892984" y="3633073"/>
                  </a:lnTo>
                  <a:lnTo>
                    <a:pt x="2869178" y="3627026"/>
                  </a:lnTo>
                  <a:lnTo>
                    <a:pt x="2846007" y="3620660"/>
                  </a:lnTo>
                  <a:lnTo>
                    <a:pt x="2823470" y="3614295"/>
                  </a:lnTo>
                  <a:lnTo>
                    <a:pt x="2802203" y="3607293"/>
                  </a:lnTo>
                  <a:lnTo>
                    <a:pt x="2781889" y="3599654"/>
                  </a:lnTo>
                  <a:lnTo>
                    <a:pt x="2762527" y="3592334"/>
                  </a:lnTo>
                  <a:lnTo>
                    <a:pt x="2743799" y="3584059"/>
                  </a:lnTo>
                  <a:lnTo>
                    <a:pt x="2726024" y="3575783"/>
                  </a:lnTo>
                  <a:lnTo>
                    <a:pt x="2709518" y="3566872"/>
                  </a:lnTo>
                  <a:lnTo>
                    <a:pt x="2694600" y="3557960"/>
                  </a:lnTo>
                  <a:lnTo>
                    <a:pt x="2679999" y="3548412"/>
                  </a:lnTo>
                  <a:lnTo>
                    <a:pt x="2666985" y="3538863"/>
                  </a:lnTo>
                  <a:lnTo>
                    <a:pt x="2660954" y="3533771"/>
                  </a:lnTo>
                  <a:lnTo>
                    <a:pt x="2655240" y="3528997"/>
                  </a:lnTo>
                  <a:lnTo>
                    <a:pt x="2650162" y="3523904"/>
                  </a:lnTo>
                  <a:lnTo>
                    <a:pt x="2645083" y="3518812"/>
                  </a:lnTo>
                  <a:lnTo>
                    <a:pt x="2639687" y="3513719"/>
                  </a:lnTo>
                  <a:lnTo>
                    <a:pt x="2635561" y="3508309"/>
                  </a:lnTo>
                  <a:lnTo>
                    <a:pt x="2631434" y="3503216"/>
                  </a:lnTo>
                  <a:lnTo>
                    <a:pt x="2627625" y="3497806"/>
                  </a:lnTo>
                  <a:lnTo>
                    <a:pt x="2624134" y="3492713"/>
                  </a:lnTo>
                  <a:lnTo>
                    <a:pt x="2620960" y="3486984"/>
                  </a:lnTo>
                  <a:lnTo>
                    <a:pt x="2618103" y="3481574"/>
                  </a:lnTo>
                  <a:lnTo>
                    <a:pt x="2615881" y="3476163"/>
                  </a:lnTo>
                  <a:lnTo>
                    <a:pt x="2613659" y="3470434"/>
                  </a:lnTo>
                  <a:lnTo>
                    <a:pt x="2612072" y="3465023"/>
                  </a:lnTo>
                  <a:lnTo>
                    <a:pt x="2610485" y="3459294"/>
                  </a:lnTo>
                  <a:lnTo>
                    <a:pt x="2609850" y="3453565"/>
                  </a:lnTo>
                  <a:lnTo>
                    <a:pt x="2609215" y="3447836"/>
                  </a:lnTo>
                  <a:lnTo>
                    <a:pt x="2609215" y="3442107"/>
                  </a:lnTo>
                  <a:lnTo>
                    <a:pt x="2608580" y="3442426"/>
                  </a:lnTo>
                  <a:lnTo>
                    <a:pt x="2608580" y="3295700"/>
                  </a:lnTo>
                  <a:lnTo>
                    <a:pt x="2608263" y="3291881"/>
                  </a:lnTo>
                  <a:lnTo>
                    <a:pt x="2608580" y="3283287"/>
                  </a:lnTo>
                  <a:lnTo>
                    <a:pt x="2609850" y="3275012"/>
                  </a:lnTo>
                  <a:close/>
                  <a:moveTo>
                    <a:pt x="1625482" y="3274222"/>
                  </a:moveTo>
                  <a:lnTo>
                    <a:pt x="1625482" y="3379536"/>
                  </a:lnTo>
                  <a:lnTo>
                    <a:pt x="1642935" y="3384612"/>
                  </a:lnTo>
                  <a:lnTo>
                    <a:pt x="1661021" y="3389370"/>
                  </a:lnTo>
                  <a:lnTo>
                    <a:pt x="1679425" y="3394128"/>
                  </a:lnTo>
                  <a:lnTo>
                    <a:pt x="1698464" y="3398252"/>
                  </a:lnTo>
                  <a:lnTo>
                    <a:pt x="1698464" y="3294206"/>
                  </a:lnTo>
                  <a:lnTo>
                    <a:pt x="1679425" y="3289448"/>
                  </a:lnTo>
                  <a:lnTo>
                    <a:pt x="1661021" y="3284690"/>
                  </a:lnTo>
                  <a:lnTo>
                    <a:pt x="1642935" y="3279932"/>
                  </a:lnTo>
                  <a:lnTo>
                    <a:pt x="1625482" y="3274222"/>
                  </a:lnTo>
                  <a:close/>
                  <a:moveTo>
                    <a:pt x="3016148" y="3266758"/>
                  </a:moveTo>
                  <a:lnTo>
                    <a:pt x="3016148" y="3382010"/>
                  </a:lnTo>
                  <a:lnTo>
                    <a:pt x="3035827" y="3384868"/>
                  </a:lnTo>
                  <a:lnTo>
                    <a:pt x="3056142" y="3387090"/>
                  </a:lnTo>
                  <a:lnTo>
                    <a:pt x="3076456" y="3389630"/>
                  </a:lnTo>
                  <a:lnTo>
                    <a:pt x="3097406" y="3391535"/>
                  </a:lnTo>
                  <a:lnTo>
                    <a:pt x="3097406" y="3276283"/>
                  </a:lnTo>
                  <a:lnTo>
                    <a:pt x="3076456" y="3274378"/>
                  </a:lnTo>
                  <a:lnTo>
                    <a:pt x="3056142" y="3271838"/>
                  </a:lnTo>
                  <a:lnTo>
                    <a:pt x="3035827" y="3269615"/>
                  </a:lnTo>
                  <a:lnTo>
                    <a:pt x="3016148" y="3266758"/>
                  </a:lnTo>
                  <a:close/>
                  <a:moveTo>
                    <a:pt x="2854584" y="3230245"/>
                  </a:moveTo>
                  <a:lnTo>
                    <a:pt x="2854584" y="3347403"/>
                  </a:lnTo>
                  <a:lnTo>
                    <a:pt x="2873946" y="3352800"/>
                  </a:lnTo>
                  <a:lnTo>
                    <a:pt x="2893626" y="3357880"/>
                  </a:lnTo>
                  <a:lnTo>
                    <a:pt x="2914258" y="3362960"/>
                  </a:lnTo>
                  <a:lnTo>
                    <a:pt x="2935524" y="3367723"/>
                  </a:lnTo>
                  <a:lnTo>
                    <a:pt x="2935524" y="3251835"/>
                  </a:lnTo>
                  <a:lnTo>
                    <a:pt x="2914258" y="3246755"/>
                  </a:lnTo>
                  <a:lnTo>
                    <a:pt x="2893626" y="3241675"/>
                  </a:lnTo>
                  <a:lnTo>
                    <a:pt x="2873946" y="3235960"/>
                  </a:lnTo>
                  <a:lnTo>
                    <a:pt x="2854584" y="3230245"/>
                  </a:lnTo>
                  <a:close/>
                  <a:moveTo>
                    <a:pt x="1480154" y="3217441"/>
                  </a:moveTo>
                  <a:lnTo>
                    <a:pt x="1480154" y="3305626"/>
                  </a:lnTo>
                  <a:lnTo>
                    <a:pt x="1482375" y="3307847"/>
                  </a:lnTo>
                  <a:lnTo>
                    <a:pt x="1484914" y="3310701"/>
                  </a:lnTo>
                  <a:lnTo>
                    <a:pt x="1491895" y="3316411"/>
                  </a:lnTo>
                  <a:lnTo>
                    <a:pt x="1500145" y="3322755"/>
                  </a:lnTo>
                  <a:lnTo>
                    <a:pt x="1509664" y="3329100"/>
                  </a:lnTo>
                  <a:lnTo>
                    <a:pt x="1519818" y="3335444"/>
                  </a:lnTo>
                  <a:lnTo>
                    <a:pt x="1530924" y="3341788"/>
                  </a:lnTo>
                  <a:lnTo>
                    <a:pt x="1542030" y="3347498"/>
                  </a:lnTo>
                  <a:lnTo>
                    <a:pt x="1553136" y="3352891"/>
                  </a:lnTo>
                  <a:lnTo>
                    <a:pt x="1553136" y="3255189"/>
                  </a:lnTo>
                  <a:lnTo>
                    <a:pt x="1539174" y="3249797"/>
                  </a:lnTo>
                  <a:lnTo>
                    <a:pt x="1527116" y="3244721"/>
                  </a:lnTo>
                  <a:lnTo>
                    <a:pt x="1516010" y="3239646"/>
                  </a:lnTo>
                  <a:lnTo>
                    <a:pt x="1506174" y="3234888"/>
                  </a:lnTo>
                  <a:lnTo>
                    <a:pt x="1497924" y="3230130"/>
                  </a:lnTo>
                  <a:lnTo>
                    <a:pt x="1490626" y="3226006"/>
                  </a:lnTo>
                  <a:lnTo>
                    <a:pt x="1484914" y="3221565"/>
                  </a:lnTo>
                  <a:lnTo>
                    <a:pt x="1480154" y="3217441"/>
                  </a:lnTo>
                  <a:close/>
                  <a:moveTo>
                    <a:pt x="2426374" y="3213000"/>
                  </a:moveTo>
                  <a:lnTo>
                    <a:pt x="2420662" y="3217124"/>
                  </a:lnTo>
                  <a:lnTo>
                    <a:pt x="2413999" y="3221565"/>
                  </a:lnTo>
                  <a:lnTo>
                    <a:pt x="2406701" y="3226323"/>
                  </a:lnTo>
                  <a:lnTo>
                    <a:pt x="2399720" y="3230130"/>
                  </a:lnTo>
                  <a:lnTo>
                    <a:pt x="2392739" y="3234253"/>
                  </a:lnTo>
                  <a:lnTo>
                    <a:pt x="2385124" y="3237743"/>
                  </a:lnTo>
                  <a:lnTo>
                    <a:pt x="2378460" y="3240915"/>
                  </a:lnTo>
                  <a:lnTo>
                    <a:pt x="2371797" y="3243135"/>
                  </a:lnTo>
                  <a:lnTo>
                    <a:pt x="2371797" y="3350353"/>
                  </a:lnTo>
                  <a:lnTo>
                    <a:pt x="2379729" y="3346864"/>
                  </a:lnTo>
                  <a:lnTo>
                    <a:pt x="2387028" y="3342423"/>
                  </a:lnTo>
                  <a:lnTo>
                    <a:pt x="2394643" y="3338299"/>
                  </a:lnTo>
                  <a:lnTo>
                    <a:pt x="2401941" y="3333541"/>
                  </a:lnTo>
                  <a:lnTo>
                    <a:pt x="2409239" y="3328782"/>
                  </a:lnTo>
                  <a:lnTo>
                    <a:pt x="2415585" y="3324024"/>
                  </a:lnTo>
                  <a:lnTo>
                    <a:pt x="2421297" y="3319266"/>
                  </a:lnTo>
                  <a:lnTo>
                    <a:pt x="2426374" y="3314508"/>
                  </a:lnTo>
                  <a:lnTo>
                    <a:pt x="2426374" y="3213000"/>
                  </a:lnTo>
                  <a:close/>
                  <a:moveTo>
                    <a:pt x="2692385" y="3167062"/>
                  </a:moveTo>
                  <a:lnTo>
                    <a:pt x="2692385" y="3264535"/>
                  </a:lnTo>
                  <a:lnTo>
                    <a:pt x="2695241" y="3267393"/>
                  </a:lnTo>
                  <a:lnTo>
                    <a:pt x="2698098" y="3270250"/>
                  </a:lnTo>
                  <a:lnTo>
                    <a:pt x="2705399" y="3276600"/>
                  </a:lnTo>
                  <a:lnTo>
                    <a:pt x="2714921" y="3283903"/>
                  </a:lnTo>
                  <a:lnTo>
                    <a:pt x="2725078" y="3290888"/>
                  </a:lnTo>
                  <a:lnTo>
                    <a:pt x="2737140" y="3297873"/>
                  </a:lnTo>
                  <a:lnTo>
                    <a:pt x="2748884" y="3305175"/>
                  </a:lnTo>
                  <a:lnTo>
                    <a:pt x="2761581" y="3311525"/>
                  </a:lnTo>
                  <a:lnTo>
                    <a:pt x="2773325" y="3317240"/>
                  </a:lnTo>
                  <a:lnTo>
                    <a:pt x="2773325" y="3208337"/>
                  </a:lnTo>
                  <a:lnTo>
                    <a:pt x="2758407" y="3202940"/>
                  </a:lnTo>
                  <a:lnTo>
                    <a:pt x="2744441" y="3196907"/>
                  </a:lnTo>
                  <a:lnTo>
                    <a:pt x="2732379" y="3191510"/>
                  </a:lnTo>
                  <a:lnTo>
                    <a:pt x="2721269" y="3186430"/>
                  </a:lnTo>
                  <a:lnTo>
                    <a:pt x="2712064" y="3180715"/>
                  </a:lnTo>
                  <a:lnTo>
                    <a:pt x="2704446" y="3176270"/>
                  </a:lnTo>
                  <a:lnTo>
                    <a:pt x="2697781" y="3171507"/>
                  </a:lnTo>
                  <a:lnTo>
                    <a:pt x="2692385" y="3167062"/>
                  </a:lnTo>
                  <a:close/>
                  <a:moveTo>
                    <a:pt x="3744614" y="3161665"/>
                  </a:moveTo>
                  <a:lnTo>
                    <a:pt x="3737949" y="3166745"/>
                  </a:lnTo>
                  <a:lnTo>
                    <a:pt x="3730648" y="3171507"/>
                  </a:lnTo>
                  <a:lnTo>
                    <a:pt x="3722713" y="3176587"/>
                  </a:lnTo>
                  <a:lnTo>
                    <a:pt x="3715095" y="3180715"/>
                  </a:lnTo>
                  <a:lnTo>
                    <a:pt x="3706524" y="3185160"/>
                  </a:lnTo>
                  <a:lnTo>
                    <a:pt x="3698907" y="3189287"/>
                  </a:lnTo>
                  <a:lnTo>
                    <a:pt x="3691289" y="3192780"/>
                  </a:lnTo>
                  <a:lnTo>
                    <a:pt x="3683671" y="3195320"/>
                  </a:lnTo>
                  <a:lnTo>
                    <a:pt x="3683671" y="3315018"/>
                  </a:lnTo>
                  <a:lnTo>
                    <a:pt x="3692558" y="3310573"/>
                  </a:lnTo>
                  <a:lnTo>
                    <a:pt x="3701128" y="3305810"/>
                  </a:lnTo>
                  <a:lnTo>
                    <a:pt x="3709381" y="3301048"/>
                  </a:lnTo>
                  <a:lnTo>
                    <a:pt x="3717634" y="3295968"/>
                  </a:lnTo>
                  <a:lnTo>
                    <a:pt x="3725252" y="3290570"/>
                  </a:lnTo>
                  <a:lnTo>
                    <a:pt x="3732235" y="3285490"/>
                  </a:lnTo>
                  <a:lnTo>
                    <a:pt x="3738901" y="3279775"/>
                  </a:lnTo>
                  <a:lnTo>
                    <a:pt x="3744614" y="3275013"/>
                  </a:lnTo>
                  <a:lnTo>
                    <a:pt x="3744614" y="3161665"/>
                  </a:lnTo>
                  <a:close/>
                  <a:moveTo>
                    <a:pt x="771525" y="3136900"/>
                  </a:moveTo>
                  <a:lnTo>
                    <a:pt x="805634" y="3143476"/>
                  </a:lnTo>
                  <a:lnTo>
                    <a:pt x="812009" y="3145042"/>
                  </a:lnTo>
                  <a:lnTo>
                    <a:pt x="818066" y="3146921"/>
                  </a:lnTo>
                  <a:lnTo>
                    <a:pt x="823167" y="3148486"/>
                  </a:lnTo>
                  <a:lnTo>
                    <a:pt x="827311" y="3150365"/>
                  </a:lnTo>
                  <a:lnTo>
                    <a:pt x="831455" y="3152557"/>
                  </a:lnTo>
                  <a:lnTo>
                    <a:pt x="835280" y="3155062"/>
                  </a:lnTo>
                  <a:lnTo>
                    <a:pt x="842612" y="3160072"/>
                  </a:lnTo>
                  <a:lnTo>
                    <a:pt x="845162" y="3162890"/>
                  </a:lnTo>
                  <a:lnTo>
                    <a:pt x="847075" y="3165082"/>
                  </a:lnTo>
                  <a:lnTo>
                    <a:pt x="848669" y="3167587"/>
                  </a:lnTo>
                  <a:lnTo>
                    <a:pt x="849944" y="3170092"/>
                  </a:lnTo>
                  <a:lnTo>
                    <a:pt x="850900" y="3172597"/>
                  </a:lnTo>
                  <a:lnTo>
                    <a:pt x="850900" y="3175416"/>
                  </a:lnTo>
                  <a:lnTo>
                    <a:pt x="850262" y="3177608"/>
                  </a:lnTo>
                  <a:lnTo>
                    <a:pt x="849625" y="3180426"/>
                  </a:lnTo>
                  <a:lnTo>
                    <a:pt x="848031" y="3182618"/>
                  </a:lnTo>
                  <a:lnTo>
                    <a:pt x="846437" y="3185123"/>
                  </a:lnTo>
                  <a:lnTo>
                    <a:pt x="844206" y="3187315"/>
                  </a:lnTo>
                  <a:lnTo>
                    <a:pt x="841656" y="3189820"/>
                  </a:lnTo>
                  <a:lnTo>
                    <a:pt x="838468" y="3191699"/>
                  </a:lnTo>
                  <a:lnTo>
                    <a:pt x="834961" y="3193577"/>
                  </a:lnTo>
                  <a:lnTo>
                    <a:pt x="831136" y="3195143"/>
                  </a:lnTo>
                  <a:lnTo>
                    <a:pt x="826992" y="3197022"/>
                  </a:lnTo>
                  <a:lnTo>
                    <a:pt x="820935" y="3198587"/>
                  </a:lnTo>
                  <a:lnTo>
                    <a:pt x="815197" y="3200153"/>
                  </a:lnTo>
                  <a:lnTo>
                    <a:pt x="808503" y="3201719"/>
                  </a:lnTo>
                  <a:lnTo>
                    <a:pt x="801171" y="3202971"/>
                  </a:lnTo>
                  <a:lnTo>
                    <a:pt x="787145" y="3204537"/>
                  </a:lnTo>
                  <a:lnTo>
                    <a:pt x="771525" y="3205163"/>
                  </a:lnTo>
                  <a:lnTo>
                    <a:pt x="771525" y="3136900"/>
                  </a:lnTo>
                  <a:close/>
                  <a:moveTo>
                    <a:pt x="200025" y="3117850"/>
                  </a:moveTo>
                  <a:lnTo>
                    <a:pt x="200343" y="3123582"/>
                  </a:lnTo>
                  <a:lnTo>
                    <a:pt x="201296" y="3129631"/>
                  </a:lnTo>
                  <a:lnTo>
                    <a:pt x="202567" y="3135044"/>
                  </a:lnTo>
                  <a:lnTo>
                    <a:pt x="204155" y="3141094"/>
                  </a:lnTo>
                  <a:lnTo>
                    <a:pt x="206061" y="3146507"/>
                  </a:lnTo>
                  <a:lnTo>
                    <a:pt x="208285" y="3152238"/>
                  </a:lnTo>
                  <a:lnTo>
                    <a:pt x="211144" y="3157651"/>
                  </a:lnTo>
                  <a:lnTo>
                    <a:pt x="214321" y="3163064"/>
                  </a:lnTo>
                  <a:lnTo>
                    <a:pt x="217816" y="3168795"/>
                  </a:lnTo>
                  <a:lnTo>
                    <a:pt x="221310" y="3173890"/>
                  </a:lnTo>
                  <a:lnTo>
                    <a:pt x="225758" y="3179303"/>
                  </a:lnTo>
                  <a:lnTo>
                    <a:pt x="230206" y="3184715"/>
                  </a:lnTo>
                  <a:lnTo>
                    <a:pt x="235289" y="3189810"/>
                  </a:lnTo>
                  <a:lnTo>
                    <a:pt x="240372" y="3194904"/>
                  </a:lnTo>
                  <a:lnTo>
                    <a:pt x="245773" y="3199999"/>
                  </a:lnTo>
                  <a:lnTo>
                    <a:pt x="251809" y="3205093"/>
                  </a:lnTo>
                  <a:lnTo>
                    <a:pt x="251809" y="3304436"/>
                  </a:lnTo>
                  <a:lnTo>
                    <a:pt x="254032" y="3306983"/>
                  </a:lnTo>
                  <a:lnTo>
                    <a:pt x="256574" y="3309531"/>
                  </a:lnTo>
                  <a:lnTo>
                    <a:pt x="263563" y="3315580"/>
                  </a:lnTo>
                  <a:lnTo>
                    <a:pt x="271823" y="3321948"/>
                  </a:lnTo>
                  <a:lnTo>
                    <a:pt x="281354" y="3328317"/>
                  </a:lnTo>
                  <a:lnTo>
                    <a:pt x="291520" y="3335003"/>
                  </a:lnTo>
                  <a:lnTo>
                    <a:pt x="302639" y="3340734"/>
                  </a:lnTo>
                  <a:lnTo>
                    <a:pt x="313758" y="3346784"/>
                  </a:lnTo>
                  <a:lnTo>
                    <a:pt x="324877" y="3351879"/>
                  </a:lnTo>
                  <a:lnTo>
                    <a:pt x="324877" y="3249352"/>
                  </a:lnTo>
                  <a:lnTo>
                    <a:pt x="341715" y="3256994"/>
                  </a:lnTo>
                  <a:lnTo>
                    <a:pt x="359505" y="3263999"/>
                  </a:lnTo>
                  <a:lnTo>
                    <a:pt x="377931" y="3270685"/>
                  </a:lnTo>
                  <a:lnTo>
                    <a:pt x="397311" y="3277053"/>
                  </a:lnTo>
                  <a:lnTo>
                    <a:pt x="397311" y="3378943"/>
                  </a:lnTo>
                  <a:lnTo>
                    <a:pt x="414783" y="3384038"/>
                  </a:lnTo>
                  <a:lnTo>
                    <a:pt x="432892" y="3388814"/>
                  </a:lnTo>
                  <a:lnTo>
                    <a:pt x="451318" y="3393590"/>
                  </a:lnTo>
                  <a:lnTo>
                    <a:pt x="470379" y="3397729"/>
                  </a:lnTo>
                  <a:lnTo>
                    <a:pt x="470379" y="3296476"/>
                  </a:lnTo>
                  <a:lnTo>
                    <a:pt x="488170" y="3300615"/>
                  </a:lnTo>
                  <a:lnTo>
                    <a:pt x="506278" y="3303799"/>
                  </a:lnTo>
                  <a:lnTo>
                    <a:pt x="524386" y="3306983"/>
                  </a:lnTo>
                  <a:lnTo>
                    <a:pt x="543448" y="3309849"/>
                  </a:lnTo>
                  <a:lnTo>
                    <a:pt x="543448" y="3410465"/>
                  </a:lnTo>
                  <a:lnTo>
                    <a:pt x="561238" y="3412694"/>
                  </a:lnTo>
                  <a:lnTo>
                    <a:pt x="579347" y="3415241"/>
                  </a:lnTo>
                  <a:lnTo>
                    <a:pt x="597455" y="3417152"/>
                  </a:lnTo>
                  <a:lnTo>
                    <a:pt x="615881" y="3418744"/>
                  </a:lnTo>
                  <a:lnTo>
                    <a:pt x="615881" y="3318446"/>
                  </a:lnTo>
                  <a:lnTo>
                    <a:pt x="634307" y="3320038"/>
                  </a:lnTo>
                  <a:lnTo>
                    <a:pt x="652415" y="3320993"/>
                  </a:lnTo>
                  <a:lnTo>
                    <a:pt x="670524" y="3321948"/>
                  </a:lnTo>
                  <a:lnTo>
                    <a:pt x="688950" y="3322585"/>
                  </a:lnTo>
                  <a:lnTo>
                    <a:pt x="688950" y="3422883"/>
                  </a:lnTo>
                  <a:lnTo>
                    <a:pt x="710235" y="3423520"/>
                  </a:lnTo>
                  <a:lnTo>
                    <a:pt x="732155" y="3423520"/>
                  </a:lnTo>
                  <a:lnTo>
                    <a:pt x="762018" y="3423201"/>
                  </a:lnTo>
                  <a:lnTo>
                    <a:pt x="762018" y="3322904"/>
                  </a:lnTo>
                  <a:lnTo>
                    <a:pt x="790928" y="3321948"/>
                  </a:lnTo>
                  <a:lnTo>
                    <a:pt x="818884" y="3320675"/>
                  </a:lnTo>
                  <a:lnTo>
                    <a:pt x="846524" y="3318446"/>
                  </a:lnTo>
                  <a:lnTo>
                    <a:pt x="873845" y="3315899"/>
                  </a:lnTo>
                  <a:lnTo>
                    <a:pt x="900531" y="3312715"/>
                  </a:lnTo>
                  <a:lnTo>
                    <a:pt x="926581" y="3309212"/>
                  </a:lnTo>
                  <a:lnTo>
                    <a:pt x="951996" y="3304755"/>
                  </a:lnTo>
                  <a:lnTo>
                    <a:pt x="976776" y="3299978"/>
                  </a:lnTo>
                  <a:lnTo>
                    <a:pt x="1000921" y="3294884"/>
                  </a:lnTo>
                  <a:lnTo>
                    <a:pt x="1023794" y="3289471"/>
                  </a:lnTo>
                  <a:lnTo>
                    <a:pt x="1046350" y="3283421"/>
                  </a:lnTo>
                  <a:lnTo>
                    <a:pt x="1067953" y="3277053"/>
                  </a:lnTo>
                  <a:lnTo>
                    <a:pt x="1088285" y="3270048"/>
                  </a:lnTo>
                  <a:lnTo>
                    <a:pt x="1108300" y="3263043"/>
                  </a:lnTo>
                  <a:lnTo>
                    <a:pt x="1126726" y="3255083"/>
                  </a:lnTo>
                  <a:lnTo>
                    <a:pt x="1144516" y="3247123"/>
                  </a:lnTo>
                  <a:lnTo>
                    <a:pt x="1144516" y="3349968"/>
                  </a:lnTo>
                  <a:lnTo>
                    <a:pt x="1152459" y="3346147"/>
                  </a:lnTo>
                  <a:lnTo>
                    <a:pt x="1159766" y="3342008"/>
                  </a:lnTo>
                  <a:lnTo>
                    <a:pt x="1167390" y="3337232"/>
                  </a:lnTo>
                  <a:lnTo>
                    <a:pt x="1175015" y="3332456"/>
                  </a:lnTo>
                  <a:lnTo>
                    <a:pt x="1182004" y="3327680"/>
                  </a:lnTo>
                  <a:lnTo>
                    <a:pt x="1188358" y="3322904"/>
                  </a:lnTo>
                  <a:lnTo>
                    <a:pt x="1194076" y="3318446"/>
                  </a:lnTo>
                  <a:lnTo>
                    <a:pt x="1199477" y="3313988"/>
                  </a:lnTo>
                  <a:lnTo>
                    <a:pt x="1199477" y="3215601"/>
                  </a:lnTo>
                  <a:lnTo>
                    <a:pt x="1206784" y="3209870"/>
                  </a:lnTo>
                  <a:lnTo>
                    <a:pt x="1213455" y="3204457"/>
                  </a:lnTo>
                  <a:lnTo>
                    <a:pt x="1220126" y="3198725"/>
                  </a:lnTo>
                  <a:lnTo>
                    <a:pt x="1226163" y="3192994"/>
                  </a:lnTo>
                  <a:lnTo>
                    <a:pt x="1232199" y="3186944"/>
                  </a:lnTo>
                  <a:lnTo>
                    <a:pt x="1237282" y="3181531"/>
                  </a:lnTo>
                  <a:lnTo>
                    <a:pt x="1242047" y="3175163"/>
                  </a:lnTo>
                  <a:lnTo>
                    <a:pt x="1246177" y="3169114"/>
                  </a:lnTo>
                  <a:lnTo>
                    <a:pt x="1250307" y="3162745"/>
                  </a:lnTo>
                  <a:lnTo>
                    <a:pt x="1253802" y="3157014"/>
                  </a:lnTo>
                  <a:lnTo>
                    <a:pt x="1256661" y="3150646"/>
                  </a:lnTo>
                  <a:lnTo>
                    <a:pt x="1258885" y="3144278"/>
                  </a:lnTo>
                  <a:lnTo>
                    <a:pt x="1260791" y="3137910"/>
                  </a:lnTo>
                  <a:lnTo>
                    <a:pt x="1262379" y="3131223"/>
                  </a:lnTo>
                  <a:lnTo>
                    <a:pt x="1263332" y="3124855"/>
                  </a:lnTo>
                  <a:lnTo>
                    <a:pt x="1263650" y="3118169"/>
                  </a:lnTo>
                  <a:lnTo>
                    <a:pt x="1263650" y="3251581"/>
                  </a:lnTo>
                  <a:lnTo>
                    <a:pt x="1263332" y="3251899"/>
                  </a:lnTo>
                  <a:lnTo>
                    <a:pt x="1263332" y="3255720"/>
                  </a:lnTo>
                  <a:lnTo>
                    <a:pt x="1263015" y="3259859"/>
                  </a:lnTo>
                  <a:lnTo>
                    <a:pt x="1262379" y="3264635"/>
                  </a:lnTo>
                  <a:lnTo>
                    <a:pt x="1261426" y="3269730"/>
                  </a:lnTo>
                  <a:lnTo>
                    <a:pt x="1260155" y="3274506"/>
                  </a:lnTo>
                  <a:lnTo>
                    <a:pt x="1258567" y="3279600"/>
                  </a:lnTo>
                  <a:lnTo>
                    <a:pt x="1256661" y="3284377"/>
                  </a:lnTo>
                  <a:lnTo>
                    <a:pt x="1254119" y="3289153"/>
                  </a:lnTo>
                  <a:lnTo>
                    <a:pt x="1251896" y="3294247"/>
                  </a:lnTo>
                  <a:lnTo>
                    <a:pt x="1248719" y="3299023"/>
                  </a:lnTo>
                  <a:lnTo>
                    <a:pt x="1245542" y="3303162"/>
                  </a:lnTo>
                  <a:lnTo>
                    <a:pt x="1242365" y="3307939"/>
                  </a:lnTo>
                  <a:lnTo>
                    <a:pt x="1238552" y="3312715"/>
                  </a:lnTo>
                  <a:lnTo>
                    <a:pt x="1234423" y="3317172"/>
                  </a:lnTo>
                  <a:lnTo>
                    <a:pt x="1225845" y="3326088"/>
                  </a:lnTo>
                  <a:lnTo>
                    <a:pt x="1215997" y="3335003"/>
                  </a:lnTo>
                  <a:lnTo>
                    <a:pt x="1204877" y="3343600"/>
                  </a:lnTo>
                  <a:lnTo>
                    <a:pt x="1192488" y="3351879"/>
                  </a:lnTo>
                  <a:lnTo>
                    <a:pt x="1179462" y="3360157"/>
                  </a:lnTo>
                  <a:lnTo>
                    <a:pt x="1165802" y="3367799"/>
                  </a:lnTo>
                  <a:lnTo>
                    <a:pt x="1150870" y="3375122"/>
                  </a:lnTo>
                  <a:lnTo>
                    <a:pt x="1134986" y="3382764"/>
                  </a:lnTo>
                  <a:lnTo>
                    <a:pt x="1118466" y="3389769"/>
                  </a:lnTo>
                  <a:lnTo>
                    <a:pt x="1100993" y="3396137"/>
                  </a:lnTo>
                  <a:lnTo>
                    <a:pt x="1082567" y="3402824"/>
                  </a:lnTo>
                  <a:lnTo>
                    <a:pt x="1063506" y="3408873"/>
                  </a:lnTo>
                  <a:lnTo>
                    <a:pt x="1043491" y="3414286"/>
                  </a:lnTo>
                  <a:lnTo>
                    <a:pt x="1022841" y="3420017"/>
                  </a:lnTo>
                  <a:lnTo>
                    <a:pt x="1001874" y="3424794"/>
                  </a:lnTo>
                  <a:lnTo>
                    <a:pt x="979953" y="3429570"/>
                  </a:lnTo>
                  <a:lnTo>
                    <a:pt x="957397" y="3433709"/>
                  </a:lnTo>
                  <a:lnTo>
                    <a:pt x="934524" y="3437848"/>
                  </a:lnTo>
                  <a:lnTo>
                    <a:pt x="910697" y="3441032"/>
                  </a:lnTo>
                  <a:lnTo>
                    <a:pt x="886235" y="3444216"/>
                  </a:lnTo>
                  <a:lnTo>
                    <a:pt x="861773" y="3446764"/>
                  </a:lnTo>
                  <a:lnTo>
                    <a:pt x="836675" y="3448992"/>
                  </a:lnTo>
                  <a:lnTo>
                    <a:pt x="810942" y="3450584"/>
                  </a:lnTo>
                  <a:lnTo>
                    <a:pt x="784892" y="3451540"/>
                  </a:lnTo>
                  <a:lnTo>
                    <a:pt x="758841" y="3452495"/>
                  </a:lnTo>
                  <a:lnTo>
                    <a:pt x="732155" y="3452813"/>
                  </a:lnTo>
                  <a:lnTo>
                    <a:pt x="704834" y="3452495"/>
                  </a:lnTo>
                  <a:lnTo>
                    <a:pt x="677513" y="3451540"/>
                  </a:lnTo>
                  <a:lnTo>
                    <a:pt x="651145" y="3450584"/>
                  </a:lnTo>
                  <a:lnTo>
                    <a:pt x="625094" y="3448356"/>
                  </a:lnTo>
                  <a:lnTo>
                    <a:pt x="599361" y="3446445"/>
                  </a:lnTo>
                  <a:lnTo>
                    <a:pt x="574264" y="3443579"/>
                  </a:lnTo>
                  <a:lnTo>
                    <a:pt x="549484" y="3440395"/>
                  </a:lnTo>
                  <a:lnTo>
                    <a:pt x="525339" y="3436893"/>
                  </a:lnTo>
                  <a:lnTo>
                    <a:pt x="501513" y="3433072"/>
                  </a:lnTo>
                  <a:lnTo>
                    <a:pt x="478639" y="3428296"/>
                  </a:lnTo>
                  <a:lnTo>
                    <a:pt x="456718" y="3423520"/>
                  </a:lnTo>
                  <a:lnTo>
                    <a:pt x="434798" y="3418425"/>
                  </a:lnTo>
                  <a:lnTo>
                    <a:pt x="413830" y="3412694"/>
                  </a:lnTo>
                  <a:lnTo>
                    <a:pt x="394134" y="3406963"/>
                  </a:lnTo>
                  <a:lnTo>
                    <a:pt x="374755" y="3400595"/>
                  </a:lnTo>
                  <a:lnTo>
                    <a:pt x="356329" y="3393908"/>
                  </a:lnTo>
                  <a:lnTo>
                    <a:pt x="338538" y="3386585"/>
                  </a:lnTo>
                  <a:lnTo>
                    <a:pt x="322018" y="3379580"/>
                  </a:lnTo>
                  <a:lnTo>
                    <a:pt x="306134" y="3372257"/>
                  </a:lnTo>
                  <a:lnTo>
                    <a:pt x="291520" y="3364296"/>
                  </a:lnTo>
                  <a:lnTo>
                    <a:pt x="277542" y="3356018"/>
                  </a:lnTo>
                  <a:lnTo>
                    <a:pt x="264834" y="3347421"/>
                  </a:lnTo>
                  <a:lnTo>
                    <a:pt x="253079" y="3338824"/>
                  </a:lnTo>
                  <a:lnTo>
                    <a:pt x="242278" y="3330227"/>
                  </a:lnTo>
                  <a:lnTo>
                    <a:pt x="237513" y="3325451"/>
                  </a:lnTo>
                  <a:lnTo>
                    <a:pt x="232747" y="3320675"/>
                  </a:lnTo>
                  <a:lnTo>
                    <a:pt x="228617" y="3316217"/>
                  </a:lnTo>
                  <a:lnTo>
                    <a:pt x="224487" y="3311441"/>
                  </a:lnTo>
                  <a:lnTo>
                    <a:pt x="220993" y="3306983"/>
                  </a:lnTo>
                  <a:lnTo>
                    <a:pt x="217498" y="3302207"/>
                  </a:lnTo>
                  <a:lnTo>
                    <a:pt x="214321" y="3297431"/>
                  </a:lnTo>
                  <a:lnTo>
                    <a:pt x="211462" y="3292337"/>
                  </a:lnTo>
                  <a:lnTo>
                    <a:pt x="208921" y="3287561"/>
                  </a:lnTo>
                  <a:lnTo>
                    <a:pt x="206697" y="3282148"/>
                  </a:lnTo>
                  <a:lnTo>
                    <a:pt x="204791" y="3277690"/>
                  </a:lnTo>
                  <a:lnTo>
                    <a:pt x="203202" y="3272277"/>
                  </a:lnTo>
                  <a:lnTo>
                    <a:pt x="201931" y="3267183"/>
                  </a:lnTo>
                  <a:lnTo>
                    <a:pt x="201296" y="3262088"/>
                  </a:lnTo>
                  <a:lnTo>
                    <a:pt x="200978" y="3256994"/>
                  </a:lnTo>
                  <a:lnTo>
                    <a:pt x="200343" y="3251899"/>
                  </a:lnTo>
                  <a:lnTo>
                    <a:pt x="200025" y="3251899"/>
                  </a:lnTo>
                  <a:lnTo>
                    <a:pt x="200025" y="3117850"/>
                  </a:lnTo>
                  <a:close/>
                  <a:moveTo>
                    <a:pt x="1263332" y="3111818"/>
                  </a:moveTo>
                  <a:lnTo>
                    <a:pt x="1263650" y="3117533"/>
                  </a:lnTo>
                  <a:lnTo>
                    <a:pt x="1263332" y="3119438"/>
                  </a:lnTo>
                  <a:lnTo>
                    <a:pt x="1263332" y="3116263"/>
                  </a:lnTo>
                  <a:lnTo>
                    <a:pt x="1263332" y="3111818"/>
                  </a:lnTo>
                  <a:close/>
                  <a:moveTo>
                    <a:pt x="1263253" y="3110548"/>
                  </a:moveTo>
                  <a:lnTo>
                    <a:pt x="1263332" y="3111183"/>
                  </a:lnTo>
                  <a:lnTo>
                    <a:pt x="1263332" y="3111818"/>
                  </a:lnTo>
                  <a:lnTo>
                    <a:pt x="1263253" y="3110548"/>
                  </a:lnTo>
                  <a:close/>
                  <a:moveTo>
                    <a:pt x="1892592" y="3107220"/>
                  </a:moveTo>
                  <a:lnTo>
                    <a:pt x="1892592" y="3210034"/>
                  </a:lnTo>
                  <a:lnTo>
                    <a:pt x="1913877" y="3210983"/>
                  </a:lnTo>
                  <a:lnTo>
                    <a:pt x="1935480" y="3210983"/>
                  </a:lnTo>
                  <a:lnTo>
                    <a:pt x="1965343" y="3210667"/>
                  </a:lnTo>
                  <a:lnTo>
                    <a:pt x="1965343" y="3107537"/>
                  </a:lnTo>
                  <a:lnTo>
                    <a:pt x="1935480" y="3107853"/>
                  </a:lnTo>
                  <a:lnTo>
                    <a:pt x="1913877" y="3107853"/>
                  </a:lnTo>
                  <a:lnTo>
                    <a:pt x="1892592" y="3107220"/>
                  </a:lnTo>
                  <a:close/>
                  <a:moveTo>
                    <a:pt x="200819" y="3107046"/>
                  </a:moveTo>
                  <a:lnTo>
                    <a:pt x="200378" y="3110133"/>
                  </a:lnTo>
                  <a:lnTo>
                    <a:pt x="200025" y="3115072"/>
                  </a:lnTo>
                  <a:lnTo>
                    <a:pt x="200025" y="3110751"/>
                  </a:lnTo>
                  <a:lnTo>
                    <a:pt x="200819" y="3107046"/>
                  </a:lnTo>
                  <a:close/>
                  <a:moveTo>
                    <a:pt x="2489519" y="3103562"/>
                  </a:moveTo>
                  <a:lnTo>
                    <a:pt x="2490471" y="3109906"/>
                  </a:lnTo>
                  <a:lnTo>
                    <a:pt x="2490788" y="3116568"/>
                  </a:lnTo>
                  <a:lnTo>
                    <a:pt x="2490788" y="3252652"/>
                  </a:lnTo>
                  <a:lnTo>
                    <a:pt x="2490471" y="3252969"/>
                  </a:lnTo>
                  <a:lnTo>
                    <a:pt x="2489836" y="3260899"/>
                  </a:lnTo>
                  <a:lnTo>
                    <a:pt x="2489519" y="3265657"/>
                  </a:lnTo>
                  <a:lnTo>
                    <a:pt x="2488250" y="3270733"/>
                  </a:lnTo>
                  <a:lnTo>
                    <a:pt x="2487298" y="3275491"/>
                  </a:lnTo>
                  <a:lnTo>
                    <a:pt x="2485711" y="3280566"/>
                  </a:lnTo>
                  <a:lnTo>
                    <a:pt x="2483490" y="3285325"/>
                  </a:lnTo>
                  <a:lnTo>
                    <a:pt x="2481269" y="3290083"/>
                  </a:lnTo>
                  <a:lnTo>
                    <a:pt x="2479048" y="3294841"/>
                  </a:lnTo>
                  <a:lnTo>
                    <a:pt x="2475874" y="3299599"/>
                  </a:lnTo>
                  <a:lnTo>
                    <a:pt x="2472701" y="3304357"/>
                  </a:lnTo>
                  <a:lnTo>
                    <a:pt x="2469528" y="3309115"/>
                  </a:lnTo>
                  <a:lnTo>
                    <a:pt x="2465403" y="3313874"/>
                  </a:lnTo>
                  <a:lnTo>
                    <a:pt x="2461595" y="3317997"/>
                  </a:lnTo>
                  <a:lnTo>
                    <a:pt x="2453028" y="3327196"/>
                  </a:lnTo>
                  <a:lnTo>
                    <a:pt x="2443191" y="3335761"/>
                  </a:lnTo>
                  <a:lnTo>
                    <a:pt x="2432086" y="3344643"/>
                  </a:lnTo>
                  <a:lnTo>
                    <a:pt x="2419710" y="3352891"/>
                  </a:lnTo>
                  <a:lnTo>
                    <a:pt x="2406701" y="3360504"/>
                  </a:lnTo>
                  <a:lnTo>
                    <a:pt x="2393056" y="3368434"/>
                  </a:lnTo>
                  <a:lnTo>
                    <a:pt x="2378143" y="3376047"/>
                  </a:lnTo>
                  <a:lnTo>
                    <a:pt x="2362277" y="3383660"/>
                  </a:lnTo>
                  <a:lnTo>
                    <a:pt x="2345777" y="3390322"/>
                  </a:lnTo>
                  <a:lnTo>
                    <a:pt x="2328325" y="3396983"/>
                  </a:lnTo>
                  <a:lnTo>
                    <a:pt x="2309921" y="3403327"/>
                  </a:lnTo>
                  <a:lnTo>
                    <a:pt x="2290882" y="3409671"/>
                  </a:lnTo>
                  <a:lnTo>
                    <a:pt x="2270892" y="3415064"/>
                  </a:lnTo>
                  <a:lnTo>
                    <a:pt x="2250267" y="3420139"/>
                  </a:lnTo>
                  <a:lnTo>
                    <a:pt x="2229324" y="3425215"/>
                  </a:lnTo>
                  <a:lnTo>
                    <a:pt x="2207430" y="3429973"/>
                  </a:lnTo>
                  <a:lnTo>
                    <a:pt x="2184901" y="3434414"/>
                  </a:lnTo>
                  <a:lnTo>
                    <a:pt x="2162054" y="3437903"/>
                  </a:lnTo>
                  <a:lnTo>
                    <a:pt x="2138256" y="3441393"/>
                  </a:lnTo>
                  <a:lnTo>
                    <a:pt x="2113823" y="3444565"/>
                  </a:lnTo>
                  <a:lnTo>
                    <a:pt x="2089390" y="3447102"/>
                  </a:lnTo>
                  <a:lnTo>
                    <a:pt x="2064323" y="3449006"/>
                  </a:lnTo>
                  <a:lnTo>
                    <a:pt x="2038621" y="3450909"/>
                  </a:lnTo>
                  <a:lnTo>
                    <a:pt x="2012601" y="3452178"/>
                  </a:lnTo>
                  <a:lnTo>
                    <a:pt x="1986582" y="3452812"/>
                  </a:lnTo>
                  <a:lnTo>
                    <a:pt x="1959928" y="3452812"/>
                  </a:lnTo>
                  <a:lnTo>
                    <a:pt x="1932639" y="3452812"/>
                  </a:lnTo>
                  <a:lnTo>
                    <a:pt x="1905350" y="3452178"/>
                  </a:lnTo>
                  <a:lnTo>
                    <a:pt x="1879014" y="3450592"/>
                  </a:lnTo>
                  <a:lnTo>
                    <a:pt x="1852994" y="3449006"/>
                  </a:lnTo>
                  <a:lnTo>
                    <a:pt x="1827292" y="3446468"/>
                  </a:lnTo>
                  <a:lnTo>
                    <a:pt x="1802224" y="3443930"/>
                  </a:lnTo>
                  <a:lnTo>
                    <a:pt x="1777157" y="3441075"/>
                  </a:lnTo>
                  <a:lnTo>
                    <a:pt x="1753359" y="3437269"/>
                  </a:lnTo>
                  <a:lnTo>
                    <a:pt x="1729560" y="3433145"/>
                  </a:lnTo>
                  <a:lnTo>
                    <a:pt x="1706714" y="3428704"/>
                  </a:lnTo>
                  <a:lnTo>
                    <a:pt x="1684502" y="3424263"/>
                  </a:lnTo>
                  <a:lnTo>
                    <a:pt x="1662925" y="3418871"/>
                  </a:lnTo>
                  <a:lnTo>
                    <a:pt x="1641983" y="3413478"/>
                  </a:lnTo>
                  <a:lnTo>
                    <a:pt x="1622309" y="3407134"/>
                  </a:lnTo>
                  <a:lnTo>
                    <a:pt x="1602953" y="3400790"/>
                  </a:lnTo>
                  <a:lnTo>
                    <a:pt x="1584549" y="3394445"/>
                  </a:lnTo>
                  <a:lnTo>
                    <a:pt x="1566780" y="3387467"/>
                  </a:lnTo>
                  <a:lnTo>
                    <a:pt x="1550280" y="3380488"/>
                  </a:lnTo>
                  <a:lnTo>
                    <a:pt x="1534414" y="3372558"/>
                  </a:lnTo>
                  <a:lnTo>
                    <a:pt x="1519501" y="3364945"/>
                  </a:lnTo>
                  <a:lnTo>
                    <a:pt x="1505539" y="3356697"/>
                  </a:lnTo>
                  <a:lnTo>
                    <a:pt x="1493164" y="3348450"/>
                  </a:lnTo>
                  <a:lnTo>
                    <a:pt x="1481106" y="3339885"/>
                  </a:lnTo>
                  <a:lnTo>
                    <a:pt x="1470635" y="3330686"/>
                  </a:lnTo>
                  <a:lnTo>
                    <a:pt x="1465875" y="3326245"/>
                  </a:lnTo>
                  <a:lnTo>
                    <a:pt x="1461116" y="3321487"/>
                  </a:lnTo>
                  <a:lnTo>
                    <a:pt x="1456673" y="3317363"/>
                  </a:lnTo>
                  <a:lnTo>
                    <a:pt x="1452866" y="3312605"/>
                  </a:lnTo>
                  <a:lnTo>
                    <a:pt x="1449375" y="3307847"/>
                  </a:lnTo>
                  <a:lnTo>
                    <a:pt x="1445885" y="3303088"/>
                  </a:lnTo>
                  <a:lnTo>
                    <a:pt x="1442712" y="3298013"/>
                  </a:lnTo>
                  <a:lnTo>
                    <a:pt x="1439856" y="3293255"/>
                  </a:lnTo>
                  <a:lnTo>
                    <a:pt x="1437000" y="3288497"/>
                  </a:lnTo>
                  <a:lnTo>
                    <a:pt x="1435096" y="3283421"/>
                  </a:lnTo>
                  <a:lnTo>
                    <a:pt x="1433192" y="3278346"/>
                  </a:lnTo>
                  <a:lnTo>
                    <a:pt x="1431606" y="3273588"/>
                  </a:lnTo>
                  <a:lnTo>
                    <a:pt x="1430337" y="3268512"/>
                  </a:lnTo>
                  <a:lnTo>
                    <a:pt x="1429702" y="3263437"/>
                  </a:lnTo>
                  <a:lnTo>
                    <a:pt x="1429385" y="3258044"/>
                  </a:lnTo>
                  <a:lnTo>
                    <a:pt x="1428750" y="3252969"/>
                  </a:lnTo>
                  <a:lnTo>
                    <a:pt x="1428750" y="3155268"/>
                  </a:lnTo>
                  <a:lnTo>
                    <a:pt x="1438269" y="3162881"/>
                  </a:lnTo>
                  <a:lnTo>
                    <a:pt x="1449058" y="3170177"/>
                  </a:lnTo>
                  <a:lnTo>
                    <a:pt x="1459846" y="3177473"/>
                  </a:lnTo>
                  <a:lnTo>
                    <a:pt x="1471270" y="3184134"/>
                  </a:lnTo>
                  <a:lnTo>
                    <a:pt x="1483645" y="3190795"/>
                  </a:lnTo>
                  <a:lnTo>
                    <a:pt x="1496337" y="3197140"/>
                  </a:lnTo>
                  <a:lnTo>
                    <a:pt x="1509347" y="3203484"/>
                  </a:lnTo>
                  <a:lnTo>
                    <a:pt x="1522674" y="3209194"/>
                  </a:lnTo>
                  <a:lnTo>
                    <a:pt x="1536953" y="3215221"/>
                  </a:lnTo>
                  <a:lnTo>
                    <a:pt x="1550915" y="3220613"/>
                  </a:lnTo>
                  <a:lnTo>
                    <a:pt x="1566145" y="3226006"/>
                  </a:lnTo>
                  <a:lnTo>
                    <a:pt x="1581376" y="3231081"/>
                  </a:lnTo>
                  <a:lnTo>
                    <a:pt x="1597242" y="3235839"/>
                  </a:lnTo>
                  <a:lnTo>
                    <a:pt x="1612790" y="3240598"/>
                  </a:lnTo>
                  <a:lnTo>
                    <a:pt x="1628973" y="3244721"/>
                  </a:lnTo>
                  <a:lnTo>
                    <a:pt x="1646108" y="3248845"/>
                  </a:lnTo>
                  <a:lnTo>
                    <a:pt x="1662608" y="3252652"/>
                  </a:lnTo>
                  <a:lnTo>
                    <a:pt x="1680060" y="3256141"/>
                  </a:lnTo>
                  <a:lnTo>
                    <a:pt x="1697195" y="3259313"/>
                  </a:lnTo>
                  <a:lnTo>
                    <a:pt x="1714964" y="3262485"/>
                  </a:lnTo>
                  <a:lnTo>
                    <a:pt x="1732733" y="3265657"/>
                  </a:lnTo>
                  <a:lnTo>
                    <a:pt x="1750820" y="3268195"/>
                  </a:lnTo>
                  <a:lnTo>
                    <a:pt x="1768907" y="3270416"/>
                  </a:lnTo>
                  <a:lnTo>
                    <a:pt x="1786993" y="3272636"/>
                  </a:lnTo>
                  <a:lnTo>
                    <a:pt x="1805715" y="3274857"/>
                  </a:lnTo>
                  <a:lnTo>
                    <a:pt x="1824119" y="3276443"/>
                  </a:lnTo>
                  <a:lnTo>
                    <a:pt x="1842840" y="3277394"/>
                  </a:lnTo>
                  <a:lnTo>
                    <a:pt x="1861561" y="3278663"/>
                  </a:lnTo>
                  <a:lnTo>
                    <a:pt x="1880283" y="3279615"/>
                  </a:lnTo>
                  <a:lnTo>
                    <a:pt x="1898687" y="3280249"/>
                  </a:lnTo>
                  <a:lnTo>
                    <a:pt x="1917725" y="3280566"/>
                  </a:lnTo>
                  <a:lnTo>
                    <a:pt x="1936129" y="3280566"/>
                  </a:lnTo>
                  <a:lnTo>
                    <a:pt x="1958658" y="3280566"/>
                  </a:lnTo>
                  <a:lnTo>
                    <a:pt x="1981187" y="3280249"/>
                  </a:lnTo>
                  <a:lnTo>
                    <a:pt x="2003399" y="3278980"/>
                  </a:lnTo>
                  <a:lnTo>
                    <a:pt x="2025928" y="3278029"/>
                  </a:lnTo>
                  <a:lnTo>
                    <a:pt x="2048140" y="3276443"/>
                  </a:lnTo>
                  <a:lnTo>
                    <a:pt x="2070034" y="3274222"/>
                  </a:lnTo>
                  <a:lnTo>
                    <a:pt x="2092246" y="3272002"/>
                  </a:lnTo>
                  <a:lnTo>
                    <a:pt x="2114458" y="3269464"/>
                  </a:lnTo>
                  <a:lnTo>
                    <a:pt x="2135718" y="3266609"/>
                  </a:lnTo>
                  <a:lnTo>
                    <a:pt x="2157295" y="3263437"/>
                  </a:lnTo>
                  <a:lnTo>
                    <a:pt x="2178237" y="3259313"/>
                  </a:lnTo>
                  <a:lnTo>
                    <a:pt x="2198545" y="3255507"/>
                  </a:lnTo>
                  <a:lnTo>
                    <a:pt x="2219170" y="3251066"/>
                  </a:lnTo>
                  <a:lnTo>
                    <a:pt x="2239161" y="3246307"/>
                  </a:lnTo>
                  <a:lnTo>
                    <a:pt x="2258517" y="3241232"/>
                  </a:lnTo>
                  <a:lnTo>
                    <a:pt x="2277555" y="3235839"/>
                  </a:lnTo>
                  <a:lnTo>
                    <a:pt x="2295959" y="3230130"/>
                  </a:lnTo>
                  <a:lnTo>
                    <a:pt x="2314046" y="3223785"/>
                  </a:lnTo>
                  <a:lnTo>
                    <a:pt x="2331498" y="3217441"/>
                  </a:lnTo>
                  <a:lnTo>
                    <a:pt x="2348316" y="3210780"/>
                  </a:lnTo>
                  <a:lnTo>
                    <a:pt x="2364498" y="3203801"/>
                  </a:lnTo>
                  <a:lnTo>
                    <a:pt x="2380047" y="3196188"/>
                  </a:lnTo>
                  <a:lnTo>
                    <a:pt x="2394643" y="3188575"/>
                  </a:lnTo>
                  <a:lnTo>
                    <a:pt x="2408605" y="3180645"/>
                  </a:lnTo>
                  <a:lnTo>
                    <a:pt x="2422249" y="3171763"/>
                  </a:lnTo>
                  <a:lnTo>
                    <a:pt x="2434307" y="3163198"/>
                  </a:lnTo>
                  <a:lnTo>
                    <a:pt x="2445730" y="3153999"/>
                  </a:lnTo>
                  <a:lnTo>
                    <a:pt x="2456518" y="3144800"/>
                  </a:lnTo>
                  <a:lnTo>
                    <a:pt x="2466355" y="3134966"/>
                  </a:lnTo>
                  <a:lnTo>
                    <a:pt x="2471115" y="3129574"/>
                  </a:lnTo>
                  <a:lnTo>
                    <a:pt x="2474922" y="3124498"/>
                  </a:lnTo>
                  <a:lnTo>
                    <a:pt x="2479365" y="3119423"/>
                  </a:lnTo>
                  <a:lnTo>
                    <a:pt x="2482855" y="3114347"/>
                  </a:lnTo>
                  <a:lnTo>
                    <a:pt x="2486346" y="3108955"/>
                  </a:lnTo>
                  <a:lnTo>
                    <a:pt x="2489519" y="3103562"/>
                  </a:lnTo>
                  <a:close/>
                  <a:moveTo>
                    <a:pt x="201789" y="3100564"/>
                  </a:moveTo>
                  <a:lnTo>
                    <a:pt x="201084" y="3105812"/>
                  </a:lnTo>
                  <a:lnTo>
                    <a:pt x="200819" y="3107046"/>
                  </a:lnTo>
                  <a:lnTo>
                    <a:pt x="201084" y="3105194"/>
                  </a:lnTo>
                  <a:lnTo>
                    <a:pt x="201789" y="3100564"/>
                  </a:lnTo>
                  <a:close/>
                  <a:moveTo>
                    <a:pt x="1260475" y="3095625"/>
                  </a:moveTo>
                  <a:lnTo>
                    <a:pt x="1262062" y="3101340"/>
                  </a:lnTo>
                  <a:lnTo>
                    <a:pt x="1263015" y="3106738"/>
                  </a:lnTo>
                  <a:lnTo>
                    <a:pt x="1263253" y="3110548"/>
                  </a:lnTo>
                  <a:lnTo>
                    <a:pt x="1262698" y="3106103"/>
                  </a:lnTo>
                  <a:lnTo>
                    <a:pt x="1261745" y="3100705"/>
                  </a:lnTo>
                  <a:lnTo>
                    <a:pt x="1260475" y="3095625"/>
                  </a:lnTo>
                  <a:close/>
                  <a:moveTo>
                    <a:pt x="1746773" y="3094566"/>
                  </a:moveTo>
                  <a:lnTo>
                    <a:pt x="1746773" y="3198013"/>
                  </a:lnTo>
                  <a:lnTo>
                    <a:pt x="1764563" y="3200227"/>
                  </a:lnTo>
                  <a:lnTo>
                    <a:pt x="1782671" y="3202758"/>
                  </a:lnTo>
                  <a:lnTo>
                    <a:pt x="1800780" y="3204656"/>
                  </a:lnTo>
                  <a:lnTo>
                    <a:pt x="1819841" y="3206238"/>
                  </a:lnTo>
                  <a:lnTo>
                    <a:pt x="1819841" y="3102791"/>
                  </a:lnTo>
                  <a:lnTo>
                    <a:pt x="1800780" y="3101210"/>
                  </a:lnTo>
                  <a:lnTo>
                    <a:pt x="1782671" y="3099312"/>
                  </a:lnTo>
                  <a:lnTo>
                    <a:pt x="1764563" y="3097097"/>
                  </a:lnTo>
                  <a:lnTo>
                    <a:pt x="1746773" y="3094566"/>
                  </a:lnTo>
                  <a:close/>
                  <a:moveTo>
                    <a:pt x="1600953" y="3061666"/>
                  </a:moveTo>
                  <a:lnTo>
                    <a:pt x="1600953" y="3166378"/>
                  </a:lnTo>
                  <a:lnTo>
                    <a:pt x="1618744" y="3171756"/>
                  </a:lnTo>
                  <a:lnTo>
                    <a:pt x="1636217" y="3176501"/>
                  </a:lnTo>
                  <a:lnTo>
                    <a:pt x="1654960" y="3180930"/>
                  </a:lnTo>
                  <a:lnTo>
                    <a:pt x="1673704" y="3185042"/>
                  </a:lnTo>
                  <a:lnTo>
                    <a:pt x="1673704" y="3080963"/>
                  </a:lnTo>
                  <a:lnTo>
                    <a:pt x="1654960" y="3076534"/>
                  </a:lnTo>
                  <a:lnTo>
                    <a:pt x="1636217" y="3071789"/>
                  </a:lnTo>
                  <a:lnTo>
                    <a:pt x="1618108" y="3066728"/>
                  </a:lnTo>
                  <a:lnTo>
                    <a:pt x="1600953" y="3061666"/>
                  </a:lnTo>
                  <a:close/>
                  <a:moveTo>
                    <a:pt x="3151360" y="3046095"/>
                  </a:moveTo>
                  <a:lnTo>
                    <a:pt x="3151360" y="3160713"/>
                  </a:lnTo>
                  <a:lnTo>
                    <a:pt x="3174848" y="3161665"/>
                  </a:lnTo>
                  <a:lnTo>
                    <a:pt x="3198972" y="3161665"/>
                  </a:lnTo>
                  <a:lnTo>
                    <a:pt x="3231983" y="3161348"/>
                  </a:lnTo>
                  <a:lnTo>
                    <a:pt x="3231983" y="3046413"/>
                  </a:lnTo>
                  <a:lnTo>
                    <a:pt x="3198972" y="3046730"/>
                  </a:lnTo>
                  <a:lnTo>
                    <a:pt x="3174848" y="3046413"/>
                  </a:lnTo>
                  <a:lnTo>
                    <a:pt x="3151360" y="3046095"/>
                  </a:lnTo>
                  <a:close/>
                  <a:moveTo>
                    <a:pt x="3815080" y="3040062"/>
                  </a:moveTo>
                  <a:lnTo>
                    <a:pt x="3816033" y="3047365"/>
                  </a:lnTo>
                  <a:lnTo>
                    <a:pt x="3816350" y="3054985"/>
                  </a:lnTo>
                  <a:lnTo>
                    <a:pt x="3816350" y="3206115"/>
                  </a:lnTo>
                  <a:lnTo>
                    <a:pt x="3816033" y="3206432"/>
                  </a:lnTo>
                  <a:lnTo>
                    <a:pt x="3815398" y="3214687"/>
                  </a:lnTo>
                  <a:lnTo>
                    <a:pt x="3814763" y="3220720"/>
                  </a:lnTo>
                  <a:lnTo>
                    <a:pt x="3813493" y="3226117"/>
                  </a:lnTo>
                  <a:lnTo>
                    <a:pt x="3811906" y="3231197"/>
                  </a:lnTo>
                  <a:lnTo>
                    <a:pt x="3810319" y="3236912"/>
                  </a:lnTo>
                  <a:lnTo>
                    <a:pt x="3808097" y="3242310"/>
                  </a:lnTo>
                  <a:lnTo>
                    <a:pt x="3805558" y="3248025"/>
                  </a:lnTo>
                  <a:lnTo>
                    <a:pt x="3803019" y="3253105"/>
                  </a:lnTo>
                  <a:lnTo>
                    <a:pt x="3799844" y="3258185"/>
                  </a:lnTo>
                  <a:lnTo>
                    <a:pt x="3796036" y="3263583"/>
                  </a:lnTo>
                  <a:lnTo>
                    <a:pt x="3792226" y="3268663"/>
                  </a:lnTo>
                  <a:lnTo>
                    <a:pt x="3788418" y="3274060"/>
                  </a:lnTo>
                  <a:lnTo>
                    <a:pt x="3783974" y="3278823"/>
                  </a:lnTo>
                  <a:lnTo>
                    <a:pt x="3779212" y="3283903"/>
                  </a:lnTo>
                  <a:lnTo>
                    <a:pt x="3774134" y="3288983"/>
                  </a:lnTo>
                  <a:lnTo>
                    <a:pt x="3768420" y="3293745"/>
                  </a:lnTo>
                  <a:lnTo>
                    <a:pt x="3763024" y="3298508"/>
                  </a:lnTo>
                  <a:lnTo>
                    <a:pt x="3750963" y="3307715"/>
                  </a:lnTo>
                  <a:lnTo>
                    <a:pt x="3737314" y="3317240"/>
                  </a:lnTo>
                  <a:lnTo>
                    <a:pt x="3722713" y="3326448"/>
                  </a:lnTo>
                  <a:lnTo>
                    <a:pt x="3707477" y="3335020"/>
                  </a:lnTo>
                  <a:lnTo>
                    <a:pt x="3690971" y="3343275"/>
                  </a:lnTo>
                  <a:lnTo>
                    <a:pt x="3673513" y="3351213"/>
                  </a:lnTo>
                  <a:lnTo>
                    <a:pt x="3655103" y="3359150"/>
                  </a:lnTo>
                  <a:lnTo>
                    <a:pt x="3635424" y="3366770"/>
                  </a:lnTo>
                  <a:lnTo>
                    <a:pt x="3615109" y="3373755"/>
                  </a:lnTo>
                  <a:lnTo>
                    <a:pt x="3593842" y="3380423"/>
                  </a:lnTo>
                  <a:lnTo>
                    <a:pt x="3571941" y="3386773"/>
                  </a:lnTo>
                  <a:lnTo>
                    <a:pt x="3549087" y="3392805"/>
                  </a:lnTo>
                  <a:lnTo>
                    <a:pt x="3525281" y="3398203"/>
                  </a:lnTo>
                  <a:lnTo>
                    <a:pt x="3501157" y="3403283"/>
                  </a:lnTo>
                  <a:lnTo>
                    <a:pt x="3476082" y="3408045"/>
                  </a:lnTo>
                  <a:lnTo>
                    <a:pt x="3450371" y="3411855"/>
                  </a:lnTo>
                  <a:lnTo>
                    <a:pt x="3424343" y="3415983"/>
                  </a:lnTo>
                  <a:lnTo>
                    <a:pt x="3397680" y="3419475"/>
                  </a:lnTo>
                  <a:lnTo>
                    <a:pt x="3370065" y="3422333"/>
                  </a:lnTo>
                  <a:lnTo>
                    <a:pt x="3341815" y="3424555"/>
                  </a:lnTo>
                  <a:lnTo>
                    <a:pt x="3313565" y="3426460"/>
                  </a:lnTo>
                  <a:lnTo>
                    <a:pt x="3284680" y="3427730"/>
                  </a:lnTo>
                  <a:lnTo>
                    <a:pt x="3255478" y="3428683"/>
                  </a:lnTo>
                  <a:lnTo>
                    <a:pt x="3225959" y="3429000"/>
                  </a:lnTo>
                  <a:lnTo>
                    <a:pt x="3195487" y="3428683"/>
                  </a:lnTo>
                  <a:lnTo>
                    <a:pt x="3165650" y="3427730"/>
                  </a:lnTo>
                  <a:lnTo>
                    <a:pt x="3136130" y="3426143"/>
                  </a:lnTo>
                  <a:lnTo>
                    <a:pt x="3106928" y="3424238"/>
                  </a:lnTo>
                  <a:lnTo>
                    <a:pt x="3078678" y="3422015"/>
                  </a:lnTo>
                  <a:lnTo>
                    <a:pt x="3050428" y="3418840"/>
                  </a:lnTo>
                  <a:lnTo>
                    <a:pt x="3022813" y="3415030"/>
                  </a:lnTo>
                  <a:lnTo>
                    <a:pt x="2996150" y="3411220"/>
                  </a:lnTo>
                  <a:lnTo>
                    <a:pt x="2970122" y="3406775"/>
                  </a:lnTo>
                  <a:lnTo>
                    <a:pt x="2944729" y="3402013"/>
                  </a:lnTo>
                  <a:lnTo>
                    <a:pt x="2919971" y="3396615"/>
                  </a:lnTo>
                  <a:lnTo>
                    <a:pt x="2895847" y="3390583"/>
                  </a:lnTo>
                  <a:lnTo>
                    <a:pt x="2872994" y="3384868"/>
                  </a:lnTo>
                  <a:lnTo>
                    <a:pt x="2850775" y="3378200"/>
                  </a:lnTo>
                  <a:lnTo>
                    <a:pt x="2829190" y="3370898"/>
                  </a:lnTo>
                  <a:lnTo>
                    <a:pt x="2808876" y="3363595"/>
                  </a:lnTo>
                  <a:lnTo>
                    <a:pt x="2789196" y="3355975"/>
                  </a:lnTo>
                  <a:lnTo>
                    <a:pt x="2770469" y="3347720"/>
                  </a:lnTo>
                  <a:lnTo>
                    <a:pt x="2753328" y="3339465"/>
                  </a:lnTo>
                  <a:lnTo>
                    <a:pt x="2736823" y="3330893"/>
                  </a:lnTo>
                  <a:lnTo>
                    <a:pt x="2721269" y="3321685"/>
                  </a:lnTo>
                  <a:lnTo>
                    <a:pt x="2706986" y="3312160"/>
                  </a:lnTo>
                  <a:lnTo>
                    <a:pt x="2693972" y="3302635"/>
                  </a:lnTo>
                  <a:lnTo>
                    <a:pt x="2688258" y="3297873"/>
                  </a:lnTo>
                  <a:lnTo>
                    <a:pt x="2682227" y="3292793"/>
                  </a:lnTo>
                  <a:lnTo>
                    <a:pt x="2676831" y="3287713"/>
                  </a:lnTo>
                  <a:lnTo>
                    <a:pt x="2671753" y="3282950"/>
                  </a:lnTo>
                  <a:lnTo>
                    <a:pt x="2666991" y="3277870"/>
                  </a:lnTo>
                  <a:lnTo>
                    <a:pt x="2662548" y="3272473"/>
                  </a:lnTo>
                  <a:lnTo>
                    <a:pt x="2658104" y="3267393"/>
                  </a:lnTo>
                  <a:lnTo>
                    <a:pt x="2654612" y="3261995"/>
                  </a:lnTo>
                  <a:lnTo>
                    <a:pt x="2651121" y="3256598"/>
                  </a:lnTo>
                  <a:lnTo>
                    <a:pt x="2647947" y="3251200"/>
                  </a:lnTo>
                  <a:lnTo>
                    <a:pt x="2645090" y="3245485"/>
                  </a:lnTo>
                  <a:lnTo>
                    <a:pt x="2642868" y="3240405"/>
                  </a:lnTo>
                  <a:lnTo>
                    <a:pt x="2640329" y="3234372"/>
                  </a:lnTo>
                  <a:lnTo>
                    <a:pt x="2638742" y="3228975"/>
                  </a:lnTo>
                  <a:lnTo>
                    <a:pt x="2637789" y="3223577"/>
                  </a:lnTo>
                  <a:lnTo>
                    <a:pt x="2636520" y="3217862"/>
                  </a:lnTo>
                  <a:lnTo>
                    <a:pt x="2636202" y="3212147"/>
                  </a:lnTo>
                  <a:lnTo>
                    <a:pt x="2635885" y="3206432"/>
                  </a:lnTo>
                  <a:lnTo>
                    <a:pt x="2635250" y="3206432"/>
                  </a:lnTo>
                  <a:lnTo>
                    <a:pt x="2635250" y="3097530"/>
                  </a:lnTo>
                  <a:lnTo>
                    <a:pt x="2646360" y="3105785"/>
                  </a:lnTo>
                  <a:lnTo>
                    <a:pt x="2657786" y="3114040"/>
                  </a:lnTo>
                  <a:lnTo>
                    <a:pt x="2670166" y="3121977"/>
                  </a:lnTo>
                  <a:lnTo>
                    <a:pt x="2683180" y="3129597"/>
                  </a:lnTo>
                  <a:lnTo>
                    <a:pt x="2696511" y="3136900"/>
                  </a:lnTo>
                  <a:lnTo>
                    <a:pt x="2710160" y="3144202"/>
                  </a:lnTo>
                  <a:lnTo>
                    <a:pt x="2724761" y="3151187"/>
                  </a:lnTo>
                  <a:lnTo>
                    <a:pt x="2740314" y="3157855"/>
                  </a:lnTo>
                  <a:lnTo>
                    <a:pt x="2755550" y="3164205"/>
                  </a:lnTo>
                  <a:lnTo>
                    <a:pt x="2771738" y="3170237"/>
                  </a:lnTo>
                  <a:lnTo>
                    <a:pt x="2788244" y="3176270"/>
                  </a:lnTo>
                  <a:lnTo>
                    <a:pt x="2805384" y="3181985"/>
                  </a:lnTo>
                  <a:lnTo>
                    <a:pt x="2822525" y="3187065"/>
                  </a:lnTo>
                  <a:lnTo>
                    <a:pt x="2840300" y="3192145"/>
                  </a:lnTo>
                  <a:lnTo>
                    <a:pt x="2858393" y="3196907"/>
                  </a:lnTo>
                  <a:lnTo>
                    <a:pt x="2877120" y="3201670"/>
                  </a:lnTo>
                  <a:lnTo>
                    <a:pt x="2895530" y="3205797"/>
                  </a:lnTo>
                  <a:lnTo>
                    <a:pt x="2914892" y="3209925"/>
                  </a:lnTo>
                  <a:lnTo>
                    <a:pt x="2934255" y="3213735"/>
                  </a:lnTo>
                  <a:lnTo>
                    <a:pt x="2953617" y="3217227"/>
                  </a:lnTo>
                  <a:lnTo>
                    <a:pt x="2973614" y="3220402"/>
                  </a:lnTo>
                  <a:lnTo>
                    <a:pt x="2993294" y="3222942"/>
                  </a:lnTo>
                  <a:lnTo>
                    <a:pt x="3013926" y="3225800"/>
                  </a:lnTo>
                  <a:lnTo>
                    <a:pt x="3033923" y="3228340"/>
                  </a:lnTo>
                  <a:lnTo>
                    <a:pt x="3054555" y="3230245"/>
                  </a:lnTo>
                  <a:lnTo>
                    <a:pt x="3074869" y="3232150"/>
                  </a:lnTo>
                  <a:lnTo>
                    <a:pt x="3095819" y="3233737"/>
                  </a:lnTo>
                  <a:lnTo>
                    <a:pt x="3116451" y="3235007"/>
                  </a:lnTo>
                  <a:lnTo>
                    <a:pt x="3137400" y="3235960"/>
                  </a:lnTo>
                  <a:lnTo>
                    <a:pt x="3158032" y="3236595"/>
                  </a:lnTo>
                  <a:lnTo>
                    <a:pt x="3178981" y="3237230"/>
                  </a:lnTo>
                  <a:lnTo>
                    <a:pt x="3199613" y="3237230"/>
                  </a:lnTo>
                  <a:lnTo>
                    <a:pt x="3224372" y="3236912"/>
                  </a:lnTo>
                  <a:lnTo>
                    <a:pt x="3249765" y="3236595"/>
                  </a:lnTo>
                  <a:lnTo>
                    <a:pt x="3274523" y="3235325"/>
                  </a:lnTo>
                  <a:lnTo>
                    <a:pt x="3299282" y="3234055"/>
                  </a:lnTo>
                  <a:lnTo>
                    <a:pt x="3324040" y="3232150"/>
                  </a:lnTo>
                  <a:lnTo>
                    <a:pt x="3348481" y="3230245"/>
                  </a:lnTo>
                  <a:lnTo>
                    <a:pt x="3372922" y="3227387"/>
                  </a:lnTo>
                  <a:lnTo>
                    <a:pt x="3397680" y="3224530"/>
                  </a:lnTo>
                  <a:lnTo>
                    <a:pt x="3421486" y="3221355"/>
                  </a:lnTo>
                  <a:lnTo>
                    <a:pt x="3445292" y="3217545"/>
                  </a:lnTo>
                  <a:lnTo>
                    <a:pt x="3468464" y="3213735"/>
                  </a:lnTo>
                  <a:lnTo>
                    <a:pt x="3491635" y="3208972"/>
                  </a:lnTo>
                  <a:lnTo>
                    <a:pt x="3514171" y="3204210"/>
                  </a:lnTo>
                  <a:lnTo>
                    <a:pt x="3536390" y="3199130"/>
                  </a:lnTo>
                  <a:lnTo>
                    <a:pt x="3557974" y="3193097"/>
                  </a:lnTo>
                  <a:lnTo>
                    <a:pt x="3579241" y="3187065"/>
                  </a:lnTo>
                  <a:lnTo>
                    <a:pt x="3599873" y="3180715"/>
                  </a:lnTo>
                  <a:lnTo>
                    <a:pt x="3619870" y="3174047"/>
                  </a:lnTo>
                  <a:lnTo>
                    <a:pt x="3639233" y="3167062"/>
                  </a:lnTo>
                  <a:lnTo>
                    <a:pt x="3657643" y="3159442"/>
                  </a:lnTo>
                  <a:lnTo>
                    <a:pt x="3676053" y="3151505"/>
                  </a:lnTo>
                  <a:lnTo>
                    <a:pt x="3692876" y="3143250"/>
                  </a:lnTo>
                  <a:lnTo>
                    <a:pt x="3709381" y="3134677"/>
                  </a:lnTo>
                  <a:lnTo>
                    <a:pt x="3724935" y="3125470"/>
                  </a:lnTo>
                  <a:lnTo>
                    <a:pt x="3739853" y="3116262"/>
                  </a:lnTo>
                  <a:lnTo>
                    <a:pt x="3753502" y="3106420"/>
                  </a:lnTo>
                  <a:lnTo>
                    <a:pt x="3766198" y="3096577"/>
                  </a:lnTo>
                  <a:lnTo>
                    <a:pt x="3772547" y="3090862"/>
                  </a:lnTo>
                  <a:lnTo>
                    <a:pt x="3777943" y="3085782"/>
                  </a:lnTo>
                  <a:lnTo>
                    <a:pt x="3783656" y="3080385"/>
                  </a:lnTo>
                  <a:lnTo>
                    <a:pt x="3789052" y="3074670"/>
                  </a:lnTo>
                  <a:lnTo>
                    <a:pt x="3793814" y="3069272"/>
                  </a:lnTo>
                  <a:lnTo>
                    <a:pt x="3798575" y="3063557"/>
                  </a:lnTo>
                  <a:lnTo>
                    <a:pt x="3803336" y="3057842"/>
                  </a:lnTo>
                  <a:lnTo>
                    <a:pt x="3807145" y="3051810"/>
                  </a:lnTo>
                  <a:lnTo>
                    <a:pt x="3811271" y="3045777"/>
                  </a:lnTo>
                  <a:lnTo>
                    <a:pt x="3815080" y="3040062"/>
                  </a:lnTo>
                  <a:close/>
                  <a:moveTo>
                    <a:pt x="2989478" y="3031808"/>
                  </a:moveTo>
                  <a:lnTo>
                    <a:pt x="2989478" y="3147378"/>
                  </a:lnTo>
                  <a:lnTo>
                    <a:pt x="3009158" y="3149918"/>
                  </a:lnTo>
                  <a:lnTo>
                    <a:pt x="3029472" y="3152140"/>
                  </a:lnTo>
                  <a:lnTo>
                    <a:pt x="3049469" y="3154363"/>
                  </a:lnTo>
                  <a:lnTo>
                    <a:pt x="3070419" y="3155950"/>
                  </a:lnTo>
                  <a:lnTo>
                    <a:pt x="3070419" y="3041333"/>
                  </a:lnTo>
                  <a:lnTo>
                    <a:pt x="3049469" y="3039428"/>
                  </a:lnTo>
                  <a:lnTo>
                    <a:pt x="3029472" y="3036888"/>
                  </a:lnTo>
                  <a:lnTo>
                    <a:pt x="3009158" y="3034665"/>
                  </a:lnTo>
                  <a:lnTo>
                    <a:pt x="2989478" y="3031808"/>
                  </a:lnTo>
                  <a:close/>
                  <a:moveTo>
                    <a:pt x="2402802" y="3022755"/>
                  </a:moveTo>
                  <a:lnTo>
                    <a:pt x="2397719" y="3026235"/>
                  </a:lnTo>
                  <a:lnTo>
                    <a:pt x="2391365" y="3029398"/>
                  </a:lnTo>
                  <a:lnTo>
                    <a:pt x="2383740" y="3032878"/>
                  </a:lnTo>
                  <a:lnTo>
                    <a:pt x="2376433" y="3036042"/>
                  </a:lnTo>
                  <a:lnTo>
                    <a:pt x="2360867" y="3042369"/>
                  </a:lnTo>
                  <a:lnTo>
                    <a:pt x="2347841" y="3047114"/>
                  </a:lnTo>
                  <a:lnTo>
                    <a:pt x="2347841" y="3137274"/>
                  </a:lnTo>
                  <a:lnTo>
                    <a:pt x="2355784" y="3133794"/>
                  </a:lnTo>
                  <a:lnTo>
                    <a:pt x="2363408" y="3129681"/>
                  </a:lnTo>
                  <a:lnTo>
                    <a:pt x="2371033" y="3125252"/>
                  </a:lnTo>
                  <a:lnTo>
                    <a:pt x="2378340" y="3120507"/>
                  </a:lnTo>
                  <a:lnTo>
                    <a:pt x="2385329" y="3115762"/>
                  </a:lnTo>
                  <a:lnTo>
                    <a:pt x="2391683" y="3111017"/>
                  </a:lnTo>
                  <a:lnTo>
                    <a:pt x="2397719" y="3106271"/>
                  </a:lnTo>
                  <a:lnTo>
                    <a:pt x="2402802" y="3101526"/>
                  </a:lnTo>
                  <a:lnTo>
                    <a:pt x="2402802" y="3022755"/>
                  </a:lnTo>
                  <a:close/>
                  <a:moveTo>
                    <a:pt x="698500" y="3017837"/>
                  </a:moveTo>
                  <a:lnTo>
                    <a:pt x="698500" y="3086100"/>
                  </a:lnTo>
                  <a:lnTo>
                    <a:pt x="684586" y="3083595"/>
                  </a:lnTo>
                  <a:lnTo>
                    <a:pt x="667825" y="3079838"/>
                  </a:lnTo>
                  <a:lnTo>
                    <a:pt x="659920" y="3077959"/>
                  </a:lnTo>
                  <a:lnTo>
                    <a:pt x="652962" y="3076393"/>
                  </a:lnTo>
                  <a:lnTo>
                    <a:pt x="646321" y="3074201"/>
                  </a:lnTo>
                  <a:lnTo>
                    <a:pt x="640313" y="3071696"/>
                  </a:lnTo>
                  <a:lnTo>
                    <a:pt x="634305" y="3069191"/>
                  </a:lnTo>
                  <a:lnTo>
                    <a:pt x="629245" y="3065433"/>
                  </a:lnTo>
                  <a:lnTo>
                    <a:pt x="626082" y="3063555"/>
                  </a:lnTo>
                  <a:lnTo>
                    <a:pt x="623869" y="3061363"/>
                  </a:lnTo>
                  <a:lnTo>
                    <a:pt x="622288" y="3058545"/>
                  </a:lnTo>
                  <a:lnTo>
                    <a:pt x="620706" y="3056353"/>
                  </a:lnTo>
                  <a:lnTo>
                    <a:pt x="619441" y="3053534"/>
                  </a:lnTo>
                  <a:lnTo>
                    <a:pt x="619125" y="3051029"/>
                  </a:lnTo>
                  <a:lnTo>
                    <a:pt x="619125" y="3048524"/>
                  </a:lnTo>
                  <a:lnTo>
                    <a:pt x="619441" y="3046019"/>
                  </a:lnTo>
                  <a:lnTo>
                    <a:pt x="620390" y="3043514"/>
                  </a:lnTo>
                  <a:lnTo>
                    <a:pt x="621971" y="3041009"/>
                  </a:lnTo>
                  <a:lnTo>
                    <a:pt x="623553" y="3038817"/>
                  </a:lnTo>
                  <a:lnTo>
                    <a:pt x="625766" y="3036312"/>
                  </a:lnTo>
                  <a:lnTo>
                    <a:pt x="628296" y="3034433"/>
                  </a:lnTo>
                  <a:lnTo>
                    <a:pt x="631142" y="3032555"/>
                  </a:lnTo>
                  <a:lnTo>
                    <a:pt x="634937" y="3030676"/>
                  </a:lnTo>
                  <a:lnTo>
                    <a:pt x="638732" y="3029110"/>
                  </a:lnTo>
                  <a:lnTo>
                    <a:pt x="645057" y="3026605"/>
                  </a:lnTo>
                  <a:lnTo>
                    <a:pt x="651697" y="3024726"/>
                  </a:lnTo>
                  <a:lnTo>
                    <a:pt x="658655" y="3023161"/>
                  </a:lnTo>
                  <a:lnTo>
                    <a:pt x="666244" y="3021595"/>
                  </a:lnTo>
                  <a:lnTo>
                    <a:pt x="674150" y="3020342"/>
                  </a:lnTo>
                  <a:lnTo>
                    <a:pt x="682056" y="3019403"/>
                  </a:lnTo>
                  <a:lnTo>
                    <a:pt x="698500" y="3017837"/>
                  </a:lnTo>
                  <a:close/>
                  <a:moveTo>
                    <a:pt x="2827597" y="2994977"/>
                  </a:moveTo>
                  <a:lnTo>
                    <a:pt x="2827597" y="3112135"/>
                  </a:lnTo>
                  <a:lnTo>
                    <a:pt x="2846959" y="3117850"/>
                  </a:lnTo>
                  <a:lnTo>
                    <a:pt x="2866956" y="3123248"/>
                  </a:lnTo>
                  <a:lnTo>
                    <a:pt x="2887588" y="3128010"/>
                  </a:lnTo>
                  <a:lnTo>
                    <a:pt x="2908220" y="3132773"/>
                  </a:lnTo>
                  <a:lnTo>
                    <a:pt x="2908220" y="3016885"/>
                  </a:lnTo>
                  <a:lnTo>
                    <a:pt x="2887588" y="3011805"/>
                  </a:lnTo>
                  <a:lnTo>
                    <a:pt x="2866956" y="3006725"/>
                  </a:lnTo>
                  <a:lnTo>
                    <a:pt x="2846959" y="3001010"/>
                  </a:lnTo>
                  <a:lnTo>
                    <a:pt x="2827597" y="2994977"/>
                  </a:lnTo>
                  <a:close/>
                  <a:moveTo>
                    <a:pt x="1455133" y="2986375"/>
                  </a:moveTo>
                  <a:lnTo>
                    <a:pt x="1455133" y="3092352"/>
                  </a:lnTo>
                  <a:lnTo>
                    <a:pt x="1457675" y="3094883"/>
                  </a:lnTo>
                  <a:lnTo>
                    <a:pt x="1460216" y="3097730"/>
                  </a:lnTo>
                  <a:lnTo>
                    <a:pt x="1466888" y="3103741"/>
                  </a:lnTo>
                  <a:lnTo>
                    <a:pt x="1475466" y="3110068"/>
                  </a:lnTo>
                  <a:lnTo>
                    <a:pt x="1484679" y="3116078"/>
                  </a:lnTo>
                  <a:lnTo>
                    <a:pt x="1495162" y="3122405"/>
                  </a:lnTo>
                  <a:lnTo>
                    <a:pt x="1505964" y="3128732"/>
                  </a:lnTo>
                  <a:lnTo>
                    <a:pt x="1517083" y="3134743"/>
                  </a:lnTo>
                  <a:lnTo>
                    <a:pt x="1528202" y="3139804"/>
                  </a:lnTo>
                  <a:lnTo>
                    <a:pt x="1528202" y="3033195"/>
                  </a:lnTo>
                  <a:lnTo>
                    <a:pt x="1517083" y="3027817"/>
                  </a:lnTo>
                  <a:lnTo>
                    <a:pt x="1506917" y="3022122"/>
                  </a:lnTo>
                  <a:lnTo>
                    <a:pt x="1497068" y="3016428"/>
                  </a:lnTo>
                  <a:lnTo>
                    <a:pt x="1487538" y="3010734"/>
                  </a:lnTo>
                  <a:lnTo>
                    <a:pt x="1478960" y="3005039"/>
                  </a:lnTo>
                  <a:lnTo>
                    <a:pt x="1470700" y="2998712"/>
                  </a:lnTo>
                  <a:lnTo>
                    <a:pt x="1462758" y="2992702"/>
                  </a:lnTo>
                  <a:lnTo>
                    <a:pt x="1455133" y="2986375"/>
                  </a:lnTo>
                  <a:close/>
                  <a:moveTo>
                    <a:pt x="711352" y="2965750"/>
                  </a:moveTo>
                  <a:lnTo>
                    <a:pt x="709129" y="2966067"/>
                  </a:lnTo>
                  <a:lnTo>
                    <a:pt x="706270" y="2966384"/>
                  </a:lnTo>
                  <a:lnTo>
                    <a:pt x="704047" y="2966702"/>
                  </a:lnTo>
                  <a:lnTo>
                    <a:pt x="701824" y="2967653"/>
                  </a:lnTo>
                  <a:lnTo>
                    <a:pt x="700236" y="2968288"/>
                  </a:lnTo>
                  <a:lnTo>
                    <a:pt x="699283" y="2969556"/>
                  </a:lnTo>
                  <a:lnTo>
                    <a:pt x="698330" y="2970191"/>
                  </a:lnTo>
                  <a:lnTo>
                    <a:pt x="698012" y="2971459"/>
                  </a:lnTo>
                  <a:lnTo>
                    <a:pt x="698012" y="2990491"/>
                  </a:lnTo>
                  <a:lnTo>
                    <a:pt x="683085" y="2991760"/>
                  </a:lnTo>
                  <a:lnTo>
                    <a:pt x="667839" y="2993346"/>
                  </a:lnTo>
                  <a:lnTo>
                    <a:pt x="653865" y="2995249"/>
                  </a:lnTo>
                  <a:lnTo>
                    <a:pt x="639890" y="2997786"/>
                  </a:lnTo>
                  <a:lnTo>
                    <a:pt x="626550" y="3000641"/>
                  </a:lnTo>
                  <a:lnTo>
                    <a:pt x="613846" y="3004130"/>
                  </a:lnTo>
                  <a:lnTo>
                    <a:pt x="602094" y="3007619"/>
                  </a:lnTo>
                  <a:lnTo>
                    <a:pt x="590978" y="3012060"/>
                  </a:lnTo>
                  <a:lnTo>
                    <a:pt x="583673" y="3015549"/>
                  </a:lnTo>
                  <a:lnTo>
                    <a:pt x="576368" y="3019355"/>
                  </a:lnTo>
                  <a:lnTo>
                    <a:pt x="570015" y="3023162"/>
                  </a:lnTo>
                  <a:lnTo>
                    <a:pt x="564616" y="3026968"/>
                  </a:lnTo>
                  <a:lnTo>
                    <a:pt x="559852" y="3031092"/>
                  </a:lnTo>
                  <a:lnTo>
                    <a:pt x="556041" y="3035215"/>
                  </a:lnTo>
                  <a:lnTo>
                    <a:pt x="552865" y="3039656"/>
                  </a:lnTo>
                  <a:lnTo>
                    <a:pt x="550324" y="3044096"/>
                  </a:lnTo>
                  <a:lnTo>
                    <a:pt x="548736" y="3048854"/>
                  </a:lnTo>
                  <a:lnTo>
                    <a:pt x="547783" y="3052978"/>
                  </a:lnTo>
                  <a:lnTo>
                    <a:pt x="547783" y="3057736"/>
                  </a:lnTo>
                  <a:lnTo>
                    <a:pt x="548736" y="3062176"/>
                  </a:lnTo>
                  <a:lnTo>
                    <a:pt x="550324" y="3066617"/>
                  </a:lnTo>
                  <a:lnTo>
                    <a:pt x="552865" y="3070741"/>
                  </a:lnTo>
                  <a:lnTo>
                    <a:pt x="556358" y="3075181"/>
                  </a:lnTo>
                  <a:lnTo>
                    <a:pt x="560805" y="3079622"/>
                  </a:lnTo>
                  <a:lnTo>
                    <a:pt x="564934" y="3083111"/>
                  </a:lnTo>
                  <a:lnTo>
                    <a:pt x="570015" y="3086917"/>
                  </a:lnTo>
                  <a:lnTo>
                    <a:pt x="576050" y="3090089"/>
                  </a:lnTo>
                  <a:lnTo>
                    <a:pt x="582720" y="3093578"/>
                  </a:lnTo>
                  <a:lnTo>
                    <a:pt x="589390" y="3096433"/>
                  </a:lnTo>
                  <a:lnTo>
                    <a:pt x="597012" y="3099288"/>
                  </a:lnTo>
                  <a:lnTo>
                    <a:pt x="605270" y="3101825"/>
                  </a:lnTo>
                  <a:lnTo>
                    <a:pt x="613528" y="3104046"/>
                  </a:lnTo>
                  <a:lnTo>
                    <a:pt x="645607" y="3110707"/>
                  </a:lnTo>
                  <a:lnTo>
                    <a:pt x="698012" y="3121808"/>
                  </a:lnTo>
                  <a:lnTo>
                    <a:pt x="698012" y="3203010"/>
                  </a:lnTo>
                  <a:lnTo>
                    <a:pt x="684673" y="3201424"/>
                  </a:lnTo>
                  <a:lnTo>
                    <a:pt x="672286" y="3199203"/>
                  </a:lnTo>
                  <a:lnTo>
                    <a:pt x="657993" y="3196983"/>
                  </a:lnTo>
                  <a:lnTo>
                    <a:pt x="643066" y="3193494"/>
                  </a:lnTo>
                  <a:lnTo>
                    <a:pt x="629409" y="3189370"/>
                  </a:lnTo>
                  <a:lnTo>
                    <a:pt x="617022" y="3185247"/>
                  </a:lnTo>
                  <a:lnTo>
                    <a:pt x="613846" y="3183978"/>
                  </a:lnTo>
                  <a:lnTo>
                    <a:pt x="610670" y="3182709"/>
                  </a:lnTo>
                  <a:lnTo>
                    <a:pt x="608129" y="3181441"/>
                  </a:lnTo>
                  <a:lnTo>
                    <a:pt x="608446" y="3181441"/>
                  </a:lnTo>
                  <a:lnTo>
                    <a:pt x="608129" y="3181123"/>
                  </a:lnTo>
                  <a:lnTo>
                    <a:pt x="604317" y="3179220"/>
                  </a:lnTo>
                  <a:lnTo>
                    <a:pt x="602412" y="3177951"/>
                  </a:lnTo>
                  <a:lnTo>
                    <a:pt x="600506" y="3177000"/>
                  </a:lnTo>
                  <a:lnTo>
                    <a:pt x="595424" y="3175731"/>
                  </a:lnTo>
                  <a:lnTo>
                    <a:pt x="590343" y="3174780"/>
                  </a:lnTo>
                  <a:lnTo>
                    <a:pt x="584308" y="3174780"/>
                  </a:lnTo>
                  <a:lnTo>
                    <a:pt x="578273" y="3175414"/>
                  </a:lnTo>
                  <a:lnTo>
                    <a:pt x="572556" y="3176048"/>
                  </a:lnTo>
                  <a:lnTo>
                    <a:pt x="566522" y="3177634"/>
                  </a:lnTo>
                  <a:lnTo>
                    <a:pt x="560805" y="3179220"/>
                  </a:lnTo>
                  <a:lnTo>
                    <a:pt x="555405" y="3181123"/>
                  </a:lnTo>
                  <a:lnTo>
                    <a:pt x="551277" y="3183661"/>
                  </a:lnTo>
                  <a:lnTo>
                    <a:pt x="547148" y="3185881"/>
                  </a:lnTo>
                  <a:lnTo>
                    <a:pt x="544607" y="3188736"/>
                  </a:lnTo>
                  <a:lnTo>
                    <a:pt x="543336" y="3190005"/>
                  </a:lnTo>
                  <a:lnTo>
                    <a:pt x="542383" y="3190956"/>
                  </a:lnTo>
                  <a:lnTo>
                    <a:pt x="542066" y="3192542"/>
                  </a:lnTo>
                  <a:lnTo>
                    <a:pt x="542066" y="3193811"/>
                  </a:lnTo>
                  <a:lnTo>
                    <a:pt x="542066" y="3195080"/>
                  </a:lnTo>
                  <a:lnTo>
                    <a:pt x="543019" y="3196031"/>
                  </a:lnTo>
                  <a:lnTo>
                    <a:pt x="543654" y="3197300"/>
                  </a:lnTo>
                  <a:lnTo>
                    <a:pt x="545242" y="3198569"/>
                  </a:lnTo>
                  <a:lnTo>
                    <a:pt x="550959" y="3202058"/>
                  </a:lnTo>
                  <a:lnTo>
                    <a:pt x="557629" y="3205547"/>
                  </a:lnTo>
                  <a:lnTo>
                    <a:pt x="564299" y="3208719"/>
                  </a:lnTo>
                  <a:lnTo>
                    <a:pt x="572239" y="3211891"/>
                  </a:lnTo>
                  <a:lnTo>
                    <a:pt x="580497" y="3214746"/>
                  </a:lnTo>
                  <a:lnTo>
                    <a:pt x="589072" y="3216966"/>
                  </a:lnTo>
                  <a:lnTo>
                    <a:pt x="598600" y="3219821"/>
                  </a:lnTo>
                  <a:lnTo>
                    <a:pt x="608446" y="3221724"/>
                  </a:lnTo>
                  <a:lnTo>
                    <a:pt x="618610" y="3223627"/>
                  </a:lnTo>
                  <a:lnTo>
                    <a:pt x="629409" y="3225847"/>
                  </a:lnTo>
                  <a:lnTo>
                    <a:pt x="651324" y="3229019"/>
                  </a:lnTo>
                  <a:lnTo>
                    <a:pt x="674192" y="3230923"/>
                  </a:lnTo>
                  <a:lnTo>
                    <a:pt x="698012" y="3232509"/>
                  </a:lnTo>
                  <a:lnTo>
                    <a:pt x="698012" y="3251223"/>
                  </a:lnTo>
                  <a:lnTo>
                    <a:pt x="698330" y="3252492"/>
                  </a:lnTo>
                  <a:lnTo>
                    <a:pt x="699283" y="3253443"/>
                  </a:lnTo>
                  <a:lnTo>
                    <a:pt x="700236" y="3254395"/>
                  </a:lnTo>
                  <a:lnTo>
                    <a:pt x="701824" y="3255346"/>
                  </a:lnTo>
                  <a:lnTo>
                    <a:pt x="704047" y="3255981"/>
                  </a:lnTo>
                  <a:lnTo>
                    <a:pt x="706270" y="3256298"/>
                  </a:lnTo>
                  <a:lnTo>
                    <a:pt x="709129" y="3256932"/>
                  </a:lnTo>
                  <a:lnTo>
                    <a:pt x="711352" y="3257249"/>
                  </a:lnTo>
                  <a:lnTo>
                    <a:pt x="758358" y="3257249"/>
                  </a:lnTo>
                  <a:lnTo>
                    <a:pt x="760581" y="3256932"/>
                  </a:lnTo>
                  <a:lnTo>
                    <a:pt x="763440" y="3256298"/>
                  </a:lnTo>
                  <a:lnTo>
                    <a:pt x="765345" y="3255981"/>
                  </a:lnTo>
                  <a:lnTo>
                    <a:pt x="767886" y="3255346"/>
                  </a:lnTo>
                  <a:lnTo>
                    <a:pt x="769474" y="3254395"/>
                  </a:lnTo>
                  <a:lnTo>
                    <a:pt x="770427" y="3253443"/>
                  </a:lnTo>
                  <a:lnTo>
                    <a:pt x="771380" y="3252492"/>
                  </a:lnTo>
                  <a:lnTo>
                    <a:pt x="771698" y="3251223"/>
                  </a:lnTo>
                  <a:lnTo>
                    <a:pt x="771698" y="3231874"/>
                  </a:lnTo>
                  <a:lnTo>
                    <a:pt x="786308" y="3230923"/>
                  </a:lnTo>
                  <a:lnTo>
                    <a:pt x="800600" y="3229654"/>
                  </a:lnTo>
                  <a:lnTo>
                    <a:pt x="814257" y="3228068"/>
                  </a:lnTo>
                  <a:lnTo>
                    <a:pt x="827279" y="3226165"/>
                  </a:lnTo>
                  <a:lnTo>
                    <a:pt x="839984" y="3223627"/>
                  </a:lnTo>
                  <a:lnTo>
                    <a:pt x="851418" y="3221090"/>
                  </a:lnTo>
                  <a:lnTo>
                    <a:pt x="862534" y="3217918"/>
                  </a:lnTo>
                  <a:lnTo>
                    <a:pt x="872062" y="3214746"/>
                  </a:lnTo>
                  <a:lnTo>
                    <a:pt x="880002" y="3211257"/>
                  </a:lnTo>
                  <a:lnTo>
                    <a:pt x="886990" y="3208085"/>
                  </a:lnTo>
                  <a:lnTo>
                    <a:pt x="893660" y="3204278"/>
                  </a:lnTo>
                  <a:lnTo>
                    <a:pt x="899694" y="3200472"/>
                  </a:lnTo>
                  <a:lnTo>
                    <a:pt x="904776" y="3196666"/>
                  </a:lnTo>
                  <a:lnTo>
                    <a:pt x="909540" y="3192542"/>
                  </a:lnTo>
                  <a:lnTo>
                    <a:pt x="913352" y="3188419"/>
                  </a:lnTo>
                  <a:lnTo>
                    <a:pt x="916528" y="3184295"/>
                  </a:lnTo>
                  <a:lnTo>
                    <a:pt x="919069" y="3179855"/>
                  </a:lnTo>
                  <a:lnTo>
                    <a:pt x="920657" y="3175414"/>
                  </a:lnTo>
                  <a:lnTo>
                    <a:pt x="921609" y="3170973"/>
                  </a:lnTo>
                  <a:lnTo>
                    <a:pt x="921927" y="3166533"/>
                  </a:lnTo>
                  <a:lnTo>
                    <a:pt x="921292" y="3161775"/>
                  </a:lnTo>
                  <a:lnTo>
                    <a:pt x="920021" y="3157651"/>
                  </a:lnTo>
                  <a:lnTo>
                    <a:pt x="917798" y="3153210"/>
                  </a:lnTo>
                  <a:lnTo>
                    <a:pt x="914622" y="3148453"/>
                  </a:lnTo>
                  <a:lnTo>
                    <a:pt x="912716" y="3146549"/>
                  </a:lnTo>
                  <a:lnTo>
                    <a:pt x="910493" y="3144012"/>
                  </a:lnTo>
                  <a:lnTo>
                    <a:pt x="905411" y="3139888"/>
                  </a:lnTo>
                  <a:lnTo>
                    <a:pt x="899059" y="3135765"/>
                  </a:lnTo>
                  <a:lnTo>
                    <a:pt x="892389" y="3132276"/>
                  </a:lnTo>
                  <a:lnTo>
                    <a:pt x="884449" y="3128787"/>
                  </a:lnTo>
                  <a:lnTo>
                    <a:pt x="876191" y="3125615"/>
                  </a:lnTo>
                  <a:lnTo>
                    <a:pt x="867298" y="3122443"/>
                  </a:lnTo>
                  <a:lnTo>
                    <a:pt x="857452" y="3119588"/>
                  </a:lnTo>
                  <a:lnTo>
                    <a:pt x="847606" y="3117051"/>
                  </a:lnTo>
                  <a:lnTo>
                    <a:pt x="836808" y="3114196"/>
                  </a:lnTo>
                  <a:lnTo>
                    <a:pt x="815528" y="3109438"/>
                  </a:lnTo>
                  <a:lnTo>
                    <a:pt x="793613" y="3104997"/>
                  </a:lnTo>
                  <a:lnTo>
                    <a:pt x="771698" y="3101191"/>
                  </a:lnTo>
                  <a:lnTo>
                    <a:pt x="771698" y="3019673"/>
                  </a:lnTo>
                  <a:lnTo>
                    <a:pt x="790754" y="3021893"/>
                  </a:lnTo>
                  <a:lnTo>
                    <a:pt x="797742" y="3023162"/>
                  </a:lnTo>
                  <a:lnTo>
                    <a:pt x="805047" y="3024748"/>
                  </a:lnTo>
                  <a:lnTo>
                    <a:pt x="819974" y="3028554"/>
                  </a:lnTo>
                  <a:lnTo>
                    <a:pt x="834584" y="3033312"/>
                  </a:lnTo>
                  <a:lnTo>
                    <a:pt x="846336" y="3037435"/>
                  </a:lnTo>
                  <a:lnTo>
                    <a:pt x="853006" y="3039973"/>
                  </a:lnTo>
                  <a:lnTo>
                    <a:pt x="855547" y="3041242"/>
                  </a:lnTo>
                  <a:lnTo>
                    <a:pt x="859358" y="3043779"/>
                  </a:lnTo>
                  <a:lnTo>
                    <a:pt x="861264" y="3044731"/>
                  </a:lnTo>
                  <a:lnTo>
                    <a:pt x="863169" y="3046000"/>
                  </a:lnTo>
                  <a:lnTo>
                    <a:pt x="867933" y="3047268"/>
                  </a:lnTo>
                  <a:lnTo>
                    <a:pt x="873650" y="3047903"/>
                  </a:lnTo>
                  <a:lnTo>
                    <a:pt x="879367" y="3048220"/>
                  </a:lnTo>
                  <a:lnTo>
                    <a:pt x="885402" y="3047586"/>
                  </a:lnTo>
                  <a:lnTo>
                    <a:pt x="891436" y="3046634"/>
                  </a:lnTo>
                  <a:lnTo>
                    <a:pt x="897153" y="3045682"/>
                  </a:lnTo>
                  <a:lnTo>
                    <a:pt x="902870" y="3043779"/>
                  </a:lnTo>
                  <a:lnTo>
                    <a:pt x="907952" y="3041559"/>
                  </a:lnTo>
                  <a:lnTo>
                    <a:pt x="912716" y="3039339"/>
                  </a:lnTo>
                  <a:lnTo>
                    <a:pt x="916528" y="3036801"/>
                  </a:lnTo>
                  <a:lnTo>
                    <a:pt x="919386" y="3034263"/>
                  </a:lnTo>
                  <a:lnTo>
                    <a:pt x="920657" y="3032995"/>
                  </a:lnTo>
                  <a:lnTo>
                    <a:pt x="921292" y="3031726"/>
                  </a:lnTo>
                  <a:lnTo>
                    <a:pt x="921609" y="3030140"/>
                  </a:lnTo>
                  <a:lnTo>
                    <a:pt x="921609" y="3029188"/>
                  </a:lnTo>
                  <a:lnTo>
                    <a:pt x="921292" y="3027920"/>
                  </a:lnTo>
                  <a:lnTo>
                    <a:pt x="920974" y="3026651"/>
                  </a:lnTo>
                  <a:lnTo>
                    <a:pt x="919704" y="3025382"/>
                  </a:lnTo>
                  <a:lnTo>
                    <a:pt x="918433" y="3024431"/>
                  </a:lnTo>
                  <a:lnTo>
                    <a:pt x="914304" y="3021576"/>
                  </a:lnTo>
                  <a:lnTo>
                    <a:pt x="909540" y="3018721"/>
                  </a:lnTo>
                  <a:lnTo>
                    <a:pt x="903823" y="3016501"/>
                  </a:lnTo>
                  <a:lnTo>
                    <a:pt x="898424" y="3013963"/>
                  </a:lnTo>
                  <a:lnTo>
                    <a:pt x="885402" y="3009205"/>
                  </a:lnTo>
                  <a:lnTo>
                    <a:pt x="871109" y="3005082"/>
                  </a:lnTo>
                  <a:lnTo>
                    <a:pt x="856182" y="3000958"/>
                  </a:lnTo>
                  <a:lnTo>
                    <a:pt x="840936" y="2997469"/>
                  </a:lnTo>
                  <a:lnTo>
                    <a:pt x="825374" y="2994614"/>
                  </a:lnTo>
                  <a:lnTo>
                    <a:pt x="810764" y="2992711"/>
                  </a:lnTo>
                  <a:lnTo>
                    <a:pt x="791389" y="2990808"/>
                  </a:lnTo>
                  <a:lnTo>
                    <a:pt x="771698" y="2989539"/>
                  </a:lnTo>
                  <a:lnTo>
                    <a:pt x="771698" y="2971459"/>
                  </a:lnTo>
                  <a:lnTo>
                    <a:pt x="771380" y="2970191"/>
                  </a:lnTo>
                  <a:lnTo>
                    <a:pt x="770427" y="2969556"/>
                  </a:lnTo>
                  <a:lnTo>
                    <a:pt x="769474" y="2968288"/>
                  </a:lnTo>
                  <a:lnTo>
                    <a:pt x="767886" y="2967653"/>
                  </a:lnTo>
                  <a:lnTo>
                    <a:pt x="765345" y="2966702"/>
                  </a:lnTo>
                  <a:lnTo>
                    <a:pt x="763440" y="2966384"/>
                  </a:lnTo>
                  <a:lnTo>
                    <a:pt x="760581" y="2966067"/>
                  </a:lnTo>
                  <a:lnTo>
                    <a:pt x="758358" y="2965750"/>
                  </a:lnTo>
                  <a:lnTo>
                    <a:pt x="711352" y="2965750"/>
                  </a:lnTo>
                  <a:close/>
                  <a:moveTo>
                    <a:pt x="3717945" y="2951797"/>
                  </a:moveTo>
                  <a:lnTo>
                    <a:pt x="3711914" y="2955607"/>
                  </a:lnTo>
                  <a:lnTo>
                    <a:pt x="3704931" y="2959100"/>
                  </a:lnTo>
                  <a:lnTo>
                    <a:pt x="3696678" y="2963227"/>
                  </a:lnTo>
                  <a:lnTo>
                    <a:pt x="3688425" y="2966720"/>
                  </a:lnTo>
                  <a:lnTo>
                    <a:pt x="3671285" y="2973387"/>
                  </a:lnTo>
                  <a:lnTo>
                    <a:pt x="3656684" y="2979102"/>
                  </a:lnTo>
                  <a:lnTo>
                    <a:pt x="3656684" y="3080068"/>
                  </a:lnTo>
                  <a:lnTo>
                    <a:pt x="3665254" y="3075623"/>
                  </a:lnTo>
                  <a:lnTo>
                    <a:pt x="3674142" y="3070860"/>
                  </a:lnTo>
                  <a:lnTo>
                    <a:pt x="3682394" y="3066098"/>
                  </a:lnTo>
                  <a:lnTo>
                    <a:pt x="3690647" y="3061018"/>
                  </a:lnTo>
                  <a:lnTo>
                    <a:pt x="3698582" y="3055620"/>
                  </a:lnTo>
                  <a:lnTo>
                    <a:pt x="3705566" y="3050223"/>
                  </a:lnTo>
                  <a:lnTo>
                    <a:pt x="3711914" y="3044825"/>
                  </a:lnTo>
                  <a:lnTo>
                    <a:pt x="3717945" y="3040063"/>
                  </a:lnTo>
                  <a:lnTo>
                    <a:pt x="3717945" y="2951797"/>
                  </a:lnTo>
                  <a:close/>
                  <a:moveTo>
                    <a:pt x="731996" y="2947987"/>
                  </a:moveTo>
                  <a:lnTo>
                    <a:pt x="755499" y="2948304"/>
                  </a:lnTo>
                  <a:lnTo>
                    <a:pt x="779003" y="2948939"/>
                  </a:lnTo>
                  <a:lnTo>
                    <a:pt x="801870" y="2949890"/>
                  </a:lnTo>
                  <a:lnTo>
                    <a:pt x="824103" y="2951476"/>
                  </a:lnTo>
                  <a:lnTo>
                    <a:pt x="846654" y="2953380"/>
                  </a:lnTo>
                  <a:lnTo>
                    <a:pt x="868569" y="2955283"/>
                  </a:lnTo>
                  <a:lnTo>
                    <a:pt x="889848" y="2958137"/>
                  </a:lnTo>
                  <a:lnTo>
                    <a:pt x="910493" y="2960992"/>
                  </a:lnTo>
                  <a:lnTo>
                    <a:pt x="930820" y="2964164"/>
                  </a:lnTo>
                  <a:lnTo>
                    <a:pt x="950512" y="2967970"/>
                  </a:lnTo>
                  <a:lnTo>
                    <a:pt x="969886" y="2971777"/>
                  </a:lnTo>
                  <a:lnTo>
                    <a:pt x="988308" y="2975900"/>
                  </a:lnTo>
                  <a:lnTo>
                    <a:pt x="1006411" y="2980658"/>
                  </a:lnTo>
                  <a:lnTo>
                    <a:pt x="1023880" y="2985416"/>
                  </a:lnTo>
                  <a:lnTo>
                    <a:pt x="1040396" y="2990491"/>
                  </a:lnTo>
                  <a:lnTo>
                    <a:pt x="1056594" y="2995883"/>
                  </a:lnTo>
                  <a:lnTo>
                    <a:pt x="1071521" y="3001593"/>
                  </a:lnTo>
                  <a:lnTo>
                    <a:pt x="1086131" y="3007302"/>
                  </a:lnTo>
                  <a:lnTo>
                    <a:pt x="1099471" y="3013646"/>
                  </a:lnTo>
                  <a:lnTo>
                    <a:pt x="1112493" y="3019990"/>
                  </a:lnTo>
                  <a:lnTo>
                    <a:pt x="1124562" y="3026651"/>
                  </a:lnTo>
                  <a:lnTo>
                    <a:pt x="1135678" y="3033629"/>
                  </a:lnTo>
                  <a:lnTo>
                    <a:pt x="1145842" y="3040925"/>
                  </a:lnTo>
                  <a:lnTo>
                    <a:pt x="1154735" y="3047903"/>
                  </a:lnTo>
                  <a:lnTo>
                    <a:pt x="1162993" y="3055515"/>
                  </a:lnTo>
                  <a:lnTo>
                    <a:pt x="1170298" y="3062811"/>
                  </a:lnTo>
                  <a:lnTo>
                    <a:pt x="1176650" y="3070741"/>
                  </a:lnTo>
                  <a:lnTo>
                    <a:pt x="1178873" y="3074864"/>
                  </a:lnTo>
                  <a:lnTo>
                    <a:pt x="1181732" y="3078670"/>
                  </a:lnTo>
                  <a:lnTo>
                    <a:pt x="1183638" y="3082794"/>
                  </a:lnTo>
                  <a:lnTo>
                    <a:pt x="1185543" y="3086600"/>
                  </a:lnTo>
                  <a:lnTo>
                    <a:pt x="1187131" y="3090406"/>
                  </a:lnTo>
                  <a:lnTo>
                    <a:pt x="1188402" y="3094847"/>
                  </a:lnTo>
                  <a:lnTo>
                    <a:pt x="1189672" y="3098653"/>
                  </a:lnTo>
                  <a:lnTo>
                    <a:pt x="1190307" y="3103094"/>
                  </a:lnTo>
                  <a:lnTo>
                    <a:pt x="1190625" y="3107535"/>
                  </a:lnTo>
                  <a:lnTo>
                    <a:pt x="1190625" y="3111341"/>
                  </a:lnTo>
                  <a:lnTo>
                    <a:pt x="1190625" y="3115782"/>
                  </a:lnTo>
                  <a:lnTo>
                    <a:pt x="1190307" y="3120223"/>
                  </a:lnTo>
                  <a:lnTo>
                    <a:pt x="1189672" y="3124029"/>
                  </a:lnTo>
                  <a:lnTo>
                    <a:pt x="1188402" y="3128470"/>
                  </a:lnTo>
                  <a:lnTo>
                    <a:pt x="1187131" y="3132276"/>
                  </a:lnTo>
                  <a:lnTo>
                    <a:pt x="1185543" y="3136399"/>
                  </a:lnTo>
                  <a:lnTo>
                    <a:pt x="1183638" y="3140523"/>
                  </a:lnTo>
                  <a:lnTo>
                    <a:pt x="1181732" y="3144646"/>
                  </a:lnTo>
                  <a:lnTo>
                    <a:pt x="1178873" y="3148453"/>
                  </a:lnTo>
                  <a:lnTo>
                    <a:pt x="1176650" y="3152259"/>
                  </a:lnTo>
                  <a:lnTo>
                    <a:pt x="1170298" y="3160189"/>
                  </a:lnTo>
                  <a:lnTo>
                    <a:pt x="1162993" y="3167801"/>
                  </a:lnTo>
                  <a:lnTo>
                    <a:pt x="1154735" y="3175414"/>
                  </a:lnTo>
                  <a:lnTo>
                    <a:pt x="1145842" y="3182392"/>
                  </a:lnTo>
                  <a:lnTo>
                    <a:pt x="1135678" y="3189370"/>
                  </a:lnTo>
                  <a:lnTo>
                    <a:pt x="1124562" y="3196031"/>
                  </a:lnTo>
                  <a:lnTo>
                    <a:pt x="1112493" y="3203010"/>
                  </a:lnTo>
                  <a:lnTo>
                    <a:pt x="1099471" y="3209671"/>
                  </a:lnTo>
                  <a:lnTo>
                    <a:pt x="1086131" y="3215380"/>
                  </a:lnTo>
                  <a:lnTo>
                    <a:pt x="1071521" y="3221407"/>
                  </a:lnTo>
                  <a:lnTo>
                    <a:pt x="1056594" y="3227433"/>
                  </a:lnTo>
                  <a:lnTo>
                    <a:pt x="1040396" y="3232509"/>
                  </a:lnTo>
                  <a:lnTo>
                    <a:pt x="1023880" y="3237584"/>
                  </a:lnTo>
                  <a:lnTo>
                    <a:pt x="1006411" y="3242659"/>
                  </a:lnTo>
                  <a:lnTo>
                    <a:pt x="988308" y="3247099"/>
                  </a:lnTo>
                  <a:lnTo>
                    <a:pt x="969886" y="3251223"/>
                  </a:lnTo>
                  <a:lnTo>
                    <a:pt x="950512" y="3255346"/>
                  </a:lnTo>
                  <a:lnTo>
                    <a:pt x="930820" y="3258835"/>
                  </a:lnTo>
                  <a:lnTo>
                    <a:pt x="910493" y="3262325"/>
                  </a:lnTo>
                  <a:lnTo>
                    <a:pt x="889848" y="3265179"/>
                  </a:lnTo>
                  <a:lnTo>
                    <a:pt x="868569" y="3268034"/>
                  </a:lnTo>
                  <a:lnTo>
                    <a:pt x="846654" y="3269937"/>
                  </a:lnTo>
                  <a:lnTo>
                    <a:pt x="824103" y="3271840"/>
                  </a:lnTo>
                  <a:lnTo>
                    <a:pt x="801870" y="3273426"/>
                  </a:lnTo>
                  <a:lnTo>
                    <a:pt x="779003" y="3274061"/>
                  </a:lnTo>
                  <a:lnTo>
                    <a:pt x="755499" y="3275012"/>
                  </a:lnTo>
                  <a:lnTo>
                    <a:pt x="731996" y="3275012"/>
                  </a:lnTo>
                  <a:lnTo>
                    <a:pt x="708176" y="3275012"/>
                  </a:lnTo>
                  <a:lnTo>
                    <a:pt x="684990" y="3274061"/>
                  </a:lnTo>
                  <a:lnTo>
                    <a:pt x="662122" y="3273426"/>
                  </a:lnTo>
                  <a:lnTo>
                    <a:pt x="639572" y="3271840"/>
                  </a:lnTo>
                  <a:lnTo>
                    <a:pt x="617022" y="3269937"/>
                  </a:lnTo>
                  <a:lnTo>
                    <a:pt x="595424" y="3268034"/>
                  </a:lnTo>
                  <a:lnTo>
                    <a:pt x="574144" y="3265179"/>
                  </a:lnTo>
                  <a:lnTo>
                    <a:pt x="553182" y="3262325"/>
                  </a:lnTo>
                  <a:lnTo>
                    <a:pt x="533173" y="3258835"/>
                  </a:lnTo>
                  <a:lnTo>
                    <a:pt x="513481" y="3255346"/>
                  </a:lnTo>
                  <a:lnTo>
                    <a:pt x="494107" y="3251223"/>
                  </a:lnTo>
                  <a:lnTo>
                    <a:pt x="475368" y="3247099"/>
                  </a:lnTo>
                  <a:lnTo>
                    <a:pt x="457264" y="3242659"/>
                  </a:lnTo>
                  <a:lnTo>
                    <a:pt x="439795" y="3237584"/>
                  </a:lnTo>
                  <a:lnTo>
                    <a:pt x="423280" y="3232509"/>
                  </a:lnTo>
                  <a:lnTo>
                    <a:pt x="407082" y="3227433"/>
                  </a:lnTo>
                  <a:lnTo>
                    <a:pt x="392154" y="3221407"/>
                  </a:lnTo>
                  <a:lnTo>
                    <a:pt x="377544" y="3215380"/>
                  </a:lnTo>
                  <a:lnTo>
                    <a:pt x="364204" y="3209671"/>
                  </a:lnTo>
                  <a:lnTo>
                    <a:pt x="351182" y="3203010"/>
                  </a:lnTo>
                  <a:lnTo>
                    <a:pt x="339431" y="3196031"/>
                  </a:lnTo>
                  <a:lnTo>
                    <a:pt x="328314" y="3189370"/>
                  </a:lnTo>
                  <a:lnTo>
                    <a:pt x="318151" y="3182392"/>
                  </a:lnTo>
                  <a:lnTo>
                    <a:pt x="308940" y="3175414"/>
                  </a:lnTo>
                  <a:lnTo>
                    <a:pt x="300682" y="3167801"/>
                  </a:lnTo>
                  <a:lnTo>
                    <a:pt x="293695" y="3160189"/>
                  </a:lnTo>
                  <a:lnTo>
                    <a:pt x="287343" y="3152259"/>
                  </a:lnTo>
                  <a:lnTo>
                    <a:pt x="284484" y="3148453"/>
                  </a:lnTo>
                  <a:lnTo>
                    <a:pt x="282261" y="3144646"/>
                  </a:lnTo>
                  <a:lnTo>
                    <a:pt x="280038" y="3140523"/>
                  </a:lnTo>
                  <a:lnTo>
                    <a:pt x="278132" y="3136399"/>
                  </a:lnTo>
                  <a:lnTo>
                    <a:pt x="276544" y="3132276"/>
                  </a:lnTo>
                  <a:lnTo>
                    <a:pt x="275274" y="3128470"/>
                  </a:lnTo>
                  <a:lnTo>
                    <a:pt x="274321" y="3124029"/>
                  </a:lnTo>
                  <a:lnTo>
                    <a:pt x="273368" y="3120223"/>
                  </a:lnTo>
                  <a:lnTo>
                    <a:pt x="273050" y="3115782"/>
                  </a:lnTo>
                  <a:lnTo>
                    <a:pt x="273050" y="3111341"/>
                  </a:lnTo>
                  <a:lnTo>
                    <a:pt x="273050" y="3107535"/>
                  </a:lnTo>
                  <a:lnTo>
                    <a:pt x="273368" y="3103094"/>
                  </a:lnTo>
                  <a:lnTo>
                    <a:pt x="274321" y="3098653"/>
                  </a:lnTo>
                  <a:lnTo>
                    <a:pt x="275274" y="3094847"/>
                  </a:lnTo>
                  <a:lnTo>
                    <a:pt x="276544" y="3090406"/>
                  </a:lnTo>
                  <a:lnTo>
                    <a:pt x="278132" y="3086600"/>
                  </a:lnTo>
                  <a:lnTo>
                    <a:pt x="280038" y="3082794"/>
                  </a:lnTo>
                  <a:lnTo>
                    <a:pt x="282261" y="3078670"/>
                  </a:lnTo>
                  <a:lnTo>
                    <a:pt x="284484" y="3074864"/>
                  </a:lnTo>
                  <a:lnTo>
                    <a:pt x="287343" y="3070741"/>
                  </a:lnTo>
                  <a:lnTo>
                    <a:pt x="293695" y="3062811"/>
                  </a:lnTo>
                  <a:lnTo>
                    <a:pt x="300682" y="3055515"/>
                  </a:lnTo>
                  <a:lnTo>
                    <a:pt x="308940" y="3047903"/>
                  </a:lnTo>
                  <a:lnTo>
                    <a:pt x="318151" y="3040925"/>
                  </a:lnTo>
                  <a:lnTo>
                    <a:pt x="328314" y="3033629"/>
                  </a:lnTo>
                  <a:lnTo>
                    <a:pt x="339431" y="3026651"/>
                  </a:lnTo>
                  <a:lnTo>
                    <a:pt x="351182" y="3019990"/>
                  </a:lnTo>
                  <a:lnTo>
                    <a:pt x="364204" y="3013646"/>
                  </a:lnTo>
                  <a:lnTo>
                    <a:pt x="377544" y="3007302"/>
                  </a:lnTo>
                  <a:lnTo>
                    <a:pt x="392154" y="3001593"/>
                  </a:lnTo>
                  <a:lnTo>
                    <a:pt x="407082" y="2995883"/>
                  </a:lnTo>
                  <a:lnTo>
                    <a:pt x="423280" y="2990491"/>
                  </a:lnTo>
                  <a:lnTo>
                    <a:pt x="439795" y="2985416"/>
                  </a:lnTo>
                  <a:lnTo>
                    <a:pt x="457264" y="2980658"/>
                  </a:lnTo>
                  <a:lnTo>
                    <a:pt x="475368" y="2975900"/>
                  </a:lnTo>
                  <a:lnTo>
                    <a:pt x="494107" y="2971777"/>
                  </a:lnTo>
                  <a:lnTo>
                    <a:pt x="513481" y="2967970"/>
                  </a:lnTo>
                  <a:lnTo>
                    <a:pt x="533173" y="2964164"/>
                  </a:lnTo>
                  <a:lnTo>
                    <a:pt x="553182" y="2960992"/>
                  </a:lnTo>
                  <a:lnTo>
                    <a:pt x="574144" y="2958137"/>
                  </a:lnTo>
                  <a:lnTo>
                    <a:pt x="595424" y="2955283"/>
                  </a:lnTo>
                  <a:lnTo>
                    <a:pt x="617022" y="2953380"/>
                  </a:lnTo>
                  <a:lnTo>
                    <a:pt x="639572" y="2951476"/>
                  </a:lnTo>
                  <a:lnTo>
                    <a:pt x="662122" y="2949890"/>
                  </a:lnTo>
                  <a:lnTo>
                    <a:pt x="684990" y="2948939"/>
                  </a:lnTo>
                  <a:lnTo>
                    <a:pt x="708176" y="2948304"/>
                  </a:lnTo>
                  <a:lnTo>
                    <a:pt x="731996" y="2947987"/>
                  </a:lnTo>
                  <a:close/>
                  <a:moveTo>
                    <a:pt x="2665715" y="2911157"/>
                  </a:moveTo>
                  <a:lnTo>
                    <a:pt x="2665715" y="3029585"/>
                  </a:lnTo>
                  <a:lnTo>
                    <a:pt x="2668254" y="3032125"/>
                  </a:lnTo>
                  <a:lnTo>
                    <a:pt x="2671429" y="3035300"/>
                  </a:lnTo>
                  <a:lnTo>
                    <a:pt x="2678729" y="3041650"/>
                  </a:lnTo>
                  <a:lnTo>
                    <a:pt x="2687934" y="3048635"/>
                  </a:lnTo>
                  <a:lnTo>
                    <a:pt x="2698726" y="3055938"/>
                  </a:lnTo>
                  <a:lnTo>
                    <a:pt x="2710153" y="3063240"/>
                  </a:lnTo>
                  <a:lnTo>
                    <a:pt x="2722215" y="3070225"/>
                  </a:lnTo>
                  <a:lnTo>
                    <a:pt x="2734594" y="3076258"/>
                  </a:lnTo>
                  <a:lnTo>
                    <a:pt x="2746656" y="3082290"/>
                  </a:lnTo>
                  <a:lnTo>
                    <a:pt x="2746656" y="2963227"/>
                  </a:lnTo>
                  <a:lnTo>
                    <a:pt x="2734594" y="2957195"/>
                  </a:lnTo>
                  <a:lnTo>
                    <a:pt x="2723167" y="2951480"/>
                  </a:lnTo>
                  <a:lnTo>
                    <a:pt x="2712058" y="2945130"/>
                  </a:lnTo>
                  <a:lnTo>
                    <a:pt x="2701583" y="2938462"/>
                  </a:lnTo>
                  <a:lnTo>
                    <a:pt x="2691743" y="2932112"/>
                  </a:lnTo>
                  <a:lnTo>
                    <a:pt x="2682538" y="2925445"/>
                  </a:lnTo>
                  <a:lnTo>
                    <a:pt x="2673650" y="2918142"/>
                  </a:lnTo>
                  <a:lnTo>
                    <a:pt x="2665715" y="2911157"/>
                  </a:lnTo>
                  <a:close/>
                  <a:moveTo>
                    <a:pt x="1404938" y="2890837"/>
                  </a:moveTo>
                  <a:lnTo>
                    <a:pt x="1408115" y="2896532"/>
                  </a:lnTo>
                  <a:lnTo>
                    <a:pt x="1411928" y="2901593"/>
                  </a:lnTo>
                  <a:lnTo>
                    <a:pt x="1415740" y="2906655"/>
                  </a:lnTo>
                  <a:lnTo>
                    <a:pt x="1419552" y="2911716"/>
                  </a:lnTo>
                  <a:lnTo>
                    <a:pt x="1424000" y="2916778"/>
                  </a:lnTo>
                  <a:lnTo>
                    <a:pt x="1428447" y="2922156"/>
                  </a:lnTo>
                  <a:lnTo>
                    <a:pt x="1438296" y="2931963"/>
                  </a:lnTo>
                  <a:lnTo>
                    <a:pt x="1448780" y="2941453"/>
                  </a:lnTo>
                  <a:lnTo>
                    <a:pt x="1460852" y="2950311"/>
                  </a:lnTo>
                  <a:lnTo>
                    <a:pt x="1472924" y="2958852"/>
                  </a:lnTo>
                  <a:lnTo>
                    <a:pt x="1486267" y="2967394"/>
                  </a:lnTo>
                  <a:lnTo>
                    <a:pt x="1500563" y="2975619"/>
                  </a:lnTo>
                  <a:lnTo>
                    <a:pt x="1515494" y="2983211"/>
                  </a:lnTo>
                  <a:lnTo>
                    <a:pt x="1531061" y="2990487"/>
                  </a:lnTo>
                  <a:lnTo>
                    <a:pt x="1547263" y="2997763"/>
                  </a:lnTo>
                  <a:lnTo>
                    <a:pt x="1564101" y="3004723"/>
                  </a:lnTo>
                  <a:lnTo>
                    <a:pt x="1581574" y="3010734"/>
                  </a:lnTo>
                  <a:lnTo>
                    <a:pt x="1599682" y="3017061"/>
                  </a:lnTo>
                  <a:lnTo>
                    <a:pt x="1618108" y="3022755"/>
                  </a:lnTo>
                  <a:lnTo>
                    <a:pt x="1637170" y="3028133"/>
                  </a:lnTo>
                  <a:lnTo>
                    <a:pt x="1656866" y="3033195"/>
                  </a:lnTo>
                  <a:lnTo>
                    <a:pt x="1676881" y="3037940"/>
                  </a:lnTo>
                  <a:lnTo>
                    <a:pt x="1697213" y="3042369"/>
                  </a:lnTo>
                  <a:lnTo>
                    <a:pt x="1718180" y="3046481"/>
                  </a:lnTo>
                  <a:lnTo>
                    <a:pt x="1738830" y="3050277"/>
                  </a:lnTo>
                  <a:lnTo>
                    <a:pt x="1760116" y="3053757"/>
                  </a:lnTo>
                  <a:lnTo>
                    <a:pt x="1782036" y="3056604"/>
                  </a:lnTo>
                  <a:lnTo>
                    <a:pt x="1803639" y="3059135"/>
                  </a:lnTo>
                  <a:lnTo>
                    <a:pt x="1825877" y="3061666"/>
                  </a:lnTo>
                  <a:lnTo>
                    <a:pt x="1847798" y="3063564"/>
                  </a:lnTo>
                  <a:lnTo>
                    <a:pt x="1870036" y="3065146"/>
                  </a:lnTo>
                  <a:lnTo>
                    <a:pt x="1891957" y="3066411"/>
                  </a:lnTo>
                  <a:lnTo>
                    <a:pt x="1914513" y="3067360"/>
                  </a:lnTo>
                  <a:lnTo>
                    <a:pt x="1936751" y="3067993"/>
                  </a:lnTo>
                  <a:lnTo>
                    <a:pt x="1959307" y="3067993"/>
                  </a:lnTo>
                  <a:lnTo>
                    <a:pt x="1978051" y="3067993"/>
                  </a:lnTo>
                  <a:lnTo>
                    <a:pt x="1996794" y="3067360"/>
                  </a:lnTo>
                  <a:lnTo>
                    <a:pt x="2015538" y="3067044"/>
                  </a:lnTo>
                  <a:lnTo>
                    <a:pt x="2034599" y="3065779"/>
                  </a:lnTo>
                  <a:lnTo>
                    <a:pt x="2053025" y="3064830"/>
                  </a:lnTo>
                  <a:lnTo>
                    <a:pt x="2071769" y="3063564"/>
                  </a:lnTo>
                  <a:lnTo>
                    <a:pt x="2090513" y="3061982"/>
                  </a:lnTo>
                  <a:lnTo>
                    <a:pt x="2108621" y="3060084"/>
                  </a:lnTo>
                  <a:lnTo>
                    <a:pt x="2127365" y="3058186"/>
                  </a:lnTo>
                  <a:lnTo>
                    <a:pt x="2145473" y="3055655"/>
                  </a:lnTo>
                  <a:lnTo>
                    <a:pt x="2163581" y="3052808"/>
                  </a:lnTo>
                  <a:lnTo>
                    <a:pt x="2181372" y="3050277"/>
                  </a:lnTo>
                  <a:lnTo>
                    <a:pt x="2199163" y="3047114"/>
                  </a:lnTo>
                  <a:lnTo>
                    <a:pt x="2216318" y="3043950"/>
                  </a:lnTo>
                  <a:lnTo>
                    <a:pt x="2233473" y="3040471"/>
                  </a:lnTo>
                  <a:lnTo>
                    <a:pt x="2250311" y="3036358"/>
                  </a:lnTo>
                  <a:lnTo>
                    <a:pt x="2266830" y="3032562"/>
                  </a:lnTo>
                  <a:lnTo>
                    <a:pt x="2283668" y="3028133"/>
                  </a:lnTo>
                  <a:lnTo>
                    <a:pt x="2299235" y="3023704"/>
                  </a:lnTo>
                  <a:lnTo>
                    <a:pt x="2315119" y="3018642"/>
                  </a:lnTo>
                  <a:lnTo>
                    <a:pt x="2330051" y="3013897"/>
                  </a:lnTo>
                  <a:lnTo>
                    <a:pt x="2344982" y="3008519"/>
                  </a:lnTo>
                  <a:lnTo>
                    <a:pt x="2359278" y="3003141"/>
                  </a:lnTo>
                  <a:lnTo>
                    <a:pt x="2373574" y="2997447"/>
                  </a:lnTo>
                  <a:lnTo>
                    <a:pt x="2386917" y="2991753"/>
                  </a:lnTo>
                  <a:lnTo>
                    <a:pt x="2399942" y="2985426"/>
                  </a:lnTo>
                  <a:lnTo>
                    <a:pt x="2412650" y="2979099"/>
                  </a:lnTo>
                  <a:lnTo>
                    <a:pt x="2424722" y="2972455"/>
                  </a:lnTo>
                  <a:lnTo>
                    <a:pt x="2436159" y="2965179"/>
                  </a:lnTo>
                  <a:lnTo>
                    <a:pt x="2446961" y="2958220"/>
                  </a:lnTo>
                  <a:lnTo>
                    <a:pt x="2457444" y="2950627"/>
                  </a:lnTo>
                  <a:lnTo>
                    <a:pt x="2466975" y="2943351"/>
                  </a:lnTo>
                  <a:lnTo>
                    <a:pt x="2466975" y="3039838"/>
                  </a:lnTo>
                  <a:lnTo>
                    <a:pt x="2466657" y="3040471"/>
                  </a:lnTo>
                  <a:lnTo>
                    <a:pt x="2466340" y="3048063"/>
                  </a:lnTo>
                  <a:lnTo>
                    <a:pt x="2466022" y="3052808"/>
                  </a:lnTo>
                  <a:lnTo>
                    <a:pt x="2464751" y="3058186"/>
                  </a:lnTo>
                  <a:lnTo>
                    <a:pt x="2463480" y="3062615"/>
                  </a:lnTo>
                  <a:lnTo>
                    <a:pt x="2461892" y="3067993"/>
                  </a:lnTo>
                  <a:lnTo>
                    <a:pt x="2459986" y="3072422"/>
                  </a:lnTo>
                  <a:lnTo>
                    <a:pt x="2457444" y="3077167"/>
                  </a:lnTo>
                  <a:lnTo>
                    <a:pt x="2455220" y="3081912"/>
                  </a:lnTo>
                  <a:lnTo>
                    <a:pt x="2452361" y="3086658"/>
                  </a:lnTo>
                  <a:lnTo>
                    <a:pt x="2449184" y="3091403"/>
                  </a:lnTo>
                  <a:lnTo>
                    <a:pt x="2445690" y="3096148"/>
                  </a:lnTo>
                  <a:lnTo>
                    <a:pt x="2441878" y="3100893"/>
                  </a:lnTo>
                  <a:lnTo>
                    <a:pt x="2437748" y="3105322"/>
                  </a:lnTo>
                  <a:lnTo>
                    <a:pt x="2429170" y="3114180"/>
                  </a:lnTo>
                  <a:lnTo>
                    <a:pt x="2419322" y="3123038"/>
                  </a:lnTo>
                  <a:lnTo>
                    <a:pt x="2408202" y="3131579"/>
                  </a:lnTo>
                  <a:lnTo>
                    <a:pt x="2396130" y="3139804"/>
                  </a:lnTo>
                  <a:lnTo>
                    <a:pt x="2383423" y="3147713"/>
                  </a:lnTo>
                  <a:lnTo>
                    <a:pt x="2369127" y="3155622"/>
                  </a:lnTo>
                  <a:lnTo>
                    <a:pt x="2354195" y="3162898"/>
                  </a:lnTo>
                  <a:lnTo>
                    <a:pt x="2338311" y="3170490"/>
                  </a:lnTo>
                  <a:lnTo>
                    <a:pt x="2321791" y="3177134"/>
                  </a:lnTo>
                  <a:lnTo>
                    <a:pt x="2304636" y="3183777"/>
                  </a:lnTo>
                  <a:lnTo>
                    <a:pt x="2285892" y="3190104"/>
                  </a:lnTo>
                  <a:lnTo>
                    <a:pt x="2266830" y="3196431"/>
                  </a:lnTo>
                  <a:lnTo>
                    <a:pt x="2247134" y="3201809"/>
                  </a:lnTo>
                  <a:lnTo>
                    <a:pt x="2226802" y="3207503"/>
                  </a:lnTo>
                  <a:lnTo>
                    <a:pt x="2205516" y="3212248"/>
                  </a:lnTo>
                  <a:lnTo>
                    <a:pt x="2183278" y="3216677"/>
                  </a:lnTo>
                  <a:lnTo>
                    <a:pt x="2160722" y="3221106"/>
                  </a:lnTo>
                  <a:lnTo>
                    <a:pt x="2137848" y="3224586"/>
                  </a:lnTo>
                  <a:lnTo>
                    <a:pt x="2114340" y="3228382"/>
                  </a:lnTo>
                  <a:lnTo>
                    <a:pt x="2089877" y="3231229"/>
                  </a:lnTo>
                  <a:lnTo>
                    <a:pt x="2065415" y="3233760"/>
                  </a:lnTo>
                  <a:lnTo>
                    <a:pt x="2040000" y="3235975"/>
                  </a:lnTo>
                  <a:lnTo>
                    <a:pt x="2014267" y="3237556"/>
                  </a:lnTo>
                  <a:lnTo>
                    <a:pt x="1988217" y="3238822"/>
                  </a:lnTo>
                  <a:lnTo>
                    <a:pt x="1962166" y="3239771"/>
                  </a:lnTo>
                  <a:lnTo>
                    <a:pt x="1935480" y="3240087"/>
                  </a:lnTo>
                  <a:lnTo>
                    <a:pt x="1908159" y="3239771"/>
                  </a:lnTo>
                  <a:lnTo>
                    <a:pt x="1881155" y="3238822"/>
                  </a:lnTo>
                  <a:lnTo>
                    <a:pt x="1854469" y="3237556"/>
                  </a:lnTo>
                  <a:lnTo>
                    <a:pt x="1828419" y="3235658"/>
                  </a:lnTo>
                  <a:lnTo>
                    <a:pt x="1803004" y="3233760"/>
                  </a:lnTo>
                  <a:lnTo>
                    <a:pt x="1777588" y="3230913"/>
                  </a:lnTo>
                  <a:lnTo>
                    <a:pt x="1752809" y="3227750"/>
                  </a:lnTo>
                  <a:lnTo>
                    <a:pt x="1728664" y="3224270"/>
                  </a:lnTo>
                  <a:lnTo>
                    <a:pt x="1705155" y="3220474"/>
                  </a:lnTo>
                  <a:lnTo>
                    <a:pt x="1682282" y="3215728"/>
                  </a:lnTo>
                  <a:lnTo>
                    <a:pt x="1660043" y="3210983"/>
                  </a:lnTo>
                  <a:lnTo>
                    <a:pt x="1638440" y="3205921"/>
                  </a:lnTo>
                  <a:lnTo>
                    <a:pt x="1617791" y="3200227"/>
                  </a:lnTo>
                  <a:lnTo>
                    <a:pt x="1597776" y="3194533"/>
                  </a:lnTo>
                  <a:lnTo>
                    <a:pt x="1578397" y="3188206"/>
                  </a:lnTo>
                  <a:lnTo>
                    <a:pt x="1559653" y="3181563"/>
                  </a:lnTo>
                  <a:lnTo>
                    <a:pt x="1542498" y="3174287"/>
                  </a:lnTo>
                  <a:lnTo>
                    <a:pt x="1525343" y="3167327"/>
                  </a:lnTo>
                  <a:lnTo>
                    <a:pt x="1509776" y="3159734"/>
                  </a:lnTo>
                  <a:lnTo>
                    <a:pt x="1495162" y="3151826"/>
                  </a:lnTo>
                  <a:lnTo>
                    <a:pt x="1481184" y="3143601"/>
                  </a:lnTo>
                  <a:lnTo>
                    <a:pt x="1468159" y="3135376"/>
                  </a:lnTo>
                  <a:lnTo>
                    <a:pt x="1456404" y="3126834"/>
                  </a:lnTo>
                  <a:lnTo>
                    <a:pt x="1445603" y="3117660"/>
                  </a:lnTo>
                  <a:lnTo>
                    <a:pt x="1440837" y="3113547"/>
                  </a:lnTo>
                  <a:lnTo>
                    <a:pt x="1436390" y="3108802"/>
                  </a:lnTo>
                  <a:lnTo>
                    <a:pt x="1431942" y="3104373"/>
                  </a:lnTo>
                  <a:lnTo>
                    <a:pt x="1428130" y="3099628"/>
                  </a:lnTo>
                  <a:lnTo>
                    <a:pt x="1424318" y="3094883"/>
                  </a:lnTo>
                  <a:lnTo>
                    <a:pt x="1420823" y="3090138"/>
                  </a:lnTo>
                  <a:lnTo>
                    <a:pt x="1417646" y="3085392"/>
                  </a:lnTo>
                  <a:lnTo>
                    <a:pt x="1415105" y="3080331"/>
                  </a:lnTo>
                  <a:lnTo>
                    <a:pt x="1412563" y="3075585"/>
                  </a:lnTo>
                  <a:lnTo>
                    <a:pt x="1410339" y="3070524"/>
                  </a:lnTo>
                  <a:lnTo>
                    <a:pt x="1408115" y="3065779"/>
                  </a:lnTo>
                  <a:lnTo>
                    <a:pt x="1407162" y="3060717"/>
                  </a:lnTo>
                  <a:lnTo>
                    <a:pt x="1405892" y="3055655"/>
                  </a:lnTo>
                  <a:lnTo>
                    <a:pt x="1404621" y="3050594"/>
                  </a:lnTo>
                  <a:lnTo>
                    <a:pt x="1404303" y="3045532"/>
                  </a:lnTo>
                  <a:lnTo>
                    <a:pt x="1404303" y="3040471"/>
                  </a:lnTo>
                  <a:lnTo>
                    <a:pt x="1403350" y="3040471"/>
                  </a:lnTo>
                  <a:lnTo>
                    <a:pt x="1403350" y="2909186"/>
                  </a:lnTo>
                  <a:lnTo>
                    <a:pt x="1403350" y="2905389"/>
                  </a:lnTo>
                  <a:lnTo>
                    <a:pt x="1403985" y="2898113"/>
                  </a:lnTo>
                  <a:lnTo>
                    <a:pt x="1404938" y="2890837"/>
                  </a:lnTo>
                  <a:close/>
                  <a:moveTo>
                    <a:pt x="2609850" y="2805112"/>
                  </a:moveTo>
                  <a:lnTo>
                    <a:pt x="2613342" y="2810827"/>
                  </a:lnTo>
                  <a:lnTo>
                    <a:pt x="2617468" y="2816860"/>
                  </a:lnTo>
                  <a:lnTo>
                    <a:pt x="2621594" y="2822257"/>
                  </a:lnTo>
                  <a:lnTo>
                    <a:pt x="2626038" y="2828290"/>
                  </a:lnTo>
                  <a:lnTo>
                    <a:pt x="2631117" y="2833687"/>
                  </a:lnTo>
                  <a:lnTo>
                    <a:pt x="2635878" y="2839402"/>
                  </a:lnTo>
                  <a:lnTo>
                    <a:pt x="2641274" y="2844800"/>
                  </a:lnTo>
                  <a:lnTo>
                    <a:pt x="2646988" y="2850515"/>
                  </a:lnTo>
                  <a:lnTo>
                    <a:pt x="2658732" y="2860675"/>
                  </a:lnTo>
                  <a:lnTo>
                    <a:pt x="2671746" y="2870835"/>
                  </a:lnTo>
                  <a:lnTo>
                    <a:pt x="2685712" y="2880677"/>
                  </a:lnTo>
                  <a:lnTo>
                    <a:pt x="2700631" y="2889885"/>
                  </a:lnTo>
                  <a:lnTo>
                    <a:pt x="2715867" y="2898775"/>
                  </a:lnTo>
                  <a:lnTo>
                    <a:pt x="2732372" y="2907665"/>
                  </a:lnTo>
                  <a:lnTo>
                    <a:pt x="2749830" y="2915920"/>
                  </a:lnTo>
                  <a:lnTo>
                    <a:pt x="2767923" y="2923857"/>
                  </a:lnTo>
                  <a:lnTo>
                    <a:pt x="2786650" y="2931160"/>
                  </a:lnTo>
                  <a:lnTo>
                    <a:pt x="2805695" y="2938780"/>
                  </a:lnTo>
                  <a:lnTo>
                    <a:pt x="2826009" y="2945447"/>
                  </a:lnTo>
                  <a:lnTo>
                    <a:pt x="2846959" y="2951797"/>
                  </a:lnTo>
                  <a:lnTo>
                    <a:pt x="2867591" y="2957512"/>
                  </a:lnTo>
                  <a:lnTo>
                    <a:pt x="2889492" y="2963545"/>
                  </a:lnTo>
                  <a:lnTo>
                    <a:pt x="2912029" y="2968625"/>
                  </a:lnTo>
                  <a:lnTo>
                    <a:pt x="2934248" y="2973705"/>
                  </a:lnTo>
                  <a:lnTo>
                    <a:pt x="2957102" y="2978150"/>
                  </a:lnTo>
                  <a:lnTo>
                    <a:pt x="2980908" y="2982595"/>
                  </a:lnTo>
                  <a:lnTo>
                    <a:pt x="3004396" y="2986087"/>
                  </a:lnTo>
                  <a:lnTo>
                    <a:pt x="3028203" y="2989580"/>
                  </a:lnTo>
                  <a:lnTo>
                    <a:pt x="3052644" y="2992437"/>
                  </a:lnTo>
                  <a:lnTo>
                    <a:pt x="3077084" y="2994977"/>
                  </a:lnTo>
                  <a:lnTo>
                    <a:pt x="3101525" y="2997200"/>
                  </a:lnTo>
                  <a:lnTo>
                    <a:pt x="3125966" y="2999105"/>
                  </a:lnTo>
                  <a:lnTo>
                    <a:pt x="3150725" y="3000375"/>
                  </a:lnTo>
                  <a:lnTo>
                    <a:pt x="3175800" y="3001327"/>
                  </a:lnTo>
                  <a:lnTo>
                    <a:pt x="3200559" y="3001962"/>
                  </a:lnTo>
                  <a:lnTo>
                    <a:pt x="3225317" y="3002280"/>
                  </a:lnTo>
                  <a:lnTo>
                    <a:pt x="3246266" y="3002280"/>
                  </a:lnTo>
                  <a:lnTo>
                    <a:pt x="3267216" y="3001962"/>
                  </a:lnTo>
                  <a:lnTo>
                    <a:pt x="3288165" y="3001010"/>
                  </a:lnTo>
                  <a:lnTo>
                    <a:pt x="3308797" y="2999740"/>
                  </a:lnTo>
                  <a:lnTo>
                    <a:pt x="3329429" y="2998787"/>
                  </a:lnTo>
                  <a:lnTo>
                    <a:pt x="3350378" y="2997200"/>
                  </a:lnTo>
                  <a:lnTo>
                    <a:pt x="3371010" y="2995612"/>
                  </a:lnTo>
                  <a:lnTo>
                    <a:pt x="3391325" y="2993707"/>
                  </a:lnTo>
                  <a:lnTo>
                    <a:pt x="3411957" y="2991167"/>
                  </a:lnTo>
                  <a:lnTo>
                    <a:pt x="3431954" y="2988310"/>
                  </a:lnTo>
                  <a:lnTo>
                    <a:pt x="3451951" y="2985770"/>
                  </a:lnTo>
                  <a:lnTo>
                    <a:pt x="3471948" y="2982595"/>
                  </a:lnTo>
                  <a:lnTo>
                    <a:pt x="3491628" y="2979102"/>
                  </a:lnTo>
                  <a:lnTo>
                    <a:pt x="3510990" y="2975292"/>
                  </a:lnTo>
                  <a:lnTo>
                    <a:pt x="3530035" y="2971482"/>
                  </a:lnTo>
                  <a:lnTo>
                    <a:pt x="3548763" y="2967037"/>
                  </a:lnTo>
                  <a:lnTo>
                    <a:pt x="3567173" y="2962275"/>
                  </a:lnTo>
                  <a:lnTo>
                    <a:pt x="3585265" y="2957512"/>
                  </a:lnTo>
                  <a:lnTo>
                    <a:pt x="3603041" y="2953067"/>
                  </a:lnTo>
                  <a:lnTo>
                    <a:pt x="3620498" y="2947352"/>
                  </a:lnTo>
                  <a:lnTo>
                    <a:pt x="3637004" y="2941955"/>
                  </a:lnTo>
                  <a:lnTo>
                    <a:pt x="3653510" y="2935922"/>
                  </a:lnTo>
                  <a:lnTo>
                    <a:pt x="3669698" y="2929890"/>
                  </a:lnTo>
                  <a:lnTo>
                    <a:pt x="3685251" y="2923857"/>
                  </a:lnTo>
                  <a:lnTo>
                    <a:pt x="3700170" y="2916872"/>
                  </a:lnTo>
                  <a:lnTo>
                    <a:pt x="3714770" y="2909887"/>
                  </a:lnTo>
                  <a:lnTo>
                    <a:pt x="3728419" y="2902902"/>
                  </a:lnTo>
                  <a:lnTo>
                    <a:pt x="3741751" y="2895282"/>
                  </a:lnTo>
                  <a:lnTo>
                    <a:pt x="3754765" y="2887980"/>
                  </a:lnTo>
                  <a:lnTo>
                    <a:pt x="3767144" y="2880042"/>
                  </a:lnTo>
                  <a:lnTo>
                    <a:pt x="3778571" y="2871787"/>
                  </a:lnTo>
                  <a:lnTo>
                    <a:pt x="3789363" y="2863532"/>
                  </a:lnTo>
                  <a:lnTo>
                    <a:pt x="3789363" y="2971165"/>
                  </a:lnTo>
                  <a:lnTo>
                    <a:pt x="3788728" y="2971482"/>
                  </a:lnTo>
                  <a:lnTo>
                    <a:pt x="3788728" y="2975927"/>
                  </a:lnTo>
                  <a:lnTo>
                    <a:pt x="3788411" y="2980055"/>
                  </a:lnTo>
                  <a:lnTo>
                    <a:pt x="3787776" y="2985770"/>
                  </a:lnTo>
                  <a:lnTo>
                    <a:pt x="3786506" y="2991167"/>
                  </a:lnTo>
                  <a:lnTo>
                    <a:pt x="3785237" y="2996247"/>
                  </a:lnTo>
                  <a:lnTo>
                    <a:pt x="3783332" y="3001962"/>
                  </a:lnTo>
                  <a:lnTo>
                    <a:pt x="3781428" y="3007360"/>
                  </a:lnTo>
                  <a:lnTo>
                    <a:pt x="3778571" y="3012758"/>
                  </a:lnTo>
                  <a:lnTo>
                    <a:pt x="3775714" y="3018155"/>
                  </a:lnTo>
                  <a:lnTo>
                    <a:pt x="3772540" y="3023235"/>
                  </a:lnTo>
                  <a:lnTo>
                    <a:pt x="3769048" y="3028633"/>
                  </a:lnTo>
                  <a:lnTo>
                    <a:pt x="3765557" y="3033713"/>
                  </a:lnTo>
                  <a:lnTo>
                    <a:pt x="3761113" y="3038793"/>
                  </a:lnTo>
                  <a:lnTo>
                    <a:pt x="3756987" y="3043555"/>
                  </a:lnTo>
                  <a:lnTo>
                    <a:pt x="3752226" y="3048635"/>
                  </a:lnTo>
                  <a:lnTo>
                    <a:pt x="3747147" y="3054033"/>
                  </a:lnTo>
                  <a:lnTo>
                    <a:pt x="3741433" y="3058795"/>
                  </a:lnTo>
                  <a:lnTo>
                    <a:pt x="3736037" y="3063240"/>
                  </a:lnTo>
                  <a:lnTo>
                    <a:pt x="3723658" y="3072765"/>
                  </a:lnTo>
                  <a:lnTo>
                    <a:pt x="3710327" y="3082290"/>
                  </a:lnTo>
                  <a:lnTo>
                    <a:pt x="3696043" y="3090863"/>
                  </a:lnTo>
                  <a:lnTo>
                    <a:pt x="3680490" y="3099753"/>
                  </a:lnTo>
                  <a:lnTo>
                    <a:pt x="3663667" y="3108325"/>
                  </a:lnTo>
                  <a:lnTo>
                    <a:pt x="3646526" y="3116263"/>
                  </a:lnTo>
                  <a:lnTo>
                    <a:pt x="3627799" y="3124200"/>
                  </a:lnTo>
                  <a:lnTo>
                    <a:pt x="3608754" y="3131503"/>
                  </a:lnTo>
                  <a:lnTo>
                    <a:pt x="3588122" y="3138170"/>
                  </a:lnTo>
                  <a:lnTo>
                    <a:pt x="3566855" y="3145155"/>
                  </a:lnTo>
                  <a:lnTo>
                    <a:pt x="3544636" y="3151188"/>
                  </a:lnTo>
                  <a:lnTo>
                    <a:pt x="3522417" y="3157538"/>
                  </a:lnTo>
                  <a:lnTo>
                    <a:pt x="3498611" y="3163253"/>
                  </a:lnTo>
                  <a:lnTo>
                    <a:pt x="3474170" y="3168333"/>
                  </a:lnTo>
                  <a:lnTo>
                    <a:pt x="3449412" y="3172778"/>
                  </a:lnTo>
                  <a:lnTo>
                    <a:pt x="3423701" y="3176905"/>
                  </a:lnTo>
                  <a:lnTo>
                    <a:pt x="3397356" y="3181033"/>
                  </a:lnTo>
                  <a:lnTo>
                    <a:pt x="3370376" y="3184208"/>
                  </a:lnTo>
                  <a:lnTo>
                    <a:pt x="3343395" y="3187383"/>
                  </a:lnTo>
                  <a:lnTo>
                    <a:pt x="3315146" y="3189605"/>
                  </a:lnTo>
                  <a:lnTo>
                    <a:pt x="3286896" y="3191193"/>
                  </a:lnTo>
                  <a:lnTo>
                    <a:pt x="3258011" y="3192780"/>
                  </a:lnTo>
                  <a:lnTo>
                    <a:pt x="3228491" y="3193415"/>
                  </a:lnTo>
                  <a:lnTo>
                    <a:pt x="3198972" y="3194050"/>
                  </a:lnTo>
                  <a:lnTo>
                    <a:pt x="3168500" y="3193415"/>
                  </a:lnTo>
                  <a:lnTo>
                    <a:pt x="3138663" y="3192780"/>
                  </a:lnTo>
                  <a:lnTo>
                    <a:pt x="3109143" y="3191193"/>
                  </a:lnTo>
                  <a:lnTo>
                    <a:pt x="3080259" y="3189288"/>
                  </a:lnTo>
                  <a:lnTo>
                    <a:pt x="3051374" y="3186748"/>
                  </a:lnTo>
                  <a:lnTo>
                    <a:pt x="3023441" y="3183573"/>
                  </a:lnTo>
                  <a:lnTo>
                    <a:pt x="2996144" y="3180080"/>
                  </a:lnTo>
                  <a:lnTo>
                    <a:pt x="2969481" y="3176270"/>
                  </a:lnTo>
                  <a:lnTo>
                    <a:pt x="2943453" y="3171825"/>
                  </a:lnTo>
                  <a:lnTo>
                    <a:pt x="2917742" y="3167063"/>
                  </a:lnTo>
                  <a:lnTo>
                    <a:pt x="2892984" y="3161665"/>
                  </a:lnTo>
                  <a:lnTo>
                    <a:pt x="2869178" y="3155633"/>
                  </a:lnTo>
                  <a:lnTo>
                    <a:pt x="2846007" y="3149918"/>
                  </a:lnTo>
                  <a:lnTo>
                    <a:pt x="2823470" y="3142933"/>
                  </a:lnTo>
                  <a:lnTo>
                    <a:pt x="2802203" y="3135948"/>
                  </a:lnTo>
                  <a:lnTo>
                    <a:pt x="2781889" y="3128328"/>
                  </a:lnTo>
                  <a:lnTo>
                    <a:pt x="2762527" y="3121025"/>
                  </a:lnTo>
                  <a:lnTo>
                    <a:pt x="2743799" y="3112770"/>
                  </a:lnTo>
                  <a:lnTo>
                    <a:pt x="2726024" y="3104515"/>
                  </a:lnTo>
                  <a:lnTo>
                    <a:pt x="2709518" y="3095625"/>
                  </a:lnTo>
                  <a:lnTo>
                    <a:pt x="2694600" y="3086735"/>
                  </a:lnTo>
                  <a:lnTo>
                    <a:pt x="2679999" y="3077210"/>
                  </a:lnTo>
                  <a:lnTo>
                    <a:pt x="2666985" y="3067685"/>
                  </a:lnTo>
                  <a:lnTo>
                    <a:pt x="2660954" y="3062923"/>
                  </a:lnTo>
                  <a:lnTo>
                    <a:pt x="2655240" y="3057843"/>
                  </a:lnTo>
                  <a:lnTo>
                    <a:pt x="2650162" y="3052763"/>
                  </a:lnTo>
                  <a:lnTo>
                    <a:pt x="2645083" y="3048000"/>
                  </a:lnTo>
                  <a:lnTo>
                    <a:pt x="2639687" y="3042603"/>
                  </a:lnTo>
                  <a:lnTo>
                    <a:pt x="2635561" y="3037205"/>
                  </a:lnTo>
                  <a:lnTo>
                    <a:pt x="2631434" y="3032125"/>
                  </a:lnTo>
                  <a:lnTo>
                    <a:pt x="2627625" y="3027045"/>
                  </a:lnTo>
                  <a:lnTo>
                    <a:pt x="2624134" y="3021648"/>
                  </a:lnTo>
                  <a:lnTo>
                    <a:pt x="2620960" y="3015933"/>
                  </a:lnTo>
                  <a:lnTo>
                    <a:pt x="2618103" y="3010535"/>
                  </a:lnTo>
                  <a:lnTo>
                    <a:pt x="2615881" y="3005137"/>
                  </a:lnTo>
                  <a:lnTo>
                    <a:pt x="2613659" y="2999422"/>
                  </a:lnTo>
                  <a:lnTo>
                    <a:pt x="2612072" y="2994025"/>
                  </a:lnTo>
                  <a:lnTo>
                    <a:pt x="2610485" y="2988310"/>
                  </a:lnTo>
                  <a:lnTo>
                    <a:pt x="2609850" y="2982912"/>
                  </a:lnTo>
                  <a:lnTo>
                    <a:pt x="2609215" y="2976880"/>
                  </a:lnTo>
                  <a:lnTo>
                    <a:pt x="2609215" y="2971482"/>
                  </a:lnTo>
                  <a:lnTo>
                    <a:pt x="2608580" y="2971482"/>
                  </a:lnTo>
                  <a:lnTo>
                    <a:pt x="2608580" y="2825115"/>
                  </a:lnTo>
                  <a:lnTo>
                    <a:pt x="2608263" y="2821305"/>
                  </a:lnTo>
                  <a:lnTo>
                    <a:pt x="2608580" y="2812732"/>
                  </a:lnTo>
                  <a:lnTo>
                    <a:pt x="2609850" y="2805112"/>
                  </a:lnTo>
                  <a:close/>
                  <a:moveTo>
                    <a:pt x="3151360" y="2793804"/>
                  </a:moveTo>
                  <a:lnTo>
                    <a:pt x="3151360" y="2908645"/>
                  </a:lnTo>
                  <a:lnTo>
                    <a:pt x="3174848" y="2908962"/>
                  </a:lnTo>
                  <a:lnTo>
                    <a:pt x="3198972" y="2909280"/>
                  </a:lnTo>
                  <a:lnTo>
                    <a:pt x="3231983" y="2908962"/>
                  </a:lnTo>
                  <a:lnTo>
                    <a:pt x="3231983" y="2794121"/>
                  </a:lnTo>
                  <a:lnTo>
                    <a:pt x="3198972" y="2794755"/>
                  </a:lnTo>
                  <a:lnTo>
                    <a:pt x="3174848" y="2794121"/>
                  </a:lnTo>
                  <a:lnTo>
                    <a:pt x="3151360" y="2793804"/>
                  </a:lnTo>
                  <a:close/>
                  <a:moveTo>
                    <a:pt x="2989478" y="2779528"/>
                  </a:moveTo>
                  <a:lnTo>
                    <a:pt x="2989478" y="2894687"/>
                  </a:lnTo>
                  <a:lnTo>
                    <a:pt x="3009158" y="2897542"/>
                  </a:lnTo>
                  <a:lnTo>
                    <a:pt x="3029472" y="2899762"/>
                  </a:lnTo>
                  <a:lnTo>
                    <a:pt x="3049469" y="2902300"/>
                  </a:lnTo>
                  <a:lnTo>
                    <a:pt x="3070419" y="2903887"/>
                  </a:lnTo>
                  <a:lnTo>
                    <a:pt x="3070419" y="2789045"/>
                  </a:lnTo>
                  <a:lnTo>
                    <a:pt x="3049469" y="2787142"/>
                  </a:lnTo>
                  <a:lnTo>
                    <a:pt x="3029472" y="2784921"/>
                  </a:lnTo>
                  <a:lnTo>
                    <a:pt x="3009158" y="2782383"/>
                  </a:lnTo>
                  <a:lnTo>
                    <a:pt x="2989478" y="2779528"/>
                  </a:lnTo>
                  <a:close/>
                  <a:moveTo>
                    <a:pt x="2827597" y="2743045"/>
                  </a:moveTo>
                  <a:lnTo>
                    <a:pt x="2827597" y="2859790"/>
                  </a:lnTo>
                  <a:lnTo>
                    <a:pt x="2846959" y="2865500"/>
                  </a:lnTo>
                  <a:lnTo>
                    <a:pt x="2866956" y="2870576"/>
                  </a:lnTo>
                  <a:lnTo>
                    <a:pt x="2887588" y="2875969"/>
                  </a:lnTo>
                  <a:lnTo>
                    <a:pt x="2908220" y="2880411"/>
                  </a:lnTo>
                  <a:lnTo>
                    <a:pt x="2908220" y="2764618"/>
                  </a:lnTo>
                  <a:lnTo>
                    <a:pt x="2887588" y="2759542"/>
                  </a:lnTo>
                  <a:lnTo>
                    <a:pt x="2866956" y="2754466"/>
                  </a:lnTo>
                  <a:lnTo>
                    <a:pt x="2846959" y="2748755"/>
                  </a:lnTo>
                  <a:lnTo>
                    <a:pt x="2827597" y="2743045"/>
                  </a:lnTo>
                  <a:close/>
                  <a:moveTo>
                    <a:pt x="1998663" y="2711450"/>
                  </a:moveTo>
                  <a:lnTo>
                    <a:pt x="2032589" y="2718179"/>
                  </a:lnTo>
                  <a:lnTo>
                    <a:pt x="2039311" y="2719781"/>
                  </a:lnTo>
                  <a:lnTo>
                    <a:pt x="2045072" y="2721383"/>
                  </a:lnTo>
                  <a:lnTo>
                    <a:pt x="2050513" y="2723306"/>
                  </a:lnTo>
                  <a:lnTo>
                    <a:pt x="2054674" y="2725228"/>
                  </a:lnTo>
                  <a:lnTo>
                    <a:pt x="2058834" y="2727791"/>
                  </a:lnTo>
                  <a:lnTo>
                    <a:pt x="2062675" y="2730034"/>
                  </a:lnTo>
                  <a:lnTo>
                    <a:pt x="2069716" y="2735161"/>
                  </a:lnTo>
                  <a:lnTo>
                    <a:pt x="2072597" y="2738045"/>
                  </a:lnTo>
                  <a:lnTo>
                    <a:pt x="2074517" y="2740287"/>
                  </a:lnTo>
                  <a:lnTo>
                    <a:pt x="2076118" y="2742851"/>
                  </a:lnTo>
                  <a:lnTo>
                    <a:pt x="2077398" y="2745734"/>
                  </a:lnTo>
                  <a:lnTo>
                    <a:pt x="2078038" y="2747977"/>
                  </a:lnTo>
                  <a:lnTo>
                    <a:pt x="2078038" y="2750861"/>
                  </a:lnTo>
                  <a:lnTo>
                    <a:pt x="2077718" y="2753104"/>
                  </a:lnTo>
                  <a:lnTo>
                    <a:pt x="2077078" y="2755988"/>
                  </a:lnTo>
                  <a:lnTo>
                    <a:pt x="2075478" y="2758231"/>
                  </a:lnTo>
                  <a:lnTo>
                    <a:pt x="2073877" y="2760794"/>
                  </a:lnTo>
                  <a:lnTo>
                    <a:pt x="2071317" y="2763037"/>
                  </a:lnTo>
                  <a:lnTo>
                    <a:pt x="2068756" y="2764959"/>
                  </a:lnTo>
                  <a:lnTo>
                    <a:pt x="2065876" y="2767522"/>
                  </a:lnTo>
                  <a:lnTo>
                    <a:pt x="2062355" y="2769445"/>
                  </a:lnTo>
                  <a:lnTo>
                    <a:pt x="2058194" y="2771047"/>
                  </a:lnTo>
                  <a:lnTo>
                    <a:pt x="2054354" y="2772649"/>
                  </a:lnTo>
                  <a:lnTo>
                    <a:pt x="2048272" y="2774572"/>
                  </a:lnTo>
                  <a:lnTo>
                    <a:pt x="2041871" y="2776174"/>
                  </a:lnTo>
                  <a:lnTo>
                    <a:pt x="2035790" y="2777776"/>
                  </a:lnTo>
                  <a:lnTo>
                    <a:pt x="2028429" y="2779057"/>
                  </a:lnTo>
                  <a:lnTo>
                    <a:pt x="2014026" y="2780659"/>
                  </a:lnTo>
                  <a:lnTo>
                    <a:pt x="1998663" y="2781300"/>
                  </a:lnTo>
                  <a:lnTo>
                    <a:pt x="1998663" y="2711450"/>
                  </a:lnTo>
                  <a:close/>
                  <a:moveTo>
                    <a:pt x="3717945" y="2699583"/>
                  </a:moveTo>
                  <a:lnTo>
                    <a:pt x="3711914" y="2703073"/>
                  </a:lnTo>
                  <a:lnTo>
                    <a:pt x="3704931" y="2707197"/>
                  </a:lnTo>
                  <a:lnTo>
                    <a:pt x="3696678" y="2710686"/>
                  </a:lnTo>
                  <a:lnTo>
                    <a:pt x="3688425" y="2714493"/>
                  </a:lnTo>
                  <a:lnTo>
                    <a:pt x="3671285" y="2721155"/>
                  </a:lnTo>
                  <a:lnTo>
                    <a:pt x="3656684" y="2726866"/>
                  </a:lnTo>
                  <a:lnTo>
                    <a:pt x="3656684" y="2827749"/>
                  </a:lnTo>
                  <a:lnTo>
                    <a:pt x="3665254" y="2823307"/>
                  </a:lnTo>
                  <a:lnTo>
                    <a:pt x="3674142" y="2818549"/>
                  </a:lnTo>
                  <a:lnTo>
                    <a:pt x="3682394" y="2813790"/>
                  </a:lnTo>
                  <a:lnTo>
                    <a:pt x="3690647" y="2808714"/>
                  </a:lnTo>
                  <a:lnTo>
                    <a:pt x="3698582" y="2803321"/>
                  </a:lnTo>
                  <a:lnTo>
                    <a:pt x="3705566" y="2798245"/>
                  </a:lnTo>
                  <a:lnTo>
                    <a:pt x="3711914" y="2792535"/>
                  </a:lnTo>
                  <a:lnTo>
                    <a:pt x="3717945" y="2787776"/>
                  </a:lnTo>
                  <a:lnTo>
                    <a:pt x="3717945" y="2699583"/>
                  </a:lnTo>
                  <a:close/>
                  <a:moveTo>
                    <a:pt x="2490788" y="2694304"/>
                  </a:moveTo>
                  <a:lnTo>
                    <a:pt x="2490788" y="2826893"/>
                  </a:lnTo>
                  <a:lnTo>
                    <a:pt x="2490471" y="2827210"/>
                  </a:lnTo>
                  <a:lnTo>
                    <a:pt x="2489836" y="2835140"/>
                  </a:lnTo>
                  <a:lnTo>
                    <a:pt x="2489519" y="2839898"/>
                  </a:lnTo>
                  <a:lnTo>
                    <a:pt x="2488250" y="2844973"/>
                  </a:lnTo>
                  <a:lnTo>
                    <a:pt x="2487298" y="2849731"/>
                  </a:lnTo>
                  <a:lnTo>
                    <a:pt x="2485711" y="2854807"/>
                  </a:lnTo>
                  <a:lnTo>
                    <a:pt x="2483490" y="2859565"/>
                  </a:lnTo>
                  <a:lnTo>
                    <a:pt x="2481269" y="2864323"/>
                  </a:lnTo>
                  <a:lnTo>
                    <a:pt x="2479048" y="2869080"/>
                  </a:lnTo>
                  <a:lnTo>
                    <a:pt x="2475874" y="2873838"/>
                  </a:lnTo>
                  <a:lnTo>
                    <a:pt x="2472701" y="2878279"/>
                  </a:lnTo>
                  <a:lnTo>
                    <a:pt x="2469528" y="2883037"/>
                  </a:lnTo>
                  <a:lnTo>
                    <a:pt x="2465403" y="2887795"/>
                  </a:lnTo>
                  <a:lnTo>
                    <a:pt x="2461595" y="2892236"/>
                  </a:lnTo>
                  <a:lnTo>
                    <a:pt x="2453028" y="2901435"/>
                  </a:lnTo>
                  <a:lnTo>
                    <a:pt x="2443191" y="2909999"/>
                  </a:lnTo>
                  <a:lnTo>
                    <a:pt x="2432086" y="2918563"/>
                  </a:lnTo>
                  <a:lnTo>
                    <a:pt x="2419710" y="2926811"/>
                  </a:lnTo>
                  <a:lnTo>
                    <a:pt x="2406701" y="2934740"/>
                  </a:lnTo>
                  <a:lnTo>
                    <a:pt x="2393056" y="2942670"/>
                  </a:lnTo>
                  <a:lnTo>
                    <a:pt x="2378143" y="2950283"/>
                  </a:lnTo>
                  <a:lnTo>
                    <a:pt x="2362277" y="2957579"/>
                  </a:lnTo>
                  <a:lnTo>
                    <a:pt x="2345777" y="2964240"/>
                  </a:lnTo>
                  <a:lnTo>
                    <a:pt x="2328325" y="2970901"/>
                  </a:lnTo>
                  <a:lnTo>
                    <a:pt x="2309921" y="2977245"/>
                  </a:lnTo>
                  <a:lnTo>
                    <a:pt x="2290882" y="2983589"/>
                  </a:lnTo>
                  <a:lnTo>
                    <a:pt x="2270892" y="2989298"/>
                  </a:lnTo>
                  <a:lnTo>
                    <a:pt x="2250267" y="2994691"/>
                  </a:lnTo>
                  <a:lnTo>
                    <a:pt x="2229324" y="2999449"/>
                  </a:lnTo>
                  <a:lnTo>
                    <a:pt x="2207430" y="3004207"/>
                  </a:lnTo>
                  <a:lnTo>
                    <a:pt x="2184901" y="3008330"/>
                  </a:lnTo>
                  <a:lnTo>
                    <a:pt x="2162054" y="3012137"/>
                  </a:lnTo>
                  <a:lnTo>
                    <a:pt x="2138256" y="3015626"/>
                  </a:lnTo>
                  <a:lnTo>
                    <a:pt x="2113823" y="3018798"/>
                  </a:lnTo>
                  <a:lnTo>
                    <a:pt x="2089390" y="3021018"/>
                  </a:lnTo>
                  <a:lnTo>
                    <a:pt x="2064323" y="3023556"/>
                  </a:lnTo>
                  <a:lnTo>
                    <a:pt x="2038621" y="3025142"/>
                  </a:lnTo>
                  <a:lnTo>
                    <a:pt x="2012601" y="3026093"/>
                  </a:lnTo>
                  <a:lnTo>
                    <a:pt x="1986582" y="3027045"/>
                  </a:lnTo>
                  <a:lnTo>
                    <a:pt x="1959928" y="3027362"/>
                  </a:lnTo>
                  <a:lnTo>
                    <a:pt x="1932639" y="3027045"/>
                  </a:lnTo>
                  <a:lnTo>
                    <a:pt x="1905350" y="3026093"/>
                  </a:lnTo>
                  <a:lnTo>
                    <a:pt x="1879014" y="3025142"/>
                  </a:lnTo>
                  <a:lnTo>
                    <a:pt x="1852994" y="3022921"/>
                  </a:lnTo>
                  <a:lnTo>
                    <a:pt x="1827292" y="3021018"/>
                  </a:lnTo>
                  <a:lnTo>
                    <a:pt x="1802224" y="3018481"/>
                  </a:lnTo>
                  <a:lnTo>
                    <a:pt x="1777157" y="3015309"/>
                  </a:lnTo>
                  <a:lnTo>
                    <a:pt x="1753359" y="3011502"/>
                  </a:lnTo>
                  <a:lnTo>
                    <a:pt x="1729560" y="3007379"/>
                  </a:lnTo>
                  <a:lnTo>
                    <a:pt x="1706714" y="3002938"/>
                  </a:lnTo>
                  <a:lnTo>
                    <a:pt x="1684502" y="2998180"/>
                  </a:lnTo>
                  <a:lnTo>
                    <a:pt x="1662925" y="2993105"/>
                  </a:lnTo>
                  <a:lnTo>
                    <a:pt x="1641983" y="2987712"/>
                  </a:lnTo>
                  <a:lnTo>
                    <a:pt x="1622309" y="2981686"/>
                  </a:lnTo>
                  <a:lnTo>
                    <a:pt x="1602953" y="2975342"/>
                  </a:lnTo>
                  <a:lnTo>
                    <a:pt x="1584549" y="2968681"/>
                  </a:lnTo>
                  <a:lnTo>
                    <a:pt x="1566780" y="2961702"/>
                  </a:lnTo>
                  <a:lnTo>
                    <a:pt x="1550280" y="2954407"/>
                  </a:lnTo>
                  <a:lnTo>
                    <a:pt x="1534414" y="2947111"/>
                  </a:lnTo>
                  <a:lnTo>
                    <a:pt x="1519501" y="2939181"/>
                  </a:lnTo>
                  <a:lnTo>
                    <a:pt x="1505539" y="2930934"/>
                  </a:lnTo>
                  <a:lnTo>
                    <a:pt x="1493164" y="2922687"/>
                  </a:lnTo>
                  <a:lnTo>
                    <a:pt x="1481106" y="2913805"/>
                  </a:lnTo>
                  <a:lnTo>
                    <a:pt x="1470635" y="2904924"/>
                  </a:lnTo>
                  <a:lnTo>
                    <a:pt x="1465875" y="2900483"/>
                  </a:lnTo>
                  <a:lnTo>
                    <a:pt x="1461116" y="2895725"/>
                  </a:lnTo>
                  <a:lnTo>
                    <a:pt x="1456673" y="2891284"/>
                  </a:lnTo>
                  <a:lnTo>
                    <a:pt x="1452866" y="2886844"/>
                  </a:lnTo>
                  <a:lnTo>
                    <a:pt x="1449375" y="2882086"/>
                  </a:lnTo>
                  <a:lnTo>
                    <a:pt x="1445885" y="2877328"/>
                  </a:lnTo>
                  <a:lnTo>
                    <a:pt x="1442712" y="2872252"/>
                  </a:lnTo>
                  <a:lnTo>
                    <a:pt x="1439856" y="2867494"/>
                  </a:lnTo>
                  <a:lnTo>
                    <a:pt x="1437000" y="2862737"/>
                  </a:lnTo>
                  <a:lnTo>
                    <a:pt x="1435096" y="2857661"/>
                  </a:lnTo>
                  <a:lnTo>
                    <a:pt x="1433192" y="2852269"/>
                  </a:lnTo>
                  <a:lnTo>
                    <a:pt x="1431606" y="2847828"/>
                  </a:lnTo>
                  <a:lnTo>
                    <a:pt x="1430337" y="2842436"/>
                  </a:lnTo>
                  <a:lnTo>
                    <a:pt x="1429702" y="2837361"/>
                  </a:lnTo>
                  <a:lnTo>
                    <a:pt x="1429385" y="2832286"/>
                  </a:lnTo>
                  <a:lnTo>
                    <a:pt x="1428750" y="2827210"/>
                  </a:lnTo>
                  <a:lnTo>
                    <a:pt x="1428750" y="2700014"/>
                  </a:lnTo>
                  <a:lnTo>
                    <a:pt x="1429702" y="2705406"/>
                  </a:lnTo>
                  <a:lnTo>
                    <a:pt x="1430654" y="2711433"/>
                  </a:lnTo>
                  <a:lnTo>
                    <a:pt x="1432240" y="2716825"/>
                  </a:lnTo>
                  <a:lnTo>
                    <a:pt x="1434462" y="2722218"/>
                  </a:lnTo>
                  <a:lnTo>
                    <a:pt x="1436683" y="2728245"/>
                  </a:lnTo>
                  <a:lnTo>
                    <a:pt x="1439539" y="2733320"/>
                  </a:lnTo>
                  <a:lnTo>
                    <a:pt x="1442712" y="2739029"/>
                  </a:lnTo>
                  <a:lnTo>
                    <a:pt x="1446202" y="2744422"/>
                  </a:lnTo>
                  <a:lnTo>
                    <a:pt x="1449692" y="2749497"/>
                  </a:lnTo>
                  <a:lnTo>
                    <a:pt x="1454135" y="2755206"/>
                  </a:lnTo>
                  <a:lnTo>
                    <a:pt x="1458894" y="2760282"/>
                  </a:lnTo>
                  <a:lnTo>
                    <a:pt x="1463654" y="2765357"/>
                  </a:lnTo>
                  <a:lnTo>
                    <a:pt x="1468731" y="2770432"/>
                  </a:lnTo>
                  <a:lnTo>
                    <a:pt x="1474125" y="2775507"/>
                  </a:lnTo>
                  <a:lnTo>
                    <a:pt x="1480154" y="2780265"/>
                  </a:lnTo>
                  <a:lnTo>
                    <a:pt x="1480154" y="2879231"/>
                  </a:lnTo>
                  <a:lnTo>
                    <a:pt x="1482375" y="2882086"/>
                  </a:lnTo>
                  <a:lnTo>
                    <a:pt x="1484914" y="2884623"/>
                  </a:lnTo>
                  <a:lnTo>
                    <a:pt x="1491895" y="2890650"/>
                  </a:lnTo>
                  <a:lnTo>
                    <a:pt x="1500145" y="2896994"/>
                  </a:lnTo>
                  <a:lnTo>
                    <a:pt x="1509664" y="2903338"/>
                  </a:lnTo>
                  <a:lnTo>
                    <a:pt x="1519818" y="2909682"/>
                  </a:lnTo>
                  <a:lnTo>
                    <a:pt x="1530924" y="2915709"/>
                  </a:lnTo>
                  <a:lnTo>
                    <a:pt x="1542030" y="2921735"/>
                  </a:lnTo>
                  <a:lnTo>
                    <a:pt x="1553136" y="2926811"/>
                  </a:lnTo>
                  <a:lnTo>
                    <a:pt x="1553136" y="2824673"/>
                  </a:lnTo>
                  <a:lnTo>
                    <a:pt x="1569953" y="2832286"/>
                  </a:lnTo>
                  <a:lnTo>
                    <a:pt x="1587723" y="2839264"/>
                  </a:lnTo>
                  <a:lnTo>
                    <a:pt x="1606127" y="2846242"/>
                  </a:lnTo>
                  <a:lnTo>
                    <a:pt x="1625482" y="2852269"/>
                  </a:lnTo>
                  <a:lnTo>
                    <a:pt x="1625482" y="2953772"/>
                  </a:lnTo>
                  <a:lnTo>
                    <a:pt x="1642935" y="2958847"/>
                  </a:lnTo>
                  <a:lnTo>
                    <a:pt x="1661021" y="2963605"/>
                  </a:lnTo>
                  <a:lnTo>
                    <a:pt x="1679425" y="2968363"/>
                  </a:lnTo>
                  <a:lnTo>
                    <a:pt x="1698464" y="2972487"/>
                  </a:lnTo>
                  <a:lnTo>
                    <a:pt x="1698464" y="2871618"/>
                  </a:lnTo>
                  <a:lnTo>
                    <a:pt x="1716233" y="2875424"/>
                  </a:lnTo>
                  <a:lnTo>
                    <a:pt x="1734320" y="2878914"/>
                  </a:lnTo>
                  <a:lnTo>
                    <a:pt x="1752407" y="2882086"/>
                  </a:lnTo>
                  <a:lnTo>
                    <a:pt x="1771445" y="2885258"/>
                  </a:lnTo>
                  <a:lnTo>
                    <a:pt x="1771445" y="2985175"/>
                  </a:lnTo>
                  <a:lnTo>
                    <a:pt x="1789215" y="2987712"/>
                  </a:lnTo>
                  <a:lnTo>
                    <a:pt x="1807301" y="2989933"/>
                  </a:lnTo>
                  <a:lnTo>
                    <a:pt x="1825388" y="2991836"/>
                  </a:lnTo>
                  <a:lnTo>
                    <a:pt x="1843792" y="2993422"/>
                  </a:lnTo>
                  <a:lnTo>
                    <a:pt x="1843792" y="2893505"/>
                  </a:lnTo>
                  <a:lnTo>
                    <a:pt x="1861879" y="2895091"/>
                  </a:lnTo>
                  <a:lnTo>
                    <a:pt x="1880283" y="2896042"/>
                  </a:lnTo>
                  <a:lnTo>
                    <a:pt x="1898369" y="2896994"/>
                  </a:lnTo>
                  <a:lnTo>
                    <a:pt x="1916773" y="2897628"/>
                  </a:lnTo>
                  <a:lnTo>
                    <a:pt x="1916773" y="2997546"/>
                  </a:lnTo>
                  <a:lnTo>
                    <a:pt x="1938033" y="2997863"/>
                  </a:lnTo>
                  <a:lnTo>
                    <a:pt x="1959928" y="2998180"/>
                  </a:lnTo>
                  <a:lnTo>
                    <a:pt x="1989755" y="2997863"/>
                  </a:lnTo>
                  <a:lnTo>
                    <a:pt x="1989755" y="2898263"/>
                  </a:lnTo>
                  <a:lnTo>
                    <a:pt x="2018630" y="2896994"/>
                  </a:lnTo>
                  <a:lnTo>
                    <a:pt x="2046553" y="2895408"/>
                  </a:lnTo>
                  <a:lnTo>
                    <a:pt x="2074159" y="2893505"/>
                  </a:lnTo>
                  <a:lnTo>
                    <a:pt x="2101448" y="2890967"/>
                  </a:lnTo>
                  <a:lnTo>
                    <a:pt x="2128102" y="2887795"/>
                  </a:lnTo>
                  <a:lnTo>
                    <a:pt x="2154122" y="2883989"/>
                  </a:lnTo>
                  <a:lnTo>
                    <a:pt x="2179189" y="2879865"/>
                  </a:lnTo>
                  <a:lnTo>
                    <a:pt x="2204257" y="2875424"/>
                  </a:lnTo>
                  <a:lnTo>
                    <a:pt x="2228372" y="2870032"/>
                  </a:lnTo>
                  <a:lnTo>
                    <a:pt x="2251219" y="2864640"/>
                  </a:lnTo>
                  <a:lnTo>
                    <a:pt x="2273430" y="2858613"/>
                  </a:lnTo>
                  <a:lnTo>
                    <a:pt x="2294690" y="2851952"/>
                  </a:lnTo>
                  <a:lnTo>
                    <a:pt x="2315633" y="2845291"/>
                  </a:lnTo>
                  <a:lnTo>
                    <a:pt x="2335306" y="2838312"/>
                  </a:lnTo>
                  <a:lnTo>
                    <a:pt x="2354027" y="2830382"/>
                  </a:lnTo>
                  <a:lnTo>
                    <a:pt x="2371797" y="2822452"/>
                  </a:lnTo>
                  <a:lnTo>
                    <a:pt x="2371797" y="2924590"/>
                  </a:lnTo>
                  <a:lnTo>
                    <a:pt x="2379729" y="2921101"/>
                  </a:lnTo>
                  <a:lnTo>
                    <a:pt x="2387028" y="2916660"/>
                  </a:lnTo>
                  <a:lnTo>
                    <a:pt x="2394643" y="2912219"/>
                  </a:lnTo>
                  <a:lnTo>
                    <a:pt x="2401941" y="2907461"/>
                  </a:lnTo>
                  <a:lnTo>
                    <a:pt x="2409239" y="2902703"/>
                  </a:lnTo>
                  <a:lnTo>
                    <a:pt x="2415585" y="2898263"/>
                  </a:lnTo>
                  <a:lnTo>
                    <a:pt x="2421297" y="2893505"/>
                  </a:lnTo>
                  <a:lnTo>
                    <a:pt x="2426374" y="2889064"/>
                  </a:lnTo>
                  <a:lnTo>
                    <a:pt x="2426374" y="2791050"/>
                  </a:lnTo>
                  <a:lnTo>
                    <a:pt x="2433989" y="2785340"/>
                  </a:lnTo>
                  <a:lnTo>
                    <a:pt x="2440653" y="2779948"/>
                  </a:lnTo>
                  <a:lnTo>
                    <a:pt x="2447316" y="2774238"/>
                  </a:lnTo>
                  <a:lnTo>
                    <a:pt x="2453345" y="2768529"/>
                  </a:lnTo>
                  <a:lnTo>
                    <a:pt x="2459057" y="2762819"/>
                  </a:lnTo>
                  <a:lnTo>
                    <a:pt x="2464451" y="2757110"/>
                  </a:lnTo>
                  <a:lnTo>
                    <a:pt x="2469211" y="2751083"/>
                  </a:lnTo>
                  <a:lnTo>
                    <a:pt x="2473336" y="2744739"/>
                  </a:lnTo>
                  <a:lnTo>
                    <a:pt x="2477461" y="2739029"/>
                  </a:lnTo>
                  <a:lnTo>
                    <a:pt x="2480634" y="2732685"/>
                  </a:lnTo>
                  <a:lnTo>
                    <a:pt x="2483490" y="2726341"/>
                  </a:lnTo>
                  <a:lnTo>
                    <a:pt x="2486028" y="2719997"/>
                  </a:lnTo>
                  <a:lnTo>
                    <a:pt x="2487932" y="2713654"/>
                  </a:lnTo>
                  <a:lnTo>
                    <a:pt x="2489519" y="2707310"/>
                  </a:lnTo>
                  <a:lnTo>
                    <a:pt x="2490471" y="2700966"/>
                  </a:lnTo>
                  <a:lnTo>
                    <a:pt x="2490788" y="2694304"/>
                  </a:lnTo>
                  <a:close/>
                  <a:moveTo>
                    <a:pt x="2490470" y="2686155"/>
                  </a:moveTo>
                  <a:lnTo>
                    <a:pt x="2490788" y="2691795"/>
                  </a:lnTo>
                  <a:lnTo>
                    <a:pt x="2490470" y="2693988"/>
                  </a:lnTo>
                  <a:lnTo>
                    <a:pt x="2490470" y="2690542"/>
                  </a:lnTo>
                  <a:lnTo>
                    <a:pt x="2490470" y="2686155"/>
                  </a:lnTo>
                  <a:close/>
                  <a:moveTo>
                    <a:pt x="2490416" y="2685242"/>
                  </a:moveTo>
                  <a:lnTo>
                    <a:pt x="2490470" y="2685528"/>
                  </a:lnTo>
                  <a:lnTo>
                    <a:pt x="2490470" y="2686155"/>
                  </a:lnTo>
                  <a:lnTo>
                    <a:pt x="2490416" y="2685242"/>
                  </a:lnTo>
                  <a:close/>
                  <a:moveTo>
                    <a:pt x="1427957" y="2683026"/>
                  </a:moveTo>
                  <a:lnTo>
                    <a:pt x="1427516" y="2686071"/>
                  </a:lnTo>
                  <a:lnTo>
                    <a:pt x="1427516" y="2690943"/>
                  </a:lnTo>
                  <a:lnTo>
                    <a:pt x="1427516" y="2693987"/>
                  </a:lnTo>
                  <a:lnTo>
                    <a:pt x="1427163" y="2692161"/>
                  </a:lnTo>
                  <a:lnTo>
                    <a:pt x="1427163" y="2686680"/>
                  </a:lnTo>
                  <a:lnTo>
                    <a:pt x="1427957" y="2683026"/>
                  </a:lnTo>
                  <a:close/>
                  <a:moveTo>
                    <a:pt x="1430338" y="2671762"/>
                  </a:moveTo>
                  <a:lnTo>
                    <a:pt x="1428927" y="2676633"/>
                  </a:lnTo>
                  <a:lnTo>
                    <a:pt x="1428221" y="2681809"/>
                  </a:lnTo>
                  <a:lnTo>
                    <a:pt x="1427957" y="2683026"/>
                  </a:lnTo>
                  <a:lnTo>
                    <a:pt x="1428221" y="2681200"/>
                  </a:lnTo>
                  <a:lnTo>
                    <a:pt x="1428927" y="2676329"/>
                  </a:lnTo>
                  <a:lnTo>
                    <a:pt x="1430338" y="2671762"/>
                  </a:lnTo>
                  <a:close/>
                  <a:moveTo>
                    <a:pt x="2487613" y="2670175"/>
                  </a:moveTo>
                  <a:lnTo>
                    <a:pt x="2489200" y="2675815"/>
                  </a:lnTo>
                  <a:lnTo>
                    <a:pt x="2490153" y="2680828"/>
                  </a:lnTo>
                  <a:lnTo>
                    <a:pt x="2490416" y="2685242"/>
                  </a:lnTo>
                  <a:lnTo>
                    <a:pt x="2489518" y="2680515"/>
                  </a:lnTo>
                  <a:lnTo>
                    <a:pt x="2488883" y="2675502"/>
                  </a:lnTo>
                  <a:lnTo>
                    <a:pt x="2487613" y="2670175"/>
                  </a:lnTo>
                  <a:close/>
                  <a:moveTo>
                    <a:pt x="2665715" y="2659293"/>
                  </a:moveTo>
                  <a:lnTo>
                    <a:pt x="2665715" y="2777307"/>
                  </a:lnTo>
                  <a:lnTo>
                    <a:pt x="2668254" y="2780162"/>
                  </a:lnTo>
                  <a:lnTo>
                    <a:pt x="2671429" y="2783335"/>
                  </a:lnTo>
                  <a:lnTo>
                    <a:pt x="2678729" y="2789362"/>
                  </a:lnTo>
                  <a:lnTo>
                    <a:pt x="2687934" y="2796659"/>
                  </a:lnTo>
                  <a:lnTo>
                    <a:pt x="2698726" y="2803638"/>
                  </a:lnTo>
                  <a:lnTo>
                    <a:pt x="2710153" y="2810935"/>
                  </a:lnTo>
                  <a:lnTo>
                    <a:pt x="2722215" y="2817914"/>
                  </a:lnTo>
                  <a:lnTo>
                    <a:pt x="2734594" y="2824259"/>
                  </a:lnTo>
                  <a:lnTo>
                    <a:pt x="2746656" y="2829969"/>
                  </a:lnTo>
                  <a:lnTo>
                    <a:pt x="2746656" y="2711004"/>
                  </a:lnTo>
                  <a:lnTo>
                    <a:pt x="2734594" y="2705293"/>
                  </a:lnTo>
                  <a:lnTo>
                    <a:pt x="2723167" y="2699266"/>
                  </a:lnTo>
                  <a:lnTo>
                    <a:pt x="2712058" y="2692921"/>
                  </a:lnTo>
                  <a:lnTo>
                    <a:pt x="2701583" y="2686259"/>
                  </a:lnTo>
                  <a:lnTo>
                    <a:pt x="2691743" y="2679914"/>
                  </a:lnTo>
                  <a:lnTo>
                    <a:pt x="2682538" y="2673252"/>
                  </a:lnTo>
                  <a:lnTo>
                    <a:pt x="2673650" y="2666273"/>
                  </a:lnTo>
                  <a:lnTo>
                    <a:pt x="2665715" y="2659293"/>
                  </a:lnTo>
                  <a:close/>
                  <a:moveTo>
                    <a:pt x="1925638" y="2592387"/>
                  </a:moveTo>
                  <a:lnTo>
                    <a:pt x="1925638" y="2662237"/>
                  </a:lnTo>
                  <a:lnTo>
                    <a:pt x="1911407" y="2659674"/>
                  </a:lnTo>
                  <a:lnTo>
                    <a:pt x="1894963" y="2655829"/>
                  </a:lnTo>
                  <a:lnTo>
                    <a:pt x="1887057" y="2653907"/>
                  </a:lnTo>
                  <a:lnTo>
                    <a:pt x="1880100" y="2652304"/>
                  </a:lnTo>
                  <a:lnTo>
                    <a:pt x="1873459" y="2650062"/>
                  </a:lnTo>
                  <a:lnTo>
                    <a:pt x="1867451" y="2647498"/>
                  </a:lnTo>
                  <a:lnTo>
                    <a:pt x="1861442" y="2644935"/>
                  </a:lnTo>
                  <a:lnTo>
                    <a:pt x="1856383" y="2641090"/>
                  </a:lnTo>
                  <a:lnTo>
                    <a:pt x="1853220" y="2639168"/>
                  </a:lnTo>
                  <a:lnTo>
                    <a:pt x="1851007" y="2636925"/>
                  </a:lnTo>
                  <a:lnTo>
                    <a:pt x="1848793" y="2634041"/>
                  </a:lnTo>
                  <a:lnTo>
                    <a:pt x="1847844" y="2631798"/>
                  </a:lnTo>
                  <a:lnTo>
                    <a:pt x="1846579" y="2628914"/>
                  </a:lnTo>
                  <a:lnTo>
                    <a:pt x="1846263" y="2626671"/>
                  </a:lnTo>
                  <a:lnTo>
                    <a:pt x="1846263" y="2623788"/>
                  </a:lnTo>
                  <a:lnTo>
                    <a:pt x="1846579" y="2621224"/>
                  </a:lnTo>
                  <a:lnTo>
                    <a:pt x="1847528" y="2618661"/>
                  </a:lnTo>
                  <a:lnTo>
                    <a:pt x="1848477" y="2616098"/>
                  </a:lnTo>
                  <a:lnTo>
                    <a:pt x="1850374" y="2613855"/>
                  </a:lnTo>
                  <a:lnTo>
                    <a:pt x="1852588" y="2611292"/>
                  </a:lnTo>
                  <a:lnTo>
                    <a:pt x="1855118" y="2609369"/>
                  </a:lnTo>
                  <a:lnTo>
                    <a:pt x="1858280" y="2607447"/>
                  </a:lnTo>
                  <a:lnTo>
                    <a:pt x="1861759" y="2605524"/>
                  </a:lnTo>
                  <a:lnTo>
                    <a:pt x="1865870" y="2603922"/>
                  </a:lnTo>
                  <a:lnTo>
                    <a:pt x="1872194" y="2601359"/>
                  </a:lnTo>
                  <a:lnTo>
                    <a:pt x="1878835" y="2599436"/>
                  </a:lnTo>
                  <a:lnTo>
                    <a:pt x="1885792" y="2597834"/>
                  </a:lnTo>
                  <a:lnTo>
                    <a:pt x="1893382" y="2596232"/>
                  </a:lnTo>
                  <a:lnTo>
                    <a:pt x="1901288" y="2594951"/>
                  </a:lnTo>
                  <a:lnTo>
                    <a:pt x="1909194" y="2593989"/>
                  </a:lnTo>
                  <a:lnTo>
                    <a:pt x="1925638" y="2592387"/>
                  </a:lnTo>
                  <a:close/>
                  <a:moveTo>
                    <a:pt x="3178346" y="2558733"/>
                  </a:moveTo>
                  <a:lnTo>
                    <a:pt x="3178346" y="2673668"/>
                  </a:lnTo>
                  <a:lnTo>
                    <a:pt x="3201835" y="2674303"/>
                  </a:lnTo>
                  <a:lnTo>
                    <a:pt x="3225959" y="2674303"/>
                  </a:lnTo>
                  <a:lnTo>
                    <a:pt x="3258970" y="2673986"/>
                  </a:lnTo>
                  <a:lnTo>
                    <a:pt x="3258970" y="2559368"/>
                  </a:lnTo>
                  <a:lnTo>
                    <a:pt x="3225641" y="2559686"/>
                  </a:lnTo>
                  <a:lnTo>
                    <a:pt x="3201835" y="2559368"/>
                  </a:lnTo>
                  <a:lnTo>
                    <a:pt x="3178346" y="2558733"/>
                  </a:lnTo>
                  <a:close/>
                  <a:moveTo>
                    <a:pt x="2609850" y="2552700"/>
                  </a:moveTo>
                  <a:lnTo>
                    <a:pt x="2613342" y="2559045"/>
                  </a:lnTo>
                  <a:lnTo>
                    <a:pt x="2617468" y="2564438"/>
                  </a:lnTo>
                  <a:lnTo>
                    <a:pt x="2621594" y="2570466"/>
                  </a:lnTo>
                  <a:lnTo>
                    <a:pt x="2626038" y="2576176"/>
                  </a:lnTo>
                  <a:lnTo>
                    <a:pt x="2631117" y="2581886"/>
                  </a:lnTo>
                  <a:lnTo>
                    <a:pt x="2635878" y="2587280"/>
                  </a:lnTo>
                  <a:lnTo>
                    <a:pt x="2641274" y="2592673"/>
                  </a:lnTo>
                  <a:lnTo>
                    <a:pt x="2646988" y="2598383"/>
                  </a:lnTo>
                  <a:lnTo>
                    <a:pt x="2658732" y="2608535"/>
                  </a:lnTo>
                  <a:lnTo>
                    <a:pt x="2671746" y="2618686"/>
                  </a:lnTo>
                  <a:lnTo>
                    <a:pt x="2685712" y="2628204"/>
                  </a:lnTo>
                  <a:lnTo>
                    <a:pt x="2700631" y="2637721"/>
                  </a:lnTo>
                  <a:lnTo>
                    <a:pt x="2715867" y="2646921"/>
                  </a:lnTo>
                  <a:lnTo>
                    <a:pt x="2732372" y="2655486"/>
                  </a:lnTo>
                  <a:lnTo>
                    <a:pt x="2749830" y="2663735"/>
                  </a:lnTo>
                  <a:lnTo>
                    <a:pt x="2767923" y="2671666"/>
                  </a:lnTo>
                  <a:lnTo>
                    <a:pt x="2786650" y="2679280"/>
                  </a:lnTo>
                  <a:lnTo>
                    <a:pt x="2805695" y="2686576"/>
                  </a:lnTo>
                  <a:lnTo>
                    <a:pt x="2826009" y="2693238"/>
                  </a:lnTo>
                  <a:lnTo>
                    <a:pt x="2846959" y="2699583"/>
                  </a:lnTo>
                  <a:lnTo>
                    <a:pt x="2867591" y="2705611"/>
                  </a:lnTo>
                  <a:lnTo>
                    <a:pt x="2889492" y="2711321"/>
                  </a:lnTo>
                  <a:lnTo>
                    <a:pt x="2912029" y="2716714"/>
                  </a:lnTo>
                  <a:lnTo>
                    <a:pt x="2934248" y="2721790"/>
                  </a:lnTo>
                  <a:lnTo>
                    <a:pt x="2957102" y="2725914"/>
                  </a:lnTo>
                  <a:lnTo>
                    <a:pt x="2980908" y="2730355"/>
                  </a:lnTo>
                  <a:lnTo>
                    <a:pt x="3004396" y="2733845"/>
                  </a:lnTo>
                  <a:lnTo>
                    <a:pt x="3028203" y="2737335"/>
                  </a:lnTo>
                  <a:lnTo>
                    <a:pt x="3052644" y="2740190"/>
                  </a:lnTo>
                  <a:lnTo>
                    <a:pt x="3077084" y="2743045"/>
                  </a:lnTo>
                  <a:lnTo>
                    <a:pt x="3101525" y="2744949"/>
                  </a:lnTo>
                  <a:lnTo>
                    <a:pt x="3125966" y="2746852"/>
                  </a:lnTo>
                  <a:lnTo>
                    <a:pt x="3150725" y="2748121"/>
                  </a:lnTo>
                  <a:lnTo>
                    <a:pt x="3175800" y="2749390"/>
                  </a:lnTo>
                  <a:lnTo>
                    <a:pt x="3200559" y="2750024"/>
                  </a:lnTo>
                  <a:lnTo>
                    <a:pt x="3225317" y="2750024"/>
                  </a:lnTo>
                  <a:lnTo>
                    <a:pt x="3246266" y="2750024"/>
                  </a:lnTo>
                  <a:lnTo>
                    <a:pt x="3267216" y="2749707"/>
                  </a:lnTo>
                  <a:lnTo>
                    <a:pt x="3288165" y="2748755"/>
                  </a:lnTo>
                  <a:lnTo>
                    <a:pt x="3308797" y="2747804"/>
                  </a:lnTo>
                  <a:lnTo>
                    <a:pt x="3329429" y="2746535"/>
                  </a:lnTo>
                  <a:lnTo>
                    <a:pt x="3350378" y="2744949"/>
                  </a:lnTo>
                  <a:lnTo>
                    <a:pt x="3371010" y="2743362"/>
                  </a:lnTo>
                  <a:lnTo>
                    <a:pt x="3391325" y="2741459"/>
                  </a:lnTo>
                  <a:lnTo>
                    <a:pt x="3411957" y="2738921"/>
                  </a:lnTo>
                  <a:lnTo>
                    <a:pt x="3431954" y="2736383"/>
                  </a:lnTo>
                  <a:lnTo>
                    <a:pt x="3451951" y="2733528"/>
                  </a:lnTo>
                  <a:lnTo>
                    <a:pt x="3471948" y="2730355"/>
                  </a:lnTo>
                  <a:lnTo>
                    <a:pt x="3491628" y="2726866"/>
                  </a:lnTo>
                  <a:lnTo>
                    <a:pt x="3510990" y="2723376"/>
                  </a:lnTo>
                  <a:lnTo>
                    <a:pt x="3530035" y="2719252"/>
                  </a:lnTo>
                  <a:lnTo>
                    <a:pt x="3548763" y="2715128"/>
                  </a:lnTo>
                  <a:lnTo>
                    <a:pt x="3567173" y="2710369"/>
                  </a:lnTo>
                  <a:lnTo>
                    <a:pt x="3585265" y="2705611"/>
                  </a:lnTo>
                  <a:lnTo>
                    <a:pt x="3603041" y="2700852"/>
                  </a:lnTo>
                  <a:lnTo>
                    <a:pt x="3620498" y="2695142"/>
                  </a:lnTo>
                  <a:lnTo>
                    <a:pt x="3637004" y="2689749"/>
                  </a:lnTo>
                  <a:lnTo>
                    <a:pt x="3653510" y="2683721"/>
                  </a:lnTo>
                  <a:lnTo>
                    <a:pt x="3669698" y="2678011"/>
                  </a:lnTo>
                  <a:lnTo>
                    <a:pt x="3685251" y="2671349"/>
                  </a:lnTo>
                  <a:lnTo>
                    <a:pt x="3700170" y="2665004"/>
                  </a:lnTo>
                  <a:lnTo>
                    <a:pt x="3714770" y="2657707"/>
                  </a:lnTo>
                  <a:lnTo>
                    <a:pt x="3728419" y="2650728"/>
                  </a:lnTo>
                  <a:lnTo>
                    <a:pt x="3741751" y="2643114"/>
                  </a:lnTo>
                  <a:lnTo>
                    <a:pt x="3754765" y="2635818"/>
                  </a:lnTo>
                  <a:lnTo>
                    <a:pt x="3767144" y="2627886"/>
                  </a:lnTo>
                  <a:lnTo>
                    <a:pt x="3778571" y="2619638"/>
                  </a:lnTo>
                  <a:lnTo>
                    <a:pt x="3789363" y="2611073"/>
                  </a:lnTo>
                  <a:lnTo>
                    <a:pt x="3789363" y="2718935"/>
                  </a:lnTo>
                  <a:lnTo>
                    <a:pt x="3788728" y="2718935"/>
                  </a:lnTo>
                  <a:lnTo>
                    <a:pt x="3788411" y="2728135"/>
                  </a:lnTo>
                  <a:lnTo>
                    <a:pt x="3787776" y="2733528"/>
                  </a:lnTo>
                  <a:lnTo>
                    <a:pt x="3786506" y="2738921"/>
                  </a:lnTo>
                  <a:lnTo>
                    <a:pt x="3785237" y="2744314"/>
                  </a:lnTo>
                  <a:lnTo>
                    <a:pt x="3783332" y="2749707"/>
                  </a:lnTo>
                  <a:lnTo>
                    <a:pt x="3781428" y="2755100"/>
                  </a:lnTo>
                  <a:lnTo>
                    <a:pt x="3778571" y="2760811"/>
                  </a:lnTo>
                  <a:lnTo>
                    <a:pt x="3775714" y="2765886"/>
                  </a:lnTo>
                  <a:lnTo>
                    <a:pt x="3772540" y="2770962"/>
                  </a:lnTo>
                  <a:lnTo>
                    <a:pt x="3769048" y="2776355"/>
                  </a:lnTo>
                  <a:lnTo>
                    <a:pt x="3765557" y="2781749"/>
                  </a:lnTo>
                  <a:lnTo>
                    <a:pt x="3761113" y="2786824"/>
                  </a:lnTo>
                  <a:lnTo>
                    <a:pt x="3756987" y="2791583"/>
                  </a:lnTo>
                  <a:lnTo>
                    <a:pt x="3752226" y="2796659"/>
                  </a:lnTo>
                  <a:lnTo>
                    <a:pt x="3747147" y="2801735"/>
                  </a:lnTo>
                  <a:lnTo>
                    <a:pt x="3741433" y="2806493"/>
                  </a:lnTo>
                  <a:lnTo>
                    <a:pt x="3736037" y="2811252"/>
                  </a:lnTo>
                  <a:lnTo>
                    <a:pt x="3723658" y="2820769"/>
                  </a:lnTo>
                  <a:lnTo>
                    <a:pt x="3710327" y="2829969"/>
                  </a:lnTo>
                  <a:lnTo>
                    <a:pt x="3696043" y="2838852"/>
                  </a:lnTo>
                  <a:lnTo>
                    <a:pt x="3680490" y="2847418"/>
                  </a:lnTo>
                  <a:lnTo>
                    <a:pt x="3663667" y="2855983"/>
                  </a:lnTo>
                  <a:lnTo>
                    <a:pt x="3646526" y="2863914"/>
                  </a:lnTo>
                  <a:lnTo>
                    <a:pt x="3627799" y="2871845"/>
                  </a:lnTo>
                  <a:lnTo>
                    <a:pt x="3608754" y="2879459"/>
                  </a:lnTo>
                  <a:lnTo>
                    <a:pt x="3588122" y="2886121"/>
                  </a:lnTo>
                  <a:lnTo>
                    <a:pt x="3566855" y="2892783"/>
                  </a:lnTo>
                  <a:lnTo>
                    <a:pt x="3544636" y="2899128"/>
                  </a:lnTo>
                  <a:lnTo>
                    <a:pt x="3522417" y="2905473"/>
                  </a:lnTo>
                  <a:lnTo>
                    <a:pt x="3498611" y="2910866"/>
                  </a:lnTo>
                  <a:lnTo>
                    <a:pt x="3474170" y="2915942"/>
                  </a:lnTo>
                  <a:lnTo>
                    <a:pt x="3449412" y="2920383"/>
                  </a:lnTo>
                  <a:lnTo>
                    <a:pt x="3423701" y="2924824"/>
                  </a:lnTo>
                  <a:lnTo>
                    <a:pt x="3397356" y="2928631"/>
                  </a:lnTo>
                  <a:lnTo>
                    <a:pt x="3370376" y="2931804"/>
                  </a:lnTo>
                  <a:lnTo>
                    <a:pt x="3343395" y="2934976"/>
                  </a:lnTo>
                  <a:lnTo>
                    <a:pt x="3315146" y="2937197"/>
                  </a:lnTo>
                  <a:lnTo>
                    <a:pt x="3286896" y="2938783"/>
                  </a:lnTo>
                  <a:lnTo>
                    <a:pt x="3258011" y="2940369"/>
                  </a:lnTo>
                  <a:lnTo>
                    <a:pt x="3228491" y="2941321"/>
                  </a:lnTo>
                  <a:lnTo>
                    <a:pt x="3198972" y="2941638"/>
                  </a:lnTo>
                  <a:lnTo>
                    <a:pt x="3168500" y="2941321"/>
                  </a:lnTo>
                  <a:lnTo>
                    <a:pt x="3138663" y="2940369"/>
                  </a:lnTo>
                  <a:lnTo>
                    <a:pt x="3109143" y="2938783"/>
                  </a:lnTo>
                  <a:lnTo>
                    <a:pt x="3080259" y="2936880"/>
                  </a:lnTo>
                  <a:lnTo>
                    <a:pt x="3051374" y="2934659"/>
                  </a:lnTo>
                  <a:lnTo>
                    <a:pt x="3023441" y="2931487"/>
                  </a:lnTo>
                  <a:lnTo>
                    <a:pt x="2996144" y="2927997"/>
                  </a:lnTo>
                  <a:lnTo>
                    <a:pt x="2969481" y="2923873"/>
                  </a:lnTo>
                  <a:lnTo>
                    <a:pt x="2943453" y="2919431"/>
                  </a:lnTo>
                  <a:lnTo>
                    <a:pt x="2917742" y="2914355"/>
                  </a:lnTo>
                  <a:lnTo>
                    <a:pt x="2892984" y="2909280"/>
                  </a:lnTo>
                  <a:lnTo>
                    <a:pt x="2869178" y="2903252"/>
                  </a:lnTo>
                  <a:lnTo>
                    <a:pt x="2846007" y="2897224"/>
                  </a:lnTo>
                  <a:lnTo>
                    <a:pt x="2823470" y="2890880"/>
                  </a:lnTo>
                  <a:lnTo>
                    <a:pt x="2802203" y="2883583"/>
                  </a:lnTo>
                  <a:lnTo>
                    <a:pt x="2781889" y="2876286"/>
                  </a:lnTo>
                  <a:lnTo>
                    <a:pt x="2762527" y="2868673"/>
                  </a:lnTo>
                  <a:lnTo>
                    <a:pt x="2743799" y="2860424"/>
                  </a:lnTo>
                  <a:lnTo>
                    <a:pt x="2726024" y="2852176"/>
                  </a:lnTo>
                  <a:lnTo>
                    <a:pt x="2709518" y="2843611"/>
                  </a:lnTo>
                  <a:lnTo>
                    <a:pt x="2694600" y="2834411"/>
                  </a:lnTo>
                  <a:lnTo>
                    <a:pt x="2679999" y="2824893"/>
                  </a:lnTo>
                  <a:lnTo>
                    <a:pt x="2666985" y="2815376"/>
                  </a:lnTo>
                  <a:lnTo>
                    <a:pt x="2660954" y="2810935"/>
                  </a:lnTo>
                  <a:lnTo>
                    <a:pt x="2655240" y="2805542"/>
                  </a:lnTo>
                  <a:lnTo>
                    <a:pt x="2650162" y="2800466"/>
                  </a:lnTo>
                  <a:lnTo>
                    <a:pt x="2645083" y="2795390"/>
                  </a:lnTo>
                  <a:lnTo>
                    <a:pt x="2639687" y="2790314"/>
                  </a:lnTo>
                  <a:lnTo>
                    <a:pt x="2635561" y="2785238"/>
                  </a:lnTo>
                  <a:lnTo>
                    <a:pt x="2631434" y="2780162"/>
                  </a:lnTo>
                  <a:lnTo>
                    <a:pt x="2627625" y="2774452"/>
                  </a:lnTo>
                  <a:lnTo>
                    <a:pt x="2624134" y="2769376"/>
                  </a:lnTo>
                  <a:lnTo>
                    <a:pt x="2620960" y="2763983"/>
                  </a:lnTo>
                  <a:lnTo>
                    <a:pt x="2618103" y="2758273"/>
                  </a:lnTo>
                  <a:lnTo>
                    <a:pt x="2615881" y="2752880"/>
                  </a:lnTo>
                  <a:lnTo>
                    <a:pt x="2613659" y="2747169"/>
                  </a:lnTo>
                  <a:lnTo>
                    <a:pt x="2612072" y="2741776"/>
                  </a:lnTo>
                  <a:lnTo>
                    <a:pt x="2610485" y="2736383"/>
                  </a:lnTo>
                  <a:lnTo>
                    <a:pt x="2609850" y="2730355"/>
                  </a:lnTo>
                  <a:lnTo>
                    <a:pt x="2609215" y="2724962"/>
                  </a:lnTo>
                  <a:lnTo>
                    <a:pt x="2609215" y="2718935"/>
                  </a:lnTo>
                  <a:lnTo>
                    <a:pt x="2608580" y="2719252"/>
                  </a:lnTo>
                  <a:lnTo>
                    <a:pt x="2608580" y="2573004"/>
                  </a:lnTo>
                  <a:lnTo>
                    <a:pt x="2608263" y="2569197"/>
                  </a:lnTo>
                  <a:lnTo>
                    <a:pt x="2608580" y="2560949"/>
                  </a:lnTo>
                  <a:lnTo>
                    <a:pt x="2609850" y="2552700"/>
                  </a:lnTo>
                  <a:close/>
                  <a:moveTo>
                    <a:pt x="3016148" y="2544763"/>
                  </a:moveTo>
                  <a:lnTo>
                    <a:pt x="3016148" y="2660333"/>
                  </a:lnTo>
                  <a:lnTo>
                    <a:pt x="3035827" y="2662556"/>
                  </a:lnTo>
                  <a:lnTo>
                    <a:pt x="3056142" y="2665096"/>
                  </a:lnTo>
                  <a:lnTo>
                    <a:pt x="3076456" y="2667318"/>
                  </a:lnTo>
                  <a:lnTo>
                    <a:pt x="3097406" y="2669223"/>
                  </a:lnTo>
                  <a:lnTo>
                    <a:pt x="3097406" y="2553971"/>
                  </a:lnTo>
                  <a:lnTo>
                    <a:pt x="3076456" y="2552066"/>
                  </a:lnTo>
                  <a:lnTo>
                    <a:pt x="3056142" y="2549843"/>
                  </a:lnTo>
                  <a:lnTo>
                    <a:pt x="3035827" y="2547303"/>
                  </a:lnTo>
                  <a:lnTo>
                    <a:pt x="3016148" y="2544763"/>
                  </a:lnTo>
                  <a:close/>
                  <a:moveTo>
                    <a:pt x="1938656" y="2540386"/>
                  </a:moveTo>
                  <a:lnTo>
                    <a:pt x="1936433" y="2540705"/>
                  </a:lnTo>
                  <a:lnTo>
                    <a:pt x="1933576" y="2540705"/>
                  </a:lnTo>
                  <a:lnTo>
                    <a:pt x="1931036" y="2541342"/>
                  </a:lnTo>
                  <a:lnTo>
                    <a:pt x="1929130" y="2542299"/>
                  </a:lnTo>
                  <a:lnTo>
                    <a:pt x="1927543" y="2542936"/>
                  </a:lnTo>
                  <a:lnTo>
                    <a:pt x="1926273" y="2543892"/>
                  </a:lnTo>
                  <a:lnTo>
                    <a:pt x="1925638" y="2545167"/>
                  </a:lnTo>
                  <a:lnTo>
                    <a:pt x="1925320" y="2546123"/>
                  </a:lnTo>
                  <a:lnTo>
                    <a:pt x="1925320" y="2565247"/>
                  </a:lnTo>
                  <a:lnTo>
                    <a:pt x="1910398" y="2566522"/>
                  </a:lnTo>
                  <a:lnTo>
                    <a:pt x="1895158" y="2568116"/>
                  </a:lnTo>
                  <a:lnTo>
                    <a:pt x="1881188" y="2570028"/>
                  </a:lnTo>
                  <a:lnTo>
                    <a:pt x="1867218" y="2572897"/>
                  </a:lnTo>
                  <a:lnTo>
                    <a:pt x="1853883" y="2575447"/>
                  </a:lnTo>
                  <a:lnTo>
                    <a:pt x="1841183" y="2578634"/>
                  </a:lnTo>
                  <a:lnTo>
                    <a:pt x="1829436" y="2582778"/>
                  </a:lnTo>
                  <a:lnTo>
                    <a:pt x="1818323" y="2586602"/>
                  </a:lnTo>
                  <a:lnTo>
                    <a:pt x="1810703" y="2590108"/>
                  </a:lnTo>
                  <a:lnTo>
                    <a:pt x="1803718" y="2594252"/>
                  </a:lnTo>
                  <a:lnTo>
                    <a:pt x="1797368" y="2598077"/>
                  </a:lnTo>
                  <a:lnTo>
                    <a:pt x="1791970" y="2601902"/>
                  </a:lnTo>
                  <a:lnTo>
                    <a:pt x="1787208" y="2606045"/>
                  </a:lnTo>
                  <a:lnTo>
                    <a:pt x="1783398" y="2610507"/>
                  </a:lnTo>
                  <a:lnTo>
                    <a:pt x="1780223" y="2614651"/>
                  </a:lnTo>
                  <a:lnTo>
                    <a:pt x="1777683" y="2619113"/>
                  </a:lnTo>
                  <a:lnTo>
                    <a:pt x="1776096" y="2623894"/>
                  </a:lnTo>
                  <a:lnTo>
                    <a:pt x="1775460" y="2628038"/>
                  </a:lnTo>
                  <a:lnTo>
                    <a:pt x="1775460" y="2632500"/>
                  </a:lnTo>
                  <a:lnTo>
                    <a:pt x="1776096" y="2637281"/>
                  </a:lnTo>
                  <a:lnTo>
                    <a:pt x="1777683" y="2641743"/>
                  </a:lnTo>
                  <a:lnTo>
                    <a:pt x="1780223" y="2645887"/>
                  </a:lnTo>
                  <a:lnTo>
                    <a:pt x="1783716" y="2650349"/>
                  </a:lnTo>
                  <a:lnTo>
                    <a:pt x="1787526" y="2654811"/>
                  </a:lnTo>
                  <a:lnTo>
                    <a:pt x="1792288" y="2658317"/>
                  </a:lnTo>
                  <a:lnTo>
                    <a:pt x="1797368" y="2661823"/>
                  </a:lnTo>
                  <a:lnTo>
                    <a:pt x="1803400" y="2665329"/>
                  </a:lnTo>
                  <a:lnTo>
                    <a:pt x="1809750" y="2668517"/>
                  </a:lnTo>
                  <a:lnTo>
                    <a:pt x="1816736" y="2671704"/>
                  </a:lnTo>
                  <a:lnTo>
                    <a:pt x="1824356" y="2674573"/>
                  </a:lnTo>
                  <a:lnTo>
                    <a:pt x="1832610" y="2677441"/>
                  </a:lnTo>
                  <a:lnTo>
                    <a:pt x="1840866" y="2679354"/>
                  </a:lnTo>
                  <a:lnTo>
                    <a:pt x="1872933" y="2686047"/>
                  </a:lnTo>
                  <a:lnTo>
                    <a:pt x="1925320" y="2696565"/>
                  </a:lnTo>
                  <a:lnTo>
                    <a:pt x="1925320" y="2778798"/>
                  </a:lnTo>
                  <a:lnTo>
                    <a:pt x="1911668" y="2777204"/>
                  </a:lnTo>
                  <a:lnTo>
                    <a:pt x="1899603" y="2774973"/>
                  </a:lnTo>
                  <a:lnTo>
                    <a:pt x="1885316" y="2772742"/>
                  </a:lnTo>
                  <a:lnTo>
                    <a:pt x="1870393" y="2769236"/>
                  </a:lnTo>
                  <a:lnTo>
                    <a:pt x="1856740" y="2765093"/>
                  </a:lnTo>
                  <a:lnTo>
                    <a:pt x="1844676" y="2760949"/>
                  </a:lnTo>
                  <a:lnTo>
                    <a:pt x="1841183" y="2759674"/>
                  </a:lnTo>
                  <a:lnTo>
                    <a:pt x="1838008" y="2758399"/>
                  </a:lnTo>
                  <a:lnTo>
                    <a:pt x="1835786" y="2757443"/>
                  </a:lnTo>
                  <a:lnTo>
                    <a:pt x="1835150" y="2756805"/>
                  </a:lnTo>
                  <a:lnTo>
                    <a:pt x="1831658" y="2754893"/>
                  </a:lnTo>
                  <a:lnTo>
                    <a:pt x="1829753" y="2753618"/>
                  </a:lnTo>
                  <a:lnTo>
                    <a:pt x="1827848" y="2752662"/>
                  </a:lnTo>
                  <a:lnTo>
                    <a:pt x="1822768" y="2751387"/>
                  </a:lnTo>
                  <a:lnTo>
                    <a:pt x="1817688" y="2750431"/>
                  </a:lnTo>
                  <a:lnTo>
                    <a:pt x="1811656" y="2750112"/>
                  </a:lnTo>
                  <a:lnTo>
                    <a:pt x="1805623" y="2751068"/>
                  </a:lnTo>
                  <a:lnTo>
                    <a:pt x="1799908" y="2751706"/>
                  </a:lnTo>
                  <a:lnTo>
                    <a:pt x="1793876" y="2752981"/>
                  </a:lnTo>
                  <a:lnTo>
                    <a:pt x="1787843" y="2754893"/>
                  </a:lnTo>
                  <a:lnTo>
                    <a:pt x="1782763" y="2756805"/>
                  </a:lnTo>
                  <a:lnTo>
                    <a:pt x="1778636" y="2759355"/>
                  </a:lnTo>
                  <a:lnTo>
                    <a:pt x="1774508" y="2761586"/>
                  </a:lnTo>
                  <a:lnTo>
                    <a:pt x="1771650" y="2764455"/>
                  </a:lnTo>
                  <a:lnTo>
                    <a:pt x="1770698" y="2765730"/>
                  </a:lnTo>
                  <a:lnTo>
                    <a:pt x="1769746" y="2766686"/>
                  </a:lnTo>
                  <a:lnTo>
                    <a:pt x="1769428" y="2767961"/>
                  </a:lnTo>
                  <a:lnTo>
                    <a:pt x="1769428" y="2769555"/>
                  </a:lnTo>
                  <a:lnTo>
                    <a:pt x="1769428" y="2770830"/>
                  </a:lnTo>
                  <a:lnTo>
                    <a:pt x="1770380" y="2772105"/>
                  </a:lnTo>
                  <a:lnTo>
                    <a:pt x="1771016" y="2773061"/>
                  </a:lnTo>
                  <a:lnTo>
                    <a:pt x="1772603" y="2774336"/>
                  </a:lnTo>
                  <a:lnTo>
                    <a:pt x="1778000" y="2777842"/>
                  </a:lnTo>
                  <a:lnTo>
                    <a:pt x="1784668" y="2781348"/>
                  </a:lnTo>
                  <a:lnTo>
                    <a:pt x="1791970" y="2784535"/>
                  </a:lnTo>
                  <a:lnTo>
                    <a:pt x="1799273" y="2787723"/>
                  </a:lnTo>
                  <a:lnTo>
                    <a:pt x="1807846" y="2790591"/>
                  </a:lnTo>
                  <a:lnTo>
                    <a:pt x="1816418" y="2792822"/>
                  </a:lnTo>
                  <a:lnTo>
                    <a:pt x="1825943" y="2795691"/>
                  </a:lnTo>
                  <a:lnTo>
                    <a:pt x="1835786" y="2797603"/>
                  </a:lnTo>
                  <a:lnTo>
                    <a:pt x="1845946" y="2799516"/>
                  </a:lnTo>
                  <a:lnTo>
                    <a:pt x="1856740" y="2801747"/>
                  </a:lnTo>
                  <a:lnTo>
                    <a:pt x="1878648" y="2804934"/>
                  </a:lnTo>
                  <a:lnTo>
                    <a:pt x="1901508" y="2806846"/>
                  </a:lnTo>
                  <a:lnTo>
                    <a:pt x="1925320" y="2808440"/>
                  </a:lnTo>
                  <a:lnTo>
                    <a:pt x="1925320" y="2827245"/>
                  </a:lnTo>
                  <a:lnTo>
                    <a:pt x="1925638" y="2828520"/>
                  </a:lnTo>
                  <a:lnTo>
                    <a:pt x="1926273" y="2829476"/>
                  </a:lnTo>
                  <a:lnTo>
                    <a:pt x="1927543" y="2830433"/>
                  </a:lnTo>
                  <a:lnTo>
                    <a:pt x="1929130" y="2831389"/>
                  </a:lnTo>
                  <a:lnTo>
                    <a:pt x="1931036" y="2832026"/>
                  </a:lnTo>
                  <a:lnTo>
                    <a:pt x="1933576" y="2832664"/>
                  </a:lnTo>
                  <a:lnTo>
                    <a:pt x="1938656" y="2832982"/>
                  </a:lnTo>
                  <a:lnTo>
                    <a:pt x="1985328" y="2832982"/>
                  </a:lnTo>
                  <a:lnTo>
                    <a:pt x="1990726" y="2832664"/>
                  </a:lnTo>
                  <a:lnTo>
                    <a:pt x="1992630" y="2832026"/>
                  </a:lnTo>
                  <a:lnTo>
                    <a:pt x="1995170" y="2831389"/>
                  </a:lnTo>
                  <a:lnTo>
                    <a:pt x="1996758" y="2830433"/>
                  </a:lnTo>
                  <a:lnTo>
                    <a:pt x="1997710" y="2829476"/>
                  </a:lnTo>
                  <a:lnTo>
                    <a:pt x="1998663" y="2828520"/>
                  </a:lnTo>
                  <a:lnTo>
                    <a:pt x="1998980" y="2827245"/>
                  </a:lnTo>
                  <a:lnTo>
                    <a:pt x="1998980" y="2808121"/>
                  </a:lnTo>
                  <a:lnTo>
                    <a:pt x="2013586" y="2806846"/>
                  </a:lnTo>
                  <a:lnTo>
                    <a:pt x="2027873" y="2805572"/>
                  </a:lnTo>
                  <a:lnTo>
                    <a:pt x="2041526" y="2803978"/>
                  </a:lnTo>
                  <a:lnTo>
                    <a:pt x="2054543" y="2801747"/>
                  </a:lnTo>
                  <a:lnTo>
                    <a:pt x="2067243" y="2799197"/>
                  </a:lnTo>
                  <a:lnTo>
                    <a:pt x="2078673" y="2796966"/>
                  </a:lnTo>
                  <a:lnTo>
                    <a:pt x="2089786" y="2793778"/>
                  </a:lnTo>
                  <a:lnTo>
                    <a:pt x="2099310" y="2790272"/>
                  </a:lnTo>
                  <a:lnTo>
                    <a:pt x="2106930" y="2787085"/>
                  </a:lnTo>
                  <a:lnTo>
                    <a:pt x="2114233" y="2783898"/>
                  </a:lnTo>
                  <a:lnTo>
                    <a:pt x="2120900" y="2779754"/>
                  </a:lnTo>
                  <a:lnTo>
                    <a:pt x="2126933" y="2776248"/>
                  </a:lnTo>
                  <a:lnTo>
                    <a:pt x="2132013" y="2772423"/>
                  </a:lnTo>
                  <a:lnTo>
                    <a:pt x="2136776" y="2768280"/>
                  </a:lnTo>
                  <a:lnTo>
                    <a:pt x="2140586" y="2764136"/>
                  </a:lnTo>
                  <a:lnTo>
                    <a:pt x="2143760" y="2759674"/>
                  </a:lnTo>
                  <a:lnTo>
                    <a:pt x="2145983" y="2755212"/>
                  </a:lnTo>
                  <a:lnTo>
                    <a:pt x="2147570" y="2751068"/>
                  </a:lnTo>
                  <a:lnTo>
                    <a:pt x="2148840" y="2746606"/>
                  </a:lnTo>
                  <a:lnTo>
                    <a:pt x="2149158" y="2742144"/>
                  </a:lnTo>
                  <a:lnTo>
                    <a:pt x="2148523" y="2737363"/>
                  </a:lnTo>
                  <a:lnTo>
                    <a:pt x="2147253" y="2733219"/>
                  </a:lnTo>
                  <a:lnTo>
                    <a:pt x="2145030" y="2728757"/>
                  </a:lnTo>
                  <a:lnTo>
                    <a:pt x="2141856" y="2723976"/>
                  </a:lnTo>
                  <a:lnTo>
                    <a:pt x="2140268" y="2721745"/>
                  </a:lnTo>
                  <a:lnTo>
                    <a:pt x="2137728" y="2719833"/>
                  </a:lnTo>
                  <a:lnTo>
                    <a:pt x="2132648" y="2715370"/>
                  </a:lnTo>
                  <a:lnTo>
                    <a:pt x="2126298" y="2711227"/>
                  </a:lnTo>
                  <a:lnTo>
                    <a:pt x="2119630" y="2707721"/>
                  </a:lnTo>
                  <a:lnTo>
                    <a:pt x="2111693" y="2704215"/>
                  </a:lnTo>
                  <a:lnTo>
                    <a:pt x="2103438" y="2701027"/>
                  </a:lnTo>
                  <a:lnTo>
                    <a:pt x="2094548" y="2697840"/>
                  </a:lnTo>
                  <a:lnTo>
                    <a:pt x="2084706" y="2694653"/>
                  </a:lnTo>
                  <a:lnTo>
                    <a:pt x="2074863" y="2692103"/>
                  </a:lnTo>
                  <a:lnTo>
                    <a:pt x="2064068" y="2689553"/>
                  </a:lnTo>
                  <a:lnTo>
                    <a:pt x="2042796" y="2684772"/>
                  </a:lnTo>
                  <a:lnTo>
                    <a:pt x="2020570" y="2680310"/>
                  </a:lnTo>
                  <a:lnTo>
                    <a:pt x="1998980" y="2676485"/>
                  </a:lnTo>
                  <a:lnTo>
                    <a:pt x="1998980" y="2594571"/>
                  </a:lnTo>
                  <a:lnTo>
                    <a:pt x="2018030" y="2596802"/>
                  </a:lnTo>
                  <a:lnTo>
                    <a:pt x="2025016" y="2598077"/>
                  </a:lnTo>
                  <a:lnTo>
                    <a:pt x="2032000" y="2599670"/>
                  </a:lnTo>
                  <a:lnTo>
                    <a:pt x="2047240" y="2603495"/>
                  </a:lnTo>
                  <a:lnTo>
                    <a:pt x="2061846" y="2607958"/>
                  </a:lnTo>
                  <a:lnTo>
                    <a:pt x="2073593" y="2612420"/>
                  </a:lnTo>
                  <a:lnTo>
                    <a:pt x="2080260" y="2614970"/>
                  </a:lnTo>
                  <a:lnTo>
                    <a:pt x="2082483" y="2616245"/>
                  </a:lnTo>
                  <a:lnTo>
                    <a:pt x="2083118" y="2616245"/>
                  </a:lnTo>
                  <a:lnTo>
                    <a:pt x="2086610" y="2618794"/>
                  </a:lnTo>
                  <a:lnTo>
                    <a:pt x="2088516" y="2619751"/>
                  </a:lnTo>
                  <a:lnTo>
                    <a:pt x="2090420" y="2621026"/>
                  </a:lnTo>
                  <a:lnTo>
                    <a:pt x="2095183" y="2622300"/>
                  </a:lnTo>
                  <a:lnTo>
                    <a:pt x="2100898" y="2622938"/>
                  </a:lnTo>
                  <a:lnTo>
                    <a:pt x="2106613" y="2622938"/>
                  </a:lnTo>
                  <a:lnTo>
                    <a:pt x="2112646" y="2622619"/>
                  </a:lnTo>
                  <a:lnTo>
                    <a:pt x="2118360" y="2621982"/>
                  </a:lnTo>
                  <a:lnTo>
                    <a:pt x="2124393" y="2620388"/>
                  </a:lnTo>
                  <a:lnTo>
                    <a:pt x="2129790" y="2618794"/>
                  </a:lnTo>
                  <a:lnTo>
                    <a:pt x="2135188" y="2616563"/>
                  </a:lnTo>
                  <a:lnTo>
                    <a:pt x="2139633" y="2614332"/>
                  </a:lnTo>
                  <a:lnTo>
                    <a:pt x="2143760" y="2612101"/>
                  </a:lnTo>
                  <a:lnTo>
                    <a:pt x="2146618" y="2609232"/>
                  </a:lnTo>
                  <a:lnTo>
                    <a:pt x="2147570" y="2607958"/>
                  </a:lnTo>
                  <a:lnTo>
                    <a:pt x="2148523" y="2606683"/>
                  </a:lnTo>
                  <a:lnTo>
                    <a:pt x="2148840" y="2605089"/>
                  </a:lnTo>
                  <a:lnTo>
                    <a:pt x="2148840" y="2604133"/>
                  </a:lnTo>
                  <a:lnTo>
                    <a:pt x="2148523" y="2602858"/>
                  </a:lnTo>
                  <a:lnTo>
                    <a:pt x="2148206" y="2601583"/>
                  </a:lnTo>
                  <a:lnTo>
                    <a:pt x="2146936" y="2600627"/>
                  </a:lnTo>
                  <a:lnTo>
                    <a:pt x="2145666" y="2599352"/>
                  </a:lnTo>
                  <a:lnTo>
                    <a:pt x="2141220" y="2596483"/>
                  </a:lnTo>
                  <a:lnTo>
                    <a:pt x="2136776" y="2593615"/>
                  </a:lnTo>
                  <a:lnTo>
                    <a:pt x="2131060" y="2591383"/>
                  </a:lnTo>
                  <a:lnTo>
                    <a:pt x="2125663" y="2588515"/>
                  </a:lnTo>
                  <a:lnTo>
                    <a:pt x="2112646" y="2583734"/>
                  </a:lnTo>
                  <a:lnTo>
                    <a:pt x="2098358" y="2579590"/>
                  </a:lnTo>
                  <a:lnTo>
                    <a:pt x="2083436" y="2575766"/>
                  </a:lnTo>
                  <a:lnTo>
                    <a:pt x="2067878" y="2572259"/>
                  </a:lnTo>
                  <a:lnTo>
                    <a:pt x="2052638" y="2569710"/>
                  </a:lnTo>
                  <a:lnTo>
                    <a:pt x="2038033" y="2567479"/>
                  </a:lnTo>
                  <a:lnTo>
                    <a:pt x="2018666" y="2565566"/>
                  </a:lnTo>
                  <a:lnTo>
                    <a:pt x="1998980" y="2564291"/>
                  </a:lnTo>
                  <a:lnTo>
                    <a:pt x="1998980" y="2546123"/>
                  </a:lnTo>
                  <a:lnTo>
                    <a:pt x="1998663" y="2545167"/>
                  </a:lnTo>
                  <a:lnTo>
                    <a:pt x="1997710" y="2543892"/>
                  </a:lnTo>
                  <a:lnTo>
                    <a:pt x="1996758" y="2542936"/>
                  </a:lnTo>
                  <a:lnTo>
                    <a:pt x="1995170" y="2542299"/>
                  </a:lnTo>
                  <a:lnTo>
                    <a:pt x="1992630" y="2541342"/>
                  </a:lnTo>
                  <a:lnTo>
                    <a:pt x="1990726" y="2540705"/>
                  </a:lnTo>
                  <a:lnTo>
                    <a:pt x="1987868" y="2540705"/>
                  </a:lnTo>
                  <a:lnTo>
                    <a:pt x="1985328" y="2540386"/>
                  </a:lnTo>
                  <a:lnTo>
                    <a:pt x="1938656" y="2540386"/>
                  </a:lnTo>
                  <a:close/>
                  <a:moveTo>
                    <a:pt x="1959293" y="2522537"/>
                  </a:moveTo>
                  <a:lnTo>
                    <a:pt x="1982788" y="2522856"/>
                  </a:lnTo>
                  <a:lnTo>
                    <a:pt x="2005966" y="2523493"/>
                  </a:lnTo>
                  <a:lnTo>
                    <a:pt x="2028826" y="2524450"/>
                  </a:lnTo>
                  <a:lnTo>
                    <a:pt x="2051368" y="2526043"/>
                  </a:lnTo>
                  <a:lnTo>
                    <a:pt x="2073910" y="2527637"/>
                  </a:lnTo>
                  <a:lnTo>
                    <a:pt x="2095500" y="2529868"/>
                  </a:lnTo>
                  <a:lnTo>
                    <a:pt x="2116773" y="2532737"/>
                  </a:lnTo>
                  <a:lnTo>
                    <a:pt x="2137728" y="2535605"/>
                  </a:lnTo>
                  <a:lnTo>
                    <a:pt x="2158048" y="2538793"/>
                  </a:lnTo>
                  <a:lnTo>
                    <a:pt x="2177733" y="2542299"/>
                  </a:lnTo>
                  <a:lnTo>
                    <a:pt x="2197100" y="2546123"/>
                  </a:lnTo>
                  <a:lnTo>
                    <a:pt x="2215516" y="2550586"/>
                  </a:lnTo>
                  <a:lnTo>
                    <a:pt x="2233613" y="2555367"/>
                  </a:lnTo>
                  <a:lnTo>
                    <a:pt x="2251076" y="2560148"/>
                  </a:lnTo>
                  <a:lnTo>
                    <a:pt x="2267586" y="2565247"/>
                  </a:lnTo>
                  <a:lnTo>
                    <a:pt x="2283778" y="2570666"/>
                  </a:lnTo>
                  <a:lnTo>
                    <a:pt x="2298700" y="2576403"/>
                  </a:lnTo>
                  <a:lnTo>
                    <a:pt x="2313306" y="2582140"/>
                  </a:lnTo>
                  <a:lnTo>
                    <a:pt x="2326640" y="2588515"/>
                  </a:lnTo>
                  <a:lnTo>
                    <a:pt x="2339658" y="2594889"/>
                  </a:lnTo>
                  <a:lnTo>
                    <a:pt x="2351723" y="2601583"/>
                  </a:lnTo>
                  <a:lnTo>
                    <a:pt x="2362518" y="2608914"/>
                  </a:lnTo>
                  <a:lnTo>
                    <a:pt x="2372996" y="2615607"/>
                  </a:lnTo>
                  <a:lnTo>
                    <a:pt x="2381886" y="2622938"/>
                  </a:lnTo>
                  <a:lnTo>
                    <a:pt x="2390140" y="2630587"/>
                  </a:lnTo>
                  <a:lnTo>
                    <a:pt x="2397443" y="2638237"/>
                  </a:lnTo>
                  <a:lnTo>
                    <a:pt x="2403793" y="2645568"/>
                  </a:lnTo>
                  <a:lnTo>
                    <a:pt x="2406016" y="2649711"/>
                  </a:lnTo>
                  <a:lnTo>
                    <a:pt x="2408873" y="2653855"/>
                  </a:lnTo>
                  <a:lnTo>
                    <a:pt x="2410778" y="2657998"/>
                  </a:lnTo>
                  <a:lnTo>
                    <a:pt x="2412683" y="2661823"/>
                  </a:lnTo>
                  <a:lnTo>
                    <a:pt x="2414270" y="2665967"/>
                  </a:lnTo>
                  <a:lnTo>
                    <a:pt x="2415540" y="2670110"/>
                  </a:lnTo>
                  <a:lnTo>
                    <a:pt x="2416810" y="2674254"/>
                  </a:lnTo>
                  <a:lnTo>
                    <a:pt x="2417446" y="2678397"/>
                  </a:lnTo>
                  <a:lnTo>
                    <a:pt x="2417763" y="2682541"/>
                  </a:lnTo>
                  <a:lnTo>
                    <a:pt x="2417763" y="2686684"/>
                  </a:lnTo>
                  <a:lnTo>
                    <a:pt x="2417763" y="2691147"/>
                  </a:lnTo>
                  <a:lnTo>
                    <a:pt x="2417446" y="2694971"/>
                  </a:lnTo>
                  <a:lnTo>
                    <a:pt x="2416810" y="2699434"/>
                  </a:lnTo>
                  <a:lnTo>
                    <a:pt x="2415540" y="2703896"/>
                  </a:lnTo>
                  <a:lnTo>
                    <a:pt x="2414270" y="2707721"/>
                  </a:lnTo>
                  <a:lnTo>
                    <a:pt x="2412683" y="2711864"/>
                  </a:lnTo>
                  <a:lnTo>
                    <a:pt x="2410778" y="2716008"/>
                  </a:lnTo>
                  <a:lnTo>
                    <a:pt x="2408873" y="2720151"/>
                  </a:lnTo>
                  <a:lnTo>
                    <a:pt x="2406016" y="2723976"/>
                  </a:lnTo>
                  <a:lnTo>
                    <a:pt x="2403793" y="2728120"/>
                  </a:lnTo>
                  <a:lnTo>
                    <a:pt x="2397443" y="2735769"/>
                  </a:lnTo>
                  <a:lnTo>
                    <a:pt x="2390140" y="2743419"/>
                  </a:lnTo>
                  <a:lnTo>
                    <a:pt x="2381886" y="2751068"/>
                  </a:lnTo>
                  <a:lnTo>
                    <a:pt x="2372996" y="2758080"/>
                  </a:lnTo>
                  <a:lnTo>
                    <a:pt x="2362518" y="2765093"/>
                  </a:lnTo>
                  <a:lnTo>
                    <a:pt x="2351723" y="2772105"/>
                  </a:lnTo>
                  <a:lnTo>
                    <a:pt x="2339658" y="2778798"/>
                  </a:lnTo>
                  <a:lnTo>
                    <a:pt x="2326640" y="2785173"/>
                  </a:lnTo>
                  <a:lnTo>
                    <a:pt x="2313306" y="2791229"/>
                  </a:lnTo>
                  <a:lnTo>
                    <a:pt x="2298700" y="2797284"/>
                  </a:lnTo>
                  <a:lnTo>
                    <a:pt x="2283778" y="2803340"/>
                  </a:lnTo>
                  <a:lnTo>
                    <a:pt x="2267586" y="2808440"/>
                  </a:lnTo>
                  <a:lnTo>
                    <a:pt x="2251076" y="2813540"/>
                  </a:lnTo>
                  <a:lnTo>
                    <a:pt x="2233613" y="2818640"/>
                  </a:lnTo>
                  <a:lnTo>
                    <a:pt x="2215516" y="2823102"/>
                  </a:lnTo>
                  <a:lnTo>
                    <a:pt x="2197100" y="2827245"/>
                  </a:lnTo>
                  <a:lnTo>
                    <a:pt x="2177733" y="2831389"/>
                  </a:lnTo>
                  <a:lnTo>
                    <a:pt x="2158048" y="2834895"/>
                  </a:lnTo>
                  <a:lnTo>
                    <a:pt x="2137728" y="2838401"/>
                  </a:lnTo>
                  <a:lnTo>
                    <a:pt x="2116773" y="2841270"/>
                  </a:lnTo>
                  <a:lnTo>
                    <a:pt x="2095500" y="2844138"/>
                  </a:lnTo>
                  <a:lnTo>
                    <a:pt x="2073910" y="2846051"/>
                  </a:lnTo>
                  <a:lnTo>
                    <a:pt x="2051368" y="2847963"/>
                  </a:lnTo>
                  <a:lnTo>
                    <a:pt x="2028826" y="2849238"/>
                  </a:lnTo>
                  <a:lnTo>
                    <a:pt x="2005966" y="2850513"/>
                  </a:lnTo>
                  <a:lnTo>
                    <a:pt x="1982788" y="2851150"/>
                  </a:lnTo>
                  <a:lnTo>
                    <a:pt x="1959293" y="2851150"/>
                  </a:lnTo>
                  <a:lnTo>
                    <a:pt x="1935480" y="2851150"/>
                  </a:lnTo>
                  <a:lnTo>
                    <a:pt x="1912303" y="2850513"/>
                  </a:lnTo>
                  <a:lnTo>
                    <a:pt x="1889443" y="2849238"/>
                  </a:lnTo>
                  <a:lnTo>
                    <a:pt x="1866900" y="2847963"/>
                  </a:lnTo>
                  <a:lnTo>
                    <a:pt x="1844358" y="2846051"/>
                  </a:lnTo>
                  <a:lnTo>
                    <a:pt x="1822768" y="2844138"/>
                  </a:lnTo>
                  <a:lnTo>
                    <a:pt x="1801496" y="2841270"/>
                  </a:lnTo>
                  <a:lnTo>
                    <a:pt x="1780540" y="2838401"/>
                  </a:lnTo>
                  <a:lnTo>
                    <a:pt x="1760220" y="2834895"/>
                  </a:lnTo>
                  <a:lnTo>
                    <a:pt x="1740536" y="2831389"/>
                  </a:lnTo>
                  <a:lnTo>
                    <a:pt x="1721168" y="2827245"/>
                  </a:lnTo>
                  <a:lnTo>
                    <a:pt x="1702753" y="2823102"/>
                  </a:lnTo>
                  <a:lnTo>
                    <a:pt x="1684656" y="2818640"/>
                  </a:lnTo>
                  <a:lnTo>
                    <a:pt x="1667193" y="2813540"/>
                  </a:lnTo>
                  <a:lnTo>
                    <a:pt x="1650683" y="2808440"/>
                  </a:lnTo>
                  <a:lnTo>
                    <a:pt x="1634490" y="2803340"/>
                  </a:lnTo>
                  <a:lnTo>
                    <a:pt x="1619568" y="2797284"/>
                  </a:lnTo>
                  <a:lnTo>
                    <a:pt x="1604963" y="2791229"/>
                  </a:lnTo>
                  <a:lnTo>
                    <a:pt x="1591628" y="2785173"/>
                  </a:lnTo>
                  <a:lnTo>
                    <a:pt x="1578610" y="2778798"/>
                  </a:lnTo>
                  <a:lnTo>
                    <a:pt x="1566863" y="2772105"/>
                  </a:lnTo>
                  <a:lnTo>
                    <a:pt x="1555750" y="2765093"/>
                  </a:lnTo>
                  <a:lnTo>
                    <a:pt x="1545273" y="2758080"/>
                  </a:lnTo>
                  <a:lnTo>
                    <a:pt x="1536383" y="2751068"/>
                  </a:lnTo>
                  <a:lnTo>
                    <a:pt x="1528128" y="2743419"/>
                  </a:lnTo>
                  <a:lnTo>
                    <a:pt x="1520826" y="2735769"/>
                  </a:lnTo>
                  <a:lnTo>
                    <a:pt x="1514793" y="2728120"/>
                  </a:lnTo>
                  <a:lnTo>
                    <a:pt x="1511936" y="2723976"/>
                  </a:lnTo>
                  <a:lnTo>
                    <a:pt x="1509396" y="2720151"/>
                  </a:lnTo>
                  <a:lnTo>
                    <a:pt x="1507490" y="2716008"/>
                  </a:lnTo>
                  <a:lnTo>
                    <a:pt x="1505586" y="2711864"/>
                  </a:lnTo>
                  <a:lnTo>
                    <a:pt x="1503998" y="2707721"/>
                  </a:lnTo>
                  <a:lnTo>
                    <a:pt x="1502410" y="2703896"/>
                  </a:lnTo>
                  <a:lnTo>
                    <a:pt x="1501776" y="2699434"/>
                  </a:lnTo>
                  <a:lnTo>
                    <a:pt x="1500823" y="2694971"/>
                  </a:lnTo>
                  <a:lnTo>
                    <a:pt x="1500506" y="2691147"/>
                  </a:lnTo>
                  <a:lnTo>
                    <a:pt x="1500188" y="2686684"/>
                  </a:lnTo>
                  <a:lnTo>
                    <a:pt x="1500506" y="2682541"/>
                  </a:lnTo>
                  <a:lnTo>
                    <a:pt x="1500823" y="2678397"/>
                  </a:lnTo>
                  <a:lnTo>
                    <a:pt x="1501776" y="2674254"/>
                  </a:lnTo>
                  <a:lnTo>
                    <a:pt x="1502410" y="2670110"/>
                  </a:lnTo>
                  <a:lnTo>
                    <a:pt x="1503998" y="2665967"/>
                  </a:lnTo>
                  <a:lnTo>
                    <a:pt x="1505586" y="2661823"/>
                  </a:lnTo>
                  <a:lnTo>
                    <a:pt x="1507490" y="2657998"/>
                  </a:lnTo>
                  <a:lnTo>
                    <a:pt x="1509396" y="2653855"/>
                  </a:lnTo>
                  <a:lnTo>
                    <a:pt x="1511936" y="2649711"/>
                  </a:lnTo>
                  <a:lnTo>
                    <a:pt x="1514793" y="2645568"/>
                  </a:lnTo>
                  <a:lnTo>
                    <a:pt x="1520826" y="2638237"/>
                  </a:lnTo>
                  <a:lnTo>
                    <a:pt x="1528128" y="2630587"/>
                  </a:lnTo>
                  <a:lnTo>
                    <a:pt x="1536383" y="2622938"/>
                  </a:lnTo>
                  <a:lnTo>
                    <a:pt x="1545273" y="2615607"/>
                  </a:lnTo>
                  <a:lnTo>
                    <a:pt x="1555750" y="2608914"/>
                  </a:lnTo>
                  <a:lnTo>
                    <a:pt x="1566863" y="2601583"/>
                  </a:lnTo>
                  <a:lnTo>
                    <a:pt x="1578610" y="2594889"/>
                  </a:lnTo>
                  <a:lnTo>
                    <a:pt x="1591628" y="2588515"/>
                  </a:lnTo>
                  <a:lnTo>
                    <a:pt x="1604963" y="2582140"/>
                  </a:lnTo>
                  <a:lnTo>
                    <a:pt x="1619568" y="2576403"/>
                  </a:lnTo>
                  <a:lnTo>
                    <a:pt x="1634490" y="2570666"/>
                  </a:lnTo>
                  <a:lnTo>
                    <a:pt x="1650683" y="2565247"/>
                  </a:lnTo>
                  <a:lnTo>
                    <a:pt x="1667193" y="2560148"/>
                  </a:lnTo>
                  <a:lnTo>
                    <a:pt x="1684656" y="2555367"/>
                  </a:lnTo>
                  <a:lnTo>
                    <a:pt x="1702753" y="2550586"/>
                  </a:lnTo>
                  <a:lnTo>
                    <a:pt x="1721168" y="2546123"/>
                  </a:lnTo>
                  <a:lnTo>
                    <a:pt x="1740536" y="2542299"/>
                  </a:lnTo>
                  <a:lnTo>
                    <a:pt x="1760220" y="2538793"/>
                  </a:lnTo>
                  <a:lnTo>
                    <a:pt x="1780540" y="2535605"/>
                  </a:lnTo>
                  <a:lnTo>
                    <a:pt x="1801496" y="2532737"/>
                  </a:lnTo>
                  <a:lnTo>
                    <a:pt x="1822768" y="2529868"/>
                  </a:lnTo>
                  <a:lnTo>
                    <a:pt x="1844358" y="2527637"/>
                  </a:lnTo>
                  <a:lnTo>
                    <a:pt x="1866900" y="2526043"/>
                  </a:lnTo>
                  <a:lnTo>
                    <a:pt x="1889443" y="2524450"/>
                  </a:lnTo>
                  <a:lnTo>
                    <a:pt x="1912303" y="2523493"/>
                  </a:lnTo>
                  <a:lnTo>
                    <a:pt x="1935480" y="2522856"/>
                  </a:lnTo>
                  <a:lnTo>
                    <a:pt x="1959293" y="2522537"/>
                  </a:lnTo>
                  <a:close/>
                  <a:moveTo>
                    <a:pt x="2854584" y="2507933"/>
                  </a:moveTo>
                  <a:lnTo>
                    <a:pt x="2854584" y="2625091"/>
                  </a:lnTo>
                  <a:lnTo>
                    <a:pt x="2873946" y="2630488"/>
                  </a:lnTo>
                  <a:lnTo>
                    <a:pt x="2893626" y="2636203"/>
                  </a:lnTo>
                  <a:lnTo>
                    <a:pt x="2914258" y="2640966"/>
                  </a:lnTo>
                  <a:lnTo>
                    <a:pt x="2935524" y="2645728"/>
                  </a:lnTo>
                  <a:lnTo>
                    <a:pt x="2935524" y="2529523"/>
                  </a:lnTo>
                  <a:lnTo>
                    <a:pt x="2914258" y="2524761"/>
                  </a:lnTo>
                  <a:lnTo>
                    <a:pt x="2893626" y="2519363"/>
                  </a:lnTo>
                  <a:lnTo>
                    <a:pt x="2873946" y="2513965"/>
                  </a:lnTo>
                  <a:lnTo>
                    <a:pt x="2854584" y="2507933"/>
                  </a:lnTo>
                  <a:close/>
                  <a:moveTo>
                    <a:pt x="2692385" y="2444750"/>
                  </a:moveTo>
                  <a:lnTo>
                    <a:pt x="2692385" y="2542223"/>
                  </a:lnTo>
                  <a:lnTo>
                    <a:pt x="2695241" y="2545081"/>
                  </a:lnTo>
                  <a:lnTo>
                    <a:pt x="2698098" y="2548256"/>
                  </a:lnTo>
                  <a:lnTo>
                    <a:pt x="2705399" y="2554923"/>
                  </a:lnTo>
                  <a:lnTo>
                    <a:pt x="2714921" y="2561591"/>
                  </a:lnTo>
                  <a:lnTo>
                    <a:pt x="2725078" y="2568576"/>
                  </a:lnTo>
                  <a:lnTo>
                    <a:pt x="2737140" y="2576196"/>
                  </a:lnTo>
                  <a:lnTo>
                    <a:pt x="2748884" y="2582863"/>
                  </a:lnTo>
                  <a:lnTo>
                    <a:pt x="2761581" y="2589213"/>
                  </a:lnTo>
                  <a:lnTo>
                    <a:pt x="2773325" y="2595246"/>
                  </a:lnTo>
                  <a:lnTo>
                    <a:pt x="2773325" y="2486343"/>
                  </a:lnTo>
                  <a:lnTo>
                    <a:pt x="2758407" y="2480628"/>
                  </a:lnTo>
                  <a:lnTo>
                    <a:pt x="2744441" y="2475230"/>
                  </a:lnTo>
                  <a:lnTo>
                    <a:pt x="2732379" y="2469198"/>
                  </a:lnTo>
                  <a:lnTo>
                    <a:pt x="2721269" y="2464118"/>
                  </a:lnTo>
                  <a:lnTo>
                    <a:pt x="2712064" y="2458720"/>
                  </a:lnTo>
                  <a:lnTo>
                    <a:pt x="2704446" y="2453958"/>
                  </a:lnTo>
                  <a:lnTo>
                    <a:pt x="2697781" y="2449195"/>
                  </a:lnTo>
                  <a:lnTo>
                    <a:pt x="2692385" y="2444750"/>
                  </a:lnTo>
                  <a:close/>
                  <a:moveTo>
                    <a:pt x="3744614" y="2439353"/>
                  </a:moveTo>
                  <a:lnTo>
                    <a:pt x="3737949" y="2444433"/>
                  </a:lnTo>
                  <a:lnTo>
                    <a:pt x="3730648" y="2449195"/>
                  </a:lnTo>
                  <a:lnTo>
                    <a:pt x="3722713" y="2454275"/>
                  </a:lnTo>
                  <a:lnTo>
                    <a:pt x="3715095" y="2459038"/>
                  </a:lnTo>
                  <a:lnTo>
                    <a:pt x="3706524" y="2462848"/>
                  </a:lnTo>
                  <a:lnTo>
                    <a:pt x="3698907" y="2466975"/>
                  </a:lnTo>
                  <a:lnTo>
                    <a:pt x="3691289" y="2470468"/>
                  </a:lnTo>
                  <a:lnTo>
                    <a:pt x="3683671" y="2473325"/>
                  </a:lnTo>
                  <a:lnTo>
                    <a:pt x="3683671" y="2592706"/>
                  </a:lnTo>
                  <a:lnTo>
                    <a:pt x="3692558" y="2588578"/>
                  </a:lnTo>
                  <a:lnTo>
                    <a:pt x="3701128" y="2583816"/>
                  </a:lnTo>
                  <a:lnTo>
                    <a:pt x="3709381" y="2579053"/>
                  </a:lnTo>
                  <a:lnTo>
                    <a:pt x="3717634" y="2573973"/>
                  </a:lnTo>
                  <a:lnTo>
                    <a:pt x="3725252" y="2568258"/>
                  </a:lnTo>
                  <a:lnTo>
                    <a:pt x="3732235" y="2563178"/>
                  </a:lnTo>
                  <a:lnTo>
                    <a:pt x="3738901" y="2557781"/>
                  </a:lnTo>
                  <a:lnTo>
                    <a:pt x="3744614" y="2553018"/>
                  </a:lnTo>
                  <a:lnTo>
                    <a:pt x="3744614" y="2439353"/>
                  </a:lnTo>
                  <a:close/>
                  <a:moveTo>
                    <a:pt x="3151360" y="2322195"/>
                  </a:moveTo>
                  <a:lnTo>
                    <a:pt x="3151360" y="2437130"/>
                  </a:lnTo>
                  <a:lnTo>
                    <a:pt x="3174848" y="2437765"/>
                  </a:lnTo>
                  <a:lnTo>
                    <a:pt x="3198972" y="2437765"/>
                  </a:lnTo>
                  <a:lnTo>
                    <a:pt x="3215477" y="2437765"/>
                  </a:lnTo>
                  <a:lnTo>
                    <a:pt x="3231983" y="2437448"/>
                  </a:lnTo>
                  <a:lnTo>
                    <a:pt x="3231983" y="2322512"/>
                  </a:lnTo>
                  <a:lnTo>
                    <a:pt x="3198972" y="2323147"/>
                  </a:lnTo>
                  <a:lnTo>
                    <a:pt x="3174848" y="2323147"/>
                  </a:lnTo>
                  <a:lnTo>
                    <a:pt x="3151360" y="2322195"/>
                  </a:lnTo>
                  <a:close/>
                  <a:moveTo>
                    <a:pt x="3815080" y="2317750"/>
                  </a:moveTo>
                  <a:lnTo>
                    <a:pt x="3816033" y="2325370"/>
                  </a:lnTo>
                  <a:lnTo>
                    <a:pt x="3816350" y="2332673"/>
                  </a:lnTo>
                  <a:lnTo>
                    <a:pt x="3816350" y="2483803"/>
                  </a:lnTo>
                  <a:lnTo>
                    <a:pt x="3816033" y="2484438"/>
                  </a:lnTo>
                  <a:lnTo>
                    <a:pt x="3815398" y="2493010"/>
                  </a:lnTo>
                  <a:lnTo>
                    <a:pt x="3814763" y="2498408"/>
                  </a:lnTo>
                  <a:lnTo>
                    <a:pt x="3813493" y="2504123"/>
                  </a:lnTo>
                  <a:lnTo>
                    <a:pt x="3811906" y="2509520"/>
                  </a:lnTo>
                  <a:lnTo>
                    <a:pt x="3810319" y="2514600"/>
                  </a:lnTo>
                  <a:lnTo>
                    <a:pt x="3808097" y="2520316"/>
                  </a:lnTo>
                  <a:lnTo>
                    <a:pt x="3805558" y="2525713"/>
                  </a:lnTo>
                  <a:lnTo>
                    <a:pt x="3803019" y="2530793"/>
                  </a:lnTo>
                  <a:lnTo>
                    <a:pt x="3799844" y="2536508"/>
                  </a:lnTo>
                  <a:lnTo>
                    <a:pt x="3796036" y="2541588"/>
                  </a:lnTo>
                  <a:lnTo>
                    <a:pt x="3792226" y="2546668"/>
                  </a:lnTo>
                  <a:lnTo>
                    <a:pt x="3788418" y="2551748"/>
                  </a:lnTo>
                  <a:lnTo>
                    <a:pt x="3783974" y="2556828"/>
                  </a:lnTo>
                  <a:lnTo>
                    <a:pt x="3779212" y="2561591"/>
                  </a:lnTo>
                  <a:lnTo>
                    <a:pt x="3774134" y="2566671"/>
                  </a:lnTo>
                  <a:lnTo>
                    <a:pt x="3768420" y="2571433"/>
                  </a:lnTo>
                  <a:lnTo>
                    <a:pt x="3763024" y="2576513"/>
                  </a:lnTo>
                  <a:lnTo>
                    <a:pt x="3750963" y="2586038"/>
                  </a:lnTo>
                  <a:lnTo>
                    <a:pt x="3737314" y="2595246"/>
                  </a:lnTo>
                  <a:lnTo>
                    <a:pt x="3722713" y="2604136"/>
                  </a:lnTo>
                  <a:lnTo>
                    <a:pt x="3707477" y="2613026"/>
                  </a:lnTo>
                  <a:lnTo>
                    <a:pt x="3690971" y="2621281"/>
                  </a:lnTo>
                  <a:lnTo>
                    <a:pt x="3673513" y="2628901"/>
                  </a:lnTo>
                  <a:lnTo>
                    <a:pt x="3655103" y="2636838"/>
                  </a:lnTo>
                  <a:lnTo>
                    <a:pt x="3635424" y="2644458"/>
                  </a:lnTo>
                  <a:lnTo>
                    <a:pt x="3615109" y="2651443"/>
                  </a:lnTo>
                  <a:lnTo>
                    <a:pt x="3593842" y="2658111"/>
                  </a:lnTo>
                  <a:lnTo>
                    <a:pt x="3571941" y="2664461"/>
                  </a:lnTo>
                  <a:lnTo>
                    <a:pt x="3549087" y="2670493"/>
                  </a:lnTo>
                  <a:lnTo>
                    <a:pt x="3525281" y="2675891"/>
                  </a:lnTo>
                  <a:lnTo>
                    <a:pt x="3501157" y="2680971"/>
                  </a:lnTo>
                  <a:lnTo>
                    <a:pt x="3476082" y="2685733"/>
                  </a:lnTo>
                  <a:lnTo>
                    <a:pt x="3450371" y="2689861"/>
                  </a:lnTo>
                  <a:lnTo>
                    <a:pt x="3424343" y="2693671"/>
                  </a:lnTo>
                  <a:lnTo>
                    <a:pt x="3397680" y="2697163"/>
                  </a:lnTo>
                  <a:lnTo>
                    <a:pt x="3370065" y="2700021"/>
                  </a:lnTo>
                  <a:lnTo>
                    <a:pt x="3341815" y="2702561"/>
                  </a:lnTo>
                  <a:lnTo>
                    <a:pt x="3313565" y="2704466"/>
                  </a:lnTo>
                  <a:lnTo>
                    <a:pt x="3284680" y="2705736"/>
                  </a:lnTo>
                  <a:lnTo>
                    <a:pt x="3255478" y="2706371"/>
                  </a:lnTo>
                  <a:lnTo>
                    <a:pt x="3225959" y="2706688"/>
                  </a:lnTo>
                  <a:lnTo>
                    <a:pt x="3195487" y="2706371"/>
                  </a:lnTo>
                  <a:lnTo>
                    <a:pt x="3165650" y="2705736"/>
                  </a:lnTo>
                  <a:lnTo>
                    <a:pt x="3136130" y="2704148"/>
                  </a:lnTo>
                  <a:lnTo>
                    <a:pt x="3106928" y="2701926"/>
                  </a:lnTo>
                  <a:lnTo>
                    <a:pt x="3078678" y="2699703"/>
                  </a:lnTo>
                  <a:lnTo>
                    <a:pt x="3050428" y="2696528"/>
                  </a:lnTo>
                  <a:lnTo>
                    <a:pt x="3022813" y="2693353"/>
                  </a:lnTo>
                  <a:lnTo>
                    <a:pt x="2996150" y="2688908"/>
                  </a:lnTo>
                  <a:lnTo>
                    <a:pt x="2970122" y="2684781"/>
                  </a:lnTo>
                  <a:lnTo>
                    <a:pt x="2944729" y="2680018"/>
                  </a:lnTo>
                  <a:lnTo>
                    <a:pt x="2919971" y="2674303"/>
                  </a:lnTo>
                  <a:lnTo>
                    <a:pt x="2895847" y="2668588"/>
                  </a:lnTo>
                  <a:lnTo>
                    <a:pt x="2872994" y="2662556"/>
                  </a:lnTo>
                  <a:lnTo>
                    <a:pt x="2850775" y="2655888"/>
                  </a:lnTo>
                  <a:lnTo>
                    <a:pt x="2829190" y="2648903"/>
                  </a:lnTo>
                  <a:lnTo>
                    <a:pt x="2808876" y="2641601"/>
                  </a:lnTo>
                  <a:lnTo>
                    <a:pt x="2789196" y="2633663"/>
                  </a:lnTo>
                  <a:lnTo>
                    <a:pt x="2770469" y="2625408"/>
                  </a:lnTo>
                  <a:lnTo>
                    <a:pt x="2753328" y="2617153"/>
                  </a:lnTo>
                  <a:lnTo>
                    <a:pt x="2736823" y="2608581"/>
                  </a:lnTo>
                  <a:lnTo>
                    <a:pt x="2721269" y="2599373"/>
                  </a:lnTo>
                  <a:lnTo>
                    <a:pt x="2706986" y="2590483"/>
                  </a:lnTo>
                  <a:lnTo>
                    <a:pt x="2693972" y="2580641"/>
                  </a:lnTo>
                  <a:lnTo>
                    <a:pt x="2688258" y="2575878"/>
                  </a:lnTo>
                  <a:lnTo>
                    <a:pt x="2682227" y="2570798"/>
                  </a:lnTo>
                  <a:lnTo>
                    <a:pt x="2676831" y="2566036"/>
                  </a:lnTo>
                  <a:lnTo>
                    <a:pt x="2671753" y="2560956"/>
                  </a:lnTo>
                  <a:lnTo>
                    <a:pt x="2666991" y="2555558"/>
                  </a:lnTo>
                  <a:lnTo>
                    <a:pt x="2662548" y="2550161"/>
                  </a:lnTo>
                  <a:lnTo>
                    <a:pt x="2658104" y="2545081"/>
                  </a:lnTo>
                  <a:lnTo>
                    <a:pt x="2654612" y="2540001"/>
                  </a:lnTo>
                  <a:lnTo>
                    <a:pt x="2651121" y="2534286"/>
                  </a:lnTo>
                  <a:lnTo>
                    <a:pt x="2647947" y="2528888"/>
                  </a:lnTo>
                  <a:lnTo>
                    <a:pt x="2645090" y="2523808"/>
                  </a:lnTo>
                  <a:lnTo>
                    <a:pt x="2642868" y="2518093"/>
                  </a:lnTo>
                  <a:lnTo>
                    <a:pt x="2640329" y="2512695"/>
                  </a:lnTo>
                  <a:lnTo>
                    <a:pt x="2638742" y="2506663"/>
                  </a:lnTo>
                  <a:lnTo>
                    <a:pt x="2637789" y="2501265"/>
                  </a:lnTo>
                  <a:lnTo>
                    <a:pt x="2636520" y="2495868"/>
                  </a:lnTo>
                  <a:lnTo>
                    <a:pt x="2636202" y="2489835"/>
                  </a:lnTo>
                  <a:lnTo>
                    <a:pt x="2635885" y="2484438"/>
                  </a:lnTo>
                  <a:lnTo>
                    <a:pt x="2635250" y="2484438"/>
                  </a:lnTo>
                  <a:lnTo>
                    <a:pt x="2635250" y="2375535"/>
                  </a:lnTo>
                  <a:lnTo>
                    <a:pt x="2646360" y="2383790"/>
                  </a:lnTo>
                  <a:lnTo>
                    <a:pt x="2657786" y="2392045"/>
                  </a:lnTo>
                  <a:lnTo>
                    <a:pt x="2670166" y="2399983"/>
                  </a:lnTo>
                  <a:lnTo>
                    <a:pt x="2683180" y="2407285"/>
                  </a:lnTo>
                  <a:lnTo>
                    <a:pt x="2696511" y="2414905"/>
                  </a:lnTo>
                  <a:lnTo>
                    <a:pt x="2710160" y="2421890"/>
                  </a:lnTo>
                  <a:lnTo>
                    <a:pt x="2724761" y="2429193"/>
                  </a:lnTo>
                  <a:lnTo>
                    <a:pt x="2740314" y="2435860"/>
                  </a:lnTo>
                  <a:lnTo>
                    <a:pt x="2755550" y="2442210"/>
                  </a:lnTo>
                  <a:lnTo>
                    <a:pt x="2771738" y="2448243"/>
                  </a:lnTo>
                  <a:lnTo>
                    <a:pt x="2788244" y="2453958"/>
                  </a:lnTo>
                  <a:lnTo>
                    <a:pt x="2805384" y="2459673"/>
                  </a:lnTo>
                  <a:lnTo>
                    <a:pt x="2822525" y="2465070"/>
                  </a:lnTo>
                  <a:lnTo>
                    <a:pt x="2840300" y="2470150"/>
                  </a:lnTo>
                  <a:lnTo>
                    <a:pt x="2858393" y="2474913"/>
                  </a:lnTo>
                  <a:lnTo>
                    <a:pt x="2877120" y="2479675"/>
                  </a:lnTo>
                  <a:lnTo>
                    <a:pt x="2895530" y="2483803"/>
                  </a:lnTo>
                  <a:lnTo>
                    <a:pt x="2914892" y="2487930"/>
                  </a:lnTo>
                  <a:lnTo>
                    <a:pt x="2934255" y="2491423"/>
                  </a:lnTo>
                  <a:lnTo>
                    <a:pt x="2953617" y="2494915"/>
                  </a:lnTo>
                  <a:lnTo>
                    <a:pt x="2973614" y="2498090"/>
                  </a:lnTo>
                  <a:lnTo>
                    <a:pt x="2993294" y="2501265"/>
                  </a:lnTo>
                  <a:lnTo>
                    <a:pt x="3013926" y="2503488"/>
                  </a:lnTo>
                  <a:lnTo>
                    <a:pt x="3033923" y="2506028"/>
                  </a:lnTo>
                  <a:lnTo>
                    <a:pt x="3054555" y="2508250"/>
                  </a:lnTo>
                  <a:lnTo>
                    <a:pt x="3074869" y="2509838"/>
                  </a:lnTo>
                  <a:lnTo>
                    <a:pt x="3095819" y="2511425"/>
                  </a:lnTo>
                  <a:lnTo>
                    <a:pt x="3116451" y="2512695"/>
                  </a:lnTo>
                  <a:lnTo>
                    <a:pt x="3137400" y="2513965"/>
                  </a:lnTo>
                  <a:lnTo>
                    <a:pt x="3158032" y="2514600"/>
                  </a:lnTo>
                  <a:lnTo>
                    <a:pt x="3178981" y="2514918"/>
                  </a:lnTo>
                  <a:lnTo>
                    <a:pt x="3199613" y="2514918"/>
                  </a:lnTo>
                  <a:lnTo>
                    <a:pt x="3224372" y="2514918"/>
                  </a:lnTo>
                  <a:lnTo>
                    <a:pt x="3249765" y="2514283"/>
                  </a:lnTo>
                  <a:lnTo>
                    <a:pt x="3274523" y="2513330"/>
                  </a:lnTo>
                  <a:lnTo>
                    <a:pt x="3299282" y="2511743"/>
                  </a:lnTo>
                  <a:lnTo>
                    <a:pt x="3324040" y="2510473"/>
                  </a:lnTo>
                  <a:lnTo>
                    <a:pt x="3348481" y="2507933"/>
                  </a:lnTo>
                  <a:lnTo>
                    <a:pt x="3372922" y="2505710"/>
                  </a:lnTo>
                  <a:lnTo>
                    <a:pt x="3397680" y="2502535"/>
                  </a:lnTo>
                  <a:lnTo>
                    <a:pt x="3421486" y="2499360"/>
                  </a:lnTo>
                  <a:lnTo>
                    <a:pt x="3445292" y="2495233"/>
                  </a:lnTo>
                  <a:lnTo>
                    <a:pt x="3468464" y="2491423"/>
                  </a:lnTo>
                  <a:lnTo>
                    <a:pt x="3491635" y="2486978"/>
                  </a:lnTo>
                  <a:lnTo>
                    <a:pt x="3514171" y="2481898"/>
                  </a:lnTo>
                  <a:lnTo>
                    <a:pt x="3536390" y="2476818"/>
                  </a:lnTo>
                  <a:lnTo>
                    <a:pt x="3557974" y="2471420"/>
                  </a:lnTo>
                  <a:lnTo>
                    <a:pt x="3579241" y="2465070"/>
                  </a:lnTo>
                  <a:lnTo>
                    <a:pt x="3599873" y="2458720"/>
                  </a:lnTo>
                  <a:lnTo>
                    <a:pt x="3619870" y="2452053"/>
                  </a:lnTo>
                  <a:lnTo>
                    <a:pt x="3639233" y="2444750"/>
                  </a:lnTo>
                  <a:lnTo>
                    <a:pt x="3657643" y="2437448"/>
                  </a:lnTo>
                  <a:lnTo>
                    <a:pt x="3676053" y="2429510"/>
                  </a:lnTo>
                  <a:lnTo>
                    <a:pt x="3692876" y="2421255"/>
                  </a:lnTo>
                  <a:lnTo>
                    <a:pt x="3709381" y="2412365"/>
                  </a:lnTo>
                  <a:lnTo>
                    <a:pt x="3724935" y="2403475"/>
                  </a:lnTo>
                  <a:lnTo>
                    <a:pt x="3739853" y="2393950"/>
                  </a:lnTo>
                  <a:lnTo>
                    <a:pt x="3753502" y="2384108"/>
                  </a:lnTo>
                  <a:lnTo>
                    <a:pt x="3766198" y="2374265"/>
                  </a:lnTo>
                  <a:lnTo>
                    <a:pt x="3772547" y="2368550"/>
                  </a:lnTo>
                  <a:lnTo>
                    <a:pt x="3777943" y="2363470"/>
                  </a:lnTo>
                  <a:lnTo>
                    <a:pt x="3783656" y="2358073"/>
                  </a:lnTo>
                  <a:lnTo>
                    <a:pt x="3789052" y="2352675"/>
                  </a:lnTo>
                  <a:lnTo>
                    <a:pt x="3793814" y="2346960"/>
                  </a:lnTo>
                  <a:lnTo>
                    <a:pt x="3798575" y="2341563"/>
                  </a:lnTo>
                  <a:lnTo>
                    <a:pt x="3803336" y="2335530"/>
                  </a:lnTo>
                  <a:lnTo>
                    <a:pt x="3807145" y="2329498"/>
                  </a:lnTo>
                  <a:lnTo>
                    <a:pt x="3811271" y="2323783"/>
                  </a:lnTo>
                  <a:lnTo>
                    <a:pt x="3815080" y="2317750"/>
                  </a:lnTo>
                  <a:close/>
                  <a:moveTo>
                    <a:pt x="2989478" y="2307907"/>
                  </a:moveTo>
                  <a:lnTo>
                    <a:pt x="2989478" y="2423478"/>
                  </a:lnTo>
                  <a:lnTo>
                    <a:pt x="3009158" y="2426018"/>
                  </a:lnTo>
                  <a:lnTo>
                    <a:pt x="3029472" y="2428240"/>
                  </a:lnTo>
                  <a:lnTo>
                    <a:pt x="3049469" y="2430780"/>
                  </a:lnTo>
                  <a:lnTo>
                    <a:pt x="3070419" y="2432685"/>
                  </a:lnTo>
                  <a:lnTo>
                    <a:pt x="3070419" y="2317432"/>
                  </a:lnTo>
                  <a:lnTo>
                    <a:pt x="3049469" y="2315527"/>
                  </a:lnTo>
                  <a:lnTo>
                    <a:pt x="3029472" y="2313305"/>
                  </a:lnTo>
                  <a:lnTo>
                    <a:pt x="3009158" y="2310765"/>
                  </a:lnTo>
                  <a:lnTo>
                    <a:pt x="2989478" y="2307907"/>
                  </a:lnTo>
                  <a:close/>
                  <a:moveTo>
                    <a:pt x="2827597" y="2271395"/>
                  </a:moveTo>
                  <a:lnTo>
                    <a:pt x="2827597" y="2388553"/>
                  </a:lnTo>
                  <a:lnTo>
                    <a:pt x="2846959" y="2393950"/>
                  </a:lnTo>
                  <a:lnTo>
                    <a:pt x="2866956" y="2399665"/>
                  </a:lnTo>
                  <a:lnTo>
                    <a:pt x="2887588" y="2404428"/>
                  </a:lnTo>
                  <a:lnTo>
                    <a:pt x="2908220" y="2408873"/>
                  </a:lnTo>
                  <a:lnTo>
                    <a:pt x="2908220" y="2292985"/>
                  </a:lnTo>
                  <a:lnTo>
                    <a:pt x="2887588" y="2288222"/>
                  </a:lnTo>
                  <a:lnTo>
                    <a:pt x="2866956" y="2282825"/>
                  </a:lnTo>
                  <a:lnTo>
                    <a:pt x="2846959" y="2277110"/>
                  </a:lnTo>
                  <a:lnTo>
                    <a:pt x="2827597" y="2271395"/>
                  </a:lnTo>
                  <a:close/>
                  <a:moveTo>
                    <a:pt x="3717945" y="2227897"/>
                  </a:moveTo>
                  <a:lnTo>
                    <a:pt x="3711914" y="2232025"/>
                  </a:lnTo>
                  <a:lnTo>
                    <a:pt x="3704931" y="2235517"/>
                  </a:lnTo>
                  <a:lnTo>
                    <a:pt x="3696678" y="2239327"/>
                  </a:lnTo>
                  <a:lnTo>
                    <a:pt x="3688425" y="2242820"/>
                  </a:lnTo>
                  <a:lnTo>
                    <a:pt x="3671285" y="2249487"/>
                  </a:lnTo>
                  <a:lnTo>
                    <a:pt x="3656684" y="2255202"/>
                  </a:lnTo>
                  <a:lnTo>
                    <a:pt x="3656684" y="2356167"/>
                  </a:lnTo>
                  <a:lnTo>
                    <a:pt x="3665254" y="2351722"/>
                  </a:lnTo>
                  <a:lnTo>
                    <a:pt x="3674142" y="2347595"/>
                  </a:lnTo>
                  <a:lnTo>
                    <a:pt x="3682394" y="2342197"/>
                  </a:lnTo>
                  <a:lnTo>
                    <a:pt x="3690647" y="2337117"/>
                  </a:lnTo>
                  <a:lnTo>
                    <a:pt x="3698582" y="2331720"/>
                  </a:lnTo>
                  <a:lnTo>
                    <a:pt x="3705566" y="2326640"/>
                  </a:lnTo>
                  <a:lnTo>
                    <a:pt x="3711914" y="2321560"/>
                  </a:lnTo>
                  <a:lnTo>
                    <a:pt x="3717945" y="2316162"/>
                  </a:lnTo>
                  <a:lnTo>
                    <a:pt x="3717945" y="2227897"/>
                  </a:lnTo>
                  <a:close/>
                  <a:moveTo>
                    <a:pt x="2665715" y="2187575"/>
                  </a:moveTo>
                  <a:lnTo>
                    <a:pt x="2665715" y="2305685"/>
                  </a:lnTo>
                  <a:lnTo>
                    <a:pt x="2668254" y="2308542"/>
                  </a:lnTo>
                  <a:lnTo>
                    <a:pt x="2671429" y="2311717"/>
                  </a:lnTo>
                  <a:lnTo>
                    <a:pt x="2678729" y="2318385"/>
                  </a:lnTo>
                  <a:lnTo>
                    <a:pt x="2687934" y="2325052"/>
                  </a:lnTo>
                  <a:lnTo>
                    <a:pt x="2698726" y="2332037"/>
                  </a:lnTo>
                  <a:lnTo>
                    <a:pt x="2710153" y="2339657"/>
                  </a:lnTo>
                  <a:lnTo>
                    <a:pt x="2722215" y="2346325"/>
                  </a:lnTo>
                  <a:lnTo>
                    <a:pt x="2734594" y="2352675"/>
                  </a:lnTo>
                  <a:lnTo>
                    <a:pt x="2746656" y="2358390"/>
                  </a:lnTo>
                  <a:lnTo>
                    <a:pt x="2746656" y="2239327"/>
                  </a:lnTo>
                  <a:lnTo>
                    <a:pt x="2734594" y="2233612"/>
                  </a:lnTo>
                  <a:lnTo>
                    <a:pt x="2723167" y="2227580"/>
                  </a:lnTo>
                  <a:lnTo>
                    <a:pt x="2712058" y="2221230"/>
                  </a:lnTo>
                  <a:lnTo>
                    <a:pt x="2701583" y="2214562"/>
                  </a:lnTo>
                  <a:lnTo>
                    <a:pt x="2691743" y="2208212"/>
                  </a:lnTo>
                  <a:lnTo>
                    <a:pt x="2682538" y="2201545"/>
                  </a:lnTo>
                  <a:lnTo>
                    <a:pt x="2673650" y="2194560"/>
                  </a:lnTo>
                  <a:lnTo>
                    <a:pt x="2665715" y="2187575"/>
                  </a:lnTo>
                  <a:close/>
                  <a:moveTo>
                    <a:pt x="2609850" y="2081212"/>
                  </a:moveTo>
                  <a:lnTo>
                    <a:pt x="2613342" y="2087245"/>
                  </a:lnTo>
                  <a:lnTo>
                    <a:pt x="2617468" y="2092960"/>
                  </a:lnTo>
                  <a:lnTo>
                    <a:pt x="2621594" y="2098675"/>
                  </a:lnTo>
                  <a:lnTo>
                    <a:pt x="2626038" y="2104390"/>
                  </a:lnTo>
                  <a:lnTo>
                    <a:pt x="2631117" y="2110105"/>
                  </a:lnTo>
                  <a:lnTo>
                    <a:pt x="2635878" y="2115502"/>
                  </a:lnTo>
                  <a:lnTo>
                    <a:pt x="2641274" y="2120900"/>
                  </a:lnTo>
                  <a:lnTo>
                    <a:pt x="2646988" y="2126615"/>
                  </a:lnTo>
                  <a:lnTo>
                    <a:pt x="2658732" y="2136775"/>
                  </a:lnTo>
                  <a:lnTo>
                    <a:pt x="2671746" y="2146935"/>
                  </a:lnTo>
                  <a:lnTo>
                    <a:pt x="2685712" y="2157095"/>
                  </a:lnTo>
                  <a:lnTo>
                    <a:pt x="2700631" y="2165985"/>
                  </a:lnTo>
                  <a:lnTo>
                    <a:pt x="2715867" y="2175192"/>
                  </a:lnTo>
                  <a:lnTo>
                    <a:pt x="2732372" y="2183765"/>
                  </a:lnTo>
                  <a:lnTo>
                    <a:pt x="2749830" y="2192020"/>
                  </a:lnTo>
                  <a:lnTo>
                    <a:pt x="2767923" y="2199957"/>
                  </a:lnTo>
                  <a:lnTo>
                    <a:pt x="2786650" y="2207895"/>
                  </a:lnTo>
                  <a:lnTo>
                    <a:pt x="2805695" y="2214880"/>
                  </a:lnTo>
                  <a:lnTo>
                    <a:pt x="2826009" y="2221547"/>
                  </a:lnTo>
                  <a:lnTo>
                    <a:pt x="2846959" y="2227897"/>
                  </a:lnTo>
                  <a:lnTo>
                    <a:pt x="2867591" y="2234247"/>
                  </a:lnTo>
                  <a:lnTo>
                    <a:pt x="2889492" y="2239645"/>
                  </a:lnTo>
                  <a:lnTo>
                    <a:pt x="2912029" y="2245042"/>
                  </a:lnTo>
                  <a:lnTo>
                    <a:pt x="2934248" y="2250122"/>
                  </a:lnTo>
                  <a:lnTo>
                    <a:pt x="2957102" y="2254250"/>
                  </a:lnTo>
                  <a:lnTo>
                    <a:pt x="2980908" y="2258695"/>
                  </a:lnTo>
                  <a:lnTo>
                    <a:pt x="3004396" y="2262187"/>
                  </a:lnTo>
                  <a:lnTo>
                    <a:pt x="3028203" y="2265680"/>
                  </a:lnTo>
                  <a:lnTo>
                    <a:pt x="3052644" y="2268537"/>
                  </a:lnTo>
                  <a:lnTo>
                    <a:pt x="3077084" y="2271395"/>
                  </a:lnTo>
                  <a:lnTo>
                    <a:pt x="3101525" y="2273300"/>
                  </a:lnTo>
                  <a:lnTo>
                    <a:pt x="3125966" y="2275205"/>
                  </a:lnTo>
                  <a:lnTo>
                    <a:pt x="3150725" y="2276792"/>
                  </a:lnTo>
                  <a:lnTo>
                    <a:pt x="3175800" y="2277745"/>
                  </a:lnTo>
                  <a:lnTo>
                    <a:pt x="3200559" y="2278380"/>
                  </a:lnTo>
                  <a:lnTo>
                    <a:pt x="3225317" y="2278380"/>
                  </a:lnTo>
                  <a:lnTo>
                    <a:pt x="3246266" y="2278380"/>
                  </a:lnTo>
                  <a:lnTo>
                    <a:pt x="3267216" y="2278062"/>
                  </a:lnTo>
                  <a:lnTo>
                    <a:pt x="3288165" y="2277110"/>
                  </a:lnTo>
                  <a:lnTo>
                    <a:pt x="3308797" y="2276157"/>
                  </a:lnTo>
                  <a:lnTo>
                    <a:pt x="3329429" y="2274887"/>
                  </a:lnTo>
                  <a:lnTo>
                    <a:pt x="3350378" y="2273300"/>
                  </a:lnTo>
                  <a:lnTo>
                    <a:pt x="3371010" y="2271712"/>
                  </a:lnTo>
                  <a:lnTo>
                    <a:pt x="3391325" y="2269807"/>
                  </a:lnTo>
                  <a:lnTo>
                    <a:pt x="3411957" y="2267267"/>
                  </a:lnTo>
                  <a:lnTo>
                    <a:pt x="3431954" y="2264727"/>
                  </a:lnTo>
                  <a:lnTo>
                    <a:pt x="3451951" y="2261870"/>
                  </a:lnTo>
                  <a:lnTo>
                    <a:pt x="3471948" y="2258695"/>
                  </a:lnTo>
                  <a:lnTo>
                    <a:pt x="3491628" y="2255202"/>
                  </a:lnTo>
                  <a:lnTo>
                    <a:pt x="3510990" y="2251710"/>
                  </a:lnTo>
                  <a:lnTo>
                    <a:pt x="3530035" y="2247582"/>
                  </a:lnTo>
                  <a:lnTo>
                    <a:pt x="3548763" y="2243455"/>
                  </a:lnTo>
                  <a:lnTo>
                    <a:pt x="3567173" y="2239010"/>
                  </a:lnTo>
                  <a:lnTo>
                    <a:pt x="3585265" y="2233930"/>
                  </a:lnTo>
                  <a:lnTo>
                    <a:pt x="3603041" y="2229167"/>
                  </a:lnTo>
                  <a:lnTo>
                    <a:pt x="3620498" y="2223452"/>
                  </a:lnTo>
                  <a:lnTo>
                    <a:pt x="3637004" y="2218055"/>
                  </a:lnTo>
                  <a:lnTo>
                    <a:pt x="3653510" y="2212022"/>
                  </a:lnTo>
                  <a:lnTo>
                    <a:pt x="3669698" y="2206307"/>
                  </a:lnTo>
                  <a:lnTo>
                    <a:pt x="3685251" y="2199957"/>
                  </a:lnTo>
                  <a:lnTo>
                    <a:pt x="3700170" y="2193290"/>
                  </a:lnTo>
                  <a:lnTo>
                    <a:pt x="3714770" y="2185987"/>
                  </a:lnTo>
                  <a:lnTo>
                    <a:pt x="3728419" y="2179002"/>
                  </a:lnTo>
                  <a:lnTo>
                    <a:pt x="3741751" y="2171382"/>
                  </a:lnTo>
                  <a:lnTo>
                    <a:pt x="3754765" y="2164080"/>
                  </a:lnTo>
                  <a:lnTo>
                    <a:pt x="3767144" y="2156142"/>
                  </a:lnTo>
                  <a:lnTo>
                    <a:pt x="3778571" y="2147887"/>
                  </a:lnTo>
                  <a:lnTo>
                    <a:pt x="3789363" y="2139632"/>
                  </a:lnTo>
                  <a:lnTo>
                    <a:pt x="3789363" y="2247265"/>
                  </a:lnTo>
                  <a:lnTo>
                    <a:pt x="3788728" y="2247582"/>
                  </a:lnTo>
                  <a:lnTo>
                    <a:pt x="3788728" y="2252027"/>
                  </a:lnTo>
                  <a:lnTo>
                    <a:pt x="3788411" y="2256472"/>
                  </a:lnTo>
                  <a:lnTo>
                    <a:pt x="3787776" y="2261870"/>
                  </a:lnTo>
                  <a:lnTo>
                    <a:pt x="3786506" y="2267267"/>
                  </a:lnTo>
                  <a:lnTo>
                    <a:pt x="3785237" y="2272982"/>
                  </a:lnTo>
                  <a:lnTo>
                    <a:pt x="3783332" y="2278062"/>
                  </a:lnTo>
                  <a:lnTo>
                    <a:pt x="3781428" y="2283460"/>
                  </a:lnTo>
                  <a:lnTo>
                    <a:pt x="3778571" y="2289175"/>
                  </a:lnTo>
                  <a:lnTo>
                    <a:pt x="3775714" y="2294255"/>
                  </a:lnTo>
                  <a:lnTo>
                    <a:pt x="3772540" y="2299335"/>
                  </a:lnTo>
                  <a:lnTo>
                    <a:pt x="3769048" y="2304732"/>
                  </a:lnTo>
                  <a:lnTo>
                    <a:pt x="3765557" y="2310130"/>
                  </a:lnTo>
                  <a:lnTo>
                    <a:pt x="3761113" y="2315210"/>
                  </a:lnTo>
                  <a:lnTo>
                    <a:pt x="3756987" y="2320290"/>
                  </a:lnTo>
                  <a:lnTo>
                    <a:pt x="3752226" y="2325052"/>
                  </a:lnTo>
                  <a:lnTo>
                    <a:pt x="3747147" y="2330132"/>
                  </a:lnTo>
                  <a:lnTo>
                    <a:pt x="3741433" y="2334895"/>
                  </a:lnTo>
                  <a:lnTo>
                    <a:pt x="3736037" y="2339975"/>
                  </a:lnTo>
                  <a:lnTo>
                    <a:pt x="3723658" y="2349500"/>
                  </a:lnTo>
                  <a:lnTo>
                    <a:pt x="3710327" y="2358390"/>
                  </a:lnTo>
                  <a:lnTo>
                    <a:pt x="3696043" y="2367598"/>
                  </a:lnTo>
                  <a:lnTo>
                    <a:pt x="3680490" y="2376170"/>
                  </a:lnTo>
                  <a:lnTo>
                    <a:pt x="3663667" y="2384425"/>
                  </a:lnTo>
                  <a:lnTo>
                    <a:pt x="3646526" y="2392363"/>
                  </a:lnTo>
                  <a:lnTo>
                    <a:pt x="3627799" y="2400300"/>
                  </a:lnTo>
                  <a:lnTo>
                    <a:pt x="3608754" y="2407920"/>
                  </a:lnTo>
                  <a:lnTo>
                    <a:pt x="3588122" y="2414905"/>
                  </a:lnTo>
                  <a:lnTo>
                    <a:pt x="3566855" y="2421573"/>
                  </a:lnTo>
                  <a:lnTo>
                    <a:pt x="3544636" y="2427923"/>
                  </a:lnTo>
                  <a:lnTo>
                    <a:pt x="3522417" y="2433955"/>
                  </a:lnTo>
                  <a:lnTo>
                    <a:pt x="3498611" y="2439353"/>
                  </a:lnTo>
                  <a:lnTo>
                    <a:pt x="3474170" y="2444433"/>
                  </a:lnTo>
                  <a:lnTo>
                    <a:pt x="3449412" y="2449195"/>
                  </a:lnTo>
                  <a:lnTo>
                    <a:pt x="3423701" y="2453323"/>
                  </a:lnTo>
                  <a:lnTo>
                    <a:pt x="3397356" y="2457133"/>
                  </a:lnTo>
                  <a:lnTo>
                    <a:pt x="3370376" y="2460625"/>
                  </a:lnTo>
                  <a:lnTo>
                    <a:pt x="3343395" y="2463483"/>
                  </a:lnTo>
                  <a:lnTo>
                    <a:pt x="3315146" y="2465705"/>
                  </a:lnTo>
                  <a:lnTo>
                    <a:pt x="3286896" y="2467928"/>
                  </a:lnTo>
                  <a:lnTo>
                    <a:pt x="3258011" y="2468880"/>
                  </a:lnTo>
                  <a:lnTo>
                    <a:pt x="3228491" y="2469833"/>
                  </a:lnTo>
                  <a:lnTo>
                    <a:pt x="3198972" y="2470150"/>
                  </a:lnTo>
                  <a:lnTo>
                    <a:pt x="3168500" y="2469833"/>
                  </a:lnTo>
                  <a:lnTo>
                    <a:pt x="3138663" y="2468880"/>
                  </a:lnTo>
                  <a:lnTo>
                    <a:pt x="3109143" y="2467293"/>
                  </a:lnTo>
                  <a:lnTo>
                    <a:pt x="3080259" y="2465388"/>
                  </a:lnTo>
                  <a:lnTo>
                    <a:pt x="3051374" y="2463165"/>
                  </a:lnTo>
                  <a:lnTo>
                    <a:pt x="3023441" y="2459990"/>
                  </a:lnTo>
                  <a:lnTo>
                    <a:pt x="2996144" y="2456815"/>
                  </a:lnTo>
                  <a:lnTo>
                    <a:pt x="2969481" y="2452370"/>
                  </a:lnTo>
                  <a:lnTo>
                    <a:pt x="2943453" y="2447925"/>
                  </a:lnTo>
                  <a:lnTo>
                    <a:pt x="2917742" y="2443480"/>
                  </a:lnTo>
                  <a:lnTo>
                    <a:pt x="2892984" y="2437765"/>
                  </a:lnTo>
                  <a:lnTo>
                    <a:pt x="2869178" y="2432050"/>
                  </a:lnTo>
                  <a:lnTo>
                    <a:pt x="2846007" y="2426018"/>
                  </a:lnTo>
                  <a:lnTo>
                    <a:pt x="2823470" y="2419350"/>
                  </a:lnTo>
                  <a:lnTo>
                    <a:pt x="2802203" y="2412048"/>
                  </a:lnTo>
                  <a:lnTo>
                    <a:pt x="2781889" y="2405063"/>
                  </a:lnTo>
                  <a:lnTo>
                    <a:pt x="2762527" y="2397125"/>
                  </a:lnTo>
                  <a:lnTo>
                    <a:pt x="2743799" y="2389188"/>
                  </a:lnTo>
                  <a:lnTo>
                    <a:pt x="2726024" y="2380615"/>
                  </a:lnTo>
                  <a:lnTo>
                    <a:pt x="2709518" y="2372043"/>
                  </a:lnTo>
                  <a:lnTo>
                    <a:pt x="2694600" y="2362835"/>
                  </a:lnTo>
                  <a:lnTo>
                    <a:pt x="2679999" y="2353945"/>
                  </a:lnTo>
                  <a:lnTo>
                    <a:pt x="2666985" y="2343785"/>
                  </a:lnTo>
                  <a:lnTo>
                    <a:pt x="2660954" y="2339340"/>
                  </a:lnTo>
                  <a:lnTo>
                    <a:pt x="2655240" y="2333942"/>
                  </a:lnTo>
                  <a:lnTo>
                    <a:pt x="2650162" y="2328862"/>
                  </a:lnTo>
                  <a:lnTo>
                    <a:pt x="2645083" y="2324100"/>
                  </a:lnTo>
                  <a:lnTo>
                    <a:pt x="2639687" y="2319020"/>
                  </a:lnTo>
                  <a:lnTo>
                    <a:pt x="2635561" y="2313622"/>
                  </a:lnTo>
                  <a:lnTo>
                    <a:pt x="2631434" y="2308542"/>
                  </a:lnTo>
                  <a:lnTo>
                    <a:pt x="2627625" y="2303145"/>
                  </a:lnTo>
                  <a:lnTo>
                    <a:pt x="2624134" y="2297747"/>
                  </a:lnTo>
                  <a:lnTo>
                    <a:pt x="2620960" y="2292350"/>
                  </a:lnTo>
                  <a:lnTo>
                    <a:pt x="2618103" y="2286635"/>
                  </a:lnTo>
                  <a:lnTo>
                    <a:pt x="2615881" y="2281555"/>
                  </a:lnTo>
                  <a:lnTo>
                    <a:pt x="2613659" y="2275840"/>
                  </a:lnTo>
                  <a:lnTo>
                    <a:pt x="2612072" y="2270125"/>
                  </a:lnTo>
                  <a:lnTo>
                    <a:pt x="2610485" y="2264727"/>
                  </a:lnTo>
                  <a:lnTo>
                    <a:pt x="2609850" y="2259012"/>
                  </a:lnTo>
                  <a:lnTo>
                    <a:pt x="2609215" y="2253297"/>
                  </a:lnTo>
                  <a:lnTo>
                    <a:pt x="2609215" y="2247582"/>
                  </a:lnTo>
                  <a:lnTo>
                    <a:pt x="2608580" y="2247582"/>
                  </a:lnTo>
                  <a:lnTo>
                    <a:pt x="2608580" y="2101215"/>
                  </a:lnTo>
                  <a:lnTo>
                    <a:pt x="2608263" y="2097405"/>
                  </a:lnTo>
                  <a:lnTo>
                    <a:pt x="2608580" y="2089150"/>
                  </a:lnTo>
                  <a:lnTo>
                    <a:pt x="2609850" y="2081212"/>
                  </a:lnTo>
                  <a:close/>
                  <a:moveTo>
                    <a:pt x="3270250" y="1882775"/>
                  </a:moveTo>
                  <a:lnTo>
                    <a:pt x="3307579" y="1890615"/>
                  </a:lnTo>
                  <a:lnTo>
                    <a:pt x="3314856" y="1892183"/>
                  </a:lnTo>
                  <a:lnTo>
                    <a:pt x="3321499" y="1894064"/>
                  </a:lnTo>
                  <a:lnTo>
                    <a:pt x="3326877" y="1895945"/>
                  </a:lnTo>
                  <a:lnTo>
                    <a:pt x="3331622" y="1898141"/>
                  </a:lnTo>
                  <a:lnTo>
                    <a:pt x="3336367" y="1900649"/>
                  </a:lnTo>
                  <a:lnTo>
                    <a:pt x="3340164" y="1902844"/>
                  </a:lnTo>
                  <a:lnTo>
                    <a:pt x="3348389" y="1908802"/>
                  </a:lnTo>
                  <a:lnTo>
                    <a:pt x="3351236" y="1911625"/>
                  </a:lnTo>
                  <a:lnTo>
                    <a:pt x="3353767" y="1914133"/>
                  </a:lnTo>
                  <a:lnTo>
                    <a:pt x="3355665" y="1916955"/>
                  </a:lnTo>
                  <a:lnTo>
                    <a:pt x="3356930" y="1919778"/>
                  </a:lnTo>
                  <a:lnTo>
                    <a:pt x="3357563" y="1922913"/>
                  </a:lnTo>
                  <a:lnTo>
                    <a:pt x="3357563" y="1925422"/>
                  </a:lnTo>
                  <a:lnTo>
                    <a:pt x="3357247" y="1928244"/>
                  </a:lnTo>
                  <a:lnTo>
                    <a:pt x="3355981" y="1931066"/>
                  </a:lnTo>
                  <a:lnTo>
                    <a:pt x="3354716" y="1933889"/>
                  </a:lnTo>
                  <a:lnTo>
                    <a:pt x="3352818" y="1936397"/>
                  </a:lnTo>
                  <a:lnTo>
                    <a:pt x="3350603" y="1939220"/>
                  </a:lnTo>
                  <a:lnTo>
                    <a:pt x="3347440" y="1941415"/>
                  </a:lnTo>
                  <a:lnTo>
                    <a:pt x="3344276" y="1943923"/>
                  </a:lnTo>
                  <a:lnTo>
                    <a:pt x="3340164" y="1945805"/>
                  </a:lnTo>
                  <a:lnTo>
                    <a:pt x="3336051" y="1947686"/>
                  </a:lnTo>
                  <a:lnTo>
                    <a:pt x="3331306" y="1949568"/>
                  </a:lnTo>
                  <a:lnTo>
                    <a:pt x="3324979" y="1951763"/>
                  </a:lnTo>
                  <a:lnTo>
                    <a:pt x="3318335" y="1953644"/>
                  </a:lnTo>
                  <a:lnTo>
                    <a:pt x="3310743" y="1955212"/>
                  </a:lnTo>
                  <a:lnTo>
                    <a:pt x="3303467" y="1956466"/>
                  </a:lnTo>
                  <a:lnTo>
                    <a:pt x="3295558" y="1957094"/>
                  </a:lnTo>
                  <a:lnTo>
                    <a:pt x="3287333" y="1958034"/>
                  </a:lnTo>
                  <a:lnTo>
                    <a:pt x="3270250" y="1958975"/>
                  </a:lnTo>
                  <a:lnTo>
                    <a:pt x="3270250" y="1882775"/>
                  </a:lnTo>
                  <a:close/>
                  <a:moveTo>
                    <a:pt x="2635250" y="1862137"/>
                  </a:moveTo>
                  <a:lnTo>
                    <a:pt x="2635885" y="1868810"/>
                  </a:lnTo>
                  <a:lnTo>
                    <a:pt x="2636520" y="1875166"/>
                  </a:lnTo>
                  <a:lnTo>
                    <a:pt x="2637789" y="1881521"/>
                  </a:lnTo>
                  <a:lnTo>
                    <a:pt x="2639694" y="1887559"/>
                  </a:lnTo>
                  <a:lnTo>
                    <a:pt x="2641598" y="1893914"/>
                  </a:lnTo>
                  <a:lnTo>
                    <a:pt x="2644455" y="1900270"/>
                  </a:lnTo>
                  <a:lnTo>
                    <a:pt x="2647629" y="1906307"/>
                  </a:lnTo>
                  <a:lnTo>
                    <a:pt x="2650803" y="1912663"/>
                  </a:lnTo>
                  <a:lnTo>
                    <a:pt x="2654612" y="1918383"/>
                  </a:lnTo>
                  <a:lnTo>
                    <a:pt x="2659056" y="1924420"/>
                  </a:lnTo>
                  <a:lnTo>
                    <a:pt x="2663817" y="1930458"/>
                  </a:lnTo>
                  <a:lnTo>
                    <a:pt x="2668896" y="1936178"/>
                  </a:lnTo>
                  <a:lnTo>
                    <a:pt x="2673975" y="1941898"/>
                  </a:lnTo>
                  <a:lnTo>
                    <a:pt x="2680005" y="1947618"/>
                  </a:lnTo>
                  <a:lnTo>
                    <a:pt x="2686354" y="1953338"/>
                  </a:lnTo>
                  <a:lnTo>
                    <a:pt x="2692385" y="1958740"/>
                  </a:lnTo>
                  <a:lnTo>
                    <a:pt x="2692385" y="2069006"/>
                  </a:lnTo>
                  <a:lnTo>
                    <a:pt x="2695241" y="2071549"/>
                  </a:lnTo>
                  <a:lnTo>
                    <a:pt x="2698098" y="2074726"/>
                  </a:lnTo>
                  <a:lnTo>
                    <a:pt x="2705399" y="2081400"/>
                  </a:lnTo>
                  <a:lnTo>
                    <a:pt x="2714921" y="2088391"/>
                  </a:lnTo>
                  <a:lnTo>
                    <a:pt x="2725078" y="2095699"/>
                  </a:lnTo>
                  <a:lnTo>
                    <a:pt x="2737140" y="2103008"/>
                  </a:lnTo>
                  <a:lnTo>
                    <a:pt x="2748884" y="2109681"/>
                  </a:lnTo>
                  <a:lnTo>
                    <a:pt x="2761581" y="2116354"/>
                  </a:lnTo>
                  <a:lnTo>
                    <a:pt x="2773325" y="2121757"/>
                  </a:lnTo>
                  <a:lnTo>
                    <a:pt x="2773325" y="2007994"/>
                  </a:lnTo>
                  <a:lnTo>
                    <a:pt x="2792370" y="2016256"/>
                  </a:lnTo>
                  <a:lnTo>
                    <a:pt x="2812050" y="2024201"/>
                  </a:lnTo>
                  <a:lnTo>
                    <a:pt x="2832999" y="2031827"/>
                  </a:lnTo>
                  <a:lnTo>
                    <a:pt x="2854584" y="2038818"/>
                  </a:lnTo>
                  <a:lnTo>
                    <a:pt x="2854584" y="2151945"/>
                  </a:lnTo>
                  <a:lnTo>
                    <a:pt x="2873946" y="2157347"/>
                  </a:lnTo>
                  <a:lnTo>
                    <a:pt x="2893626" y="2162749"/>
                  </a:lnTo>
                  <a:lnTo>
                    <a:pt x="2914258" y="2167516"/>
                  </a:lnTo>
                  <a:lnTo>
                    <a:pt x="2935524" y="2172282"/>
                  </a:lnTo>
                  <a:lnTo>
                    <a:pt x="2935524" y="2060744"/>
                  </a:lnTo>
                  <a:lnTo>
                    <a:pt x="2955204" y="2064558"/>
                  </a:lnTo>
                  <a:lnTo>
                    <a:pt x="2974884" y="2068371"/>
                  </a:lnTo>
                  <a:lnTo>
                    <a:pt x="2995198" y="2071549"/>
                  </a:lnTo>
                  <a:lnTo>
                    <a:pt x="3016148" y="2075362"/>
                  </a:lnTo>
                  <a:lnTo>
                    <a:pt x="3016148" y="2186900"/>
                  </a:lnTo>
                  <a:lnTo>
                    <a:pt x="3035827" y="2189442"/>
                  </a:lnTo>
                  <a:lnTo>
                    <a:pt x="3056142" y="2191666"/>
                  </a:lnTo>
                  <a:lnTo>
                    <a:pt x="3076456" y="2194208"/>
                  </a:lnTo>
                  <a:lnTo>
                    <a:pt x="3097406" y="2196115"/>
                  </a:lnTo>
                  <a:lnTo>
                    <a:pt x="3097406" y="2084577"/>
                  </a:lnTo>
                  <a:lnTo>
                    <a:pt x="3117085" y="2086166"/>
                  </a:lnTo>
                  <a:lnTo>
                    <a:pt x="3137400" y="2087437"/>
                  </a:lnTo>
                  <a:lnTo>
                    <a:pt x="3157715" y="2088708"/>
                  </a:lnTo>
                  <a:lnTo>
                    <a:pt x="3178346" y="2089344"/>
                  </a:lnTo>
                  <a:lnTo>
                    <a:pt x="3178346" y="2200246"/>
                  </a:lnTo>
                  <a:lnTo>
                    <a:pt x="3201835" y="2201199"/>
                  </a:lnTo>
                  <a:lnTo>
                    <a:pt x="3225959" y="2201199"/>
                  </a:lnTo>
                  <a:lnTo>
                    <a:pt x="3258970" y="2200882"/>
                  </a:lnTo>
                  <a:lnTo>
                    <a:pt x="3258970" y="2089344"/>
                  </a:lnTo>
                  <a:lnTo>
                    <a:pt x="3291029" y="2088708"/>
                  </a:lnTo>
                  <a:lnTo>
                    <a:pt x="3322135" y="2087119"/>
                  </a:lnTo>
                  <a:lnTo>
                    <a:pt x="3352925" y="2084577"/>
                  </a:lnTo>
                  <a:lnTo>
                    <a:pt x="3383396" y="2082035"/>
                  </a:lnTo>
                  <a:lnTo>
                    <a:pt x="3412916" y="2078540"/>
                  </a:lnTo>
                  <a:lnTo>
                    <a:pt x="3441801" y="2074091"/>
                  </a:lnTo>
                  <a:lnTo>
                    <a:pt x="3470051" y="2069642"/>
                  </a:lnTo>
                  <a:lnTo>
                    <a:pt x="3497348" y="2064558"/>
                  </a:lnTo>
                  <a:lnTo>
                    <a:pt x="3524011" y="2058520"/>
                  </a:lnTo>
                  <a:lnTo>
                    <a:pt x="3549722" y="2052482"/>
                  </a:lnTo>
                  <a:lnTo>
                    <a:pt x="3574480" y="2046127"/>
                  </a:lnTo>
                  <a:lnTo>
                    <a:pt x="3598604" y="2038500"/>
                  </a:lnTo>
                  <a:lnTo>
                    <a:pt x="3621457" y="2030874"/>
                  </a:lnTo>
                  <a:lnTo>
                    <a:pt x="3643042" y="2023247"/>
                  </a:lnTo>
                  <a:lnTo>
                    <a:pt x="3663991" y="2014350"/>
                  </a:lnTo>
                  <a:lnTo>
                    <a:pt x="3683671" y="2005770"/>
                  </a:lnTo>
                  <a:lnTo>
                    <a:pt x="3683671" y="2119532"/>
                  </a:lnTo>
                  <a:lnTo>
                    <a:pt x="3692558" y="2115083"/>
                  </a:lnTo>
                  <a:lnTo>
                    <a:pt x="3701128" y="2110635"/>
                  </a:lnTo>
                  <a:lnTo>
                    <a:pt x="3709381" y="2105550"/>
                  </a:lnTo>
                  <a:lnTo>
                    <a:pt x="3717634" y="2100466"/>
                  </a:lnTo>
                  <a:lnTo>
                    <a:pt x="3725252" y="2095064"/>
                  </a:lnTo>
                  <a:lnTo>
                    <a:pt x="3732235" y="2089979"/>
                  </a:lnTo>
                  <a:lnTo>
                    <a:pt x="3738901" y="2084577"/>
                  </a:lnTo>
                  <a:lnTo>
                    <a:pt x="3744614" y="2079493"/>
                  </a:lnTo>
                  <a:lnTo>
                    <a:pt x="3744614" y="1970179"/>
                  </a:lnTo>
                  <a:lnTo>
                    <a:pt x="3752867" y="1964142"/>
                  </a:lnTo>
                  <a:lnTo>
                    <a:pt x="3760802" y="1958104"/>
                  </a:lnTo>
                  <a:lnTo>
                    <a:pt x="3767786" y="1951749"/>
                  </a:lnTo>
                  <a:lnTo>
                    <a:pt x="3774769" y="1945393"/>
                  </a:lnTo>
                  <a:lnTo>
                    <a:pt x="3781117" y="1939038"/>
                  </a:lnTo>
                  <a:lnTo>
                    <a:pt x="3786830" y="1932365"/>
                  </a:lnTo>
                  <a:lnTo>
                    <a:pt x="3792226" y="1925691"/>
                  </a:lnTo>
                  <a:lnTo>
                    <a:pt x="3796988" y="1919018"/>
                  </a:lnTo>
                  <a:lnTo>
                    <a:pt x="3801432" y="1912027"/>
                  </a:lnTo>
                  <a:lnTo>
                    <a:pt x="3805240" y="1905354"/>
                  </a:lnTo>
                  <a:lnTo>
                    <a:pt x="3808415" y="1898363"/>
                  </a:lnTo>
                  <a:lnTo>
                    <a:pt x="3811271" y="1891372"/>
                  </a:lnTo>
                  <a:lnTo>
                    <a:pt x="3813176" y="1884063"/>
                  </a:lnTo>
                  <a:lnTo>
                    <a:pt x="3814763" y="1877072"/>
                  </a:lnTo>
                  <a:lnTo>
                    <a:pt x="3816033" y="1869446"/>
                  </a:lnTo>
                  <a:lnTo>
                    <a:pt x="3816350" y="1862455"/>
                  </a:lnTo>
                  <a:lnTo>
                    <a:pt x="3816350" y="2010536"/>
                  </a:lnTo>
                  <a:lnTo>
                    <a:pt x="3816033" y="2010854"/>
                  </a:lnTo>
                  <a:lnTo>
                    <a:pt x="3815398" y="2019434"/>
                  </a:lnTo>
                  <a:lnTo>
                    <a:pt x="3814763" y="2025154"/>
                  </a:lnTo>
                  <a:lnTo>
                    <a:pt x="3813493" y="2030556"/>
                  </a:lnTo>
                  <a:lnTo>
                    <a:pt x="3811906" y="2036276"/>
                  </a:lnTo>
                  <a:lnTo>
                    <a:pt x="3810319" y="2041678"/>
                  </a:lnTo>
                  <a:lnTo>
                    <a:pt x="3808097" y="2046762"/>
                  </a:lnTo>
                  <a:lnTo>
                    <a:pt x="3805558" y="2052482"/>
                  </a:lnTo>
                  <a:lnTo>
                    <a:pt x="3803019" y="2057567"/>
                  </a:lnTo>
                  <a:lnTo>
                    <a:pt x="3799844" y="2062969"/>
                  </a:lnTo>
                  <a:lnTo>
                    <a:pt x="3796036" y="2068053"/>
                  </a:lnTo>
                  <a:lnTo>
                    <a:pt x="3792226" y="2073137"/>
                  </a:lnTo>
                  <a:lnTo>
                    <a:pt x="3788418" y="2078540"/>
                  </a:lnTo>
                  <a:lnTo>
                    <a:pt x="3783974" y="2083624"/>
                  </a:lnTo>
                  <a:lnTo>
                    <a:pt x="3779212" y="2088391"/>
                  </a:lnTo>
                  <a:lnTo>
                    <a:pt x="3774134" y="2093475"/>
                  </a:lnTo>
                  <a:lnTo>
                    <a:pt x="3768420" y="2098241"/>
                  </a:lnTo>
                  <a:lnTo>
                    <a:pt x="3763024" y="2103326"/>
                  </a:lnTo>
                  <a:lnTo>
                    <a:pt x="3750963" y="2112859"/>
                  </a:lnTo>
                  <a:lnTo>
                    <a:pt x="3737314" y="2121757"/>
                  </a:lnTo>
                  <a:lnTo>
                    <a:pt x="3722713" y="2130972"/>
                  </a:lnTo>
                  <a:lnTo>
                    <a:pt x="3707477" y="2139552"/>
                  </a:lnTo>
                  <a:lnTo>
                    <a:pt x="3690971" y="2147814"/>
                  </a:lnTo>
                  <a:lnTo>
                    <a:pt x="3673513" y="2156076"/>
                  </a:lnTo>
                  <a:lnTo>
                    <a:pt x="3655103" y="2163702"/>
                  </a:lnTo>
                  <a:lnTo>
                    <a:pt x="3635424" y="2171011"/>
                  </a:lnTo>
                  <a:lnTo>
                    <a:pt x="3615109" y="2178320"/>
                  </a:lnTo>
                  <a:lnTo>
                    <a:pt x="3593842" y="2184993"/>
                  </a:lnTo>
                  <a:lnTo>
                    <a:pt x="3571941" y="2191349"/>
                  </a:lnTo>
                  <a:lnTo>
                    <a:pt x="3549087" y="2197068"/>
                  </a:lnTo>
                  <a:lnTo>
                    <a:pt x="3525281" y="2202788"/>
                  </a:lnTo>
                  <a:lnTo>
                    <a:pt x="3501157" y="2207873"/>
                  </a:lnTo>
                  <a:lnTo>
                    <a:pt x="3476082" y="2212639"/>
                  </a:lnTo>
                  <a:lnTo>
                    <a:pt x="3450371" y="2217088"/>
                  </a:lnTo>
                  <a:lnTo>
                    <a:pt x="3424343" y="2220584"/>
                  </a:lnTo>
                  <a:lnTo>
                    <a:pt x="3397680" y="2224079"/>
                  </a:lnTo>
                  <a:lnTo>
                    <a:pt x="3370065" y="2226939"/>
                  </a:lnTo>
                  <a:lnTo>
                    <a:pt x="3341815" y="2229163"/>
                  </a:lnTo>
                  <a:lnTo>
                    <a:pt x="3313565" y="2231070"/>
                  </a:lnTo>
                  <a:lnTo>
                    <a:pt x="3284680" y="2232341"/>
                  </a:lnTo>
                  <a:lnTo>
                    <a:pt x="3255478" y="2233294"/>
                  </a:lnTo>
                  <a:lnTo>
                    <a:pt x="3225959" y="2233612"/>
                  </a:lnTo>
                  <a:lnTo>
                    <a:pt x="3195487" y="2233294"/>
                  </a:lnTo>
                  <a:lnTo>
                    <a:pt x="3165650" y="2232341"/>
                  </a:lnTo>
                  <a:lnTo>
                    <a:pt x="3136130" y="2231070"/>
                  </a:lnTo>
                  <a:lnTo>
                    <a:pt x="3106928" y="2229163"/>
                  </a:lnTo>
                  <a:lnTo>
                    <a:pt x="3078678" y="2226303"/>
                  </a:lnTo>
                  <a:lnTo>
                    <a:pt x="3050428" y="2223761"/>
                  </a:lnTo>
                  <a:lnTo>
                    <a:pt x="3022813" y="2220266"/>
                  </a:lnTo>
                  <a:lnTo>
                    <a:pt x="2996150" y="2216135"/>
                  </a:lnTo>
                  <a:lnTo>
                    <a:pt x="2970122" y="2211368"/>
                  </a:lnTo>
                  <a:lnTo>
                    <a:pt x="2944729" y="2206602"/>
                  </a:lnTo>
                  <a:lnTo>
                    <a:pt x="2919971" y="2201199"/>
                  </a:lnTo>
                  <a:lnTo>
                    <a:pt x="2895847" y="2195797"/>
                  </a:lnTo>
                  <a:lnTo>
                    <a:pt x="2872994" y="2189442"/>
                  </a:lnTo>
                  <a:lnTo>
                    <a:pt x="2850775" y="2182769"/>
                  </a:lnTo>
                  <a:lnTo>
                    <a:pt x="2829190" y="2175460"/>
                  </a:lnTo>
                  <a:lnTo>
                    <a:pt x="2808876" y="2168469"/>
                  </a:lnTo>
                  <a:lnTo>
                    <a:pt x="2789196" y="2160525"/>
                  </a:lnTo>
                  <a:lnTo>
                    <a:pt x="2770469" y="2152580"/>
                  </a:lnTo>
                  <a:lnTo>
                    <a:pt x="2753328" y="2144001"/>
                  </a:lnTo>
                  <a:lnTo>
                    <a:pt x="2736823" y="2135103"/>
                  </a:lnTo>
                  <a:lnTo>
                    <a:pt x="2721269" y="2126205"/>
                  </a:lnTo>
                  <a:lnTo>
                    <a:pt x="2706986" y="2116990"/>
                  </a:lnTo>
                  <a:lnTo>
                    <a:pt x="2693972" y="2107139"/>
                  </a:lnTo>
                  <a:lnTo>
                    <a:pt x="2688258" y="2102372"/>
                  </a:lnTo>
                  <a:lnTo>
                    <a:pt x="2682227" y="2097288"/>
                  </a:lnTo>
                  <a:lnTo>
                    <a:pt x="2676831" y="2092522"/>
                  </a:lnTo>
                  <a:lnTo>
                    <a:pt x="2671753" y="2087437"/>
                  </a:lnTo>
                  <a:lnTo>
                    <a:pt x="2666991" y="2082353"/>
                  </a:lnTo>
                  <a:lnTo>
                    <a:pt x="2662548" y="2076951"/>
                  </a:lnTo>
                  <a:lnTo>
                    <a:pt x="2658104" y="2071549"/>
                  </a:lnTo>
                  <a:lnTo>
                    <a:pt x="2654612" y="2066464"/>
                  </a:lnTo>
                  <a:lnTo>
                    <a:pt x="2651121" y="2061062"/>
                  </a:lnTo>
                  <a:lnTo>
                    <a:pt x="2647947" y="2055342"/>
                  </a:lnTo>
                  <a:lnTo>
                    <a:pt x="2645090" y="2050258"/>
                  </a:lnTo>
                  <a:lnTo>
                    <a:pt x="2642868" y="2044856"/>
                  </a:lnTo>
                  <a:lnTo>
                    <a:pt x="2640329" y="2039454"/>
                  </a:lnTo>
                  <a:lnTo>
                    <a:pt x="2638742" y="2033416"/>
                  </a:lnTo>
                  <a:lnTo>
                    <a:pt x="2637789" y="2027696"/>
                  </a:lnTo>
                  <a:lnTo>
                    <a:pt x="2636520" y="2022294"/>
                  </a:lnTo>
                  <a:lnTo>
                    <a:pt x="2636202" y="2016256"/>
                  </a:lnTo>
                  <a:lnTo>
                    <a:pt x="2635885" y="2010854"/>
                  </a:lnTo>
                  <a:lnTo>
                    <a:pt x="2635250" y="2010854"/>
                  </a:lnTo>
                  <a:lnTo>
                    <a:pt x="2635250" y="1862137"/>
                  </a:lnTo>
                  <a:close/>
                  <a:moveTo>
                    <a:pt x="3815353" y="1849331"/>
                  </a:moveTo>
                  <a:lnTo>
                    <a:pt x="3816061" y="1854393"/>
                  </a:lnTo>
                  <a:lnTo>
                    <a:pt x="3816350" y="1860279"/>
                  </a:lnTo>
                  <a:lnTo>
                    <a:pt x="3816061" y="1862137"/>
                  </a:lnTo>
                  <a:lnTo>
                    <a:pt x="3816061" y="1859040"/>
                  </a:lnTo>
                  <a:lnTo>
                    <a:pt x="3815773" y="1853154"/>
                  </a:lnTo>
                  <a:lnTo>
                    <a:pt x="3815353" y="1849331"/>
                  </a:lnTo>
                  <a:close/>
                  <a:moveTo>
                    <a:pt x="2636143" y="1848861"/>
                  </a:moveTo>
                  <a:lnTo>
                    <a:pt x="2635885" y="1853247"/>
                  </a:lnTo>
                  <a:lnTo>
                    <a:pt x="2635250" y="1859280"/>
                  </a:lnTo>
                  <a:lnTo>
                    <a:pt x="2635250" y="1854517"/>
                  </a:lnTo>
                  <a:lnTo>
                    <a:pt x="2636143" y="1848861"/>
                  </a:lnTo>
                  <a:close/>
                  <a:moveTo>
                    <a:pt x="3814618" y="1842622"/>
                  </a:moveTo>
                  <a:lnTo>
                    <a:pt x="3815195" y="1847888"/>
                  </a:lnTo>
                  <a:lnTo>
                    <a:pt x="3815353" y="1849331"/>
                  </a:lnTo>
                  <a:lnTo>
                    <a:pt x="3815195" y="1848198"/>
                  </a:lnTo>
                  <a:lnTo>
                    <a:pt x="3814618" y="1842622"/>
                  </a:lnTo>
                  <a:close/>
                  <a:moveTo>
                    <a:pt x="2638425" y="1836737"/>
                  </a:moveTo>
                  <a:lnTo>
                    <a:pt x="2636838" y="1842770"/>
                  </a:lnTo>
                  <a:lnTo>
                    <a:pt x="2636202" y="1848485"/>
                  </a:lnTo>
                  <a:lnTo>
                    <a:pt x="2636143" y="1848861"/>
                  </a:lnTo>
                  <a:lnTo>
                    <a:pt x="2636202" y="1847850"/>
                  </a:lnTo>
                  <a:lnTo>
                    <a:pt x="2636838" y="1842452"/>
                  </a:lnTo>
                  <a:lnTo>
                    <a:pt x="2638425" y="1836737"/>
                  </a:lnTo>
                  <a:close/>
                  <a:moveTo>
                    <a:pt x="3187700" y="1751012"/>
                  </a:moveTo>
                  <a:lnTo>
                    <a:pt x="3187700" y="1827212"/>
                  </a:lnTo>
                  <a:lnTo>
                    <a:pt x="3172031" y="1824063"/>
                  </a:lnTo>
                  <a:lnTo>
                    <a:pt x="3153163" y="1820285"/>
                  </a:lnTo>
                  <a:lnTo>
                    <a:pt x="3144209" y="1818396"/>
                  </a:lnTo>
                  <a:lnTo>
                    <a:pt x="3136535" y="1816191"/>
                  </a:lnTo>
                  <a:lnTo>
                    <a:pt x="3129179" y="1813987"/>
                  </a:lnTo>
                  <a:lnTo>
                    <a:pt x="3122144" y="1811153"/>
                  </a:lnTo>
                  <a:lnTo>
                    <a:pt x="3115749" y="1808005"/>
                  </a:lnTo>
                  <a:lnTo>
                    <a:pt x="3109673" y="1804541"/>
                  </a:lnTo>
                  <a:lnTo>
                    <a:pt x="3106475" y="1801707"/>
                  </a:lnTo>
                  <a:lnTo>
                    <a:pt x="3103917" y="1799503"/>
                  </a:lnTo>
                  <a:lnTo>
                    <a:pt x="3101998" y="1796669"/>
                  </a:lnTo>
                  <a:lnTo>
                    <a:pt x="3100399" y="1793835"/>
                  </a:lnTo>
                  <a:lnTo>
                    <a:pt x="3099120" y="1791001"/>
                  </a:lnTo>
                  <a:lnTo>
                    <a:pt x="3098800" y="1788167"/>
                  </a:lnTo>
                  <a:lnTo>
                    <a:pt x="3098800" y="1785334"/>
                  </a:lnTo>
                  <a:lnTo>
                    <a:pt x="3099120" y="1782500"/>
                  </a:lnTo>
                  <a:lnTo>
                    <a:pt x="3099759" y="1779351"/>
                  </a:lnTo>
                  <a:lnTo>
                    <a:pt x="3101358" y="1777147"/>
                  </a:lnTo>
                  <a:lnTo>
                    <a:pt x="3103597" y="1774313"/>
                  </a:lnTo>
                  <a:lnTo>
                    <a:pt x="3105835" y="1771794"/>
                  </a:lnTo>
                  <a:lnTo>
                    <a:pt x="3108713" y="1769275"/>
                  </a:lnTo>
                  <a:lnTo>
                    <a:pt x="3112231" y="1767386"/>
                  </a:lnTo>
                  <a:lnTo>
                    <a:pt x="3116068" y="1765182"/>
                  </a:lnTo>
                  <a:lnTo>
                    <a:pt x="3120545" y="1763607"/>
                  </a:lnTo>
                  <a:lnTo>
                    <a:pt x="3127581" y="1760773"/>
                  </a:lnTo>
                  <a:lnTo>
                    <a:pt x="3135255" y="1758884"/>
                  </a:lnTo>
                  <a:lnTo>
                    <a:pt x="3143250" y="1756680"/>
                  </a:lnTo>
                  <a:lnTo>
                    <a:pt x="3151564" y="1755106"/>
                  </a:lnTo>
                  <a:lnTo>
                    <a:pt x="3160199" y="1753531"/>
                  </a:lnTo>
                  <a:lnTo>
                    <a:pt x="3169472" y="1752587"/>
                  </a:lnTo>
                  <a:lnTo>
                    <a:pt x="3178426" y="1751642"/>
                  </a:lnTo>
                  <a:lnTo>
                    <a:pt x="3187700" y="1751012"/>
                  </a:lnTo>
                  <a:close/>
                  <a:moveTo>
                    <a:pt x="3203106" y="1692876"/>
                  </a:moveTo>
                  <a:lnTo>
                    <a:pt x="3200250" y="1693193"/>
                  </a:lnTo>
                  <a:lnTo>
                    <a:pt x="3197710" y="1693827"/>
                  </a:lnTo>
                  <a:lnTo>
                    <a:pt x="3194854" y="1694144"/>
                  </a:lnTo>
                  <a:lnTo>
                    <a:pt x="3192949" y="1694778"/>
                  </a:lnTo>
                  <a:lnTo>
                    <a:pt x="3191045" y="1696045"/>
                  </a:lnTo>
                  <a:lnTo>
                    <a:pt x="3189458" y="1697313"/>
                  </a:lnTo>
                  <a:lnTo>
                    <a:pt x="3188506" y="1698581"/>
                  </a:lnTo>
                  <a:lnTo>
                    <a:pt x="3188188" y="1699532"/>
                  </a:lnTo>
                  <a:lnTo>
                    <a:pt x="3188188" y="1720450"/>
                  </a:lnTo>
                  <a:lnTo>
                    <a:pt x="3171684" y="1721718"/>
                  </a:lnTo>
                  <a:lnTo>
                    <a:pt x="3155179" y="1723620"/>
                  </a:lnTo>
                  <a:lnTo>
                    <a:pt x="3139309" y="1726155"/>
                  </a:lnTo>
                  <a:lnTo>
                    <a:pt x="3123756" y="1728691"/>
                  </a:lnTo>
                  <a:lnTo>
                    <a:pt x="3108838" y="1731860"/>
                  </a:lnTo>
                  <a:lnTo>
                    <a:pt x="3095190" y="1735347"/>
                  </a:lnTo>
                  <a:lnTo>
                    <a:pt x="3081542" y="1739784"/>
                  </a:lnTo>
                  <a:lnTo>
                    <a:pt x="3069480" y="1744538"/>
                  </a:lnTo>
                  <a:lnTo>
                    <a:pt x="3061228" y="1748342"/>
                  </a:lnTo>
                  <a:lnTo>
                    <a:pt x="3053293" y="1752462"/>
                  </a:lnTo>
                  <a:lnTo>
                    <a:pt x="3046310" y="1756582"/>
                  </a:lnTo>
                  <a:lnTo>
                    <a:pt x="3040280" y="1761019"/>
                  </a:lnTo>
                  <a:lnTo>
                    <a:pt x="3034884" y="1765774"/>
                  </a:lnTo>
                  <a:lnTo>
                    <a:pt x="3030440" y="1770528"/>
                  </a:lnTo>
                  <a:lnTo>
                    <a:pt x="3026949" y="1775282"/>
                  </a:lnTo>
                  <a:lnTo>
                    <a:pt x="3024092" y="1780353"/>
                  </a:lnTo>
                  <a:lnTo>
                    <a:pt x="3022505" y="1785107"/>
                  </a:lnTo>
                  <a:lnTo>
                    <a:pt x="3021235" y="1790179"/>
                  </a:lnTo>
                  <a:lnTo>
                    <a:pt x="3021235" y="1794933"/>
                  </a:lnTo>
                  <a:lnTo>
                    <a:pt x="3022505" y="1800004"/>
                  </a:lnTo>
                  <a:lnTo>
                    <a:pt x="3024092" y="1805075"/>
                  </a:lnTo>
                  <a:lnTo>
                    <a:pt x="3026949" y="1809829"/>
                  </a:lnTo>
                  <a:lnTo>
                    <a:pt x="3030758" y="1814583"/>
                  </a:lnTo>
                  <a:lnTo>
                    <a:pt x="3035519" y="1819338"/>
                  </a:lnTo>
                  <a:lnTo>
                    <a:pt x="3040597" y="1823775"/>
                  </a:lnTo>
                  <a:lnTo>
                    <a:pt x="3046310" y="1827578"/>
                  </a:lnTo>
                  <a:lnTo>
                    <a:pt x="3052976" y="1831065"/>
                  </a:lnTo>
                  <a:lnTo>
                    <a:pt x="3059958" y="1835185"/>
                  </a:lnTo>
                  <a:lnTo>
                    <a:pt x="3067893" y="1838354"/>
                  </a:lnTo>
                  <a:lnTo>
                    <a:pt x="3076146" y="1841524"/>
                  </a:lnTo>
                  <a:lnTo>
                    <a:pt x="3084716" y="1844059"/>
                  </a:lnTo>
                  <a:lnTo>
                    <a:pt x="3094555" y="1846595"/>
                  </a:lnTo>
                  <a:lnTo>
                    <a:pt x="3130104" y="1853885"/>
                  </a:lnTo>
                  <a:lnTo>
                    <a:pt x="3188188" y="1865929"/>
                  </a:lnTo>
                  <a:lnTo>
                    <a:pt x="3188188" y="1956259"/>
                  </a:lnTo>
                  <a:lnTo>
                    <a:pt x="3173588" y="1954357"/>
                  </a:lnTo>
                  <a:lnTo>
                    <a:pt x="3159305" y="1952455"/>
                  </a:lnTo>
                  <a:lnTo>
                    <a:pt x="3152005" y="1951187"/>
                  </a:lnTo>
                  <a:lnTo>
                    <a:pt x="3144070" y="1949603"/>
                  </a:lnTo>
                  <a:lnTo>
                    <a:pt x="3127565" y="1945799"/>
                  </a:lnTo>
                  <a:lnTo>
                    <a:pt x="3111695" y="1941362"/>
                  </a:lnTo>
                  <a:lnTo>
                    <a:pt x="3098681" y="1936608"/>
                  </a:lnTo>
                  <a:lnTo>
                    <a:pt x="3095190" y="1935657"/>
                  </a:lnTo>
                  <a:lnTo>
                    <a:pt x="3091699" y="1934072"/>
                  </a:lnTo>
                  <a:lnTo>
                    <a:pt x="3088842" y="1932805"/>
                  </a:lnTo>
                  <a:lnTo>
                    <a:pt x="3088524" y="1932488"/>
                  </a:lnTo>
                  <a:lnTo>
                    <a:pt x="3084398" y="1929952"/>
                  </a:lnTo>
                  <a:lnTo>
                    <a:pt x="3082176" y="1928684"/>
                  </a:lnTo>
                  <a:lnTo>
                    <a:pt x="3079637" y="1927733"/>
                  </a:lnTo>
                  <a:lnTo>
                    <a:pt x="3077415" y="1926783"/>
                  </a:lnTo>
                  <a:lnTo>
                    <a:pt x="3074559" y="1926149"/>
                  </a:lnTo>
                  <a:lnTo>
                    <a:pt x="3068211" y="1925198"/>
                  </a:lnTo>
                  <a:lnTo>
                    <a:pt x="3061863" y="1924881"/>
                  </a:lnTo>
                  <a:lnTo>
                    <a:pt x="3055197" y="1925515"/>
                  </a:lnTo>
                  <a:lnTo>
                    <a:pt x="3048532" y="1926466"/>
                  </a:lnTo>
                  <a:lnTo>
                    <a:pt x="3042184" y="1928050"/>
                  </a:lnTo>
                  <a:lnTo>
                    <a:pt x="3035836" y="1929952"/>
                  </a:lnTo>
                  <a:lnTo>
                    <a:pt x="3030123" y="1932488"/>
                  </a:lnTo>
                  <a:lnTo>
                    <a:pt x="3025044" y="1934706"/>
                  </a:lnTo>
                  <a:lnTo>
                    <a:pt x="3020918" y="1937559"/>
                  </a:lnTo>
                  <a:lnTo>
                    <a:pt x="3017427" y="1940728"/>
                  </a:lnTo>
                  <a:lnTo>
                    <a:pt x="3016157" y="1941679"/>
                  </a:lnTo>
                  <a:lnTo>
                    <a:pt x="3015522" y="1943264"/>
                  </a:lnTo>
                  <a:lnTo>
                    <a:pt x="3015205" y="1944849"/>
                  </a:lnTo>
                  <a:lnTo>
                    <a:pt x="3015205" y="1946116"/>
                  </a:lnTo>
                  <a:lnTo>
                    <a:pt x="3015205" y="1947701"/>
                  </a:lnTo>
                  <a:lnTo>
                    <a:pt x="3015840" y="1948969"/>
                  </a:lnTo>
                  <a:lnTo>
                    <a:pt x="3017109" y="1950554"/>
                  </a:lnTo>
                  <a:lnTo>
                    <a:pt x="3018696" y="1951504"/>
                  </a:lnTo>
                  <a:lnTo>
                    <a:pt x="3025044" y="1955625"/>
                  </a:lnTo>
                  <a:lnTo>
                    <a:pt x="3032027" y="1959428"/>
                  </a:lnTo>
                  <a:lnTo>
                    <a:pt x="3039962" y="1962915"/>
                  </a:lnTo>
                  <a:lnTo>
                    <a:pt x="3048532" y="1966084"/>
                  </a:lnTo>
                  <a:lnTo>
                    <a:pt x="3057737" y="1969253"/>
                  </a:lnTo>
                  <a:lnTo>
                    <a:pt x="3067576" y="1972106"/>
                  </a:lnTo>
                  <a:lnTo>
                    <a:pt x="3077733" y="1974959"/>
                  </a:lnTo>
                  <a:lnTo>
                    <a:pt x="3088842" y="1977177"/>
                  </a:lnTo>
                  <a:lnTo>
                    <a:pt x="3100268" y="1979713"/>
                  </a:lnTo>
                  <a:lnTo>
                    <a:pt x="3111695" y="1981614"/>
                  </a:lnTo>
                  <a:lnTo>
                    <a:pt x="3123756" y="1983516"/>
                  </a:lnTo>
                  <a:lnTo>
                    <a:pt x="3136452" y="1985101"/>
                  </a:lnTo>
                  <a:lnTo>
                    <a:pt x="3149148" y="1986369"/>
                  </a:lnTo>
                  <a:lnTo>
                    <a:pt x="3162162" y="1987636"/>
                  </a:lnTo>
                  <a:lnTo>
                    <a:pt x="3188188" y="1989538"/>
                  </a:lnTo>
                  <a:lnTo>
                    <a:pt x="3188188" y="2009823"/>
                  </a:lnTo>
                  <a:lnTo>
                    <a:pt x="3188506" y="2011407"/>
                  </a:lnTo>
                  <a:lnTo>
                    <a:pt x="3189458" y="2012675"/>
                  </a:lnTo>
                  <a:lnTo>
                    <a:pt x="3191045" y="2013626"/>
                  </a:lnTo>
                  <a:lnTo>
                    <a:pt x="3192949" y="2014577"/>
                  </a:lnTo>
                  <a:lnTo>
                    <a:pt x="3194854" y="2015528"/>
                  </a:lnTo>
                  <a:lnTo>
                    <a:pt x="3197710" y="2015845"/>
                  </a:lnTo>
                  <a:lnTo>
                    <a:pt x="3200250" y="2016162"/>
                  </a:lnTo>
                  <a:lnTo>
                    <a:pt x="3203106" y="2016479"/>
                  </a:lnTo>
                  <a:lnTo>
                    <a:pt x="3254843" y="2016479"/>
                  </a:lnTo>
                  <a:lnTo>
                    <a:pt x="3258017" y="2016162"/>
                  </a:lnTo>
                  <a:lnTo>
                    <a:pt x="3260556" y="2015845"/>
                  </a:lnTo>
                  <a:lnTo>
                    <a:pt x="3263413" y="2015528"/>
                  </a:lnTo>
                  <a:lnTo>
                    <a:pt x="3265317" y="2014577"/>
                  </a:lnTo>
                  <a:lnTo>
                    <a:pt x="3267539" y="2013626"/>
                  </a:lnTo>
                  <a:lnTo>
                    <a:pt x="3269126" y="2012675"/>
                  </a:lnTo>
                  <a:lnTo>
                    <a:pt x="3269761" y="2011407"/>
                  </a:lnTo>
                  <a:lnTo>
                    <a:pt x="3270078" y="2009823"/>
                  </a:lnTo>
                  <a:lnTo>
                    <a:pt x="3270078" y="1988587"/>
                  </a:lnTo>
                  <a:lnTo>
                    <a:pt x="3286265" y="1987636"/>
                  </a:lnTo>
                  <a:lnTo>
                    <a:pt x="3302136" y="1986369"/>
                  </a:lnTo>
                  <a:lnTo>
                    <a:pt x="3317371" y="1984467"/>
                  </a:lnTo>
                  <a:lnTo>
                    <a:pt x="3331971" y="1981931"/>
                  </a:lnTo>
                  <a:lnTo>
                    <a:pt x="3345937" y="1979079"/>
                  </a:lnTo>
                  <a:lnTo>
                    <a:pt x="3358950" y="1976543"/>
                  </a:lnTo>
                  <a:lnTo>
                    <a:pt x="3370694" y="1973057"/>
                  </a:lnTo>
                  <a:lnTo>
                    <a:pt x="3381486" y="1968937"/>
                  </a:lnTo>
                  <a:lnTo>
                    <a:pt x="3390056" y="1965450"/>
                  </a:lnTo>
                  <a:lnTo>
                    <a:pt x="3398308" y="1961964"/>
                  </a:lnTo>
                  <a:lnTo>
                    <a:pt x="3405291" y="1957843"/>
                  </a:lnTo>
                  <a:lnTo>
                    <a:pt x="3411956" y="1953723"/>
                  </a:lnTo>
                  <a:lnTo>
                    <a:pt x="3417670" y="1949286"/>
                  </a:lnTo>
                  <a:lnTo>
                    <a:pt x="3422748" y="1944849"/>
                  </a:lnTo>
                  <a:lnTo>
                    <a:pt x="3427192" y="1940094"/>
                  </a:lnTo>
                  <a:lnTo>
                    <a:pt x="3430683" y="1935657"/>
                  </a:lnTo>
                  <a:lnTo>
                    <a:pt x="3433540" y="1930903"/>
                  </a:lnTo>
                  <a:lnTo>
                    <a:pt x="3435444" y="1926149"/>
                  </a:lnTo>
                  <a:lnTo>
                    <a:pt x="3436396" y="1921078"/>
                  </a:lnTo>
                  <a:lnTo>
                    <a:pt x="3437031" y="1916323"/>
                  </a:lnTo>
                  <a:lnTo>
                    <a:pt x="3436079" y="1910935"/>
                  </a:lnTo>
                  <a:lnTo>
                    <a:pt x="3434492" y="1905864"/>
                  </a:lnTo>
                  <a:lnTo>
                    <a:pt x="3432270" y="1901110"/>
                  </a:lnTo>
                  <a:lnTo>
                    <a:pt x="3429096" y="1896039"/>
                  </a:lnTo>
                  <a:lnTo>
                    <a:pt x="3426557" y="1893820"/>
                  </a:lnTo>
                  <a:lnTo>
                    <a:pt x="3424335" y="1890968"/>
                  </a:lnTo>
                  <a:lnTo>
                    <a:pt x="3418304" y="1886530"/>
                  </a:lnTo>
                  <a:lnTo>
                    <a:pt x="3411639" y="1882093"/>
                  </a:lnTo>
                  <a:lnTo>
                    <a:pt x="3404339" y="1877973"/>
                  </a:lnTo>
                  <a:lnTo>
                    <a:pt x="3395451" y="1874169"/>
                  </a:lnTo>
                  <a:lnTo>
                    <a:pt x="3385929" y="1870683"/>
                  </a:lnTo>
                  <a:lnTo>
                    <a:pt x="3375772" y="1866880"/>
                  </a:lnTo>
                  <a:lnTo>
                    <a:pt x="3365298" y="1863710"/>
                  </a:lnTo>
                  <a:lnTo>
                    <a:pt x="3354189" y="1860541"/>
                  </a:lnTo>
                  <a:lnTo>
                    <a:pt x="3342763" y="1858005"/>
                  </a:lnTo>
                  <a:lnTo>
                    <a:pt x="3318640" y="1852300"/>
                  </a:lnTo>
                  <a:lnTo>
                    <a:pt x="3294200" y="1847546"/>
                  </a:lnTo>
                  <a:lnTo>
                    <a:pt x="3270078" y="1843426"/>
                  </a:lnTo>
                  <a:lnTo>
                    <a:pt x="3270078" y="1752779"/>
                  </a:lnTo>
                  <a:lnTo>
                    <a:pt x="3291026" y="1755631"/>
                  </a:lnTo>
                  <a:lnTo>
                    <a:pt x="3298961" y="1756582"/>
                  </a:lnTo>
                  <a:lnTo>
                    <a:pt x="3306896" y="1758801"/>
                  </a:lnTo>
                  <a:lnTo>
                    <a:pt x="3323719" y="1762921"/>
                  </a:lnTo>
                  <a:lnTo>
                    <a:pt x="3339589" y="1767992"/>
                  </a:lnTo>
                  <a:lnTo>
                    <a:pt x="3352920" y="1772746"/>
                  </a:lnTo>
                  <a:lnTo>
                    <a:pt x="3360537" y="1775599"/>
                  </a:lnTo>
                  <a:lnTo>
                    <a:pt x="3363076" y="1777184"/>
                  </a:lnTo>
                  <a:lnTo>
                    <a:pt x="3367203" y="1779402"/>
                  </a:lnTo>
                  <a:lnTo>
                    <a:pt x="3369424" y="1780670"/>
                  </a:lnTo>
                  <a:lnTo>
                    <a:pt x="3371964" y="1781938"/>
                  </a:lnTo>
                  <a:lnTo>
                    <a:pt x="3374186" y="1783206"/>
                  </a:lnTo>
                  <a:lnTo>
                    <a:pt x="3377042" y="1783523"/>
                  </a:lnTo>
                  <a:lnTo>
                    <a:pt x="3383390" y="1784157"/>
                  </a:lnTo>
                  <a:lnTo>
                    <a:pt x="3389738" y="1784790"/>
                  </a:lnTo>
                  <a:lnTo>
                    <a:pt x="3396404" y="1784157"/>
                  </a:lnTo>
                  <a:lnTo>
                    <a:pt x="3403069" y="1783206"/>
                  </a:lnTo>
                  <a:lnTo>
                    <a:pt x="3409417" y="1781621"/>
                  </a:lnTo>
                  <a:lnTo>
                    <a:pt x="3415765" y="1779402"/>
                  </a:lnTo>
                  <a:lnTo>
                    <a:pt x="3421478" y="1777184"/>
                  </a:lnTo>
                  <a:lnTo>
                    <a:pt x="3426557" y="1774965"/>
                  </a:lnTo>
                  <a:lnTo>
                    <a:pt x="3430683" y="1772113"/>
                  </a:lnTo>
                  <a:lnTo>
                    <a:pt x="3434174" y="1769260"/>
                  </a:lnTo>
                  <a:lnTo>
                    <a:pt x="3435127" y="1767675"/>
                  </a:lnTo>
                  <a:lnTo>
                    <a:pt x="3436079" y="1766091"/>
                  </a:lnTo>
                  <a:lnTo>
                    <a:pt x="3436396" y="1765140"/>
                  </a:lnTo>
                  <a:lnTo>
                    <a:pt x="3436396" y="1763555"/>
                  </a:lnTo>
                  <a:lnTo>
                    <a:pt x="3436079" y="1761970"/>
                  </a:lnTo>
                  <a:lnTo>
                    <a:pt x="3435761" y="1760702"/>
                  </a:lnTo>
                  <a:lnTo>
                    <a:pt x="3434492" y="1759118"/>
                  </a:lnTo>
                  <a:lnTo>
                    <a:pt x="3432905" y="1757850"/>
                  </a:lnTo>
                  <a:lnTo>
                    <a:pt x="3428144" y="1754997"/>
                  </a:lnTo>
                  <a:lnTo>
                    <a:pt x="3423065" y="1752145"/>
                  </a:lnTo>
                  <a:lnTo>
                    <a:pt x="3417352" y="1749292"/>
                  </a:lnTo>
                  <a:lnTo>
                    <a:pt x="3410369" y="1746440"/>
                  </a:lnTo>
                  <a:lnTo>
                    <a:pt x="3403386" y="1743587"/>
                  </a:lnTo>
                  <a:lnTo>
                    <a:pt x="3396404" y="1741369"/>
                  </a:lnTo>
                  <a:lnTo>
                    <a:pt x="3380534" y="1736614"/>
                  </a:lnTo>
                  <a:lnTo>
                    <a:pt x="3363711" y="1732177"/>
                  </a:lnTo>
                  <a:lnTo>
                    <a:pt x="3346572" y="1728374"/>
                  </a:lnTo>
                  <a:lnTo>
                    <a:pt x="3329749" y="1725204"/>
                  </a:lnTo>
                  <a:lnTo>
                    <a:pt x="3313562" y="1723303"/>
                  </a:lnTo>
                  <a:lnTo>
                    <a:pt x="3292296" y="1720767"/>
                  </a:lnTo>
                  <a:lnTo>
                    <a:pt x="3270078" y="1719182"/>
                  </a:lnTo>
                  <a:lnTo>
                    <a:pt x="3270078" y="1699532"/>
                  </a:lnTo>
                  <a:lnTo>
                    <a:pt x="3269761" y="1698581"/>
                  </a:lnTo>
                  <a:lnTo>
                    <a:pt x="3269126" y="1697313"/>
                  </a:lnTo>
                  <a:lnTo>
                    <a:pt x="3267539" y="1696045"/>
                  </a:lnTo>
                  <a:lnTo>
                    <a:pt x="3265317" y="1694778"/>
                  </a:lnTo>
                  <a:lnTo>
                    <a:pt x="3263413" y="1694144"/>
                  </a:lnTo>
                  <a:lnTo>
                    <a:pt x="3260556" y="1693827"/>
                  </a:lnTo>
                  <a:lnTo>
                    <a:pt x="3258017" y="1693193"/>
                  </a:lnTo>
                  <a:lnTo>
                    <a:pt x="3254843" y="1692876"/>
                  </a:lnTo>
                  <a:lnTo>
                    <a:pt x="3203106" y="1692876"/>
                  </a:lnTo>
                  <a:close/>
                  <a:moveTo>
                    <a:pt x="3225959" y="1673225"/>
                  </a:moveTo>
                  <a:lnTo>
                    <a:pt x="3251986" y="1673542"/>
                  </a:lnTo>
                  <a:lnTo>
                    <a:pt x="3278013" y="1674493"/>
                  </a:lnTo>
                  <a:lnTo>
                    <a:pt x="3303722" y="1675444"/>
                  </a:lnTo>
                  <a:lnTo>
                    <a:pt x="3328480" y="1677028"/>
                  </a:lnTo>
                  <a:lnTo>
                    <a:pt x="3353237" y="1679247"/>
                  </a:lnTo>
                  <a:lnTo>
                    <a:pt x="3377360" y="1681466"/>
                  </a:lnTo>
                  <a:lnTo>
                    <a:pt x="3401165" y="1684318"/>
                  </a:lnTo>
                  <a:lnTo>
                    <a:pt x="3424335" y="1687805"/>
                  </a:lnTo>
                  <a:lnTo>
                    <a:pt x="3446870" y="1691291"/>
                  </a:lnTo>
                  <a:lnTo>
                    <a:pt x="3468771" y="1695411"/>
                  </a:lnTo>
                  <a:lnTo>
                    <a:pt x="3490037" y="1699532"/>
                  </a:lnTo>
                  <a:lnTo>
                    <a:pt x="3510668" y="1704286"/>
                  </a:lnTo>
                  <a:lnTo>
                    <a:pt x="3530664" y="1709357"/>
                  </a:lnTo>
                  <a:lnTo>
                    <a:pt x="3550026" y="1715062"/>
                  </a:lnTo>
                  <a:lnTo>
                    <a:pt x="3568752" y="1720450"/>
                  </a:lnTo>
                  <a:lnTo>
                    <a:pt x="3586527" y="1726789"/>
                  </a:lnTo>
                  <a:lnTo>
                    <a:pt x="3603349" y="1733128"/>
                  </a:lnTo>
                  <a:lnTo>
                    <a:pt x="3619219" y="1739467"/>
                  </a:lnTo>
                  <a:lnTo>
                    <a:pt x="3634454" y="1746440"/>
                  </a:lnTo>
                  <a:lnTo>
                    <a:pt x="3648738" y="1753413"/>
                  </a:lnTo>
                  <a:lnTo>
                    <a:pt x="3661751" y="1760702"/>
                  </a:lnTo>
                  <a:lnTo>
                    <a:pt x="3673812" y="1768626"/>
                  </a:lnTo>
                  <a:lnTo>
                    <a:pt x="3685239" y="1776550"/>
                  </a:lnTo>
                  <a:lnTo>
                    <a:pt x="3695713" y="1784157"/>
                  </a:lnTo>
                  <a:lnTo>
                    <a:pt x="3704600" y="1792397"/>
                  </a:lnTo>
                  <a:lnTo>
                    <a:pt x="3708726" y="1796834"/>
                  </a:lnTo>
                  <a:lnTo>
                    <a:pt x="3712535" y="1800955"/>
                  </a:lnTo>
                  <a:lnTo>
                    <a:pt x="3716027" y="1805075"/>
                  </a:lnTo>
                  <a:lnTo>
                    <a:pt x="3719518" y="1809512"/>
                  </a:lnTo>
                  <a:lnTo>
                    <a:pt x="3722375" y="1813950"/>
                  </a:lnTo>
                  <a:lnTo>
                    <a:pt x="3725231" y="1818704"/>
                  </a:lnTo>
                  <a:lnTo>
                    <a:pt x="3727453" y="1822824"/>
                  </a:lnTo>
                  <a:lnTo>
                    <a:pt x="3729357" y="1827261"/>
                  </a:lnTo>
                  <a:lnTo>
                    <a:pt x="3731579" y="1832015"/>
                  </a:lnTo>
                  <a:lnTo>
                    <a:pt x="3733166" y="1836136"/>
                  </a:lnTo>
                  <a:lnTo>
                    <a:pt x="3733801" y="1840890"/>
                  </a:lnTo>
                  <a:lnTo>
                    <a:pt x="3735071" y="1845644"/>
                  </a:lnTo>
                  <a:lnTo>
                    <a:pt x="3735388" y="1850081"/>
                  </a:lnTo>
                  <a:lnTo>
                    <a:pt x="3735388" y="1854836"/>
                  </a:lnTo>
                  <a:lnTo>
                    <a:pt x="3735388" y="1859590"/>
                  </a:lnTo>
                  <a:lnTo>
                    <a:pt x="3735071" y="1864344"/>
                  </a:lnTo>
                  <a:lnTo>
                    <a:pt x="3733801" y="1869098"/>
                  </a:lnTo>
                  <a:lnTo>
                    <a:pt x="3733166" y="1873219"/>
                  </a:lnTo>
                  <a:lnTo>
                    <a:pt x="3731579" y="1877973"/>
                  </a:lnTo>
                  <a:lnTo>
                    <a:pt x="3729357" y="1882727"/>
                  </a:lnTo>
                  <a:lnTo>
                    <a:pt x="3727453" y="1887164"/>
                  </a:lnTo>
                  <a:lnTo>
                    <a:pt x="3725231" y="1891285"/>
                  </a:lnTo>
                  <a:lnTo>
                    <a:pt x="3722375" y="1895722"/>
                  </a:lnTo>
                  <a:lnTo>
                    <a:pt x="3719518" y="1900476"/>
                  </a:lnTo>
                  <a:lnTo>
                    <a:pt x="3716027" y="1904913"/>
                  </a:lnTo>
                  <a:lnTo>
                    <a:pt x="3712535" y="1908717"/>
                  </a:lnTo>
                  <a:lnTo>
                    <a:pt x="3708726" y="1913154"/>
                  </a:lnTo>
                  <a:lnTo>
                    <a:pt x="3704600" y="1917274"/>
                  </a:lnTo>
                  <a:lnTo>
                    <a:pt x="3695713" y="1925515"/>
                  </a:lnTo>
                  <a:lnTo>
                    <a:pt x="3685239" y="1933438"/>
                  </a:lnTo>
                  <a:lnTo>
                    <a:pt x="3673812" y="1941362"/>
                  </a:lnTo>
                  <a:lnTo>
                    <a:pt x="3661751" y="1948969"/>
                  </a:lnTo>
                  <a:lnTo>
                    <a:pt x="3648738" y="1956259"/>
                  </a:lnTo>
                  <a:lnTo>
                    <a:pt x="3634454" y="1963548"/>
                  </a:lnTo>
                  <a:lnTo>
                    <a:pt x="3619219" y="1970521"/>
                  </a:lnTo>
                  <a:lnTo>
                    <a:pt x="3603349" y="1976860"/>
                  </a:lnTo>
                  <a:lnTo>
                    <a:pt x="3586527" y="1983199"/>
                  </a:lnTo>
                  <a:lnTo>
                    <a:pt x="3568752" y="1989538"/>
                  </a:lnTo>
                  <a:lnTo>
                    <a:pt x="3550026" y="1994926"/>
                  </a:lnTo>
                  <a:lnTo>
                    <a:pt x="3530664" y="2000631"/>
                  </a:lnTo>
                  <a:lnTo>
                    <a:pt x="3510668" y="2005702"/>
                  </a:lnTo>
                  <a:lnTo>
                    <a:pt x="3490037" y="2010457"/>
                  </a:lnTo>
                  <a:lnTo>
                    <a:pt x="3468771" y="2014577"/>
                  </a:lnTo>
                  <a:lnTo>
                    <a:pt x="3446870" y="2018697"/>
                  </a:lnTo>
                  <a:lnTo>
                    <a:pt x="3424335" y="2022184"/>
                  </a:lnTo>
                  <a:lnTo>
                    <a:pt x="3401165" y="2025670"/>
                  </a:lnTo>
                  <a:lnTo>
                    <a:pt x="3377360" y="2028523"/>
                  </a:lnTo>
                  <a:lnTo>
                    <a:pt x="3353237" y="2030741"/>
                  </a:lnTo>
                  <a:lnTo>
                    <a:pt x="3328480" y="2032643"/>
                  </a:lnTo>
                  <a:lnTo>
                    <a:pt x="3303722" y="2034228"/>
                  </a:lnTo>
                  <a:lnTo>
                    <a:pt x="3278013" y="2035495"/>
                  </a:lnTo>
                  <a:lnTo>
                    <a:pt x="3251986" y="2036446"/>
                  </a:lnTo>
                  <a:lnTo>
                    <a:pt x="3225959" y="2036763"/>
                  </a:lnTo>
                  <a:lnTo>
                    <a:pt x="3199615" y="2036446"/>
                  </a:lnTo>
                  <a:lnTo>
                    <a:pt x="3173905" y="2035495"/>
                  </a:lnTo>
                  <a:lnTo>
                    <a:pt x="3148196" y="2034228"/>
                  </a:lnTo>
                  <a:lnTo>
                    <a:pt x="3123121" y="2032643"/>
                  </a:lnTo>
                  <a:lnTo>
                    <a:pt x="3098681" y="2030741"/>
                  </a:lnTo>
                  <a:lnTo>
                    <a:pt x="3074241" y="2028523"/>
                  </a:lnTo>
                  <a:lnTo>
                    <a:pt x="3050436" y="2025670"/>
                  </a:lnTo>
                  <a:lnTo>
                    <a:pt x="3027584" y="2022184"/>
                  </a:lnTo>
                  <a:lnTo>
                    <a:pt x="3004731" y="2018697"/>
                  </a:lnTo>
                  <a:lnTo>
                    <a:pt x="2983147" y="2014577"/>
                  </a:lnTo>
                  <a:lnTo>
                    <a:pt x="2961564" y="2010457"/>
                  </a:lnTo>
                  <a:lnTo>
                    <a:pt x="2940933" y="2005702"/>
                  </a:lnTo>
                  <a:lnTo>
                    <a:pt x="2920937" y="2000631"/>
                  </a:lnTo>
                  <a:lnTo>
                    <a:pt x="2901575" y="1994926"/>
                  </a:lnTo>
                  <a:lnTo>
                    <a:pt x="2883483" y="1989538"/>
                  </a:lnTo>
                  <a:lnTo>
                    <a:pt x="2865709" y="1983199"/>
                  </a:lnTo>
                  <a:lnTo>
                    <a:pt x="2848569" y="1976860"/>
                  </a:lnTo>
                  <a:lnTo>
                    <a:pt x="2832382" y="1970521"/>
                  </a:lnTo>
                  <a:lnTo>
                    <a:pt x="2817464" y="1963548"/>
                  </a:lnTo>
                  <a:lnTo>
                    <a:pt x="2803181" y="1956259"/>
                  </a:lnTo>
                  <a:lnTo>
                    <a:pt x="2789850" y="1948969"/>
                  </a:lnTo>
                  <a:lnTo>
                    <a:pt x="2777789" y="1941362"/>
                  </a:lnTo>
                  <a:lnTo>
                    <a:pt x="2766362" y="1933438"/>
                  </a:lnTo>
                  <a:lnTo>
                    <a:pt x="2755888" y="1925515"/>
                  </a:lnTo>
                  <a:lnTo>
                    <a:pt x="2747001" y="1917274"/>
                  </a:lnTo>
                  <a:lnTo>
                    <a:pt x="2742875" y="1913154"/>
                  </a:lnTo>
                  <a:lnTo>
                    <a:pt x="2739066" y="1908717"/>
                  </a:lnTo>
                  <a:lnTo>
                    <a:pt x="2735574" y="1904913"/>
                  </a:lnTo>
                  <a:lnTo>
                    <a:pt x="2732400" y="1900476"/>
                  </a:lnTo>
                  <a:lnTo>
                    <a:pt x="2729226" y="1895722"/>
                  </a:lnTo>
                  <a:lnTo>
                    <a:pt x="2726370" y="1891285"/>
                  </a:lnTo>
                  <a:lnTo>
                    <a:pt x="2724148" y="1887164"/>
                  </a:lnTo>
                  <a:lnTo>
                    <a:pt x="2722244" y="1882727"/>
                  </a:lnTo>
                  <a:lnTo>
                    <a:pt x="2720022" y="1877973"/>
                  </a:lnTo>
                  <a:lnTo>
                    <a:pt x="2718435" y="1873219"/>
                  </a:lnTo>
                  <a:lnTo>
                    <a:pt x="2717800" y="1869098"/>
                  </a:lnTo>
                  <a:lnTo>
                    <a:pt x="2716530" y="1864344"/>
                  </a:lnTo>
                  <a:lnTo>
                    <a:pt x="2716213" y="1859590"/>
                  </a:lnTo>
                  <a:lnTo>
                    <a:pt x="2716213" y="1854836"/>
                  </a:lnTo>
                  <a:lnTo>
                    <a:pt x="2716213" y="1850081"/>
                  </a:lnTo>
                  <a:lnTo>
                    <a:pt x="2716530" y="1845644"/>
                  </a:lnTo>
                  <a:lnTo>
                    <a:pt x="2717800" y="1840890"/>
                  </a:lnTo>
                  <a:lnTo>
                    <a:pt x="2718435" y="1836136"/>
                  </a:lnTo>
                  <a:lnTo>
                    <a:pt x="2720022" y="1832015"/>
                  </a:lnTo>
                  <a:lnTo>
                    <a:pt x="2722244" y="1827261"/>
                  </a:lnTo>
                  <a:lnTo>
                    <a:pt x="2724148" y="1822824"/>
                  </a:lnTo>
                  <a:lnTo>
                    <a:pt x="2726370" y="1818704"/>
                  </a:lnTo>
                  <a:lnTo>
                    <a:pt x="2729226" y="1813950"/>
                  </a:lnTo>
                  <a:lnTo>
                    <a:pt x="2732400" y="1809512"/>
                  </a:lnTo>
                  <a:lnTo>
                    <a:pt x="2735574" y="1805075"/>
                  </a:lnTo>
                  <a:lnTo>
                    <a:pt x="2739066" y="1800955"/>
                  </a:lnTo>
                  <a:lnTo>
                    <a:pt x="2742875" y="1796834"/>
                  </a:lnTo>
                  <a:lnTo>
                    <a:pt x="2747001" y="1792397"/>
                  </a:lnTo>
                  <a:lnTo>
                    <a:pt x="2755888" y="1784157"/>
                  </a:lnTo>
                  <a:lnTo>
                    <a:pt x="2766362" y="1776550"/>
                  </a:lnTo>
                  <a:lnTo>
                    <a:pt x="2777789" y="1768626"/>
                  </a:lnTo>
                  <a:lnTo>
                    <a:pt x="2789850" y="1760702"/>
                  </a:lnTo>
                  <a:lnTo>
                    <a:pt x="2803181" y="1753413"/>
                  </a:lnTo>
                  <a:lnTo>
                    <a:pt x="2817464" y="1746440"/>
                  </a:lnTo>
                  <a:lnTo>
                    <a:pt x="2832382" y="1739467"/>
                  </a:lnTo>
                  <a:lnTo>
                    <a:pt x="2848569" y="1733128"/>
                  </a:lnTo>
                  <a:lnTo>
                    <a:pt x="2865709" y="1726789"/>
                  </a:lnTo>
                  <a:lnTo>
                    <a:pt x="2883483" y="1720450"/>
                  </a:lnTo>
                  <a:lnTo>
                    <a:pt x="2901575" y="1715062"/>
                  </a:lnTo>
                  <a:lnTo>
                    <a:pt x="2920937" y="1709357"/>
                  </a:lnTo>
                  <a:lnTo>
                    <a:pt x="2940933" y="1704286"/>
                  </a:lnTo>
                  <a:lnTo>
                    <a:pt x="2961564" y="1699532"/>
                  </a:lnTo>
                  <a:lnTo>
                    <a:pt x="2983147" y="1695411"/>
                  </a:lnTo>
                  <a:lnTo>
                    <a:pt x="3004731" y="1691291"/>
                  </a:lnTo>
                  <a:lnTo>
                    <a:pt x="3027584" y="1687805"/>
                  </a:lnTo>
                  <a:lnTo>
                    <a:pt x="3050436" y="1684318"/>
                  </a:lnTo>
                  <a:lnTo>
                    <a:pt x="3074241" y="1681466"/>
                  </a:lnTo>
                  <a:lnTo>
                    <a:pt x="3098681" y="1679247"/>
                  </a:lnTo>
                  <a:lnTo>
                    <a:pt x="3123121" y="1677028"/>
                  </a:lnTo>
                  <a:lnTo>
                    <a:pt x="3148196" y="1675444"/>
                  </a:lnTo>
                  <a:lnTo>
                    <a:pt x="3173905" y="1674493"/>
                  </a:lnTo>
                  <a:lnTo>
                    <a:pt x="3199615" y="1673542"/>
                  </a:lnTo>
                  <a:lnTo>
                    <a:pt x="3225959" y="1673225"/>
                  </a:lnTo>
                  <a:close/>
                  <a:moveTo>
                    <a:pt x="3454389" y="0"/>
                  </a:moveTo>
                  <a:lnTo>
                    <a:pt x="3461374" y="0"/>
                  </a:lnTo>
                  <a:lnTo>
                    <a:pt x="3468995" y="635"/>
                  </a:lnTo>
                  <a:lnTo>
                    <a:pt x="3475981" y="1587"/>
                  </a:lnTo>
                  <a:lnTo>
                    <a:pt x="3482966" y="3174"/>
                  </a:lnTo>
                  <a:lnTo>
                    <a:pt x="3490270" y="5079"/>
                  </a:lnTo>
                  <a:lnTo>
                    <a:pt x="3497255" y="7300"/>
                  </a:lnTo>
                  <a:lnTo>
                    <a:pt x="3503923" y="9839"/>
                  </a:lnTo>
                  <a:lnTo>
                    <a:pt x="3510591" y="13013"/>
                  </a:lnTo>
                  <a:lnTo>
                    <a:pt x="3517259" y="16505"/>
                  </a:lnTo>
                  <a:lnTo>
                    <a:pt x="3523610" y="20314"/>
                  </a:lnTo>
                  <a:lnTo>
                    <a:pt x="3529643" y="24757"/>
                  </a:lnTo>
                  <a:lnTo>
                    <a:pt x="3535676" y="29518"/>
                  </a:lnTo>
                  <a:lnTo>
                    <a:pt x="3541074" y="34596"/>
                  </a:lnTo>
                  <a:lnTo>
                    <a:pt x="3546472" y="39992"/>
                  </a:lnTo>
                  <a:lnTo>
                    <a:pt x="3551235" y="45705"/>
                  </a:lnTo>
                  <a:lnTo>
                    <a:pt x="3555998" y="51418"/>
                  </a:lnTo>
                  <a:lnTo>
                    <a:pt x="3560443" y="57766"/>
                  </a:lnTo>
                  <a:lnTo>
                    <a:pt x="3564254" y="64113"/>
                  </a:lnTo>
                  <a:lnTo>
                    <a:pt x="3567746" y="70779"/>
                  </a:lnTo>
                  <a:lnTo>
                    <a:pt x="3570922" y="77444"/>
                  </a:lnTo>
                  <a:lnTo>
                    <a:pt x="3573462" y="84109"/>
                  </a:lnTo>
                  <a:lnTo>
                    <a:pt x="3575684" y="91410"/>
                  </a:lnTo>
                  <a:lnTo>
                    <a:pt x="3577590" y="98709"/>
                  </a:lnTo>
                  <a:lnTo>
                    <a:pt x="3579177" y="106009"/>
                  </a:lnTo>
                  <a:lnTo>
                    <a:pt x="3580448" y="113309"/>
                  </a:lnTo>
                  <a:lnTo>
                    <a:pt x="3580765" y="120927"/>
                  </a:lnTo>
                  <a:lnTo>
                    <a:pt x="3581400" y="128544"/>
                  </a:lnTo>
                  <a:lnTo>
                    <a:pt x="3580765" y="136162"/>
                  </a:lnTo>
                  <a:lnTo>
                    <a:pt x="3530913" y="1012801"/>
                  </a:lnTo>
                  <a:lnTo>
                    <a:pt x="3529960" y="1019149"/>
                  </a:lnTo>
                  <a:lnTo>
                    <a:pt x="3529326" y="1025814"/>
                  </a:lnTo>
                  <a:lnTo>
                    <a:pt x="3528055" y="1032162"/>
                  </a:lnTo>
                  <a:lnTo>
                    <a:pt x="3526785" y="1038510"/>
                  </a:lnTo>
                  <a:lnTo>
                    <a:pt x="3524880" y="1044541"/>
                  </a:lnTo>
                  <a:lnTo>
                    <a:pt x="3522975" y="1050254"/>
                  </a:lnTo>
                  <a:lnTo>
                    <a:pt x="3520434" y="1056284"/>
                  </a:lnTo>
                  <a:lnTo>
                    <a:pt x="3518212" y="1062315"/>
                  </a:lnTo>
                  <a:lnTo>
                    <a:pt x="3515354" y="1067710"/>
                  </a:lnTo>
                  <a:lnTo>
                    <a:pt x="3512179" y="1072789"/>
                  </a:lnTo>
                  <a:lnTo>
                    <a:pt x="3508686" y="1077867"/>
                  </a:lnTo>
                  <a:lnTo>
                    <a:pt x="3505193" y="1083263"/>
                  </a:lnTo>
                  <a:lnTo>
                    <a:pt x="3501700" y="1087706"/>
                  </a:lnTo>
                  <a:lnTo>
                    <a:pt x="3497572" y="1092467"/>
                  </a:lnTo>
                  <a:lnTo>
                    <a:pt x="3493445" y="1096910"/>
                  </a:lnTo>
                  <a:lnTo>
                    <a:pt x="3488999" y="1101354"/>
                  </a:lnTo>
                  <a:lnTo>
                    <a:pt x="3484554" y="1105163"/>
                  </a:lnTo>
                  <a:lnTo>
                    <a:pt x="3479791" y="1108654"/>
                  </a:lnTo>
                  <a:lnTo>
                    <a:pt x="3474710" y="1112463"/>
                  </a:lnTo>
                  <a:lnTo>
                    <a:pt x="3469630" y="1115319"/>
                  </a:lnTo>
                  <a:lnTo>
                    <a:pt x="3464550" y="1118493"/>
                  </a:lnTo>
                  <a:lnTo>
                    <a:pt x="3459152" y="1121350"/>
                  </a:lnTo>
                  <a:lnTo>
                    <a:pt x="3453436" y="1123889"/>
                  </a:lnTo>
                  <a:lnTo>
                    <a:pt x="3448038" y="1126111"/>
                  </a:lnTo>
                  <a:lnTo>
                    <a:pt x="3442005" y="1128015"/>
                  </a:lnTo>
                  <a:lnTo>
                    <a:pt x="3435972" y="1129602"/>
                  </a:lnTo>
                  <a:lnTo>
                    <a:pt x="3430256" y="1130871"/>
                  </a:lnTo>
                  <a:lnTo>
                    <a:pt x="3423906" y="1132141"/>
                  </a:lnTo>
                  <a:lnTo>
                    <a:pt x="3417873" y="1132776"/>
                  </a:lnTo>
                  <a:lnTo>
                    <a:pt x="3411522" y="1133093"/>
                  </a:lnTo>
                  <a:lnTo>
                    <a:pt x="3405490" y="1133093"/>
                  </a:lnTo>
                  <a:lnTo>
                    <a:pt x="3398504" y="1132776"/>
                  </a:lnTo>
                  <a:lnTo>
                    <a:pt x="3392471" y="1132458"/>
                  </a:lnTo>
                  <a:lnTo>
                    <a:pt x="3386120" y="1131189"/>
                  </a:lnTo>
                  <a:lnTo>
                    <a:pt x="3379770" y="1129919"/>
                  </a:lnTo>
                  <a:lnTo>
                    <a:pt x="3373736" y="1128332"/>
                  </a:lnTo>
                  <a:lnTo>
                    <a:pt x="3368021" y="1126745"/>
                  </a:lnTo>
                  <a:lnTo>
                    <a:pt x="3361988" y="1124524"/>
                  </a:lnTo>
                  <a:lnTo>
                    <a:pt x="3356590" y="1122302"/>
                  </a:lnTo>
                  <a:lnTo>
                    <a:pt x="3350874" y="1119763"/>
                  </a:lnTo>
                  <a:lnTo>
                    <a:pt x="3345476" y="1116589"/>
                  </a:lnTo>
                  <a:lnTo>
                    <a:pt x="3340396" y="1113415"/>
                  </a:lnTo>
                  <a:lnTo>
                    <a:pt x="3334998" y="1109924"/>
                  </a:lnTo>
                  <a:lnTo>
                    <a:pt x="3330553" y="1106432"/>
                  </a:lnTo>
                  <a:lnTo>
                    <a:pt x="3325790" y="1102306"/>
                  </a:lnTo>
                  <a:lnTo>
                    <a:pt x="3321344" y="1098497"/>
                  </a:lnTo>
                  <a:lnTo>
                    <a:pt x="3316899" y="1094054"/>
                  </a:lnTo>
                  <a:lnTo>
                    <a:pt x="3312771" y="1089293"/>
                  </a:lnTo>
                  <a:lnTo>
                    <a:pt x="3308961" y="1084849"/>
                  </a:lnTo>
                  <a:lnTo>
                    <a:pt x="3305150" y="1080089"/>
                  </a:lnTo>
                  <a:lnTo>
                    <a:pt x="3301975" y="1074693"/>
                  </a:lnTo>
                  <a:lnTo>
                    <a:pt x="3298482" y="1069615"/>
                  </a:lnTo>
                  <a:lnTo>
                    <a:pt x="3295625" y="1064219"/>
                  </a:lnTo>
                  <a:lnTo>
                    <a:pt x="3293084" y="1058823"/>
                  </a:lnTo>
                  <a:lnTo>
                    <a:pt x="3290544" y="1053110"/>
                  </a:lnTo>
                  <a:lnTo>
                    <a:pt x="3288639" y="1047397"/>
                  </a:lnTo>
                  <a:lnTo>
                    <a:pt x="3286734" y="1041367"/>
                  </a:lnTo>
                  <a:lnTo>
                    <a:pt x="3285146" y="1035019"/>
                  </a:lnTo>
                  <a:lnTo>
                    <a:pt x="3283558" y="1028988"/>
                  </a:lnTo>
                  <a:lnTo>
                    <a:pt x="3282606" y="1022640"/>
                  </a:lnTo>
                  <a:lnTo>
                    <a:pt x="3281971" y="1015975"/>
                  </a:lnTo>
                  <a:lnTo>
                    <a:pt x="3281654" y="1009627"/>
                  </a:lnTo>
                  <a:lnTo>
                    <a:pt x="3281018" y="1003597"/>
                  </a:lnTo>
                  <a:lnTo>
                    <a:pt x="3281654" y="996614"/>
                  </a:lnTo>
                  <a:lnTo>
                    <a:pt x="3306103" y="573529"/>
                  </a:lnTo>
                  <a:lnTo>
                    <a:pt x="3299118" y="568768"/>
                  </a:lnTo>
                  <a:lnTo>
                    <a:pt x="2057582" y="2162081"/>
                  </a:lnTo>
                  <a:lnTo>
                    <a:pt x="2052502" y="2168112"/>
                  </a:lnTo>
                  <a:lnTo>
                    <a:pt x="2047422" y="2173825"/>
                  </a:lnTo>
                  <a:lnTo>
                    <a:pt x="2042024" y="2178903"/>
                  </a:lnTo>
                  <a:lnTo>
                    <a:pt x="2036626" y="2183981"/>
                  </a:lnTo>
                  <a:lnTo>
                    <a:pt x="2030592" y="2188742"/>
                  </a:lnTo>
                  <a:lnTo>
                    <a:pt x="2024877" y="2193186"/>
                  </a:lnTo>
                  <a:lnTo>
                    <a:pt x="2018844" y="2197629"/>
                  </a:lnTo>
                  <a:lnTo>
                    <a:pt x="2012493" y="2201121"/>
                  </a:lnTo>
                  <a:lnTo>
                    <a:pt x="2006143" y="2204612"/>
                  </a:lnTo>
                  <a:lnTo>
                    <a:pt x="1999475" y="2207786"/>
                  </a:lnTo>
                  <a:lnTo>
                    <a:pt x="1992807" y="2210642"/>
                  </a:lnTo>
                  <a:lnTo>
                    <a:pt x="1986139" y="2213182"/>
                  </a:lnTo>
                  <a:lnTo>
                    <a:pt x="1979470" y="2215403"/>
                  </a:lnTo>
                  <a:lnTo>
                    <a:pt x="1972485" y="2217308"/>
                  </a:lnTo>
                  <a:lnTo>
                    <a:pt x="1965499" y="2218577"/>
                  </a:lnTo>
                  <a:lnTo>
                    <a:pt x="1958514" y="2219529"/>
                  </a:lnTo>
                  <a:lnTo>
                    <a:pt x="1951528" y="2220482"/>
                  </a:lnTo>
                  <a:lnTo>
                    <a:pt x="1944225" y="2221116"/>
                  </a:lnTo>
                  <a:lnTo>
                    <a:pt x="1937239" y="2221116"/>
                  </a:lnTo>
                  <a:lnTo>
                    <a:pt x="1929619" y="2221116"/>
                  </a:lnTo>
                  <a:lnTo>
                    <a:pt x="1922633" y="2220482"/>
                  </a:lnTo>
                  <a:lnTo>
                    <a:pt x="1915647" y="2219529"/>
                  </a:lnTo>
                  <a:lnTo>
                    <a:pt x="1908344" y="2218577"/>
                  </a:lnTo>
                  <a:lnTo>
                    <a:pt x="1901358" y="2216990"/>
                  </a:lnTo>
                  <a:lnTo>
                    <a:pt x="1894690" y="2214769"/>
                  </a:lnTo>
                  <a:lnTo>
                    <a:pt x="1887387" y="2212547"/>
                  </a:lnTo>
                  <a:lnTo>
                    <a:pt x="1880402" y="2210008"/>
                  </a:lnTo>
                  <a:lnTo>
                    <a:pt x="1873734" y="2207151"/>
                  </a:lnTo>
                  <a:lnTo>
                    <a:pt x="1867066" y="2203977"/>
                  </a:lnTo>
                  <a:lnTo>
                    <a:pt x="1860715" y="2199851"/>
                  </a:lnTo>
                  <a:lnTo>
                    <a:pt x="1854047" y="2196042"/>
                  </a:lnTo>
                  <a:lnTo>
                    <a:pt x="1847696" y="2191599"/>
                  </a:lnTo>
                  <a:lnTo>
                    <a:pt x="1229469" y="1731062"/>
                  </a:lnTo>
                  <a:lnTo>
                    <a:pt x="271487" y="2768937"/>
                  </a:lnTo>
                  <a:lnTo>
                    <a:pt x="266406" y="2774967"/>
                  </a:lnTo>
                  <a:lnTo>
                    <a:pt x="260691" y="2780680"/>
                  </a:lnTo>
                  <a:lnTo>
                    <a:pt x="254975" y="2785759"/>
                  </a:lnTo>
                  <a:lnTo>
                    <a:pt x="248942" y="2791154"/>
                  </a:lnTo>
                  <a:lnTo>
                    <a:pt x="242592" y="2795915"/>
                  </a:lnTo>
                  <a:lnTo>
                    <a:pt x="236241" y="2800041"/>
                  </a:lnTo>
                  <a:lnTo>
                    <a:pt x="230208" y="2804167"/>
                  </a:lnTo>
                  <a:lnTo>
                    <a:pt x="223223" y="2807659"/>
                  </a:lnTo>
                  <a:lnTo>
                    <a:pt x="216554" y="2810833"/>
                  </a:lnTo>
                  <a:lnTo>
                    <a:pt x="209886" y="2814007"/>
                  </a:lnTo>
                  <a:lnTo>
                    <a:pt x="202901" y="2816228"/>
                  </a:lnTo>
                  <a:lnTo>
                    <a:pt x="195915" y="2818767"/>
                  </a:lnTo>
                  <a:lnTo>
                    <a:pt x="188612" y="2820354"/>
                  </a:lnTo>
                  <a:lnTo>
                    <a:pt x="181309" y="2821941"/>
                  </a:lnTo>
                  <a:lnTo>
                    <a:pt x="174006" y="2822894"/>
                  </a:lnTo>
                  <a:lnTo>
                    <a:pt x="166703" y="2823846"/>
                  </a:lnTo>
                  <a:lnTo>
                    <a:pt x="159082" y="2824163"/>
                  </a:lnTo>
                  <a:lnTo>
                    <a:pt x="152096" y="2824163"/>
                  </a:lnTo>
                  <a:lnTo>
                    <a:pt x="144476" y="2823846"/>
                  </a:lnTo>
                  <a:lnTo>
                    <a:pt x="136855" y="2823528"/>
                  </a:lnTo>
                  <a:lnTo>
                    <a:pt x="129552" y="2822259"/>
                  </a:lnTo>
                  <a:lnTo>
                    <a:pt x="122249" y="2820672"/>
                  </a:lnTo>
                  <a:lnTo>
                    <a:pt x="114945" y="2819085"/>
                  </a:lnTo>
                  <a:lnTo>
                    <a:pt x="107642" y="2816546"/>
                  </a:lnTo>
                  <a:lnTo>
                    <a:pt x="100657" y="2814324"/>
                  </a:lnTo>
                  <a:lnTo>
                    <a:pt x="93671" y="2811467"/>
                  </a:lnTo>
                  <a:lnTo>
                    <a:pt x="87003" y="2807976"/>
                  </a:lnTo>
                  <a:lnTo>
                    <a:pt x="80335" y="2804485"/>
                  </a:lnTo>
                  <a:lnTo>
                    <a:pt x="73349" y="2800359"/>
                  </a:lnTo>
                  <a:lnTo>
                    <a:pt x="66681" y="2796233"/>
                  </a:lnTo>
                  <a:lnTo>
                    <a:pt x="60331" y="2791472"/>
                  </a:lnTo>
                  <a:lnTo>
                    <a:pt x="54298" y="2785759"/>
                  </a:lnTo>
                  <a:lnTo>
                    <a:pt x="48265" y="2780680"/>
                  </a:lnTo>
                  <a:lnTo>
                    <a:pt x="42867" y="2774967"/>
                  </a:lnTo>
                  <a:lnTo>
                    <a:pt x="37469" y="2768937"/>
                  </a:lnTo>
                  <a:lnTo>
                    <a:pt x="32388" y="2762906"/>
                  </a:lnTo>
                  <a:lnTo>
                    <a:pt x="28260" y="2756876"/>
                  </a:lnTo>
                  <a:lnTo>
                    <a:pt x="23815" y="2749893"/>
                  </a:lnTo>
                  <a:lnTo>
                    <a:pt x="19687" y="2743228"/>
                  </a:lnTo>
                  <a:lnTo>
                    <a:pt x="16194" y="2736563"/>
                  </a:lnTo>
                  <a:lnTo>
                    <a:pt x="13019" y="2729580"/>
                  </a:lnTo>
                  <a:lnTo>
                    <a:pt x="10479" y="2722280"/>
                  </a:lnTo>
                  <a:lnTo>
                    <a:pt x="7938" y="2715297"/>
                  </a:lnTo>
                  <a:lnTo>
                    <a:pt x="5716" y="2708315"/>
                  </a:lnTo>
                  <a:lnTo>
                    <a:pt x="3811" y="2700697"/>
                  </a:lnTo>
                  <a:lnTo>
                    <a:pt x="2540" y="2693080"/>
                  </a:lnTo>
                  <a:lnTo>
                    <a:pt x="1270" y="2685780"/>
                  </a:lnTo>
                  <a:lnTo>
                    <a:pt x="635" y="2678162"/>
                  </a:lnTo>
                  <a:lnTo>
                    <a:pt x="0" y="2670228"/>
                  </a:lnTo>
                  <a:lnTo>
                    <a:pt x="0" y="2662927"/>
                  </a:lnTo>
                  <a:lnTo>
                    <a:pt x="0" y="2655310"/>
                  </a:lnTo>
                  <a:lnTo>
                    <a:pt x="953" y="2648010"/>
                  </a:lnTo>
                  <a:lnTo>
                    <a:pt x="1588" y="2640075"/>
                  </a:lnTo>
                  <a:lnTo>
                    <a:pt x="3176" y="2632458"/>
                  </a:lnTo>
                  <a:lnTo>
                    <a:pt x="4763" y="2625158"/>
                  </a:lnTo>
                  <a:lnTo>
                    <a:pt x="6668" y="2617858"/>
                  </a:lnTo>
                  <a:lnTo>
                    <a:pt x="9526" y="2610558"/>
                  </a:lnTo>
                  <a:lnTo>
                    <a:pt x="12384" y="2603258"/>
                  </a:lnTo>
                  <a:lnTo>
                    <a:pt x="15559" y="2596275"/>
                  </a:lnTo>
                  <a:lnTo>
                    <a:pt x="19052" y="2588975"/>
                  </a:lnTo>
                  <a:lnTo>
                    <a:pt x="22545" y="2582310"/>
                  </a:lnTo>
                  <a:lnTo>
                    <a:pt x="26990" y="2575644"/>
                  </a:lnTo>
                  <a:lnTo>
                    <a:pt x="31753" y="2569297"/>
                  </a:lnTo>
                  <a:lnTo>
                    <a:pt x="36516" y="2562631"/>
                  </a:lnTo>
                  <a:lnTo>
                    <a:pt x="1086264" y="1414621"/>
                  </a:lnTo>
                  <a:lnTo>
                    <a:pt x="1091027" y="1408908"/>
                  </a:lnTo>
                  <a:lnTo>
                    <a:pt x="1096742" y="1403829"/>
                  </a:lnTo>
                  <a:lnTo>
                    <a:pt x="1101823" y="1398751"/>
                  </a:lnTo>
                  <a:lnTo>
                    <a:pt x="1107221" y="1393990"/>
                  </a:lnTo>
                  <a:lnTo>
                    <a:pt x="1113254" y="1389229"/>
                  </a:lnTo>
                  <a:lnTo>
                    <a:pt x="1119287" y="1385103"/>
                  </a:lnTo>
                  <a:lnTo>
                    <a:pt x="1125002" y="1381295"/>
                  </a:lnTo>
                  <a:lnTo>
                    <a:pt x="1131353" y="1377803"/>
                  </a:lnTo>
                  <a:lnTo>
                    <a:pt x="1137703" y="1374629"/>
                  </a:lnTo>
                  <a:lnTo>
                    <a:pt x="1144054" y="1371455"/>
                  </a:lnTo>
                  <a:lnTo>
                    <a:pt x="1150722" y="1368599"/>
                  </a:lnTo>
                  <a:lnTo>
                    <a:pt x="1157390" y="1366694"/>
                  </a:lnTo>
                  <a:lnTo>
                    <a:pt x="1164058" y="1364790"/>
                  </a:lnTo>
                  <a:lnTo>
                    <a:pt x="1170726" y="1362568"/>
                  </a:lnTo>
                  <a:lnTo>
                    <a:pt x="1177394" y="1361616"/>
                  </a:lnTo>
                  <a:lnTo>
                    <a:pt x="1184698" y="1360347"/>
                  </a:lnTo>
                  <a:lnTo>
                    <a:pt x="1191683" y="1360029"/>
                  </a:lnTo>
                  <a:lnTo>
                    <a:pt x="1198351" y="1359712"/>
                  </a:lnTo>
                  <a:lnTo>
                    <a:pt x="1205654" y="1359077"/>
                  </a:lnTo>
                  <a:lnTo>
                    <a:pt x="1212640" y="1359712"/>
                  </a:lnTo>
                  <a:lnTo>
                    <a:pt x="1219626" y="1360347"/>
                  </a:lnTo>
                  <a:lnTo>
                    <a:pt x="1226294" y="1361299"/>
                  </a:lnTo>
                  <a:lnTo>
                    <a:pt x="1233597" y="1362251"/>
                  </a:lnTo>
                  <a:lnTo>
                    <a:pt x="1240582" y="1363838"/>
                  </a:lnTo>
                  <a:lnTo>
                    <a:pt x="1247251" y="1365742"/>
                  </a:lnTo>
                  <a:lnTo>
                    <a:pt x="1253919" y="1368281"/>
                  </a:lnTo>
                  <a:lnTo>
                    <a:pt x="1260904" y="1371138"/>
                  </a:lnTo>
                  <a:lnTo>
                    <a:pt x="1267572" y="1373677"/>
                  </a:lnTo>
                  <a:lnTo>
                    <a:pt x="1274240" y="1376851"/>
                  </a:lnTo>
                  <a:lnTo>
                    <a:pt x="1280591" y="1380977"/>
                  </a:lnTo>
                  <a:lnTo>
                    <a:pt x="1286942" y="1384786"/>
                  </a:lnTo>
                  <a:lnTo>
                    <a:pt x="1292975" y="1389229"/>
                  </a:lnTo>
                  <a:lnTo>
                    <a:pt x="1907709" y="1846910"/>
                  </a:lnTo>
                  <a:lnTo>
                    <a:pt x="3043507" y="389124"/>
                  </a:lnTo>
                  <a:lnTo>
                    <a:pt x="3023186" y="374841"/>
                  </a:lnTo>
                  <a:lnTo>
                    <a:pt x="2660568" y="470377"/>
                  </a:lnTo>
                  <a:lnTo>
                    <a:pt x="2654853" y="471646"/>
                  </a:lnTo>
                  <a:lnTo>
                    <a:pt x="2648502" y="472598"/>
                  </a:lnTo>
                  <a:lnTo>
                    <a:pt x="2642152" y="473551"/>
                  </a:lnTo>
                  <a:lnTo>
                    <a:pt x="2635801" y="473868"/>
                  </a:lnTo>
                  <a:lnTo>
                    <a:pt x="2629450" y="474185"/>
                  </a:lnTo>
                  <a:lnTo>
                    <a:pt x="2623418" y="473868"/>
                  </a:lnTo>
                  <a:lnTo>
                    <a:pt x="2617384" y="473551"/>
                  </a:lnTo>
                  <a:lnTo>
                    <a:pt x="2611352" y="472598"/>
                  </a:lnTo>
                  <a:lnTo>
                    <a:pt x="2605318" y="471964"/>
                  </a:lnTo>
                  <a:lnTo>
                    <a:pt x="2599603" y="470377"/>
                  </a:lnTo>
                  <a:lnTo>
                    <a:pt x="2593570" y="468790"/>
                  </a:lnTo>
                  <a:lnTo>
                    <a:pt x="2587537" y="466885"/>
                  </a:lnTo>
                  <a:lnTo>
                    <a:pt x="2582139" y="464346"/>
                  </a:lnTo>
                  <a:lnTo>
                    <a:pt x="2576741" y="462124"/>
                  </a:lnTo>
                  <a:lnTo>
                    <a:pt x="2571660" y="459268"/>
                  </a:lnTo>
                  <a:lnTo>
                    <a:pt x="2565945" y="456094"/>
                  </a:lnTo>
                  <a:lnTo>
                    <a:pt x="2560864" y="452920"/>
                  </a:lnTo>
                  <a:lnTo>
                    <a:pt x="2556102" y="449429"/>
                  </a:lnTo>
                  <a:lnTo>
                    <a:pt x="2551339" y="445937"/>
                  </a:lnTo>
                  <a:lnTo>
                    <a:pt x="2546576" y="441811"/>
                  </a:lnTo>
                  <a:lnTo>
                    <a:pt x="2542448" y="437685"/>
                  </a:lnTo>
                  <a:lnTo>
                    <a:pt x="2538002" y="433242"/>
                  </a:lnTo>
                  <a:lnTo>
                    <a:pt x="2533875" y="428481"/>
                  </a:lnTo>
                  <a:lnTo>
                    <a:pt x="2530064" y="423402"/>
                  </a:lnTo>
                  <a:lnTo>
                    <a:pt x="2526572" y="418324"/>
                  </a:lnTo>
                  <a:lnTo>
                    <a:pt x="2523396" y="413246"/>
                  </a:lnTo>
                  <a:lnTo>
                    <a:pt x="2520221" y="407533"/>
                  </a:lnTo>
                  <a:lnTo>
                    <a:pt x="2517363" y="402137"/>
                  </a:lnTo>
                  <a:lnTo>
                    <a:pt x="2514823" y="396107"/>
                  </a:lnTo>
                  <a:lnTo>
                    <a:pt x="2512283" y="390394"/>
                  </a:lnTo>
                  <a:lnTo>
                    <a:pt x="2510378" y="384046"/>
                  </a:lnTo>
                  <a:lnTo>
                    <a:pt x="2508472" y="377698"/>
                  </a:lnTo>
                  <a:lnTo>
                    <a:pt x="2507202" y="371350"/>
                  </a:lnTo>
                  <a:lnTo>
                    <a:pt x="2505932" y="364685"/>
                  </a:lnTo>
                  <a:lnTo>
                    <a:pt x="2505297" y="358337"/>
                  </a:lnTo>
                  <a:lnTo>
                    <a:pt x="2504980" y="351989"/>
                  </a:lnTo>
                  <a:lnTo>
                    <a:pt x="2504344" y="345641"/>
                  </a:lnTo>
                  <a:lnTo>
                    <a:pt x="2504344" y="339293"/>
                  </a:lnTo>
                  <a:lnTo>
                    <a:pt x="2505297" y="332946"/>
                  </a:lnTo>
                  <a:lnTo>
                    <a:pt x="2505615" y="326915"/>
                  </a:lnTo>
                  <a:lnTo>
                    <a:pt x="2506885" y="320567"/>
                  </a:lnTo>
                  <a:lnTo>
                    <a:pt x="2508155" y="314537"/>
                  </a:lnTo>
                  <a:lnTo>
                    <a:pt x="2509425" y="308506"/>
                  </a:lnTo>
                  <a:lnTo>
                    <a:pt x="2511648" y="302793"/>
                  </a:lnTo>
                  <a:lnTo>
                    <a:pt x="2513870" y="296763"/>
                  </a:lnTo>
                  <a:lnTo>
                    <a:pt x="2516410" y="291367"/>
                  </a:lnTo>
                  <a:lnTo>
                    <a:pt x="2518633" y="285654"/>
                  </a:lnTo>
                  <a:lnTo>
                    <a:pt x="2521808" y="280576"/>
                  </a:lnTo>
                  <a:lnTo>
                    <a:pt x="2524984" y="275180"/>
                  </a:lnTo>
                  <a:lnTo>
                    <a:pt x="2528159" y="270102"/>
                  </a:lnTo>
                  <a:lnTo>
                    <a:pt x="2531970" y="265341"/>
                  </a:lnTo>
                  <a:lnTo>
                    <a:pt x="2535462" y="260580"/>
                  </a:lnTo>
                  <a:lnTo>
                    <a:pt x="2539908" y="256136"/>
                  </a:lnTo>
                  <a:lnTo>
                    <a:pt x="2544353" y="251693"/>
                  </a:lnTo>
                  <a:lnTo>
                    <a:pt x="2548481" y="247567"/>
                  </a:lnTo>
                  <a:lnTo>
                    <a:pt x="2553244" y="243441"/>
                  </a:lnTo>
                  <a:lnTo>
                    <a:pt x="2558642" y="239949"/>
                  </a:lnTo>
                  <a:lnTo>
                    <a:pt x="2563722" y="236458"/>
                  </a:lnTo>
                  <a:lnTo>
                    <a:pt x="2568803" y="233284"/>
                  </a:lnTo>
                  <a:lnTo>
                    <a:pt x="2574201" y="230428"/>
                  </a:lnTo>
                  <a:lnTo>
                    <a:pt x="2579916" y="227889"/>
                  </a:lnTo>
                  <a:lnTo>
                    <a:pt x="2585632" y="225349"/>
                  </a:lnTo>
                  <a:lnTo>
                    <a:pt x="2591982" y="223445"/>
                  </a:lnTo>
                  <a:lnTo>
                    <a:pt x="2598015" y="221541"/>
                  </a:lnTo>
                  <a:lnTo>
                    <a:pt x="3425176" y="4126"/>
                  </a:lnTo>
                  <a:lnTo>
                    <a:pt x="3432162" y="2222"/>
                  </a:lnTo>
                  <a:lnTo>
                    <a:pt x="3439782" y="952"/>
                  </a:lnTo>
                  <a:lnTo>
                    <a:pt x="3446768" y="318"/>
                  </a:lnTo>
                  <a:lnTo>
                    <a:pt x="345438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anchor="ctr">
              <a:scene3d>
                <a:camera prst="orthographicFront"/>
                <a:lightRig dir="t" rig="threeP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altLang="en-US" lang="zh-CN">
                <a:solidFill>
                  <a:srgbClr val="FFFFFF"/>
                </a:solidFill>
                <a:ea charset="-122" panose="02010600030101010101" pitchFamily="2" typeface="宋体"/>
              </a:endParaRPr>
            </a:p>
          </p:txBody>
        </p:sp>
      </p:grpSp>
      <p:sp>
        <p:nvSpPr>
          <p:cNvPr id="14" name="TextBox 7"/>
          <p:cNvSpPr>
            <a:spLocks noChangeArrowheads="1"/>
          </p:cNvSpPr>
          <p:nvPr/>
        </p:nvSpPr>
        <p:spPr bwMode="auto">
          <a:xfrm>
            <a:off x="3906180" y="4732246"/>
            <a:ext cx="1331640" cy="18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 wrap="square">
            <a:spAutoFit/>
          </a:bodyPr>
          <a:lstStyle/>
          <a:p>
            <a:pPr algn="ctr"/>
            <a:r>
              <a:rPr altLang="zh-CN" lang="en-US" sz="1200">
                <a:solidFill>
                  <a:schemeClr val="bg1"/>
                </a:solidFill>
                <a:latin charset="-122" pitchFamily="34" typeface="Arial Unicode MS"/>
                <a:ea charset="-122" pitchFamily="34" typeface="Arial Unicode MS"/>
                <a:cs charset="-122" pitchFamily="34" typeface="Arial Unicode MS"/>
                <a:sym charset="-122" pitchFamily="34" typeface="微软雅黑"/>
              </a:rPr>
              <a:t>- Kingpub 作品 -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287124" y="267494"/>
            <a:ext cx="923925" cy="487680"/>
          </a:xfrm>
          <a:prstGeom prst="rect">
            <a:avLst/>
          </a:prstGeom>
          <a:noFill/>
        </p:spPr>
        <p:txBody>
          <a:bodyPr bIns="0" lIns="0" rIns="0" rtlCol="0" tIns="0" wrap="none">
            <a:spAutoFit/>
          </a:bodyPr>
          <a:lstStyle/>
          <a:p>
            <a:r>
              <a:rPr altLang="zh-CN" b="1" lang="en-US" smtClean="0" sz="32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logo</a:t>
            </a:r>
          </a:p>
        </p:txBody>
      </p:sp>
    </p:spTree>
    <p:extLst>
      <p:ext uri="{BB962C8B-B14F-4D97-AF65-F5344CB8AC3E}">
        <p14:creationId val="1403875981"/>
      </p:ext>
    </p:extLst>
  </p:cSld>
  <p:clrMapOvr>
    <a:masterClrMapping/>
  </p:clrMapOvr>
  <mc:AlternateContent>
    <mc:Choice Requires="p14">
      <p:transition p14:dur="1500" spd="slow">
        <p14:warp dir="in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3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15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17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9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23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5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6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7" nodeType="withEffect" presetClass="entr" presetID="2" presetSubtype="2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9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1" nodeType="withEffect" presetClass="entr" presetID="2" presetSubtype="2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3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4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5" nodeType="withEffect" presetClass="entr" presetID="2" presetSubtype="2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7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8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9" nodeType="withEffect" presetClass="entr" presetID="2" presetSubtype="2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1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2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3" nodeType="afterGroup">
                            <p:stCondLst>
                              <p:cond delay="3800"/>
                            </p:stCondLst>
                            <p:childTnLst>
                              <p:par>
                                <p:cTn accel="50000" fill="hold" grpId="0" id="44" nodeType="afterEffect" presetClass="entr" presetID="38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dur="114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dur="114" fill="hold" id="47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14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utoRev="1" decel="50000" dur="39" fill="hold" id="49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4" fill="hold" id="50">
                                          <p:stCondLst>
                                            <p:cond delay="21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1" nodeType="withEffect" presetClass="entr" presetID="52" presetSubtype="0">
                                  <p:stCondLst>
                                    <p:cond delay="2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decel="50000" dur="1000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-0.02552 0.75279 0.0908 0.66613 C 0.20747 0.57948 0.21649 0.50394 0.23177 0.40825 C 0.24705 0.31256 0.22118 0.15964 0.18264 0.09152 C 0.1441 0.02341 0.03802 0 0 0" pathEditMode="relative" ptsTypes="">
                                      <p:cBhvr>
                                        <p:cTn decel="50000" dur="1000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filter="fade" transition="in">
                                      <p:cBhvr>
                                        <p:cTn dur="1000" id="55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6" nodeType="withEffect" presetClass="entr" presetID="22" presetSubtype="8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dur="1" fill="hold" id="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800" id="58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9" nodeType="afterGroup">
                            <p:stCondLst>
                              <p:cond delay="9100"/>
                            </p:stCondLst>
                            <p:childTnLst>
                              <p:par>
                                <p:cTn fill="hold" grpId="0" id="60" nodeType="after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1000" id="62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2"/>
      <p:bldP grpId="0" spid="13"/>
      <p:bldP grpId="0" spid="15"/>
      <p:bldP grpId="0" spid="16"/>
      <p:bldP grpId="0" spid="18"/>
      <p:bldP grpId="0" spid="14"/>
    </p:bldLst>
  </p:timing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7" name="矩形 16"/>
          <p:cNvSpPr/>
          <p:nvPr/>
        </p:nvSpPr>
        <p:spPr>
          <a:xfrm>
            <a:off x="467544" y="911099"/>
            <a:ext cx="3312368" cy="2452739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9" name="矩形 18"/>
          <p:cNvSpPr/>
          <p:nvPr/>
        </p:nvSpPr>
        <p:spPr>
          <a:xfrm>
            <a:off x="2051720" y="3125475"/>
            <a:ext cx="1930747" cy="1318483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a:blipFill>
          <a:ln w="9525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0" name="TextBox 19"/>
          <p:cNvSpPr txBox="1"/>
          <p:nvPr/>
        </p:nvSpPr>
        <p:spPr>
          <a:xfrm>
            <a:off x="4355976" y="771550"/>
            <a:ext cx="4104456" cy="1051560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altLang="en-US" b="1" lang="zh-CN" smtClean="0" sz="2000">
                <a:solidFill>
                  <a:schemeClr val="accent1"/>
                </a:solidFill>
                <a:latin charset="-122" pitchFamily="34" typeface="微软雅黑"/>
                <a:ea charset="-122" pitchFamily="34" typeface="微软雅黑"/>
              </a:rPr>
              <a:t>模板使用指南（用您的公司概述文字替代这段）</a:t>
            </a:r>
          </a:p>
          <a:p>
            <a:pPr algn="just">
              <a:lnSpc>
                <a:spcPct val="150000"/>
              </a:lnSpc>
            </a:pPr>
            <a:br>
              <a:rPr altLang="en-US" b="1" lang="zh-CN" smtClean="0" sz="2000">
                <a:solidFill>
                  <a:schemeClr val="accent1"/>
                </a:solidFill>
                <a:latin charset="-122" pitchFamily="34" typeface="微软雅黑"/>
                <a:ea charset="-122" pitchFamily="34" typeface="微软雅黑"/>
              </a:rPr>
            </a:br>
            <a:r>
              <a:rPr altLang="en-US" b="1" lang="zh-CN" smtClean="0" sz="2000">
                <a:solidFill>
                  <a:schemeClr val="accent1"/>
                </a:solidFill>
                <a:latin charset="-122" pitchFamily="34" typeface="微软雅黑"/>
                <a:ea charset="-122" pitchFamily="34" typeface="微软雅黑"/>
              </a:rPr>
              <a:t>关于颜色：如需更换色彩，请在主题色（设计/颜色/自定义）中进行更改，如自定义下未显示本模板使用的色彩，请新建主题色/保存 本模板色彩后再进行编辑。</a:t>
            </a:r>
          </a:p>
          <a:p>
            <a:pPr algn="just">
              <a:lnSpc>
                <a:spcPct val="150000"/>
              </a:lnSpc>
            </a:pPr>
            <a:endParaRPr altLang="en-US" b="1" lang="zh-CN" smtClean="0" sz="2000">
              <a:solidFill>
                <a:schemeClr val="accent1"/>
              </a:solidFill>
              <a:latin charset="-122" pitchFamily="34" typeface="微软雅黑"/>
              <a:ea charset="-122" pitchFamily="34" typeface="微软雅黑"/>
            </a:endParaRPr>
          </a:p>
          <a:p>
            <a:pPr algn="just">
              <a:lnSpc>
                <a:spcPct val="150000"/>
              </a:lnSpc>
            </a:pPr>
            <a:r>
              <a:rPr altLang="en-US" b="1" lang="zh-CN" smtClean="0" sz="2000">
                <a:solidFill>
                  <a:schemeClr val="accent1"/>
                </a:solidFill>
                <a:latin charset="-122" pitchFamily="34" typeface="微软雅黑"/>
                <a:ea charset="-122" pitchFamily="34" typeface="微软雅黑"/>
              </a:rPr>
              <a:t>关于内容：本模版具备基本构架，合理美观的编排好了现成的图文位置，结合本企业的具体情况更换即可，方便实用。版块结构可根据具体实用情况将前后秩序重新排列使用，同一版面形式可以复制重复使用以增加相关性内容。</a:t>
            </a:r>
          </a:p>
          <a:p>
            <a:pPr algn="just">
              <a:lnSpc>
                <a:spcPct val="150000"/>
              </a:lnSpc>
            </a:pPr>
            <a:endParaRPr altLang="en-US" b="1" lang="zh-CN" smtClean="0" sz="2000">
              <a:solidFill>
                <a:schemeClr val="accent1"/>
              </a:solidFill>
              <a:latin charset="-122" pitchFamily="34" typeface="微软雅黑"/>
              <a:ea charset="-122" pitchFamily="34" typeface="微软雅黑"/>
            </a:endParaRPr>
          </a:p>
          <a:p>
            <a:pPr algn="just">
              <a:lnSpc>
                <a:spcPct val="150000"/>
              </a:lnSpc>
            </a:pPr>
            <a:r>
              <a:rPr altLang="en-US" b="1" lang="zh-CN" smtClean="0" sz="2000">
                <a:solidFill>
                  <a:schemeClr val="accent1"/>
                </a:solidFill>
                <a:latin charset="-122" pitchFamily="34" typeface="微软雅黑"/>
                <a:ea charset="-122" pitchFamily="34" typeface="微软雅黑"/>
              </a:rPr>
              <a:t>关于图片：图片添加有两种方式，一使用 右键/更改图片，其二在 形状填充下选择“图片”形式进行填充。图片如变形或更改尺寸，需用剪裁工具进行调整。文中使用的图片请根据您的具体内容或需求进行更换。</a:t>
            </a:r>
          </a:p>
        </p:txBody>
      </p:sp>
      <p:sp>
        <p:nvSpPr>
          <p:cNvPr id="21" name="标题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en-US" lang="zh-CN" smtClean="0"/>
              <a:t>公司简介</a:t>
            </a:r>
          </a:p>
        </p:txBody>
      </p:sp>
      <p:sp>
        <p:nvSpPr>
          <p:cNvPr id="6" name="KSO_Shape"/>
          <p:cNvSpPr/>
          <p:nvPr/>
        </p:nvSpPr>
        <p:spPr bwMode="auto">
          <a:xfrm>
            <a:off x="264319" y="199473"/>
            <a:ext cx="279778" cy="192112"/>
          </a:xfrm>
          <a:custGeom>
            <a:gdLst>
              <a:gd fmla="*/ 2147483646 w 112" name="T0"/>
              <a:gd fmla="*/ 2147483646 h 77" name="T1"/>
              <a:gd fmla="*/ 2147483646 w 112" name="T2"/>
              <a:gd fmla="*/ 2147483646 h 77" name="T3"/>
              <a:gd fmla="*/ 2147483646 w 112" name="T4"/>
              <a:gd fmla="*/ 2147483646 h 77" name="T5"/>
              <a:gd fmla="*/ 2147483646 w 112" name="T6"/>
              <a:gd fmla="*/ 2147483646 h 77" name="T7"/>
              <a:gd fmla="*/ 2147483646 w 112" name="T8"/>
              <a:gd fmla="*/ 2147483646 h 77" name="T9"/>
              <a:gd fmla="*/ 0 w 112" name="T10"/>
              <a:gd fmla="*/ 2147483646 h 77" name="T11"/>
              <a:gd fmla="*/ 2147483646 w 112" name="T12"/>
              <a:gd fmla="*/ 2147483646 h 77" name="T13"/>
              <a:gd fmla="*/ 2147483646 w 112" name="T14"/>
              <a:gd fmla="*/ 2147483646 h 77" name="T15"/>
              <a:gd fmla="*/ 2147483646 w 112" name="T16"/>
              <a:gd fmla="*/ 2147483646 h 77" name="T17"/>
              <a:gd fmla="*/ 2147483646 w 112" name="T18"/>
              <a:gd fmla="*/ 2147483646 h 77" name="T19"/>
              <a:gd fmla="*/ 2147483646 w 112" name="T20"/>
              <a:gd fmla="*/ 2147483646 h 77" name="T21"/>
              <a:gd fmla="*/ 2147483646 w 112" name="T22"/>
              <a:gd fmla="*/ 2147483646 h 77" name="T23"/>
              <a:gd fmla="*/ 2147483646 w 112" name="T24"/>
              <a:gd fmla="*/ 2147483646 h 77" name="T25"/>
              <a:gd fmla="*/ 2147483646 w 112" name="T26"/>
              <a:gd fmla="*/ 2147483646 h 77" name="T27"/>
              <a:gd fmla="*/ 2147483646 w 112" name="T28"/>
              <a:gd fmla="*/ 2147483646 h 77" name="T29"/>
              <a:gd fmla="*/ 2147483646 w 112" name="T30"/>
              <a:gd fmla="*/ 2147483646 h 77" name="T31"/>
              <a:gd fmla="*/ 2147483646 w 112" name="T32"/>
              <a:gd fmla="*/ 2147483646 h 77" name="T33"/>
              <a:gd fmla="*/ 2147483646 w 112" name="T34"/>
              <a:gd fmla="*/ 2147483646 h 77" name="T35"/>
              <a:gd fmla="*/ 2147483646 w 112" name="T36"/>
              <a:gd fmla="*/ 2147483646 h 77" name="T37"/>
              <a:gd fmla="*/ 2147483646 w 112" name="T38"/>
              <a:gd fmla="*/ 2147483646 h 77" name="T39"/>
              <a:gd fmla="*/ 2147483646 w 112" name="T40"/>
              <a:gd fmla="*/ 2147483646 h 77" name="T41"/>
              <a:gd fmla="*/ 2147483646 w 112" name="T42"/>
              <a:gd fmla="*/ 2147483646 h 77" name="T43"/>
              <a:gd fmla="*/ 2147483646 w 112" name="T44"/>
              <a:gd fmla="*/ 2147483646 h 77" name="T45"/>
              <a:gd fmla="*/ 2147483646 w 112" name="T46"/>
              <a:gd fmla="*/ 2147483646 h 77" name="T47"/>
              <a:gd fmla="*/ 2147483646 w 112" name="T48"/>
              <a:gd fmla="*/ 2147483646 h 77" name="T49"/>
              <a:gd fmla="*/ 2147483646 w 112" name="T50"/>
              <a:gd fmla="*/ 2147483646 h 77" name="T51"/>
              <a:gd fmla="*/ 2147483646 w 112" name="T52"/>
              <a:gd fmla="*/ 2147483646 h 77" name="T53"/>
              <a:gd fmla="*/ 2147483646 w 112" name="T54"/>
              <a:gd fmla="*/ 2147483646 h 77" name="T55"/>
              <a:gd fmla="*/ 2147483646 w 112" name="T56"/>
              <a:gd fmla="*/ 2147483646 h 77" name="T57"/>
              <a:gd fmla="*/ 2147483646 w 112" name="T58"/>
              <a:gd fmla="*/ 2147483646 h 77" name="T59"/>
              <a:gd fmla="*/ 2147483646 w 112" name="T60"/>
              <a:gd fmla="*/ 2147483646 h 77" name="T61"/>
              <a:gd fmla="*/ 2147483646 w 112" name="T62"/>
              <a:gd fmla="*/ 2147483646 h 77" name="T63"/>
              <a:gd fmla="*/ 2147483646 w 112" name="T64"/>
              <a:gd fmla="*/ 2147483646 h 77" name="T65"/>
              <a:gd fmla="*/ 2147483646 w 112" name="T66"/>
              <a:gd fmla="*/ 2147483646 h 77" name="T67"/>
              <a:gd fmla="*/ 2147483646 w 112" name="T68"/>
              <a:gd fmla="*/ 2147483646 h 77" name="T69"/>
              <a:gd fmla="*/ 2147483646 w 112" name="T70"/>
              <a:gd fmla="*/ 2147483646 h 77" name="T71"/>
              <a:gd fmla="*/ 2147483646 w 112" name="T72"/>
              <a:gd fmla="*/ 2147483646 h 77" name="T73"/>
              <a:gd fmla="*/ 2147483646 w 112" name="T74"/>
              <a:gd fmla="*/ 2147483646 h 77" name="T75"/>
              <a:gd fmla="*/ 2147483646 w 112" name="T76"/>
              <a:gd fmla="*/ 2147483646 h 77" name="T77"/>
              <a:gd fmla="*/ 2147483646 w 112" name="T78"/>
              <a:gd fmla="*/ 2147483646 h 77" name="T79"/>
              <a:gd fmla="*/ 2147483646 w 112" name="T80"/>
              <a:gd fmla="*/ 2147483646 h 77" name="T81"/>
              <a:gd fmla="*/ 2147483646 w 112" name="T82"/>
              <a:gd fmla="*/ 2147483646 h 77" name="T83"/>
              <a:gd fmla="*/ 2147483646 w 112" name="T84"/>
              <a:gd fmla="*/ 2147483646 h 77" name="T85"/>
              <a:gd fmla="*/ 2147483646 w 112" name="T86"/>
              <a:gd fmla="*/ 2147483646 h 77" name="T87"/>
              <a:gd fmla="*/ 0 60000 65536" name="T88"/>
              <a:gd fmla="*/ 0 60000 65536" name="T89"/>
              <a:gd fmla="*/ 0 60000 65536" name="T90"/>
              <a:gd fmla="*/ 0 60000 65536" name="T91"/>
              <a:gd fmla="*/ 0 60000 65536" name="T92"/>
              <a:gd fmla="*/ 0 60000 65536" name="T93"/>
              <a:gd fmla="*/ 0 60000 65536" name="T94"/>
              <a:gd fmla="*/ 0 60000 65536" name="T95"/>
              <a:gd fmla="*/ 0 60000 65536" name="T96"/>
              <a:gd fmla="*/ 0 60000 65536" name="T97"/>
              <a:gd fmla="*/ 0 60000 65536" name="T98"/>
              <a:gd fmla="*/ 0 60000 65536" name="T99"/>
              <a:gd fmla="*/ 0 60000 65536" name="T100"/>
              <a:gd fmla="*/ 0 60000 65536" name="T101"/>
              <a:gd fmla="*/ 0 60000 65536" name="T102"/>
              <a:gd fmla="*/ 0 60000 65536" name="T103"/>
              <a:gd fmla="*/ 0 60000 65536" name="T104"/>
              <a:gd fmla="*/ 0 60000 65536" name="T105"/>
              <a:gd fmla="*/ 0 60000 65536" name="T106"/>
              <a:gd fmla="*/ 0 60000 65536" name="T107"/>
              <a:gd fmla="*/ 0 60000 65536" name="T108"/>
              <a:gd fmla="*/ 0 60000 65536" name="T109"/>
              <a:gd fmla="*/ 0 60000 65536" name="T110"/>
              <a:gd fmla="*/ 0 60000 65536" name="T111"/>
              <a:gd fmla="*/ 0 60000 65536" name="T112"/>
              <a:gd fmla="*/ 0 60000 65536" name="T113"/>
              <a:gd fmla="*/ 0 60000 65536" name="T114"/>
              <a:gd fmla="*/ 0 60000 65536" name="T115"/>
              <a:gd fmla="*/ 0 60000 65536" name="T116"/>
              <a:gd fmla="*/ 0 60000 65536" name="T117"/>
              <a:gd fmla="*/ 0 60000 65536" name="T118"/>
              <a:gd fmla="*/ 0 60000 65536" name="T119"/>
              <a:gd fmla="*/ 0 60000 65536" name="T120"/>
              <a:gd fmla="*/ 0 60000 65536" name="T121"/>
              <a:gd fmla="*/ 0 60000 65536" name="T122"/>
              <a:gd fmla="*/ 0 60000 6553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</a:gdLst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b="b" l="0" r="r" t="0"/>
            <a:pathLst>
              <a:path h="77" w="112">
                <a:moveTo>
                  <a:pt x="56" y="0"/>
                </a:moveTo>
                <a:cubicBezTo>
                  <a:pt x="62" y="0"/>
                  <a:pt x="66" y="4"/>
                  <a:pt x="66" y="10"/>
                </a:cubicBezTo>
                <a:cubicBezTo>
                  <a:pt x="66" y="15"/>
                  <a:pt x="62" y="20"/>
                  <a:pt x="56" y="20"/>
                </a:cubicBezTo>
                <a:cubicBezTo>
                  <a:pt x="51" y="20"/>
                  <a:pt x="46" y="15"/>
                  <a:pt x="46" y="10"/>
                </a:cubicBezTo>
                <a:cubicBezTo>
                  <a:pt x="46" y="4"/>
                  <a:pt x="51" y="0"/>
                  <a:pt x="56" y="0"/>
                </a:cubicBezTo>
                <a:close/>
                <a:moveTo>
                  <a:pt x="15" y="49"/>
                </a:moveTo>
                <a:cubicBezTo>
                  <a:pt x="15" y="66"/>
                  <a:pt x="15" y="66"/>
                  <a:pt x="15" y="66"/>
                </a:cubicBezTo>
                <a:cubicBezTo>
                  <a:pt x="10" y="66"/>
                  <a:pt x="10" y="66"/>
                  <a:pt x="10" y="66"/>
                </a:cubicBezTo>
                <a:cubicBezTo>
                  <a:pt x="10" y="52"/>
                  <a:pt x="10" y="52"/>
                  <a:pt x="10" y="52"/>
                </a:cubicBezTo>
                <a:cubicBezTo>
                  <a:pt x="9" y="52"/>
                  <a:pt x="9" y="52"/>
                  <a:pt x="9" y="52"/>
                </a:cubicBezTo>
                <a:cubicBezTo>
                  <a:pt x="9" y="66"/>
                  <a:pt x="9" y="66"/>
                  <a:pt x="9" y="66"/>
                </a:cubicBezTo>
                <a:cubicBezTo>
                  <a:pt x="4" y="66"/>
                  <a:pt x="4" y="66"/>
                  <a:pt x="4" y="66"/>
                </a:cubicBezTo>
                <a:cubicBezTo>
                  <a:pt x="4" y="49"/>
                  <a:pt x="4" y="49"/>
                  <a:pt x="4" y="49"/>
                </a:cubicBezTo>
                <a:cubicBezTo>
                  <a:pt x="4" y="46"/>
                  <a:pt x="4" y="46"/>
                  <a:pt x="4" y="46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46"/>
                  <a:pt x="4" y="46"/>
                  <a:pt x="4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33"/>
                  <a:pt x="0" y="33"/>
                  <a:pt x="0" y="33"/>
                </a:cubicBezTo>
                <a:cubicBezTo>
                  <a:pt x="0" y="31"/>
                  <a:pt x="1" y="29"/>
                  <a:pt x="4" y="29"/>
                </a:cubicBezTo>
                <a:cubicBezTo>
                  <a:pt x="13" y="29"/>
                  <a:pt x="13" y="29"/>
                  <a:pt x="13" y="29"/>
                </a:cubicBezTo>
                <a:cubicBezTo>
                  <a:pt x="13" y="30"/>
                  <a:pt x="13" y="30"/>
                  <a:pt x="13" y="31"/>
                </a:cubicBezTo>
                <a:cubicBezTo>
                  <a:pt x="13" y="49"/>
                  <a:pt x="13" y="49"/>
                  <a:pt x="13" y="49"/>
                </a:cubicBezTo>
                <a:cubicBezTo>
                  <a:pt x="15" y="49"/>
                  <a:pt x="15" y="49"/>
                  <a:pt x="15" y="49"/>
                </a:cubicBezTo>
                <a:close/>
                <a:moveTo>
                  <a:pt x="10" y="15"/>
                </a:moveTo>
                <a:cubicBezTo>
                  <a:pt x="13" y="15"/>
                  <a:pt x="16" y="18"/>
                  <a:pt x="16" y="22"/>
                </a:cubicBezTo>
                <a:cubicBezTo>
                  <a:pt x="16" y="23"/>
                  <a:pt x="16" y="24"/>
                  <a:pt x="15" y="25"/>
                </a:cubicBezTo>
                <a:cubicBezTo>
                  <a:pt x="15" y="26"/>
                  <a:pt x="15" y="26"/>
                  <a:pt x="14" y="26"/>
                </a:cubicBezTo>
                <a:cubicBezTo>
                  <a:pt x="13" y="27"/>
                  <a:pt x="12" y="28"/>
                  <a:pt x="10" y="28"/>
                </a:cubicBezTo>
                <a:cubicBezTo>
                  <a:pt x="6" y="28"/>
                  <a:pt x="3" y="25"/>
                  <a:pt x="3" y="22"/>
                </a:cubicBezTo>
                <a:cubicBezTo>
                  <a:pt x="3" y="18"/>
                  <a:pt x="6" y="15"/>
                  <a:pt x="10" y="15"/>
                </a:cubicBezTo>
                <a:close/>
                <a:moveTo>
                  <a:pt x="96" y="49"/>
                </a:moveTo>
                <a:cubicBezTo>
                  <a:pt x="96" y="66"/>
                  <a:pt x="96" y="66"/>
                  <a:pt x="96" y="66"/>
                </a:cubicBezTo>
                <a:cubicBezTo>
                  <a:pt x="101" y="66"/>
                  <a:pt x="101" y="66"/>
                  <a:pt x="101" y="66"/>
                </a:cubicBezTo>
                <a:cubicBezTo>
                  <a:pt x="101" y="52"/>
                  <a:pt x="101" y="52"/>
                  <a:pt x="101" y="52"/>
                </a:cubicBezTo>
                <a:cubicBezTo>
                  <a:pt x="102" y="52"/>
                  <a:pt x="102" y="52"/>
                  <a:pt x="102" y="52"/>
                </a:cubicBezTo>
                <a:cubicBezTo>
                  <a:pt x="102" y="66"/>
                  <a:pt x="102" y="66"/>
                  <a:pt x="102" y="66"/>
                </a:cubicBezTo>
                <a:cubicBezTo>
                  <a:pt x="107" y="66"/>
                  <a:pt x="107" y="66"/>
                  <a:pt x="107" y="66"/>
                </a:cubicBezTo>
                <a:cubicBezTo>
                  <a:pt x="107" y="49"/>
                  <a:pt x="107" y="49"/>
                  <a:pt x="107" y="49"/>
                </a:cubicBezTo>
                <a:cubicBezTo>
                  <a:pt x="107" y="46"/>
                  <a:pt x="107" y="46"/>
                  <a:pt x="107" y="46"/>
                </a:cubicBezTo>
                <a:cubicBezTo>
                  <a:pt x="107" y="37"/>
                  <a:pt x="107" y="37"/>
                  <a:pt x="107" y="37"/>
                </a:cubicBezTo>
                <a:cubicBezTo>
                  <a:pt x="107" y="37"/>
                  <a:pt x="107" y="37"/>
                  <a:pt x="107" y="37"/>
                </a:cubicBezTo>
                <a:cubicBezTo>
                  <a:pt x="107" y="46"/>
                  <a:pt x="107" y="46"/>
                  <a:pt x="107" y="46"/>
                </a:cubicBezTo>
                <a:cubicBezTo>
                  <a:pt x="112" y="46"/>
                  <a:pt x="112" y="46"/>
                  <a:pt x="112" y="46"/>
                </a:cubicBezTo>
                <a:cubicBezTo>
                  <a:pt x="112" y="33"/>
                  <a:pt x="112" y="33"/>
                  <a:pt x="112" y="33"/>
                </a:cubicBezTo>
                <a:cubicBezTo>
                  <a:pt x="112" y="31"/>
                  <a:pt x="110" y="29"/>
                  <a:pt x="107" y="29"/>
                </a:cubicBezTo>
                <a:cubicBezTo>
                  <a:pt x="98" y="29"/>
                  <a:pt x="98" y="29"/>
                  <a:pt x="98" y="29"/>
                </a:cubicBezTo>
                <a:cubicBezTo>
                  <a:pt x="98" y="30"/>
                  <a:pt x="98" y="30"/>
                  <a:pt x="98" y="31"/>
                </a:cubicBezTo>
                <a:cubicBezTo>
                  <a:pt x="98" y="49"/>
                  <a:pt x="98" y="49"/>
                  <a:pt x="98" y="49"/>
                </a:cubicBezTo>
                <a:cubicBezTo>
                  <a:pt x="96" y="49"/>
                  <a:pt x="96" y="49"/>
                  <a:pt x="96" y="49"/>
                </a:cubicBezTo>
                <a:close/>
                <a:moveTo>
                  <a:pt x="101" y="15"/>
                </a:moveTo>
                <a:cubicBezTo>
                  <a:pt x="98" y="15"/>
                  <a:pt x="95" y="18"/>
                  <a:pt x="95" y="22"/>
                </a:cubicBezTo>
                <a:cubicBezTo>
                  <a:pt x="95" y="23"/>
                  <a:pt x="95" y="24"/>
                  <a:pt x="96" y="25"/>
                </a:cubicBezTo>
                <a:cubicBezTo>
                  <a:pt x="96" y="26"/>
                  <a:pt x="97" y="26"/>
                  <a:pt x="97" y="26"/>
                </a:cubicBezTo>
                <a:cubicBezTo>
                  <a:pt x="98" y="27"/>
                  <a:pt x="100" y="28"/>
                  <a:pt x="101" y="28"/>
                </a:cubicBezTo>
                <a:cubicBezTo>
                  <a:pt x="105" y="28"/>
                  <a:pt x="108" y="25"/>
                  <a:pt x="108" y="22"/>
                </a:cubicBezTo>
                <a:cubicBezTo>
                  <a:pt x="108" y="18"/>
                  <a:pt x="105" y="15"/>
                  <a:pt x="101" y="15"/>
                </a:cubicBezTo>
                <a:close/>
                <a:moveTo>
                  <a:pt x="75" y="51"/>
                </a:moveTo>
                <a:cubicBezTo>
                  <a:pt x="75" y="72"/>
                  <a:pt x="75" y="72"/>
                  <a:pt x="75" y="72"/>
                </a:cubicBezTo>
                <a:cubicBezTo>
                  <a:pt x="80" y="72"/>
                  <a:pt x="80" y="72"/>
                  <a:pt x="80" y="72"/>
                </a:cubicBezTo>
                <a:cubicBezTo>
                  <a:pt x="80" y="54"/>
                  <a:pt x="80" y="54"/>
                  <a:pt x="80" y="54"/>
                </a:cubicBezTo>
                <a:cubicBezTo>
                  <a:pt x="82" y="54"/>
                  <a:pt x="82" y="54"/>
                  <a:pt x="82" y="54"/>
                </a:cubicBezTo>
                <a:cubicBezTo>
                  <a:pt x="82" y="72"/>
                  <a:pt x="82" y="72"/>
                  <a:pt x="82" y="72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51"/>
                  <a:pt x="87" y="51"/>
                  <a:pt x="87" y="51"/>
                </a:cubicBezTo>
                <a:cubicBezTo>
                  <a:pt x="87" y="47"/>
                  <a:pt x="87" y="47"/>
                  <a:pt x="87" y="47"/>
                </a:cubicBezTo>
                <a:cubicBezTo>
                  <a:pt x="87" y="36"/>
                  <a:pt x="87" y="36"/>
                  <a:pt x="87" y="36"/>
                </a:cubicBezTo>
                <a:cubicBezTo>
                  <a:pt x="88" y="36"/>
                  <a:pt x="88" y="36"/>
                  <a:pt x="88" y="36"/>
                </a:cubicBezTo>
                <a:cubicBezTo>
                  <a:pt x="88" y="47"/>
                  <a:pt x="88" y="47"/>
                  <a:pt x="88" y="47"/>
                </a:cubicBezTo>
                <a:cubicBezTo>
                  <a:pt x="94" y="47"/>
                  <a:pt x="94" y="47"/>
                  <a:pt x="94" y="47"/>
                </a:cubicBezTo>
                <a:cubicBezTo>
                  <a:pt x="94" y="31"/>
                  <a:pt x="94" y="31"/>
                  <a:pt x="94" y="31"/>
                </a:cubicBezTo>
                <a:cubicBezTo>
                  <a:pt x="94" y="28"/>
                  <a:pt x="91" y="26"/>
                  <a:pt x="88" y="26"/>
                </a:cubicBezTo>
                <a:cubicBezTo>
                  <a:pt x="77" y="26"/>
                  <a:pt x="77" y="26"/>
                  <a:pt x="77" y="26"/>
                </a:cubicBezTo>
                <a:cubicBezTo>
                  <a:pt x="77" y="27"/>
                  <a:pt x="77" y="28"/>
                  <a:pt x="77" y="28"/>
                </a:cubicBezTo>
                <a:cubicBezTo>
                  <a:pt x="77" y="51"/>
                  <a:pt x="77" y="51"/>
                  <a:pt x="77" y="51"/>
                </a:cubicBezTo>
                <a:cubicBezTo>
                  <a:pt x="75" y="51"/>
                  <a:pt x="75" y="51"/>
                  <a:pt x="75" y="51"/>
                </a:cubicBezTo>
                <a:close/>
                <a:moveTo>
                  <a:pt x="65" y="47"/>
                </a:moveTo>
                <a:cubicBezTo>
                  <a:pt x="65" y="32"/>
                  <a:pt x="65" y="32"/>
                  <a:pt x="65" y="32"/>
                </a:cubicBezTo>
                <a:cubicBezTo>
                  <a:pt x="64" y="32"/>
                  <a:pt x="64" y="32"/>
                  <a:pt x="64" y="32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50"/>
                  <a:pt x="64" y="50"/>
                  <a:pt x="64" y="50"/>
                </a:cubicBezTo>
                <a:cubicBezTo>
                  <a:pt x="64" y="77"/>
                  <a:pt x="64" y="77"/>
                  <a:pt x="64" y="77"/>
                </a:cubicBezTo>
                <a:cubicBezTo>
                  <a:pt x="57" y="77"/>
                  <a:pt x="57" y="77"/>
                  <a:pt x="57" y="77"/>
                </a:cubicBezTo>
                <a:cubicBezTo>
                  <a:pt x="57" y="55"/>
                  <a:pt x="57" y="55"/>
                  <a:pt x="57" y="55"/>
                </a:cubicBezTo>
                <a:cubicBezTo>
                  <a:pt x="55" y="55"/>
                  <a:pt x="55" y="55"/>
                  <a:pt x="55" y="55"/>
                </a:cubicBezTo>
                <a:cubicBezTo>
                  <a:pt x="55" y="77"/>
                  <a:pt x="55" y="77"/>
                  <a:pt x="55" y="77"/>
                </a:cubicBezTo>
                <a:cubicBezTo>
                  <a:pt x="48" y="77"/>
                  <a:pt x="48" y="77"/>
                  <a:pt x="48" y="77"/>
                </a:cubicBezTo>
                <a:cubicBezTo>
                  <a:pt x="48" y="50"/>
                  <a:pt x="48" y="50"/>
                  <a:pt x="48" y="50"/>
                </a:cubicBezTo>
                <a:cubicBezTo>
                  <a:pt x="48" y="47"/>
                  <a:pt x="48" y="47"/>
                  <a:pt x="48" y="47"/>
                </a:cubicBezTo>
                <a:cubicBezTo>
                  <a:pt x="48" y="32"/>
                  <a:pt x="48" y="32"/>
                  <a:pt x="48" y="32"/>
                </a:cubicBezTo>
                <a:cubicBezTo>
                  <a:pt x="47" y="32"/>
                  <a:pt x="47" y="32"/>
                  <a:pt x="47" y="32"/>
                </a:cubicBezTo>
                <a:cubicBezTo>
                  <a:pt x="47" y="47"/>
                  <a:pt x="47" y="47"/>
                  <a:pt x="47" y="47"/>
                </a:cubicBezTo>
                <a:cubicBezTo>
                  <a:pt x="41" y="47"/>
                  <a:pt x="41" y="47"/>
                  <a:pt x="41" y="47"/>
                </a:cubicBezTo>
                <a:cubicBezTo>
                  <a:pt x="41" y="27"/>
                  <a:pt x="41" y="27"/>
                  <a:pt x="41" y="27"/>
                </a:cubicBezTo>
                <a:cubicBezTo>
                  <a:pt x="41" y="24"/>
                  <a:pt x="44" y="21"/>
                  <a:pt x="47" y="21"/>
                </a:cubicBezTo>
                <a:cubicBezTo>
                  <a:pt x="66" y="21"/>
                  <a:pt x="46" y="21"/>
                  <a:pt x="65" y="21"/>
                </a:cubicBezTo>
                <a:cubicBezTo>
                  <a:pt x="69" y="21"/>
                  <a:pt x="71" y="24"/>
                  <a:pt x="71" y="27"/>
                </a:cubicBezTo>
                <a:cubicBezTo>
                  <a:pt x="71" y="47"/>
                  <a:pt x="71" y="47"/>
                  <a:pt x="71" y="47"/>
                </a:cubicBezTo>
                <a:cubicBezTo>
                  <a:pt x="70" y="47"/>
                  <a:pt x="68" y="47"/>
                  <a:pt x="65" y="47"/>
                </a:cubicBezTo>
                <a:close/>
                <a:moveTo>
                  <a:pt x="37" y="51"/>
                </a:moveTo>
                <a:cubicBezTo>
                  <a:pt x="37" y="72"/>
                  <a:pt x="37" y="72"/>
                  <a:pt x="37" y="72"/>
                </a:cubicBezTo>
                <a:cubicBezTo>
                  <a:pt x="31" y="72"/>
                  <a:pt x="31" y="72"/>
                  <a:pt x="31" y="72"/>
                </a:cubicBezTo>
                <a:cubicBezTo>
                  <a:pt x="31" y="54"/>
                  <a:pt x="31" y="54"/>
                  <a:pt x="31" y="54"/>
                </a:cubicBezTo>
                <a:cubicBezTo>
                  <a:pt x="30" y="54"/>
                  <a:pt x="30" y="54"/>
                  <a:pt x="30" y="54"/>
                </a:cubicBezTo>
                <a:cubicBezTo>
                  <a:pt x="30" y="72"/>
                  <a:pt x="30" y="72"/>
                  <a:pt x="30" y="72"/>
                </a:cubicBezTo>
                <a:cubicBezTo>
                  <a:pt x="24" y="72"/>
                  <a:pt x="24" y="72"/>
                  <a:pt x="24" y="72"/>
                </a:cubicBezTo>
                <a:cubicBezTo>
                  <a:pt x="24" y="51"/>
                  <a:pt x="24" y="51"/>
                  <a:pt x="24" y="51"/>
                </a:cubicBezTo>
                <a:cubicBezTo>
                  <a:pt x="24" y="47"/>
                  <a:pt x="24" y="47"/>
                  <a:pt x="24" y="47"/>
                </a:cubicBezTo>
                <a:cubicBezTo>
                  <a:pt x="24" y="36"/>
                  <a:pt x="24" y="36"/>
                  <a:pt x="24" y="36"/>
                </a:cubicBezTo>
                <a:cubicBezTo>
                  <a:pt x="23" y="36"/>
                  <a:pt x="23" y="36"/>
                  <a:pt x="23" y="36"/>
                </a:cubicBezTo>
                <a:cubicBezTo>
                  <a:pt x="23" y="47"/>
                  <a:pt x="23" y="47"/>
                  <a:pt x="23" y="47"/>
                </a:cubicBezTo>
                <a:cubicBezTo>
                  <a:pt x="18" y="47"/>
                  <a:pt x="18" y="47"/>
                  <a:pt x="18" y="47"/>
                </a:cubicBezTo>
                <a:cubicBezTo>
                  <a:pt x="18" y="31"/>
                  <a:pt x="18" y="31"/>
                  <a:pt x="18" y="31"/>
                </a:cubicBezTo>
                <a:cubicBezTo>
                  <a:pt x="18" y="28"/>
                  <a:pt x="20" y="26"/>
                  <a:pt x="23" y="26"/>
                </a:cubicBezTo>
                <a:cubicBezTo>
                  <a:pt x="35" y="26"/>
                  <a:pt x="35" y="26"/>
                  <a:pt x="35" y="26"/>
                </a:cubicBezTo>
                <a:cubicBezTo>
                  <a:pt x="35" y="27"/>
                  <a:pt x="35" y="28"/>
                  <a:pt x="35" y="28"/>
                </a:cubicBezTo>
                <a:cubicBezTo>
                  <a:pt x="35" y="51"/>
                  <a:pt x="35" y="51"/>
                  <a:pt x="35" y="51"/>
                </a:cubicBezTo>
                <a:cubicBezTo>
                  <a:pt x="37" y="51"/>
                  <a:pt x="37" y="51"/>
                  <a:pt x="37" y="51"/>
                </a:cubicBezTo>
                <a:close/>
                <a:moveTo>
                  <a:pt x="31" y="9"/>
                </a:moveTo>
                <a:cubicBezTo>
                  <a:pt x="35" y="9"/>
                  <a:pt x="39" y="12"/>
                  <a:pt x="39" y="17"/>
                </a:cubicBezTo>
                <a:cubicBezTo>
                  <a:pt x="39" y="19"/>
                  <a:pt x="38" y="20"/>
                  <a:pt x="37" y="22"/>
                </a:cubicBezTo>
                <a:cubicBezTo>
                  <a:pt x="37" y="22"/>
                  <a:pt x="37" y="22"/>
                  <a:pt x="37" y="23"/>
                </a:cubicBezTo>
                <a:cubicBezTo>
                  <a:pt x="35" y="24"/>
                  <a:pt x="33" y="25"/>
                  <a:pt x="31" y="25"/>
                </a:cubicBezTo>
                <a:cubicBezTo>
                  <a:pt x="26" y="25"/>
                  <a:pt x="22" y="21"/>
                  <a:pt x="22" y="17"/>
                </a:cubicBezTo>
                <a:cubicBezTo>
                  <a:pt x="22" y="12"/>
                  <a:pt x="26" y="9"/>
                  <a:pt x="31" y="9"/>
                </a:cubicBezTo>
                <a:close/>
                <a:moveTo>
                  <a:pt x="81" y="9"/>
                </a:moveTo>
                <a:cubicBezTo>
                  <a:pt x="76" y="9"/>
                  <a:pt x="73" y="12"/>
                  <a:pt x="73" y="17"/>
                </a:cubicBezTo>
                <a:cubicBezTo>
                  <a:pt x="73" y="19"/>
                  <a:pt x="73" y="20"/>
                  <a:pt x="74" y="22"/>
                </a:cubicBezTo>
                <a:cubicBezTo>
                  <a:pt x="75" y="22"/>
                  <a:pt x="75" y="22"/>
                  <a:pt x="75" y="23"/>
                </a:cubicBezTo>
                <a:cubicBezTo>
                  <a:pt x="77" y="24"/>
                  <a:pt x="79" y="25"/>
                  <a:pt x="81" y="25"/>
                </a:cubicBezTo>
                <a:cubicBezTo>
                  <a:pt x="85" y="25"/>
                  <a:pt x="89" y="21"/>
                  <a:pt x="89" y="17"/>
                </a:cubicBezTo>
                <a:cubicBezTo>
                  <a:pt x="89" y="12"/>
                  <a:pt x="85" y="9"/>
                  <a:pt x="81" y="9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  <a:extLst/>
        </p:spPr>
        <p:txBody>
          <a:bodyPr anchor="ctr">
            <a:scene3d>
              <a:camera prst="orthographicFront"/>
              <a:lightRig dir="t" rig="threeP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altLang="en-US" lang="zh-CN">
              <a:solidFill>
                <a:srgbClr val="FFFFFF"/>
              </a:solidFill>
              <a:ea charset="-122" panose="02010600030101010101" pitchFamily="2" typeface="宋体"/>
            </a:endParaRPr>
          </a:p>
        </p:txBody>
      </p:sp>
    </p:spTree>
    <p:extLst>
      <p:ext uri="{BB962C8B-B14F-4D97-AF65-F5344CB8AC3E}">
        <p14:creationId val="2120648880"/>
      </p:ext>
    </p:extLst>
  </p:cSld>
  <p:clrMapOvr>
    <a:masterClrMapping/>
  </p:clrMapOvr>
  <mc:AlternateContent>
    <mc:Choice Requires="p14">
      <p:transition advClick="0" p14:dur="1200" spd="slow">
        <p14:flip dir="r"/>
      </p:transition>
    </mc:Choice>
    <mc:Fallback>
      <p:transition advClick="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0" id="7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800" fill="hold" id="8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800" fill="hold" id="9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800"/>
                            </p:stCondLst>
                            <p:childTnLst>
                              <p:par>
                                <p:cTn fill="hold" grpId="0" id="11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0" id="13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800" fill="hold" id="14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800" fill="hold" id="15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1600"/>
                            </p:stCondLst>
                            <p:childTnLst>
                              <p:par>
                                <p:cTn fill="hold" grpId="0" id="17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9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2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7"/>
      <p:bldP grpId="0" spid="19"/>
      <p:bldP grpId="0" spid="20"/>
    </p:bldLst>
  </p:timing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en-US" lang="zh-CN" smtClean="0"/>
              <a:t>团队介绍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683380" y="2289258"/>
            <a:ext cx="4311270" cy="231140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pPr algn="just">
              <a:lnSpc>
                <a:spcPts val="1400"/>
              </a:lnSpc>
            </a:pPr>
            <a:r>
              <a:rPr altLang="en-US" lang="zh-CN" sz="900">
                <a:solidFill>
                  <a:schemeClr val="tx1">
                    <a:lumMod val="75000"/>
                    <a:lumOff val="25000"/>
                  </a:schemeClr>
                </a:solidFill>
                <a:latin charset="-122" pitchFamily="34" typeface="微软雅黑"/>
                <a:ea charset="-122" pitchFamily="34" typeface="微软雅黑"/>
              </a:rPr>
              <a:t>团队是指拥有共同目标，并且具有不同能力的一小群人有意识的协调行为或力的系统，这群人就如同人的五官一样，共同协作维持一个人的生存，缺一不可。</a:t>
            </a:r>
          </a:p>
          <a:p>
            <a:pPr algn="just">
              <a:lnSpc>
                <a:spcPts val="1400"/>
              </a:lnSpc>
            </a:pPr>
            <a:endParaRPr altLang="en-US" lang="zh-CN" sz="900">
              <a:solidFill>
                <a:schemeClr val="tx1">
                  <a:lumMod val="75000"/>
                  <a:lumOff val="25000"/>
                </a:schemeClr>
              </a:solidFill>
              <a:latin charset="-122" pitchFamily="34" typeface="微软雅黑"/>
              <a:ea charset="-122" pitchFamily="34" typeface="微软雅黑"/>
            </a:endParaRPr>
          </a:p>
          <a:p>
            <a:pPr algn="just">
              <a:lnSpc>
                <a:spcPts val="1400"/>
              </a:lnSpc>
            </a:pPr>
            <a:r>
              <a:rPr altLang="en-US" lang="zh-CN" sz="900">
                <a:solidFill>
                  <a:schemeClr val="tx1">
                    <a:lumMod val="75000"/>
                    <a:lumOff val="25000"/>
                  </a:schemeClr>
                </a:solidFill>
                <a:latin charset="-122" pitchFamily="34" typeface="微软雅黑"/>
                <a:ea charset="-122" pitchFamily="34" typeface="微软雅黑"/>
              </a:rPr>
              <a:t>我们是一支专业的团队。我们的成员拥有多年的信息安全专业技术背景，来自国内知名安全公司的一线骨干。</a:t>
            </a:r>
          </a:p>
          <a:p>
            <a:pPr algn="just">
              <a:lnSpc>
                <a:spcPts val="1400"/>
              </a:lnSpc>
            </a:pPr>
            <a:endParaRPr altLang="en-US" lang="zh-CN" sz="900">
              <a:solidFill>
                <a:schemeClr val="tx1">
                  <a:lumMod val="75000"/>
                  <a:lumOff val="25000"/>
                </a:schemeClr>
              </a:solidFill>
              <a:latin charset="-122" pitchFamily="34" typeface="微软雅黑"/>
              <a:ea charset="-122" pitchFamily="34" typeface="微软雅黑"/>
            </a:endParaRPr>
          </a:p>
          <a:p>
            <a:pPr algn="just">
              <a:lnSpc>
                <a:spcPts val="1400"/>
              </a:lnSpc>
            </a:pPr>
            <a:r>
              <a:rPr altLang="en-US" lang="zh-CN" sz="900">
                <a:solidFill>
                  <a:schemeClr val="tx1">
                    <a:lumMod val="75000"/>
                    <a:lumOff val="25000"/>
                  </a:schemeClr>
                </a:solidFill>
                <a:latin charset="-122" pitchFamily="34" typeface="微软雅黑"/>
                <a:ea charset="-122" pitchFamily="34" typeface="微软雅黑"/>
              </a:rPr>
              <a:t>我们是一支年轻的团队。我们的平均年龄仅有26岁，充满了朝气和创新精神。</a:t>
            </a:r>
          </a:p>
          <a:p>
            <a:pPr algn="just">
              <a:lnSpc>
                <a:spcPts val="1400"/>
              </a:lnSpc>
            </a:pPr>
            <a:endParaRPr altLang="en-US" lang="zh-CN" sz="900">
              <a:solidFill>
                <a:schemeClr val="tx1">
                  <a:lumMod val="75000"/>
                  <a:lumOff val="25000"/>
                </a:schemeClr>
              </a:solidFill>
              <a:latin charset="-122" pitchFamily="34" typeface="微软雅黑"/>
              <a:ea charset="-122" pitchFamily="34" typeface="微软雅黑"/>
            </a:endParaRPr>
          </a:p>
          <a:p>
            <a:pPr algn="just">
              <a:lnSpc>
                <a:spcPts val="1400"/>
              </a:lnSpc>
            </a:pPr>
            <a:r>
              <a:rPr altLang="en-US" lang="zh-CN" sz="900">
                <a:solidFill>
                  <a:schemeClr val="tx1">
                    <a:lumMod val="75000"/>
                    <a:lumOff val="25000"/>
                  </a:schemeClr>
                </a:solidFill>
                <a:latin charset="-122" pitchFamily="34" typeface="微软雅黑"/>
                <a:ea charset="-122" pitchFamily="34" typeface="微软雅黑"/>
              </a:rPr>
              <a:t>我们是一支专注的团队。我们坚信，安全的品牌源自客户的信任。只有专注，才能做好安全。</a:t>
            </a:r>
          </a:p>
          <a:p>
            <a:pPr algn="just">
              <a:lnSpc>
                <a:spcPts val="1400"/>
              </a:lnSpc>
            </a:pPr>
            <a:endParaRPr altLang="en-US" lang="zh-CN" sz="900">
              <a:solidFill>
                <a:schemeClr val="tx1">
                  <a:lumMod val="75000"/>
                  <a:lumOff val="25000"/>
                </a:schemeClr>
              </a:solidFill>
              <a:latin charset="-122" pitchFamily="34" typeface="微软雅黑"/>
              <a:ea charset="-122" pitchFamily="34" typeface="微软雅黑"/>
            </a:endParaRPr>
          </a:p>
          <a:p>
            <a:pPr algn="just">
              <a:lnSpc>
                <a:spcPts val="1400"/>
              </a:lnSpc>
            </a:pPr>
            <a:r>
              <a:rPr altLang="en-US" lang="zh-CN" sz="900">
                <a:solidFill>
                  <a:schemeClr val="tx1">
                    <a:lumMod val="75000"/>
                    <a:lumOff val="25000"/>
                  </a:schemeClr>
                </a:solidFill>
                <a:latin charset="-122" pitchFamily="34" typeface="微软雅黑"/>
                <a:ea charset="-122" pitchFamily="34" typeface="微软雅黑"/>
              </a:rPr>
              <a:t>我们是一支有梦想的团队。我们来自五湖四海，因为一个共同的梦想：做一家真正优秀的信息安全企业，为客户提供最可靠的互联网安全防护。</a:t>
            </a:r>
          </a:p>
        </p:txBody>
      </p:sp>
      <p:sp>
        <p:nvSpPr>
          <p:cNvPr id="4" name="矩形 3"/>
          <p:cNvSpPr/>
          <p:nvPr/>
        </p:nvSpPr>
        <p:spPr>
          <a:xfrm>
            <a:off x="645881" y="1131590"/>
            <a:ext cx="2593340" cy="3462301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5" name="组合 4"/>
          <p:cNvGrpSpPr/>
          <p:nvPr/>
        </p:nvGrpSpPr>
        <p:grpSpPr>
          <a:xfrm>
            <a:off x="3612675" y="1078962"/>
            <a:ext cx="988604" cy="988604"/>
            <a:chOff x="2341107" y="1055984"/>
            <a:chExt cx="988604" cy="988604"/>
          </a:xfrm>
        </p:grpSpPr>
        <p:sp>
          <p:nvSpPr>
            <p:cNvPr id="6" name="椭圆 5"/>
            <p:cNvSpPr/>
            <p:nvPr/>
          </p:nvSpPr>
          <p:spPr>
            <a:xfrm>
              <a:off x="2341107" y="1055984"/>
              <a:ext cx="988604" cy="98860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8" name="TextBox 33"/>
            <p:cNvSpPr>
              <a:spLocks noChangeArrowheads="1"/>
            </p:cNvSpPr>
            <p:nvPr/>
          </p:nvSpPr>
          <p:spPr bwMode="auto">
            <a:xfrm>
              <a:off x="2411812" y="1334843"/>
              <a:ext cx="847194" cy="426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bIns="0" lIns="0" rIns="0" tIns="0" wrap="square">
              <a:spAutoFit/>
            </a:bodyPr>
            <a:lstStyle/>
            <a:p>
              <a:pPr algn="ctr"/>
              <a:r>
                <a:rPr altLang="en-US" b="1" lang="zh-CN" smtClean="0" sz="2800">
                  <a:solidFill>
                    <a:schemeClr val="bg1"/>
                  </a:solidFill>
                  <a:latin charset="-122" pitchFamily="34" typeface="微软雅黑"/>
                  <a:ea charset="-122" pitchFamily="34" typeface="微软雅黑"/>
                </a:rPr>
                <a:t>专业</a:t>
              </a: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4769650" y="1078962"/>
            <a:ext cx="988604" cy="988604"/>
            <a:chOff x="3498082" y="1055984"/>
            <a:chExt cx="988604" cy="988604"/>
          </a:xfrm>
        </p:grpSpPr>
        <p:sp>
          <p:nvSpPr>
            <p:cNvPr id="10" name="椭圆 9"/>
            <p:cNvSpPr/>
            <p:nvPr/>
          </p:nvSpPr>
          <p:spPr>
            <a:xfrm>
              <a:off x="3498082" y="1055984"/>
              <a:ext cx="988604" cy="98860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1" name="TextBox 33"/>
            <p:cNvSpPr>
              <a:spLocks noChangeArrowheads="1"/>
            </p:cNvSpPr>
            <p:nvPr/>
          </p:nvSpPr>
          <p:spPr bwMode="auto">
            <a:xfrm>
              <a:off x="3602318" y="1334843"/>
              <a:ext cx="780133" cy="426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bIns="0" lIns="0" rIns="0" tIns="0" wrap="square">
              <a:spAutoFit/>
            </a:bodyPr>
            <a:lstStyle/>
            <a:p>
              <a:pPr algn="ctr"/>
              <a:r>
                <a:rPr altLang="en-US" b="1" lang="zh-CN" smtClean="0" sz="2800">
                  <a:solidFill>
                    <a:schemeClr val="bg1"/>
                  </a:solidFill>
                  <a:latin charset="-122" pitchFamily="34" typeface="微软雅黑"/>
                  <a:ea charset="-122" pitchFamily="34" typeface="微软雅黑"/>
                </a:rPr>
                <a:t>年轻</a:t>
              </a: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5926625" y="1078962"/>
            <a:ext cx="988604" cy="988604"/>
            <a:chOff x="4655057" y="1055984"/>
            <a:chExt cx="988604" cy="988604"/>
          </a:xfrm>
        </p:grpSpPr>
        <p:sp>
          <p:nvSpPr>
            <p:cNvPr id="15" name="椭圆 14"/>
            <p:cNvSpPr/>
            <p:nvPr/>
          </p:nvSpPr>
          <p:spPr>
            <a:xfrm>
              <a:off x="4655057" y="1055984"/>
              <a:ext cx="988604" cy="988604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6" name="TextBox 33"/>
            <p:cNvSpPr>
              <a:spLocks noChangeArrowheads="1"/>
            </p:cNvSpPr>
            <p:nvPr/>
          </p:nvSpPr>
          <p:spPr bwMode="auto">
            <a:xfrm>
              <a:off x="4741647" y="1396398"/>
              <a:ext cx="815425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bIns="0" lIns="0" rIns="0" tIns="0" wrap="square">
              <a:spAutoFit/>
            </a:bodyPr>
            <a:lstStyle/>
            <a:p>
              <a:pPr algn="ctr"/>
              <a:r>
                <a:rPr altLang="en-US" b="1" lang="zh-CN" smtClean="0" sz="2000">
                  <a:solidFill>
                    <a:schemeClr val="bg1"/>
                  </a:solidFill>
                  <a:latin charset="-122" pitchFamily="34" typeface="微软雅黑"/>
                  <a:ea charset="-122" pitchFamily="34" typeface="微软雅黑"/>
                </a:rPr>
                <a:t>有梦想</a:t>
              </a: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7083599" y="1078962"/>
            <a:ext cx="988604" cy="988604"/>
            <a:chOff x="5812031" y="1055984"/>
            <a:chExt cx="988604" cy="988604"/>
          </a:xfrm>
        </p:grpSpPr>
        <p:sp>
          <p:nvSpPr>
            <p:cNvPr id="20" name="椭圆 19"/>
            <p:cNvSpPr/>
            <p:nvPr/>
          </p:nvSpPr>
          <p:spPr>
            <a:xfrm>
              <a:off x="5812031" y="1055984"/>
              <a:ext cx="988604" cy="98860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1" name="TextBox 33"/>
            <p:cNvSpPr>
              <a:spLocks noChangeArrowheads="1"/>
            </p:cNvSpPr>
            <p:nvPr/>
          </p:nvSpPr>
          <p:spPr bwMode="auto">
            <a:xfrm>
              <a:off x="6013960" y="1242510"/>
              <a:ext cx="584745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bIns="0" lIns="0" rIns="0" tIns="0" wrap="square">
              <a:spAutoFit/>
            </a:bodyPr>
            <a:lstStyle/>
            <a:p>
              <a:pPr algn="ctr"/>
              <a:r>
                <a:rPr altLang="en-US" lang="zh-CN" smtClean="0" sz="2000">
                  <a:solidFill>
                    <a:schemeClr val="bg1"/>
                  </a:solidFill>
                  <a:latin charset="-122" pitchFamily="2" typeface="方正兰亭特黑_GBK"/>
                  <a:ea charset="-122" pitchFamily="2" typeface="方正兰亭特黑_GBK"/>
                </a:rPr>
                <a:t>行动力强</a:t>
              </a:r>
            </a:p>
          </p:txBody>
        </p:sp>
      </p:grpSp>
      <p:sp>
        <p:nvSpPr>
          <p:cNvPr id="23" name="斜纹 22"/>
          <p:cNvSpPr/>
          <p:nvPr/>
        </p:nvSpPr>
        <p:spPr>
          <a:xfrm>
            <a:off x="607781" y="1100634"/>
            <a:ext cx="359773" cy="359773"/>
          </a:xfrm>
          <a:prstGeom prst="diagStrip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tx1"/>
              </a:solidFill>
            </a:endParaRPr>
          </a:p>
        </p:txBody>
      </p:sp>
      <p:sp>
        <p:nvSpPr>
          <p:cNvPr id="24" name="斜纹 23"/>
          <p:cNvSpPr/>
          <p:nvPr/>
        </p:nvSpPr>
        <p:spPr>
          <a:xfrm rot="10800000">
            <a:off x="2911232" y="4263457"/>
            <a:ext cx="359773" cy="359773"/>
          </a:xfrm>
          <a:prstGeom prst="diagStrip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tx1"/>
              </a:solidFill>
            </a:endParaRPr>
          </a:p>
        </p:txBody>
      </p:sp>
      <p:sp>
        <p:nvSpPr>
          <p:cNvPr id="25" name="KSO_Shape"/>
          <p:cNvSpPr/>
          <p:nvPr/>
        </p:nvSpPr>
        <p:spPr bwMode="auto">
          <a:xfrm>
            <a:off x="264319" y="199473"/>
            <a:ext cx="279778" cy="192112"/>
          </a:xfrm>
          <a:custGeom>
            <a:gdLst>
              <a:gd fmla="*/ 2147483646 w 112" name="T0"/>
              <a:gd fmla="*/ 2147483646 h 77" name="T1"/>
              <a:gd fmla="*/ 2147483646 w 112" name="T2"/>
              <a:gd fmla="*/ 2147483646 h 77" name="T3"/>
              <a:gd fmla="*/ 2147483646 w 112" name="T4"/>
              <a:gd fmla="*/ 2147483646 h 77" name="T5"/>
              <a:gd fmla="*/ 2147483646 w 112" name="T6"/>
              <a:gd fmla="*/ 2147483646 h 77" name="T7"/>
              <a:gd fmla="*/ 2147483646 w 112" name="T8"/>
              <a:gd fmla="*/ 2147483646 h 77" name="T9"/>
              <a:gd fmla="*/ 0 w 112" name="T10"/>
              <a:gd fmla="*/ 2147483646 h 77" name="T11"/>
              <a:gd fmla="*/ 2147483646 w 112" name="T12"/>
              <a:gd fmla="*/ 2147483646 h 77" name="T13"/>
              <a:gd fmla="*/ 2147483646 w 112" name="T14"/>
              <a:gd fmla="*/ 2147483646 h 77" name="T15"/>
              <a:gd fmla="*/ 2147483646 w 112" name="T16"/>
              <a:gd fmla="*/ 2147483646 h 77" name="T17"/>
              <a:gd fmla="*/ 2147483646 w 112" name="T18"/>
              <a:gd fmla="*/ 2147483646 h 77" name="T19"/>
              <a:gd fmla="*/ 2147483646 w 112" name="T20"/>
              <a:gd fmla="*/ 2147483646 h 77" name="T21"/>
              <a:gd fmla="*/ 2147483646 w 112" name="T22"/>
              <a:gd fmla="*/ 2147483646 h 77" name="T23"/>
              <a:gd fmla="*/ 2147483646 w 112" name="T24"/>
              <a:gd fmla="*/ 2147483646 h 77" name="T25"/>
              <a:gd fmla="*/ 2147483646 w 112" name="T26"/>
              <a:gd fmla="*/ 2147483646 h 77" name="T27"/>
              <a:gd fmla="*/ 2147483646 w 112" name="T28"/>
              <a:gd fmla="*/ 2147483646 h 77" name="T29"/>
              <a:gd fmla="*/ 2147483646 w 112" name="T30"/>
              <a:gd fmla="*/ 2147483646 h 77" name="T31"/>
              <a:gd fmla="*/ 2147483646 w 112" name="T32"/>
              <a:gd fmla="*/ 2147483646 h 77" name="T33"/>
              <a:gd fmla="*/ 2147483646 w 112" name="T34"/>
              <a:gd fmla="*/ 2147483646 h 77" name="T35"/>
              <a:gd fmla="*/ 2147483646 w 112" name="T36"/>
              <a:gd fmla="*/ 2147483646 h 77" name="T37"/>
              <a:gd fmla="*/ 2147483646 w 112" name="T38"/>
              <a:gd fmla="*/ 2147483646 h 77" name="T39"/>
              <a:gd fmla="*/ 2147483646 w 112" name="T40"/>
              <a:gd fmla="*/ 2147483646 h 77" name="T41"/>
              <a:gd fmla="*/ 2147483646 w 112" name="T42"/>
              <a:gd fmla="*/ 2147483646 h 77" name="T43"/>
              <a:gd fmla="*/ 2147483646 w 112" name="T44"/>
              <a:gd fmla="*/ 2147483646 h 77" name="T45"/>
              <a:gd fmla="*/ 2147483646 w 112" name="T46"/>
              <a:gd fmla="*/ 2147483646 h 77" name="T47"/>
              <a:gd fmla="*/ 2147483646 w 112" name="T48"/>
              <a:gd fmla="*/ 2147483646 h 77" name="T49"/>
              <a:gd fmla="*/ 2147483646 w 112" name="T50"/>
              <a:gd fmla="*/ 2147483646 h 77" name="T51"/>
              <a:gd fmla="*/ 2147483646 w 112" name="T52"/>
              <a:gd fmla="*/ 2147483646 h 77" name="T53"/>
              <a:gd fmla="*/ 2147483646 w 112" name="T54"/>
              <a:gd fmla="*/ 2147483646 h 77" name="T55"/>
              <a:gd fmla="*/ 2147483646 w 112" name="T56"/>
              <a:gd fmla="*/ 2147483646 h 77" name="T57"/>
              <a:gd fmla="*/ 2147483646 w 112" name="T58"/>
              <a:gd fmla="*/ 2147483646 h 77" name="T59"/>
              <a:gd fmla="*/ 2147483646 w 112" name="T60"/>
              <a:gd fmla="*/ 2147483646 h 77" name="T61"/>
              <a:gd fmla="*/ 2147483646 w 112" name="T62"/>
              <a:gd fmla="*/ 2147483646 h 77" name="T63"/>
              <a:gd fmla="*/ 2147483646 w 112" name="T64"/>
              <a:gd fmla="*/ 2147483646 h 77" name="T65"/>
              <a:gd fmla="*/ 2147483646 w 112" name="T66"/>
              <a:gd fmla="*/ 2147483646 h 77" name="T67"/>
              <a:gd fmla="*/ 2147483646 w 112" name="T68"/>
              <a:gd fmla="*/ 2147483646 h 77" name="T69"/>
              <a:gd fmla="*/ 2147483646 w 112" name="T70"/>
              <a:gd fmla="*/ 2147483646 h 77" name="T71"/>
              <a:gd fmla="*/ 2147483646 w 112" name="T72"/>
              <a:gd fmla="*/ 2147483646 h 77" name="T73"/>
              <a:gd fmla="*/ 2147483646 w 112" name="T74"/>
              <a:gd fmla="*/ 2147483646 h 77" name="T75"/>
              <a:gd fmla="*/ 2147483646 w 112" name="T76"/>
              <a:gd fmla="*/ 2147483646 h 77" name="T77"/>
              <a:gd fmla="*/ 2147483646 w 112" name="T78"/>
              <a:gd fmla="*/ 2147483646 h 77" name="T79"/>
              <a:gd fmla="*/ 2147483646 w 112" name="T80"/>
              <a:gd fmla="*/ 2147483646 h 77" name="T81"/>
              <a:gd fmla="*/ 2147483646 w 112" name="T82"/>
              <a:gd fmla="*/ 2147483646 h 77" name="T83"/>
              <a:gd fmla="*/ 2147483646 w 112" name="T84"/>
              <a:gd fmla="*/ 2147483646 h 77" name="T85"/>
              <a:gd fmla="*/ 2147483646 w 112" name="T86"/>
              <a:gd fmla="*/ 2147483646 h 77" name="T87"/>
              <a:gd fmla="*/ 0 60000 65536" name="T88"/>
              <a:gd fmla="*/ 0 60000 65536" name="T89"/>
              <a:gd fmla="*/ 0 60000 65536" name="T90"/>
              <a:gd fmla="*/ 0 60000 65536" name="T91"/>
              <a:gd fmla="*/ 0 60000 65536" name="T92"/>
              <a:gd fmla="*/ 0 60000 65536" name="T93"/>
              <a:gd fmla="*/ 0 60000 65536" name="T94"/>
              <a:gd fmla="*/ 0 60000 65536" name="T95"/>
              <a:gd fmla="*/ 0 60000 65536" name="T96"/>
              <a:gd fmla="*/ 0 60000 65536" name="T97"/>
              <a:gd fmla="*/ 0 60000 65536" name="T98"/>
              <a:gd fmla="*/ 0 60000 65536" name="T99"/>
              <a:gd fmla="*/ 0 60000 65536" name="T100"/>
              <a:gd fmla="*/ 0 60000 65536" name="T101"/>
              <a:gd fmla="*/ 0 60000 65536" name="T102"/>
              <a:gd fmla="*/ 0 60000 65536" name="T103"/>
              <a:gd fmla="*/ 0 60000 65536" name="T104"/>
              <a:gd fmla="*/ 0 60000 65536" name="T105"/>
              <a:gd fmla="*/ 0 60000 65536" name="T106"/>
              <a:gd fmla="*/ 0 60000 65536" name="T107"/>
              <a:gd fmla="*/ 0 60000 65536" name="T108"/>
              <a:gd fmla="*/ 0 60000 65536" name="T109"/>
              <a:gd fmla="*/ 0 60000 65536" name="T110"/>
              <a:gd fmla="*/ 0 60000 65536" name="T111"/>
              <a:gd fmla="*/ 0 60000 65536" name="T112"/>
              <a:gd fmla="*/ 0 60000 65536" name="T113"/>
              <a:gd fmla="*/ 0 60000 65536" name="T114"/>
              <a:gd fmla="*/ 0 60000 65536" name="T115"/>
              <a:gd fmla="*/ 0 60000 65536" name="T116"/>
              <a:gd fmla="*/ 0 60000 65536" name="T117"/>
              <a:gd fmla="*/ 0 60000 65536" name="T118"/>
              <a:gd fmla="*/ 0 60000 65536" name="T119"/>
              <a:gd fmla="*/ 0 60000 65536" name="T120"/>
              <a:gd fmla="*/ 0 60000 65536" name="T121"/>
              <a:gd fmla="*/ 0 60000 65536" name="T122"/>
              <a:gd fmla="*/ 0 60000 6553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</a:gdLst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b="b" l="0" r="r" t="0"/>
            <a:pathLst>
              <a:path h="77" w="112">
                <a:moveTo>
                  <a:pt x="56" y="0"/>
                </a:moveTo>
                <a:cubicBezTo>
                  <a:pt x="62" y="0"/>
                  <a:pt x="66" y="4"/>
                  <a:pt x="66" y="10"/>
                </a:cubicBezTo>
                <a:cubicBezTo>
                  <a:pt x="66" y="15"/>
                  <a:pt x="62" y="20"/>
                  <a:pt x="56" y="20"/>
                </a:cubicBezTo>
                <a:cubicBezTo>
                  <a:pt x="51" y="20"/>
                  <a:pt x="46" y="15"/>
                  <a:pt x="46" y="10"/>
                </a:cubicBezTo>
                <a:cubicBezTo>
                  <a:pt x="46" y="4"/>
                  <a:pt x="51" y="0"/>
                  <a:pt x="56" y="0"/>
                </a:cubicBezTo>
                <a:close/>
                <a:moveTo>
                  <a:pt x="15" y="49"/>
                </a:moveTo>
                <a:cubicBezTo>
                  <a:pt x="15" y="66"/>
                  <a:pt x="15" y="66"/>
                  <a:pt x="15" y="66"/>
                </a:cubicBezTo>
                <a:cubicBezTo>
                  <a:pt x="10" y="66"/>
                  <a:pt x="10" y="66"/>
                  <a:pt x="10" y="66"/>
                </a:cubicBezTo>
                <a:cubicBezTo>
                  <a:pt x="10" y="52"/>
                  <a:pt x="10" y="52"/>
                  <a:pt x="10" y="52"/>
                </a:cubicBezTo>
                <a:cubicBezTo>
                  <a:pt x="9" y="52"/>
                  <a:pt x="9" y="52"/>
                  <a:pt x="9" y="52"/>
                </a:cubicBezTo>
                <a:cubicBezTo>
                  <a:pt x="9" y="66"/>
                  <a:pt x="9" y="66"/>
                  <a:pt x="9" y="66"/>
                </a:cubicBezTo>
                <a:cubicBezTo>
                  <a:pt x="4" y="66"/>
                  <a:pt x="4" y="66"/>
                  <a:pt x="4" y="66"/>
                </a:cubicBezTo>
                <a:cubicBezTo>
                  <a:pt x="4" y="49"/>
                  <a:pt x="4" y="49"/>
                  <a:pt x="4" y="49"/>
                </a:cubicBezTo>
                <a:cubicBezTo>
                  <a:pt x="4" y="46"/>
                  <a:pt x="4" y="46"/>
                  <a:pt x="4" y="46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46"/>
                  <a:pt x="4" y="46"/>
                  <a:pt x="4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33"/>
                  <a:pt x="0" y="33"/>
                  <a:pt x="0" y="33"/>
                </a:cubicBezTo>
                <a:cubicBezTo>
                  <a:pt x="0" y="31"/>
                  <a:pt x="1" y="29"/>
                  <a:pt x="4" y="29"/>
                </a:cubicBezTo>
                <a:cubicBezTo>
                  <a:pt x="13" y="29"/>
                  <a:pt x="13" y="29"/>
                  <a:pt x="13" y="29"/>
                </a:cubicBezTo>
                <a:cubicBezTo>
                  <a:pt x="13" y="30"/>
                  <a:pt x="13" y="30"/>
                  <a:pt x="13" y="31"/>
                </a:cubicBezTo>
                <a:cubicBezTo>
                  <a:pt x="13" y="49"/>
                  <a:pt x="13" y="49"/>
                  <a:pt x="13" y="49"/>
                </a:cubicBezTo>
                <a:cubicBezTo>
                  <a:pt x="15" y="49"/>
                  <a:pt x="15" y="49"/>
                  <a:pt x="15" y="49"/>
                </a:cubicBezTo>
                <a:close/>
                <a:moveTo>
                  <a:pt x="10" y="15"/>
                </a:moveTo>
                <a:cubicBezTo>
                  <a:pt x="13" y="15"/>
                  <a:pt x="16" y="18"/>
                  <a:pt x="16" y="22"/>
                </a:cubicBezTo>
                <a:cubicBezTo>
                  <a:pt x="16" y="23"/>
                  <a:pt x="16" y="24"/>
                  <a:pt x="15" y="25"/>
                </a:cubicBezTo>
                <a:cubicBezTo>
                  <a:pt x="15" y="26"/>
                  <a:pt x="15" y="26"/>
                  <a:pt x="14" y="26"/>
                </a:cubicBezTo>
                <a:cubicBezTo>
                  <a:pt x="13" y="27"/>
                  <a:pt x="12" y="28"/>
                  <a:pt x="10" y="28"/>
                </a:cubicBezTo>
                <a:cubicBezTo>
                  <a:pt x="6" y="28"/>
                  <a:pt x="3" y="25"/>
                  <a:pt x="3" y="22"/>
                </a:cubicBezTo>
                <a:cubicBezTo>
                  <a:pt x="3" y="18"/>
                  <a:pt x="6" y="15"/>
                  <a:pt x="10" y="15"/>
                </a:cubicBezTo>
                <a:close/>
                <a:moveTo>
                  <a:pt x="96" y="49"/>
                </a:moveTo>
                <a:cubicBezTo>
                  <a:pt x="96" y="66"/>
                  <a:pt x="96" y="66"/>
                  <a:pt x="96" y="66"/>
                </a:cubicBezTo>
                <a:cubicBezTo>
                  <a:pt x="101" y="66"/>
                  <a:pt x="101" y="66"/>
                  <a:pt x="101" y="66"/>
                </a:cubicBezTo>
                <a:cubicBezTo>
                  <a:pt x="101" y="52"/>
                  <a:pt x="101" y="52"/>
                  <a:pt x="101" y="52"/>
                </a:cubicBezTo>
                <a:cubicBezTo>
                  <a:pt x="102" y="52"/>
                  <a:pt x="102" y="52"/>
                  <a:pt x="102" y="52"/>
                </a:cubicBezTo>
                <a:cubicBezTo>
                  <a:pt x="102" y="66"/>
                  <a:pt x="102" y="66"/>
                  <a:pt x="102" y="66"/>
                </a:cubicBezTo>
                <a:cubicBezTo>
                  <a:pt x="107" y="66"/>
                  <a:pt x="107" y="66"/>
                  <a:pt x="107" y="66"/>
                </a:cubicBezTo>
                <a:cubicBezTo>
                  <a:pt x="107" y="49"/>
                  <a:pt x="107" y="49"/>
                  <a:pt x="107" y="49"/>
                </a:cubicBezTo>
                <a:cubicBezTo>
                  <a:pt x="107" y="46"/>
                  <a:pt x="107" y="46"/>
                  <a:pt x="107" y="46"/>
                </a:cubicBezTo>
                <a:cubicBezTo>
                  <a:pt x="107" y="37"/>
                  <a:pt x="107" y="37"/>
                  <a:pt x="107" y="37"/>
                </a:cubicBezTo>
                <a:cubicBezTo>
                  <a:pt x="107" y="37"/>
                  <a:pt x="107" y="37"/>
                  <a:pt x="107" y="37"/>
                </a:cubicBezTo>
                <a:cubicBezTo>
                  <a:pt x="107" y="46"/>
                  <a:pt x="107" y="46"/>
                  <a:pt x="107" y="46"/>
                </a:cubicBezTo>
                <a:cubicBezTo>
                  <a:pt x="112" y="46"/>
                  <a:pt x="112" y="46"/>
                  <a:pt x="112" y="46"/>
                </a:cubicBezTo>
                <a:cubicBezTo>
                  <a:pt x="112" y="33"/>
                  <a:pt x="112" y="33"/>
                  <a:pt x="112" y="33"/>
                </a:cubicBezTo>
                <a:cubicBezTo>
                  <a:pt x="112" y="31"/>
                  <a:pt x="110" y="29"/>
                  <a:pt x="107" y="29"/>
                </a:cubicBezTo>
                <a:cubicBezTo>
                  <a:pt x="98" y="29"/>
                  <a:pt x="98" y="29"/>
                  <a:pt x="98" y="29"/>
                </a:cubicBezTo>
                <a:cubicBezTo>
                  <a:pt x="98" y="30"/>
                  <a:pt x="98" y="30"/>
                  <a:pt x="98" y="31"/>
                </a:cubicBezTo>
                <a:cubicBezTo>
                  <a:pt x="98" y="49"/>
                  <a:pt x="98" y="49"/>
                  <a:pt x="98" y="49"/>
                </a:cubicBezTo>
                <a:cubicBezTo>
                  <a:pt x="96" y="49"/>
                  <a:pt x="96" y="49"/>
                  <a:pt x="96" y="49"/>
                </a:cubicBezTo>
                <a:close/>
                <a:moveTo>
                  <a:pt x="101" y="15"/>
                </a:moveTo>
                <a:cubicBezTo>
                  <a:pt x="98" y="15"/>
                  <a:pt x="95" y="18"/>
                  <a:pt x="95" y="22"/>
                </a:cubicBezTo>
                <a:cubicBezTo>
                  <a:pt x="95" y="23"/>
                  <a:pt x="95" y="24"/>
                  <a:pt x="96" y="25"/>
                </a:cubicBezTo>
                <a:cubicBezTo>
                  <a:pt x="96" y="26"/>
                  <a:pt x="97" y="26"/>
                  <a:pt x="97" y="26"/>
                </a:cubicBezTo>
                <a:cubicBezTo>
                  <a:pt x="98" y="27"/>
                  <a:pt x="100" y="28"/>
                  <a:pt x="101" y="28"/>
                </a:cubicBezTo>
                <a:cubicBezTo>
                  <a:pt x="105" y="28"/>
                  <a:pt x="108" y="25"/>
                  <a:pt x="108" y="22"/>
                </a:cubicBezTo>
                <a:cubicBezTo>
                  <a:pt x="108" y="18"/>
                  <a:pt x="105" y="15"/>
                  <a:pt x="101" y="15"/>
                </a:cubicBezTo>
                <a:close/>
                <a:moveTo>
                  <a:pt x="75" y="51"/>
                </a:moveTo>
                <a:cubicBezTo>
                  <a:pt x="75" y="72"/>
                  <a:pt x="75" y="72"/>
                  <a:pt x="75" y="72"/>
                </a:cubicBezTo>
                <a:cubicBezTo>
                  <a:pt x="80" y="72"/>
                  <a:pt x="80" y="72"/>
                  <a:pt x="80" y="72"/>
                </a:cubicBezTo>
                <a:cubicBezTo>
                  <a:pt x="80" y="54"/>
                  <a:pt x="80" y="54"/>
                  <a:pt x="80" y="54"/>
                </a:cubicBezTo>
                <a:cubicBezTo>
                  <a:pt x="82" y="54"/>
                  <a:pt x="82" y="54"/>
                  <a:pt x="82" y="54"/>
                </a:cubicBezTo>
                <a:cubicBezTo>
                  <a:pt x="82" y="72"/>
                  <a:pt x="82" y="72"/>
                  <a:pt x="82" y="72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51"/>
                  <a:pt x="87" y="51"/>
                  <a:pt x="87" y="51"/>
                </a:cubicBezTo>
                <a:cubicBezTo>
                  <a:pt x="87" y="47"/>
                  <a:pt x="87" y="47"/>
                  <a:pt x="87" y="47"/>
                </a:cubicBezTo>
                <a:cubicBezTo>
                  <a:pt x="87" y="36"/>
                  <a:pt x="87" y="36"/>
                  <a:pt x="87" y="36"/>
                </a:cubicBezTo>
                <a:cubicBezTo>
                  <a:pt x="88" y="36"/>
                  <a:pt x="88" y="36"/>
                  <a:pt x="88" y="36"/>
                </a:cubicBezTo>
                <a:cubicBezTo>
                  <a:pt x="88" y="47"/>
                  <a:pt x="88" y="47"/>
                  <a:pt x="88" y="47"/>
                </a:cubicBezTo>
                <a:cubicBezTo>
                  <a:pt x="94" y="47"/>
                  <a:pt x="94" y="47"/>
                  <a:pt x="94" y="47"/>
                </a:cubicBezTo>
                <a:cubicBezTo>
                  <a:pt x="94" y="31"/>
                  <a:pt x="94" y="31"/>
                  <a:pt x="94" y="31"/>
                </a:cubicBezTo>
                <a:cubicBezTo>
                  <a:pt x="94" y="28"/>
                  <a:pt x="91" y="26"/>
                  <a:pt x="88" y="26"/>
                </a:cubicBezTo>
                <a:cubicBezTo>
                  <a:pt x="77" y="26"/>
                  <a:pt x="77" y="26"/>
                  <a:pt x="77" y="26"/>
                </a:cubicBezTo>
                <a:cubicBezTo>
                  <a:pt x="77" y="27"/>
                  <a:pt x="77" y="28"/>
                  <a:pt x="77" y="28"/>
                </a:cubicBezTo>
                <a:cubicBezTo>
                  <a:pt x="77" y="51"/>
                  <a:pt x="77" y="51"/>
                  <a:pt x="77" y="51"/>
                </a:cubicBezTo>
                <a:cubicBezTo>
                  <a:pt x="75" y="51"/>
                  <a:pt x="75" y="51"/>
                  <a:pt x="75" y="51"/>
                </a:cubicBezTo>
                <a:close/>
                <a:moveTo>
                  <a:pt x="65" y="47"/>
                </a:moveTo>
                <a:cubicBezTo>
                  <a:pt x="65" y="32"/>
                  <a:pt x="65" y="32"/>
                  <a:pt x="65" y="32"/>
                </a:cubicBezTo>
                <a:cubicBezTo>
                  <a:pt x="64" y="32"/>
                  <a:pt x="64" y="32"/>
                  <a:pt x="64" y="32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50"/>
                  <a:pt x="64" y="50"/>
                  <a:pt x="64" y="50"/>
                </a:cubicBezTo>
                <a:cubicBezTo>
                  <a:pt x="64" y="77"/>
                  <a:pt x="64" y="77"/>
                  <a:pt x="64" y="77"/>
                </a:cubicBezTo>
                <a:cubicBezTo>
                  <a:pt x="57" y="77"/>
                  <a:pt x="57" y="77"/>
                  <a:pt x="57" y="77"/>
                </a:cubicBezTo>
                <a:cubicBezTo>
                  <a:pt x="57" y="55"/>
                  <a:pt x="57" y="55"/>
                  <a:pt x="57" y="55"/>
                </a:cubicBezTo>
                <a:cubicBezTo>
                  <a:pt x="55" y="55"/>
                  <a:pt x="55" y="55"/>
                  <a:pt x="55" y="55"/>
                </a:cubicBezTo>
                <a:cubicBezTo>
                  <a:pt x="55" y="77"/>
                  <a:pt x="55" y="77"/>
                  <a:pt x="55" y="77"/>
                </a:cubicBezTo>
                <a:cubicBezTo>
                  <a:pt x="48" y="77"/>
                  <a:pt x="48" y="77"/>
                  <a:pt x="48" y="77"/>
                </a:cubicBezTo>
                <a:cubicBezTo>
                  <a:pt x="48" y="50"/>
                  <a:pt x="48" y="50"/>
                  <a:pt x="48" y="50"/>
                </a:cubicBezTo>
                <a:cubicBezTo>
                  <a:pt x="48" y="47"/>
                  <a:pt x="48" y="47"/>
                  <a:pt x="48" y="47"/>
                </a:cubicBezTo>
                <a:cubicBezTo>
                  <a:pt x="48" y="32"/>
                  <a:pt x="48" y="32"/>
                  <a:pt x="48" y="32"/>
                </a:cubicBezTo>
                <a:cubicBezTo>
                  <a:pt x="47" y="32"/>
                  <a:pt x="47" y="32"/>
                  <a:pt x="47" y="32"/>
                </a:cubicBezTo>
                <a:cubicBezTo>
                  <a:pt x="47" y="47"/>
                  <a:pt x="47" y="47"/>
                  <a:pt x="47" y="47"/>
                </a:cubicBezTo>
                <a:cubicBezTo>
                  <a:pt x="41" y="47"/>
                  <a:pt x="41" y="47"/>
                  <a:pt x="41" y="47"/>
                </a:cubicBezTo>
                <a:cubicBezTo>
                  <a:pt x="41" y="27"/>
                  <a:pt x="41" y="27"/>
                  <a:pt x="41" y="27"/>
                </a:cubicBezTo>
                <a:cubicBezTo>
                  <a:pt x="41" y="24"/>
                  <a:pt x="44" y="21"/>
                  <a:pt x="47" y="21"/>
                </a:cubicBezTo>
                <a:cubicBezTo>
                  <a:pt x="66" y="21"/>
                  <a:pt x="46" y="21"/>
                  <a:pt x="65" y="21"/>
                </a:cubicBezTo>
                <a:cubicBezTo>
                  <a:pt x="69" y="21"/>
                  <a:pt x="71" y="24"/>
                  <a:pt x="71" y="27"/>
                </a:cubicBezTo>
                <a:cubicBezTo>
                  <a:pt x="71" y="47"/>
                  <a:pt x="71" y="47"/>
                  <a:pt x="71" y="47"/>
                </a:cubicBezTo>
                <a:cubicBezTo>
                  <a:pt x="70" y="47"/>
                  <a:pt x="68" y="47"/>
                  <a:pt x="65" y="47"/>
                </a:cubicBezTo>
                <a:close/>
                <a:moveTo>
                  <a:pt x="37" y="51"/>
                </a:moveTo>
                <a:cubicBezTo>
                  <a:pt x="37" y="72"/>
                  <a:pt x="37" y="72"/>
                  <a:pt x="37" y="72"/>
                </a:cubicBezTo>
                <a:cubicBezTo>
                  <a:pt x="31" y="72"/>
                  <a:pt x="31" y="72"/>
                  <a:pt x="31" y="72"/>
                </a:cubicBezTo>
                <a:cubicBezTo>
                  <a:pt x="31" y="54"/>
                  <a:pt x="31" y="54"/>
                  <a:pt x="31" y="54"/>
                </a:cubicBezTo>
                <a:cubicBezTo>
                  <a:pt x="30" y="54"/>
                  <a:pt x="30" y="54"/>
                  <a:pt x="30" y="54"/>
                </a:cubicBezTo>
                <a:cubicBezTo>
                  <a:pt x="30" y="72"/>
                  <a:pt x="30" y="72"/>
                  <a:pt x="30" y="72"/>
                </a:cubicBezTo>
                <a:cubicBezTo>
                  <a:pt x="24" y="72"/>
                  <a:pt x="24" y="72"/>
                  <a:pt x="24" y="72"/>
                </a:cubicBezTo>
                <a:cubicBezTo>
                  <a:pt x="24" y="51"/>
                  <a:pt x="24" y="51"/>
                  <a:pt x="24" y="51"/>
                </a:cubicBezTo>
                <a:cubicBezTo>
                  <a:pt x="24" y="47"/>
                  <a:pt x="24" y="47"/>
                  <a:pt x="24" y="47"/>
                </a:cubicBezTo>
                <a:cubicBezTo>
                  <a:pt x="24" y="36"/>
                  <a:pt x="24" y="36"/>
                  <a:pt x="24" y="36"/>
                </a:cubicBezTo>
                <a:cubicBezTo>
                  <a:pt x="23" y="36"/>
                  <a:pt x="23" y="36"/>
                  <a:pt x="23" y="36"/>
                </a:cubicBezTo>
                <a:cubicBezTo>
                  <a:pt x="23" y="47"/>
                  <a:pt x="23" y="47"/>
                  <a:pt x="23" y="47"/>
                </a:cubicBezTo>
                <a:cubicBezTo>
                  <a:pt x="18" y="47"/>
                  <a:pt x="18" y="47"/>
                  <a:pt x="18" y="47"/>
                </a:cubicBezTo>
                <a:cubicBezTo>
                  <a:pt x="18" y="31"/>
                  <a:pt x="18" y="31"/>
                  <a:pt x="18" y="31"/>
                </a:cubicBezTo>
                <a:cubicBezTo>
                  <a:pt x="18" y="28"/>
                  <a:pt x="20" y="26"/>
                  <a:pt x="23" y="26"/>
                </a:cubicBezTo>
                <a:cubicBezTo>
                  <a:pt x="35" y="26"/>
                  <a:pt x="35" y="26"/>
                  <a:pt x="35" y="26"/>
                </a:cubicBezTo>
                <a:cubicBezTo>
                  <a:pt x="35" y="27"/>
                  <a:pt x="35" y="28"/>
                  <a:pt x="35" y="28"/>
                </a:cubicBezTo>
                <a:cubicBezTo>
                  <a:pt x="35" y="51"/>
                  <a:pt x="35" y="51"/>
                  <a:pt x="35" y="51"/>
                </a:cubicBezTo>
                <a:cubicBezTo>
                  <a:pt x="37" y="51"/>
                  <a:pt x="37" y="51"/>
                  <a:pt x="37" y="51"/>
                </a:cubicBezTo>
                <a:close/>
                <a:moveTo>
                  <a:pt x="31" y="9"/>
                </a:moveTo>
                <a:cubicBezTo>
                  <a:pt x="35" y="9"/>
                  <a:pt x="39" y="12"/>
                  <a:pt x="39" y="17"/>
                </a:cubicBezTo>
                <a:cubicBezTo>
                  <a:pt x="39" y="19"/>
                  <a:pt x="38" y="20"/>
                  <a:pt x="37" y="22"/>
                </a:cubicBezTo>
                <a:cubicBezTo>
                  <a:pt x="37" y="22"/>
                  <a:pt x="37" y="22"/>
                  <a:pt x="37" y="23"/>
                </a:cubicBezTo>
                <a:cubicBezTo>
                  <a:pt x="35" y="24"/>
                  <a:pt x="33" y="25"/>
                  <a:pt x="31" y="25"/>
                </a:cubicBezTo>
                <a:cubicBezTo>
                  <a:pt x="26" y="25"/>
                  <a:pt x="22" y="21"/>
                  <a:pt x="22" y="17"/>
                </a:cubicBezTo>
                <a:cubicBezTo>
                  <a:pt x="22" y="12"/>
                  <a:pt x="26" y="9"/>
                  <a:pt x="31" y="9"/>
                </a:cubicBezTo>
                <a:close/>
                <a:moveTo>
                  <a:pt x="81" y="9"/>
                </a:moveTo>
                <a:cubicBezTo>
                  <a:pt x="76" y="9"/>
                  <a:pt x="73" y="12"/>
                  <a:pt x="73" y="17"/>
                </a:cubicBezTo>
                <a:cubicBezTo>
                  <a:pt x="73" y="19"/>
                  <a:pt x="73" y="20"/>
                  <a:pt x="74" y="22"/>
                </a:cubicBezTo>
                <a:cubicBezTo>
                  <a:pt x="75" y="22"/>
                  <a:pt x="75" y="22"/>
                  <a:pt x="75" y="23"/>
                </a:cubicBezTo>
                <a:cubicBezTo>
                  <a:pt x="77" y="24"/>
                  <a:pt x="79" y="25"/>
                  <a:pt x="81" y="25"/>
                </a:cubicBezTo>
                <a:cubicBezTo>
                  <a:pt x="85" y="25"/>
                  <a:pt x="89" y="21"/>
                  <a:pt x="89" y="17"/>
                </a:cubicBezTo>
                <a:cubicBezTo>
                  <a:pt x="89" y="12"/>
                  <a:pt x="85" y="9"/>
                  <a:pt x="81" y="9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  <a:extLst/>
        </p:spPr>
        <p:txBody>
          <a:bodyPr anchor="ctr">
            <a:scene3d>
              <a:camera prst="orthographicFront"/>
              <a:lightRig dir="t" rig="threeP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altLang="en-US" lang="zh-CN">
              <a:solidFill>
                <a:srgbClr val="FFFFFF"/>
              </a:solidFill>
              <a:ea charset="-122" panose="02010600030101010101" pitchFamily="2" typeface="宋体"/>
            </a:endParaRPr>
          </a:p>
        </p:txBody>
      </p:sp>
    </p:spTree>
    <p:extLst>
      <p:ext uri="{BB962C8B-B14F-4D97-AF65-F5344CB8AC3E}">
        <p14:creationId val="3876185292"/>
      </p:ext>
    </p:extLst>
  </p:cSld>
  <p:clrMapOvr>
    <a:masterClrMapping/>
  </p:clrMapOvr>
  <mc:AlternateContent>
    <mc:Choice Requires="p14">
      <p:transition advClick="0" p14:dur="1500" spd="slow">
        <p:split orient="vert"/>
      </p:transition>
    </mc:Choice>
    <mc:Fallback>
      <p:transition advClick="0" spd="slow">
        <p:split orient="vert"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9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1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4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5" nodeType="with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9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22" nodeType="afterEffect" presetClass="entr" presetID="5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decel="50000" dur="600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-0.02552 0.75279 0.0908 0.66613 C 0.20747 0.57948 0.21649 0.50394 0.23177 0.40825 C 0.24705 0.31256 0.22118 0.15964 0.18264 0.09152 C 0.1441 0.02341 0.03802 0 0 0" pathEditMode="relative" ptsTypes="">
                                      <p:cBhvr>
                                        <p:cTn decel="50000" dur="600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filter="fade" transition="in">
                                      <p:cBhvr>
                                        <p:cTn dur="600" id="26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7" nodeType="withEffect" presetClass="entr" presetID="52" presetSubtype="0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decel="50000" dur="600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-0.02552 0.75279 0.0908 0.66613 C 0.20747 0.57948 0.21649 0.50394 0.23177 0.40825 C 0.24705 0.31256 0.22118 0.15964 0.18264 0.09152 C 0.1441 0.02341 0.03802 0 0 0" pathEditMode="relative" ptsTypes="">
                                      <p:cBhvr>
                                        <p:cTn decel="50000" dur="600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filter="fade" transition="in">
                                      <p:cBhvr>
                                        <p:cTn dur="600" id="3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2" nodeType="withEffect" presetClass="entr" presetID="52" presetSubtype="0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decel="50000" dur="600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-0.02552 0.75279 0.0908 0.66613 C 0.20747 0.57948 0.21649 0.50394 0.23177 0.40825 C 0.24705 0.31256 0.22118 0.15964 0.18264 0.09152 C 0.1441 0.02341 0.03802 0 0 0" pathEditMode="relative" ptsTypes="">
                                      <p:cBhvr>
                                        <p:cTn decel="50000" dur="600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filter="fade" transition="in">
                                      <p:cBhvr>
                                        <p:cTn dur="600" id="36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7" nodeType="withEffect" presetClass="entr" presetID="52" presetSubtype="0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decel="50000" dur="600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-0.02552 0.75279 0.0908 0.66613 C 0.20747 0.57948 0.21649 0.50394 0.23177 0.40825 C 0.24705 0.31256 0.22118 0.15964 0.18264 0.09152 C 0.1441 0.02341 0.03802 0 0 0" pathEditMode="relative" ptsTypes="">
                                      <p:cBhvr>
                                        <p:cTn decel="50000" dur="600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filter="fade" transition="in">
                                      <p:cBhvr>
                                        <p:cTn dur="600" id="4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2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43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" fill="hold" id="45"/>
                                        <p:tgtEl>
                                          <p:spTgt spid="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" fill="hold" id="46"/>
                                        <p:tgtEl>
                                          <p:spTgt spid="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7" nodeType="afterGroup">
                            <p:stCondLst>
                              <p:cond delay="2600"/>
                            </p:stCondLst>
                            <p:childTnLst>
                              <p:par>
                                <p:cTn fill="hold" grpId="0" id="48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" fill="hold" id="50"/>
                                        <p:tgtEl>
                                          <p:spTgt spid="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" fill="hold" id="51"/>
                                        <p:tgtEl>
                                          <p:spTgt spid="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2" nodeType="afterGroup">
                            <p:stCondLst>
                              <p:cond delay="2700"/>
                            </p:stCondLst>
                            <p:childTnLst>
                              <p:par>
                                <p:cTn fill="hold" grpId="0" id="53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" fill="hold" id="55"/>
                                        <p:tgtEl>
                                          <p:spTgt spid="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" fill="hold" id="56"/>
                                        <p:tgtEl>
                                          <p:spTgt spid="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7" nodeType="afterGroup">
                            <p:stCondLst>
                              <p:cond delay="2800"/>
                            </p:stCondLst>
                            <p:childTnLst>
                              <p:par>
                                <p:cTn fill="hold" grpId="0" id="58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" fill="hold" id="60"/>
                                        <p:tgtEl>
                                          <p:spTgt spid="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" fill="hold" id="61"/>
                                        <p:tgtEl>
                                          <p:spTgt spid="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2" nodeType="afterGroup">
                            <p:stCondLst>
                              <p:cond delay="2900"/>
                            </p:stCondLst>
                            <p:childTnLst>
                              <p:par>
                                <p:cTn fill="hold" grpId="0" id="63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" fill="hold" id="65"/>
                                        <p:tgtEl>
                                          <p:spTgt spid="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" fill="hold" id="66"/>
                                        <p:tgtEl>
                                          <p:spTgt spid="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7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68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" fill="hold" id="70"/>
                                        <p:tgtEl>
                                          <p:spTgt spid="3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" fill="hold" id="71"/>
                                        <p:tgtEl>
                                          <p:spTgt spid="3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2" nodeType="afterGroup">
                            <p:stCondLst>
                              <p:cond delay="3100"/>
                            </p:stCondLst>
                            <p:childTnLst>
                              <p:par>
                                <p:cTn fill="hold" grpId="0" id="73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" fill="hold" id="75"/>
                                        <p:tgtEl>
                                          <p:spTgt spid="3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" fill="hold" id="76"/>
                                        <p:tgtEl>
                                          <p:spTgt spid="3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7" nodeType="afterGroup">
                            <p:stCondLst>
                              <p:cond delay="3200"/>
                            </p:stCondLst>
                            <p:childTnLst>
                              <p:par>
                                <p:cTn fill="hold" grpId="0" id="78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" fill="hold" id="80"/>
                                        <p:tgtEl>
                                          <p:spTgt spid="3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" fill="hold" id="81"/>
                                        <p:tgtEl>
                                          <p:spTgt spid="3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grpId="0" spid="3" uiExpand="1"/>
      <p:bldP grpId="0" spid="4"/>
      <p:bldP grpId="0" spid="23"/>
      <p:bldP grpId="0" spid="24"/>
    </p:bldLst>
  </p:timing>
</p:sld>
</file>

<file path=ppt/slides/slide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en-US" lang="zh-CN" smtClean="0"/>
              <a:t>核心成员介绍</a:t>
            </a:r>
          </a:p>
        </p:txBody>
      </p:sp>
      <p:sp>
        <p:nvSpPr>
          <p:cNvPr id="3" name="圆角矩形 2"/>
          <p:cNvSpPr/>
          <p:nvPr/>
        </p:nvSpPr>
        <p:spPr>
          <a:xfrm>
            <a:off x="610636" y="1203598"/>
            <a:ext cx="2047089" cy="3096344"/>
          </a:xfrm>
          <a:prstGeom prst="roundRect">
            <a:avLst>
              <a:gd fmla="val 4000" name="adj"/>
            </a:avLst>
          </a:prstGeom>
          <a:blipFill dpi="0" rotWithShape="1"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 b="-4603" t="-27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" name="TextBox 3"/>
          <p:cNvSpPr txBox="1"/>
          <p:nvPr/>
        </p:nvSpPr>
        <p:spPr>
          <a:xfrm>
            <a:off x="2794431" y="1555964"/>
            <a:ext cx="1541785" cy="216956"/>
          </a:xfrm>
          <a:prstGeom prst="rect">
            <a:avLst/>
          </a:prstGeom>
        </p:spPr>
        <p:txBody>
          <a:bodyPr anchor="t" bIns="0" lIns="0" rIns="0" tIns="0"/>
          <a:lstStyle>
            <a:defPPr>
              <a:defRPr lang="zh-CN"/>
            </a:defPPr>
            <a:lvl1pPr>
              <a:spcBef>
                <a:spcPct val="0"/>
              </a:spcBef>
              <a:defRPr b="1" cap="all">
                <a:solidFill>
                  <a:schemeClr val="accent5"/>
                </a:solidFill>
                <a:latin charset="-122" pitchFamily="34" typeface="微软雅黑"/>
                <a:ea charset="-122" pitchFamily="34" typeface="微软雅黑"/>
                <a:cs typeface="+mj-cs"/>
              </a:defRPr>
            </a:lvl1pPr>
          </a:lstStyle>
          <a:p>
            <a:r>
              <a:rPr altLang="en-US" b="0" lang="zh-CN" smtClean="0" sz="1200">
                <a:solidFill>
                  <a:schemeClr val="tx1">
                    <a:lumMod val="75000"/>
                    <a:lumOff val="25000"/>
                  </a:schemeClr>
                </a:solidFill>
              </a:rPr>
              <a:t>职务或头衔</a:t>
            </a:r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2810712" y="1203598"/>
            <a:ext cx="1025922" cy="307777"/>
          </a:xfrm>
          <a:prstGeom prst="rect">
            <a:avLst/>
          </a:prstGeom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bIns="0" lIns="0" rIns="0" tIns="0"/>
          <a:lstStyle/>
          <a:p>
            <a:pPr>
              <a:spcBef>
                <a:spcPct val="0"/>
              </a:spcBef>
            </a:pPr>
            <a:r>
              <a:rPr altLang="en-US" b="1" cap="all" lang="zh-CN" smtClean="0">
                <a:solidFill>
                  <a:schemeClr val="accent1"/>
                </a:solidFill>
                <a:latin charset="-122" pitchFamily="34" typeface="微软雅黑"/>
                <a:ea charset="-122" pitchFamily="34" typeface="微软雅黑"/>
                <a:cs typeface="+mj-cs"/>
              </a:rPr>
              <a:t>姓名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794433" y="1852602"/>
            <a:ext cx="1705560" cy="82550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900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微软雅黑"/>
                <a:ea charset="-122" pitchFamily="34" typeface="微软雅黑"/>
              </a:defRPr>
            </a:lvl1pPr>
          </a:lstStyle>
          <a:p>
            <a:r>
              <a:rPr altLang="en-US" lang="zh-CN">
                <a:solidFill>
                  <a:schemeClr val="tx1">
                    <a:lumMod val="75000"/>
                    <a:lumOff val="25000"/>
                  </a:schemeClr>
                </a:solidFill>
              </a:rPr>
              <a:t>主要的职业经验在这里输入，将介绍成员的主要经历用简短的文字描述，包括成员曾经的任职主要机构有哪些，从业的年份、行业经验等等。</a:t>
            </a:r>
          </a:p>
        </p:txBody>
      </p:sp>
      <p:sp>
        <p:nvSpPr>
          <p:cNvPr id="8" name="圆角矩形 7"/>
          <p:cNvSpPr/>
          <p:nvPr/>
        </p:nvSpPr>
        <p:spPr>
          <a:xfrm>
            <a:off x="4769348" y="1203598"/>
            <a:ext cx="2047089" cy="3096344"/>
          </a:xfrm>
          <a:prstGeom prst="roundRect">
            <a:avLst>
              <a:gd fmla="val 3270" name="adj"/>
            </a:avLst>
          </a:prstGeom>
          <a:blipFill dpi="0" rotWithShape="1">
            <a:blip r:embed="rId4">
              <a:extLst>
                <a:ext uri="{28A0092B-C50C-407E-A947-70E740481C1C}">
                  <a14:useLocalDpi val="0"/>
                </a:ext>
              </a:extLst>
            </a:blip>
            <a:stretch>
              <a:fillRect l="-3360" r="-336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9" name="TextBox 8"/>
          <p:cNvSpPr txBox="1"/>
          <p:nvPr/>
        </p:nvSpPr>
        <p:spPr>
          <a:xfrm>
            <a:off x="2794431" y="3033984"/>
            <a:ext cx="1541785" cy="216956"/>
          </a:xfrm>
          <a:prstGeom prst="rect">
            <a:avLst/>
          </a:prstGeom>
        </p:spPr>
        <p:txBody>
          <a:bodyPr anchor="t" bIns="0" lIns="0" rIns="0" tIns="0"/>
          <a:lstStyle>
            <a:defPPr>
              <a:defRPr lang="zh-CN"/>
            </a:defPPr>
            <a:lvl1pPr>
              <a:spcBef>
                <a:spcPct val="0"/>
              </a:spcBef>
              <a:defRPr b="1" cap="all">
                <a:solidFill>
                  <a:schemeClr val="accent5"/>
                </a:solidFill>
                <a:latin charset="-122" pitchFamily="34" typeface="微软雅黑"/>
                <a:ea charset="-122" pitchFamily="34" typeface="微软雅黑"/>
                <a:cs typeface="+mj-cs"/>
              </a:defRPr>
            </a:lvl1pPr>
          </a:lstStyle>
          <a:p>
            <a:r>
              <a:rPr altLang="en-US" lang="zh-CN" smtClean="0" sz="1200">
                <a:solidFill>
                  <a:schemeClr val="tx1">
                    <a:lumMod val="75000"/>
                    <a:lumOff val="25000"/>
                  </a:schemeClr>
                </a:solidFill>
              </a:rPr>
              <a:t>能力值</a:t>
            </a:r>
          </a:p>
        </p:txBody>
      </p:sp>
      <p:sp>
        <p:nvSpPr>
          <p:cNvPr id="10" name="矩形 9"/>
          <p:cNvSpPr/>
          <p:nvPr/>
        </p:nvSpPr>
        <p:spPr>
          <a:xfrm>
            <a:off x="2794432" y="3352314"/>
            <a:ext cx="1705562" cy="17880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1" name="五边形 10"/>
          <p:cNvSpPr/>
          <p:nvPr/>
        </p:nvSpPr>
        <p:spPr>
          <a:xfrm>
            <a:off x="2794430" y="3352314"/>
            <a:ext cx="1462267" cy="178808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2" name="TextBox 11"/>
          <p:cNvSpPr txBox="1"/>
          <p:nvPr/>
        </p:nvSpPr>
        <p:spPr>
          <a:xfrm>
            <a:off x="2871895" y="3379111"/>
            <a:ext cx="493188" cy="125215"/>
          </a:xfrm>
          <a:prstGeom prst="rect">
            <a:avLst/>
          </a:prstGeom>
        </p:spPr>
        <p:txBody>
          <a:bodyPr anchor="t" bIns="0" lIns="0" rIns="0" tIns="0"/>
          <a:lstStyle>
            <a:defPPr>
              <a:defRPr lang="zh-CN"/>
            </a:defPPr>
            <a:lvl1pPr>
              <a:spcBef>
                <a:spcPct val="0"/>
              </a:spcBef>
              <a:defRPr b="1" cap="all">
                <a:solidFill>
                  <a:schemeClr val="accent5"/>
                </a:solidFill>
                <a:latin charset="-122" pitchFamily="34" typeface="微软雅黑"/>
                <a:ea charset="-122" pitchFamily="34" typeface="微软雅黑"/>
                <a:cs typeface="+mj-cs"/>
              </a:defRPr>
            </a:lvl1pPr>
          </a:lstStyle>
          <a:p>
            <a:r>
              <a:rPr altLang="en-US" lang="zh-CN" smtClean="0" sz="800">
                <a:solidFill>
                  <a:schemeClr val="bg1"/>
                </a:solidFill>
              </a:rPr>
              <a:t>创造力</a:t>
            </a:r>
          </a:p>
        </p:txBody>
      </p:sp>
      <p:sp>
        <p:nvSpPr>
          <p:cNvPr id="13" name="矩形 12"/>
          <p:cNvSpPr/>
          <p:nvPr/>
        </p:nvSpPr>
        <p:spPr>
          <a:xfrm>
            <a:off x="2794432" y="3597661"/>
            <a:ext cx="1705562" cy="17880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4" name="五边形 13"/>
          <p:cNvSpPr/>
          <p:nvPr/>
        </p:nvSpPr>
        <p:spPr>
          <a:xfrm>
            <a:off x="2794430" y="3597661"/>
            <a:ext cx="1639973" cy="178808"/>
          </a:xfrm>
          <a:prstGeom prst="homePlat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5" name="TextBox 14"/>
          <p:cNvSpPr txBox="1"/>
          <p:nvPr/>
        </p:nvSpPr>
        <p:spPr>
          <a:xfrm>
            <a:off x="2871895" y="3624458"/>
            <a:ext cx="493188" cy="125215"/>
          </a:xfrm>
          <a:prstGeom prst="rect">
            <a:avLst/>
          </a:prstGeom>
        </p:spPr>
        <p:txBody>
          <a:bodyPr anchor="t" bIns="0" lIns="0" rIns="0" tIns="0"/>
          <a:lstStyle>
            <a:defPPr>
              <a:defRPr lang="zh-CN"/>
            </a:defPPr>
            <a:lvl1pPr>
              <a:spcBef>
                <a:spcPct val="0"/>
              </a:spcBef>
              <a:defRPr b="1" cap="all">
                <a:solidFill>
                  <a:schemeClr val="accent5"/>
                </a:solidFill>
                <a:latin charset="-122" pitchFamily="34" typeface="微软雅黑"/>
                <a:ea charset="-122" pitchFamily="34" typeface="微软雅黑"/>
                <a:cs typeface="+mj-cs"/>
              </a:defRPr>
            </a:lvl1pPr>
          </a:lstStyle>
          <a:p>
            <a:r>
              <a:rPr altLang="en-US" lang="zh-CN" smtClean="0" sz="800">
                <a:solidFill>
                  <a:schemeClr val="bg1"/>
                </a:solidFill>
              </a:rPr>
              <a:t>管理能力</a:t>
            </a:r>
          </a:p>
        </p:txBody>
      </p:sp>
      <p:sp>
        <p:nvSpPr>
          <p:cNvPr id="16" name="矩形 15"/>
          <p:cNvSpPr/>
          <p:nvPr/>
        </p:nvSpPr>
        <p:spPr>
          <a:xfrm>
            <a:off x="2794432" y="3843008"/>
            <a:ext cx="1705562" cy="17880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7" name="五边形 16"/>
          <p:cNvSpPr/>
          <p:nvPr/>
        </p:nvSpPr>
        <p:spPr>
          <a:xfrm>
            <a:off x="2794432" y="3843008"/>
            <a:ext cx="1268306" cy="178808"/>
          </a:xfrm>
          <a:prstGeom prst="homePlat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8" name="TextBox 17"/>
          <p:cNvSpPr txBox="1"/>
          <p:nvPr/>
        </p:nvSpPr>
        <p:spPr>
          <a:xfrm>
            <a:off x="2871895" y="3869805"/>
            <a:ext cx="493188" cy="125215"/>
          </a:xfrm>
          <a:prstGeom prst="rect">
            <a:avLst/>
          </a:prstGeom>
        </p:spPr>
        <p:txBody>
          <a:bodyPr anchor="t" bIns="0" lIns="0" rIns="0" tIns="0"/>
          <a:lstStyle>
            <a:defPPr>
              <a:defRPr lang="zh-CN"/>
            </a:defPPr>
            <a:lvl1pPr>
              <a:spcBef>
                <a:spcPct val="0"/>
              </a:spcBef>
              <a:defRPr b="1" cap="all">
                <a:solidFill>
                  <a:schemeClr val="accent5"/>
                </a:solidFill>
                <a:latin charset="-122" pitchFamily="34" typeface="微软雅黑"/>
                <a:ea charset="-122" pitchFamily="34" typeface="微软雅黑"/>
                <a:cs typeface="+mj-cs"/>
              </a:defRPr>
            </a:lvl1pPr>
          </a:lstStyle>
          <a:p>
            <a:r>
              <a:rPr altLang="en-US" lang="zh-CN" smtClean="0" sz="800">
                <a:solidFill>
                  <a:schemeClr val="bg1"/>
                </a:solidFill>
              </a:rPr>
              <a:t>协调力</a:t>
            </a:r>
          </a:p>
        </p:txBody>
      </p:sp>
      <p:sp>
        <p:nvSpPr>
          <p:cNvPr id="19" name="矩形 18"/>
          <p:cNvSpPr/>
          <p:nvPr/>
        </p:nvSpPr>
        <p:spPr>
          <a:xfrm>
            <a:off x="2794432" y="4088356"/>
            <a:ext cx="1705562" cy="17880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0" name="五边形 19"/>
          <p:cNvSpPr/>
          <p:nvPr/>
        </p:nvSpPr>
        <p:spPr>
          <a:xfrm>
            <a:off x="2794432" y="4088356"/>
            <a:ext cx="1343796" cy="178808"/>
          </a:xfrm>
          <a:prstGeom prst="homePlat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1" name="TextBox 20"/>
          <p:cNvSpPr txBox="1"/>
          <p:nvPr/>
        </p:nvSpPr>
        <p:spPr>
          <a:xfrm>
            <a:off x="2871895" y="4115153"/>
            <a:ext cx="493188" cy="125215"/>
          </a:xfrm>
          <a:prstGeom prst="rect">
            <a:avLst/>
          </a:prstGeom>
        </p:spPr>
        <p:txBody>
          <a:bodyPr anchor="t" bIns="0" lIns="0" rIns="0" tIns="0"/>
          <a:lstStyle>
            <a:defPPr>
              <a:defRPr lang="zh-CN"/>
            </a:defPPr>
            <a:lvl1pPr>
              <a:spcBef>
                <a:spcPct val="0"/>
              </a:spcBef>
              <a:defRPr b="1" cap="all">
                <a:solidFill>
                  <a:schemeClr val="accent5"/>
                </a:solidFill>
                <a:latin charset="-122" pitchFamily="34" typeface="微软雅黑"/>
                <a:ea charset="-122" pitchFamily="34" typeface="微软雅黑"/>
                <a:cs typeface="+mj-cs"/>
              </a:defRPr>
            </a:lvl1pPr>
          </a:lstStyle>
          <a:p>
            <a:r>
              <a:rPr altLang="en-US" lang="zh-CN" sz="800">
                <a:solidFill>
                  <a:schemeClr val="bg1"/>
                </a:solidFill>
              </a:rPr>
              <a:t>营销力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913307" y="1555964"/>
            <a:ext cx="1541785" cy="216956"/>
          </a:xfrm>
          <a:prstGeom prst="rect">
            <a:avLst/>
          </a:prstGeom>
        </p:spPr>
        <p:txBody>
          <a:bodyPr anchor="t" bIns="0" lIns="0" rIns="0" tIns="0"/>
          <a:lstStyle>
            <a:defPPr>
              <a:defRPr lang="zh-CN"/>
            </a:defPPr>
            <a:lvl1pPr>
              <a:spcBef>
                <a:spcPct val="0"/>
              </a:spcBef>
              <a:defRPr b="1" cap="all">
                <a:solidFill>
                  <a:schemeClr val="accent5"/>
                </a:solidFill>
                <a:latin charset="-122" pitchFamily="34" typeface="微软雅黑"/>
                <a:ea charset="-122" pitchFamily="34" typeface="微软雅黑"/>
                <a:cs typeface="+mj-cs"/>
              </a:defRPr>
            </a:lvl1pPr>
          </a:lstStyle>
          <a:p>
            <a:r>
              <a:rPr altLang="en-US" b="0" lang="zh-CN" smtClean="0" sz="1200">
                <a:solidFill>
                  <a:schemeClr val="tx1">
                    <a:lumMod val="75000"/>
                    <a:lumOff val="25000"/>
                  </a:schemeClr>
                </a:solidFill>
              </a:rPr>
              <a:t>职务或头衔</a:t>
            </a:r>
          </a:p>
        </p:txBody>
      </p:sp>
      <p:sp>
        <p:nvSpPr>
          <p:cNvPr id="23" name="矩形 22"/>
          <p:cNvSpPr>
            <a:spLocks noChangeArrowheads="1"/>
          </p:cNvSpPr>
          <p:nvPr/>
        </p:nvSpPr>
        <p:spPr bwMode="auto">
          <a:xfrm>
            <a:off x="6929588" y="1203598"/>
            <a:ext cx="1025922" cy="307777"/>
          </a:xfrm>
          <a:prstGeom prst="rect">
            <a:avLst/>
          </a:prstGeom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bIns="0" lIns="0" rIns="0" tIns="0"/>
          <a:lstStyle/>
          <a:p>
            <a:pPr>
              <a:spcBef>
                <a:spcPct val="0"/>
              </a:spcBef>
            </a:pPr>
            <a:r>
              <a:rPr altLang="en-US" b="1" cap="all" lang="zh-CN" smtClean="0">
                <a:solidFill>
                  <a:schemeClr val="accent1"/>
                </a:solidFill>
                <a:latin charset="-122" pitchFamily="34" typeface="微软雅黑"/>
                <a:ea charset="-122" pitchFamily="34" typeface="微软雅黑"/>
                <a:cs typeface="+mj-cs"/>
              </a:rPr>
              <a:t>姓名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913310" y="1852602"/>
            <a:ext cx="1705560" cy="82550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900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微软雅黑"/>
                <a:ea charset="-122" pitchFamily="34" typeface="微软雅黑"/>
              </a:defRPr>
            </a:lvl1pPr>
          </a:lstStyle>
          <a:p>
            <a:r>
              <a:rPr altLang="en-US" lang="zh-CN">
                <a:solidFill>
                  <a:schemeClr val="tx1">
                    <a:lumMod val="75000"/>
                    <a:lumOff val="25000"/>
                  </a:schemeClr>
                </a:solidFill>
              </a:rPr>
              <a:t>主要的职业经验在这里输入，将介绍成员的主要经历用简短的文字描述，包括成员曾经的任职主要机构有哪些，从业的年份、行业经验等等。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913307" y="3033984"/>
            <a:ext cx="1541785" cy="216956"/>
          </a:xfrm>
          <a:prstGeom prst="rect">
            <a:avLst/>
          </a:prstGeom>
        </p:spPr>
        <p:txBody>
          <a:bodyPr anchor="t" bIns="0" lIns="0" rIns="0" tIns="0"/>
          <a:lstStyle>
            <a:defPPr>
              <a:defRPr lang="zh-CN"/>
            </a:defPPr>
            <a:lvl1pPr>
              <a:spcBef>
                <a:spcPct val="0"/>
              </a:spcBef>
              <a:defRPr b="1" cap="all">
                <a:solidFill>
                  <a:schemeClr val="accent5"/>
                </a:solidFill>
                <a:latin charset="-122" pitchFamily="34" typeface="微软雅黑"/>
                <a:ea charset="-122" pitchFamily="34" typeface="微软雅黑"/>
                <a:cs typeface="+mj-cs"/>
              </a:defRPr>
            </a:lvl1pPr>
          </a:lstStyle>
          <a:p>
            <a:r>
              <a:rPr altLang="en-US" lang="zh-CN" smtClean="0" sz="1200">
                <a:solidFill>
                  <a:schemeClr val="tx1">
                    <a:lumMod val="75000"/>
                    <a:lumOff val="25000"/>
                  </a:schemeClr>
                </a:solidFill>
              </a:rPr>
              <a:t>能力值</a:t>
            </a:r>
          </a:p>
        </p:txBody>
      </p:sp>
      <p:sp>
        <p:nvSpPr>
          <p:cNvPr id="26" name="矩形 25"/>
          <p:cNvSpPr/>
          <p:nvPr/>
        </p:nvSpPr>
        <p:spPr>
          <a:xfrm>
            <a:off x="6913308" y="3352314"/>
            <a:ext cx="1705562" cy="17880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7" name="五边形 26"/>
          <p:cNvSpPr/>
          <p:nvPr/>
        </p:nvSpPr>
        <p:spPr>
          <a:xfrm>
            <a:off x="6913306" y="3352314"/>
            <a:ext cx="1541786" cy="178808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8" name="TextBox 27"/>
          <p:cNvSpPr txBox="1"/>
          <p:nvPr/>
        </p:nvSpPr>
        <p:spPr>
          <a:xfrm>
            <a:off x="6990771" y="3379111"/>
            <a:ext cx="493188" cy="125215"/>
          </a:xfrm>
          <a:prstGeom prst="rect">
            <a:avLst/>
          </a:prstGeom>
        </p:spPr>
        <p:txBody>
          <a:bodyPr anchor="t" bIns="0" lIns="0" rIns="0" tIns="0"/>
          <a:lstStyle>
            <a:defPPr>
              <a:defRPr lang="zh-CN"/>
            </a:defPPr>
            <a:lvl1pPr>
              <a:spcBef>
                <a:spcPct val="0"/>
              </a:spcBef>
              <a:defRPr b="1" cap="all">
                <a:solidFill>
                  <a:schemeClr val="accent5"/>
                </a:solidFill>
                <a:latin charset="-122" pitchFamily="34" typeface="微软雅黑"/>
                <a:ea charset="-122" pitchFamily="34" typeface="微软雅黑"/>
                <a:cs typeface="+mj-cs"/>
              </a:defRPr>
            </a:lvl1pPr>
          </a:lstStyle>
          <a:p>
            <a:r>
              <a:rPr altLang="en-US" lang="zh-CN" smtClean="0" sz="800">
                <a:solidFill>
                  <a:schemeClr val="bg1"/>
                </a:solidFill>
              </a:rPr>
              <a:t>创造力</a:t>
            </a:r>
          </a:p>
        </p:txBody>
      </p:sp>
      <p:sp>
        <p:nvSpPr>
          <p:cNvPr id="29" name="矩形 28"/>
          <p:cNvSpPr/>
          <p:nvPr/>
        </p:nvSpPr>
        <p:spPr>
          <a:xfrm>
            <a:off x="6913308" y="3597661"/>
            <a:ext cx="1705562" cy="17880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0" name="五边形 29"/>
          <p:cNvSpPr/>
          <p:nvPr/>
        </p:nvSpPr>
        <p:spPr>
          <a:xfrm>
            <a:off x="6913306" y="3597661"/>
            <a:ext cx="1462267" cy="178808"/>
          </a:xfrm>
          <a:prstGeom prst="homePlat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1" name="TextBox 30"/>
          <p:cNvSpPr txBox="1"/>
          <p:nvPr/>
        </p:nvSpPr>
        <p:spPr>
          <a:xfrm>
            <a:off x="6990771" y="3624458"/>
            <a:ext cx="493188" cy="125215"/>
          </a:xfrm>
          <a:prstGeom prst="rect">
            <a:avLst/>
          </a:prstGeom>
        </p:spPr>
        <p:txBody>
          <a:bodyPr anchor="t" bIns="0" lIns="0" rIns="0" tIns="0"/>
          <a:lstStyle>
            <a:defPPr>
              <a:defRPr lang="zh-CN"/>
            </a:defPPr>
            <a:lvl1pPr>
              <a:spcBef>
                <a:spcPct val="0"/>
              </a:spcBef>
              <a:defRPr b="1" cap="all">
                <a:solidFill>
                  <a:schemeClr val="accent5"/>
                </a:solidFill>
                <a:latin charset="-122" pitchFamily="34" typeface="微软雅黑"/>
                <a:ea charset="-122" pitchFamily="34" typeface="微软雅黑"/>
                <a:cs typeface="+mj-cs"/>
              </a:defRPr>
            </a:lvl1pPr>
          </a:lstStyle>
          <a:p>
            <a:r>
              <a:rPr altLang="en-US" lang="zh-CN" smtClean="0" sz="800">
                <a:solidFill>
                  <a:schemeClr val="bg1"/>
                </a:solidFill>
              </a:rPr>
              <a:t>管理能力</a:t>
            </a:r>
          </a:p>
        </p:txBody>
      </p:sp>
      <p:sp>
        <p:nvSpPr>
          <p:cNvPr id="32" name="矩形 31"/>
          <p:cNvSpPr/>
          <p:nvPr/>
        </p:nvSpPr>
        <p:spPr>
          <a:xfrm>
            <a:off x="6913308" y="3843008"/>
            <a:ext cx="1705562" cy="17880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3" name="五边形 32"/>
          <p:cNvSpPr/>
          <p:nvPr/>
        </p:nvSpPr>
        <p:spPr>
          <a:xfrm>
            <a:off x="6913308" y="3843008"/>
            <a:ext cx="1619132" cy="178808"/>
          </a:xfrm>
          <a:prstGeom prst="homePlat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4" name="TextBox 33"/>
          <p:cNvSpPr txBox="1"/>
          <p:nvPr/>
        </p:nvSpPr>
        <p:spPr>
          <a:xfrm>
            <a:off x="6990771" y="3869805"/>
            <a:ext cx="493188" cy="125215"/>
          </a:xfrm>
          <a:prstGeom prst="rect">
            <a:avLst/>
          </a:prstGeom>
        </p:spPr>
        <p:txBody>
          <a:bodyPr anchor="t" bIns="0" lIns="0" rIns="0" tIns="0"/>
          <a:lstStyle>
            <a:defPPr>
              <a:defRPr lang="zh-CN"/>
            </a:defPPr>
            <a:lvl1pPr>
              <a:spcBef>
                <a:spcPct val="0"/>
              </a:spcBef>
              <a:defRPr b="1" cap="all">
                <a:solidFill>
                  <a:schemeClr val="accent5"/>
                </a:solidFill>
                <a:latin charset="-122" pitchFamily="34" typeface="微软雅黑"/>
                <a:ea charset="-122" pitchFamily="34" typeface="微软雅黑"/>
                <a:cs typeface="+mj-cs"/>
              </a:defRPr>
            </a:lvl1pPr>
          </a:lstStyle>
          <a:p>
            <a:r>
              <a:rPr altLang="en-US" lang="zh-CN" smtClean="0" sz="800">
                <a:solidFill>
                  <a:schemeClr val="bg1"/>
                </a:solidFill>
              </a:rPr>
              <a:t>协调力</a:t>
            </a:r>
          </a:p>
        </p:txBody>
      </p:sp>
      <p:sp>
        <p:nvSpPr>
          <p:cNvPr id="35" name="矩形 34"/>
          <p:cNvSpPr/>
          <p:nvPr/>
        </p:nvSpPr>
        <p:spPr>
          <a:xfrm>
            <a:off x="6913308" y="4088356"/>
            <a:ext cx="1705562" cy="17880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6" name="五边形 35"/>
          <p:cNvSpPr/>
          <p:nvPr/>
        </p:nvSpPr>
        <p:spPr>
          <a:xfrm>
            <a:off x="6913308" y="4088356"/>
            <a:ext cx="1343796" cy="178808"/>
          </a:xfrm>
          <a:prstGeom prst="homePlat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7" name="TextBox 36"/>
          <p:cNvSpPr txBox="1"/>
          <p:nvPr/>
        </p:nvSpPr>
        <p:spPr>
          <a:xfrm>
            <a:off x="6990771" y="4115153"/>
            <a:ext cx="493188" cy="125215"/>
          </a:xfrm>
          <a:prstGeom prst="rect">
            <a:avLst/>
          </a:prstGeom>
        </p:spPr>
        <p:txBody>
          <a:bodyPr anchor="t" bIns="0" lIns="0" rIns="0" tIns="0"/>
          <a:lstStyle>
            <a:defPPr>
              <a:defRPr lang="zh-CN"/>
            </a:defPPr>
            <a:lvl1pPr>
              <a:spcBef>
                <a:spcPct val="0"/>
              </a:spcBef>
              <a:defRPr b="1" cap="all">
                <a:solidFill>
                  <a:schemeClr val="accent5"/>
                </a:solidFill>
                <a:latin charset="-122" pitchFamily="34" typeface="微软雅黑"/>
                <a:ea charset="-122" pitchFamily="34" typeface="微软雅黑"/>
                <a:cs typeface="+mj-cs"/>
              </a:defRPr>
            </a:lvl1pPr>
          </a:lstStyle>
          <a:p>
            <a:r>
              <a:rPr altLang="en-US" lang="zh-CN" sz="800">
                <a:solidFill>
                  <a:schemeClr val="bg1"/>
                </a:solidFill>
              </a:rPr>
              <a:t>营销力</a:t>
            </a:r>
          </a:p>
        </p:txBody>
      </p:sp>
      <p:sp>
        <p:nvSpPr>
          <p:cNvPr id="38" name="KSO_Shape"/>
          <p:cNvSpPr/>
          <p:nvPr/>
        </p:nvSpPr>
        <p:spPr bwMode="auto">
          <a:xfrm>
            <a:off x="264319" y="199473"/>
            <a:ext cx="279778" cy="192112"/>
          </a:xfrm>
          <a:custGeom>
            <a:gdLst>
              <a:gd fmla="*/ 2147483646 w 112" name="T0"/>
              <a:gd fmla="*/ 2147483646 h 77" name="T1"/>
              <a:gd fmla="*/ 2147483646 w 112" name="T2"/>
              <a:gd fmla="*/ 2147483646 h 77" name="T3"/>
              <a:gd fmla="*/ 2147483646 w 112" name="T4"/>
              <a:gd fmla="*/ 2147483646 h 77" name="T5"/>
              <a:gd fmla="*/ 2147483646 w 112" name="T6"/>
              <a:gd fmla="*/ 2147483646 h 77" name="T7"/>
              <a:gd fmla="*/ 2147483646 w 112" name="T8"/>
              <a:gd fmla="*/ 2147483646 h 77" name="T9"/>
              <a:gd fmla="*/ 0 w 112" name="T10"/>
              <a:gd fmla="*/ 2147483646 h 77" name="T11"/>
              <a:gd fmla="*/ 2147483646 w 112" name="T12"/>
              <a:gd fmla="*/ 2147483646 h 77" name="T13"/>
              <a:gd fmla="*/ 2147483646 w 112" name="T14"/>
              <a:gd fmla="*/ 2147483646 h 77" name="T15"/>
              <a:gd fmla="*/ 2147483646 w 112" name="T16"/>
              <a:gd fmla="*/ 2147483646 h 77" name="T17"/>
              <a:gd fmla="*/ 2147483646 w 112" name="T18"/>
              <a:gd fmla="*/ 2147483646 h 77" name="T19"/>
              <a:gd fmla="*/ 2147483646 w 112" name="T20"/>
              <a:gd fmla="*/ 2147483646 h 77" name="T21"/>
              <a:gd fmla="*/ 2147483646 w 112" name="T22"/>
              <a:gd fmla="*/ 2147483646 h 77" name="T23"/>
              <a:gd fmla="*/ 2147483646 w 112" name="T24"/>
              <a:gd fmla="*/ 2147483646 h 77" name="T25"/>
              <a:gd fmla="*/ 2147483646 w 112" name="T26"/>
              <a:gd fmla="*/ 2147483646 h 77" name="T27"/>
              <a:gd fmla="*/ 2147483646 w 112" name="T28"/>
              <a:gd fmla="*/ 2147483646 h 77" name="T29"/>
              <a:gd fmla="*/ 2147483646 w 112" name="T30"/>
              <a:gd fmla="*/ 2147483646 h 77" name="T31"/>
              <a:gd fmla="*/ 2147483646 w 112" name="T32"/>
              <a:gd fmla="*/ 2147483646 h 77" name="T33"/>
              <a:gd fmla="*/ 2147483646 w 112" name="T34"/>
              <a:gd fmla="*/ 2147483646 h 77" name="T35"/>
              <a:gd fmla="*/ 2147483646 w 112" name="T36"/>
              <a:gd fmla="*/ 2147483646 h 77" name="T37"/>
              <a:gd fmla="*/ 2147483646 w 112" name="T38"/>
              <a:gd fmla="*/ 2147483646 h 77" name="T39"/>
              <a:gd fmla="*/ 2147483646 w 112" name="T40"/>
              <a:gd fmla="*/ 2147483646 h 77" name="T41"/>
              <a:gd fmla="*/ 2147483646 w 112" name="T42"/>
              <a:gd fmla="*/ 2147483646 h 77" name="T43"/>
              <a:gd fmla="*/ 2147483646 w 112" name="T44"/>
              <a:gd fmla="*/ 2147483646 h 77" name="T45"/>
              <a:gd fmla="*/ 2147483646 w 112" name="T46"/>
              <a:gd fmla="*/ 2147483646 h 77" name="T47"/>
              <a:gd fmla="*/ 2147483646 w 112" name="T48"/>
              <a:gd fmla="*/ 2147483646 h 77" name="T49"/>
              <a:gd fmla="*/ 2147483646 w 112" name="T50"/>
              <a:gd fmla="*/ 2147483646 h 77" name="T51"/>
              <a:gd fmla="*/ 2147483646 w 112" name="T52"/>
              <a:gd fmla="*/ 2147483646 h 77" name="T53"/>
              <a:gd fmla="*/ 2147483646 w 112" name="T54"/>
              <a:gd fmla="*/ 2147483646 h 77" name="T55"/>
              <a:gd fmla="*/ 2147483646 w 112" name="T56"/>
              <a:gd fmla="*/ 2147483646 h 77" name="T57"/>
              <a:gd fmla="*/ 2147483646 w 112" name="T58"/>
              <a:gd fmla="*/ 2147483646 h 77" name="T59"/>
              <a:gd fmla="*/ 2147483646 w 112" name="T60"/>
              <a:gd fmla="*/ 2147483646 h 77" name="T61"/>
              <a:gd fmla="*/ 2147483646 w 112" name="T62"/>
              <a:gd fmla="*/ 2147483646 h 77" name="T63"/>
              <a:gd fmla="*/ 2147483646 w 112" name="T64"/>
              <a:gd fmla="*/ 2147483646 h 77" name="T65"/>
              <a:gd fmla="*/ 2147483646 w 112" name="T66"/>
              <a:gd fmla="*/ 2147483646 h 77" name="T67"/>
              <a:gd fmla="*/ 2147483646 w 112" name="T68"/>
              <a:gd fmla="*/ 2147483646 h 77" name="T69"/>
              <a:gd fmla="*/ 2147483646 w 112" name="T70"/>
              <a:gd fmla="*/ 2147483646 h 77" name="T71"/>
              <a:gd fmla="*/ 2147483646 w 112" name="T72"/>
              <a:gd fmla="*/ 2147483646 h 77" name="T73"/>
              <a:gd fmla="*/ 2147483646 w 112" name="T74"/>
              <a:gd fmla="*/ 2147483646 h 77" name="T75"/>
              <a:gd fmla="*/ 2147483646 w 112" name="T76"/>
              <a:gd fmla="*/ 2147483646 h 77" name="T77"/>
              <a:gd fmla="*/ 2147483646 w 112" name="T78"/>
              <a:gd fmla="*/ 2147483646 h 77" name="T79"/>
              <a:gd fmla="*/ 2147483646 w 112" name="T80"/>
              <a:gd fmla="*/ 2147483646 h 77" name="T81"/>
              <a:gd fmla="*/ 2147483646 w 112" name="T82"/>
              <a:gd fmla="*/ 2147483646 h 77" name="T83"/>
              <a:gd fmla="*/ 2147483646 w 112" name="T84"/>
              <a:gd fmla="*/ 2147483646 h 77" name="T85"/>
              <a:gd fmla="*/ 2147483646 w 112" name="T86"/>
              <a:gd fmla="*/ 2147483646 h 77" name="T87"/>
              <a:gd fmla="*/ 0 60000 65536" name="T88"/>
              <a:gd fmla="*/ 0 60000 65536" name="T89"/>
              <a:gd fmla="*/ 0 60000 65536" name="T90"/>
              <a:gd fmla="*/ 0 60000 65536" name="T91"/>
              <a:gd fmla="*/ 0 60000 65536" name="T92"/>
              <a:gd fmla="*/ 0 60000 65536" name="T93"/>
              <a:gd fmla="*/ 0 60000 65536" name="T94"/>
              <a:gd fmla="*/ 0 60000 65536" name="T95"/>
              <a:gd fmla="*/ 0 60000 65536" name="T96"/>
              <a:gd fmla="*/ 0 60000 65536" name="T97"/>
              <a:gd fmla="*/ 0 60000 65536" name="T98"/>
              <a:gd fmla="*/ 0 60000 65536" name="T99"/>
              <a:gd fmla="*/ 0 60000 65536" name="T100"/>
              <a:gd fmla="*/ 0 60000 65536" name="T101"/>
              <a:gd fmla="*/ 0 60000 65536" name="T102"/>
              <a:gd fmla="*/ 0 60000 65536" name="T103"/>
              <a:gd fmla="*/ 0 60000 65536" name="T104"/>
              <a:gd fmla="*/ 0 60000 65536" name="T105"/>
              <a:gd fmla="*/ 0 60000 65536" name="T106"/>
              <a:gd fmla="*/ 0 60000 65536" name="T107"/>
              <a:gd fmla="*/ 0 60000 65536" name="T108"/>
              <a:gd fmla="*/ 0 60000 65536" name="T109"/>
              <a:gd fmla="*/ 0 60000 65536" name="T110"/>
              <a:gd fmla="*/ 0 60000 65536" name="T111"/>
              <a:gd fmla="*/ 0 60000 65536" name="T112"/>
              <a:gd fmla="*/ 0 60000 65536" name="T113"/>
              <a:gd fmla="*/ 0 60000 65536" name="T114"/>
              <a:gd fmla="*/ 0 60000 65536" name="T115"/>
              <a:gd fmla="*/ 0 60000 65536" name="T116"/>
              <a:gd fmla="*/ 0 60000 65536" name="T117"/>
              <a:gd fmla="*/ 0 60000 65536" name="T118"/>
              <a:gd fmla="*/ 0 60000 65536" name="T119"/>
              <a:gd fmla="*/ 0 60000 65536" name="T120"/>
              <a:gd fmla="*/ 0 60000 65536" name="T121"/>
              <a:gd fmla="*/ 0 60000 65536" name="T122"/>
              <a:gd fmla="*/ 0 60000 6553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</a:gdLst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b="b" l="0" r="r" t="0"/>
            <a:pathLst>
              <a:path h="77" w="112">
                <a:moveTo>
                  <a:pt x="56" y="0"/>
                </a:moveTo>
                <a:cubicBezTo>
                  <a:pt x="62" y="0"/>
                  <a:pt x="66" y="4"/>
                  <a:pt x="66" y="10"/>
                </a:cubicBezTo>
                <a:cubicBezTo>
                  <a:pt x="66" y="15"/>
                  <a:pt x="62" y="20"/>
                  <a:pt x="56" y="20"/>
                </a:cubicBezTo>
                <a:cubicBezTo>
                  <a:pt x="51" y="20"/>
                  <a:pt x="46" y="15"/>
                  <a:pt x="46" y="10"/>
                </a:cubicBezTo>
                <a:cubicBezTo>
                  <a:pt x="46" y="4"/>
                  <a:pt x="51" y="0"/>
                  <a:pt x="56" y="0"/>
                </a:cubicBezTo>
                <a:close/>
                <a:moveTo>
                  <a:pt x="15" y="49"/>
                </a:moveTo>
                <a:cubicBezTo>
                  <a:pt x="15" y="66"/>
                  <a:pt x="15" y="66"/>
                  <a:pt x="15" y="66"/>
                </a:cubicBezTo>
                <a:cubicBezTo>
                  <a:pt x="10" y="66"/>
                  <a:pt x="10" y="66"/>
                  <a:pt x="10" y="66"/>
                </a:cubicBezTo>
                <a:cubicBezTo>
                  <a:pt x="10" y="52"/>
                  <a:pt x="10" y="52"/>
                  <a:pt x="10" y="52"/>
                </a:cubicBezTo>
                <a:cubicBezTo>
                  <a:pt x="9" y="52"/>
                  <a:pt x="9" y="52"/>
                  <a:pt x="9" y="52"/>
                </a:cubicBezTo>
                <a:cubicBezTo>
                  <a:pt x="9" y="66"/>
                  <a:pt x="9" y="66"/>
                  <a:pt x="9" y="66"/>
                </a:cubicBezTo>
                <a:cubicBezTo>
                  <a:pt x="4" y="66"/>
                  <a:pt x="4" y="66"/>
                  <a:pt x="4" y="66"/>
                </a:cubicBezTo>
                <a:cubicBezTo>
                  <a:pt x="4" y="49"/>
                  <a:pt x="4" y="49"/>
                  <a:pt x="4" y="49"/>
                </a:cubicBezTo>
                <a:cubicBezTo>
                  <a:pt x="4" y="46"/>
                  <a:pt x="4" y="46"/>
                  <a:pt x="4" y="46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46"/>
                  <a:pt x="4" y="46"/>
                  <a:pt x="4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33"/>
                  <a:pt x="0" y="33"/>
                  <a:pt x="0" y="33"/>
                </a:cubicBezTo>
                <a:cubicBezTo>
                  <a:pt x="0" y="31"/>
                  <a:pt x="1" y="29"/>
                  <a:pt x="4" y="29"/>
                </a:cubicBezTo>
                <a:cubicBezTo>
                  <a:pt x="13" y="29"/>
                  <a:pt x="13" y="29"/>
                  <a:pt x="13" y="29"/>
                </a:cubicBezTo>
                <a:cubicBezTo>
                  <a:pt x="13" y="30"/>
                  <a:pt x="13" y="30"/>
                  <a:pt x="13" y="31"/>
                </a:cubicBezTo>
                <a:cubicBezTo>
                  <a:pt x="13" y="49"/>
                  <a:pt x="13" y="49"/>
                  <a:pt x="13" y="49"/>
                </a:cubicBezTo>
                <a:cubicBezTo>
                  <a:pt x="15" y="49"/>
                  <a:pt x="15" y="49"/>
                  <a:pt x="15" y="49"/>
                </a:cubicBezTo>
                <a:close/>
                <a:moveTo>
                  <a:pt x="10" y="15"/>
                </a:moveTo>
                <a:cubicBezTo>
                  <a:pt x="13" y="15"/>
                  <a:pt x="16" y="18"/>
                  <a:pt x="16" y="22"/>
                </a:cubicBezTo>
                <a:cubicBezTo>
                  <a:pt x="16" y="23"/>
                  <a:pt x="16" y="24"/>
                  <a:pt x="15" y="25"/>
                </a:cubicBezTo>
                <a:cubicBezTo>
                  <a:pt x="15" y="26"/>
                  <a:pt x="15" y="26"/>
                  <a:pt x="14" y="26"/>
                </a:cubicBezTo>
                <a:cubicBezTo>
                  <a:pt x="13" y="27"/>
                  <a:pt x="12" y="28"/>
                  <a:pt x="10" y="28"/>
                </a:cubicBezTo>
                <a:cubicBezTo>
                  <a:pt x="6" y="28"/>
                  <a:pt x="3" y="25"/>
                  <a:pt x="3" y="22"/>
                </a:cubicBezTo>
                <a:cubicBezTo>
                  <a:pt x="3" y="18"/>
                  <a:pt x="6" y="15"/>
                  <a:pt x="10" y="15"/>
                </a:cubicBezTo>
                <a:close/>
                <a:moveTo>
                  <a:pt x="96" y="49"/>
                </a:moveTo>
                <a:cubicBezTo>
                  <a:pt x="96" y="66"/>
                  <a:pt x="96" y="66"/>
                  <a:pt x="96" y="66"/>
                </a:cubicBezTo>
                <a:cubicBezTo>
                  <a:pt x="101" y="66"/>
                  <a:pt x="101" y="66"/>
                  <a:pt x="101" y="66"/>
                </a:cubicBezTo>
                <a:cubicBezTo>
                  <a:pt x="101" y="52"/>
                  <a:pt x="101" y="52"/>
                  <a:pt x="101" y="52"/>
                </a:cubicBezTo>
                <a:cubicBezTo>
                  <a:pt x="102" y="52"/>
                  <a:pt x="102" y="52"/>
                  <a:pt x="102" y="52"/>
                </a:cubicBezTo>
                <a:cubicBezTo>
                  <a:pt x="102" y="66"/>
                  <a:pt x="102" y="66"/>
                  <a:pt x="102" y="66"/>
                </a:cubicBezTo>
                <a:cubicBezTo>
                  <a:pt x="107" y="66"/>
                  <a:pt x="107" y="66"/>
                  <a:pt x="107" y="66"/>
                </a:cubicBezTo>
                <a:cubicBezTo>
                  <a:pt x="107" y="49"/>
                  <a:pt x="107" y="49"/>
                  <a:pt x="107" y="49"/>
                </a:cubicBezTo>
                <a:cubicBezTo>
                  <a:pt x="107" y="46"/>
                  <a:pt x="107" y="46"/>
                  <a:pt x="107" y="46"/>
                </a:cubicBezTo>
                <a:cubicBezTo>
                  <a:pt x="107" y="37"/>
                  <a:pt x="107" y="37"/>
                  <a:pt x="107" y="37"/>
                </a:cubicBezTo>
                <a:cubicBezTo>
                  <a:pt x="107" y="37"/>
                  <a:pt x="107" y="37"/>
                  <a:pt x="107" y="37"/>
                </a:cubicBezTo>
                <a:cubicBezTo>
                  <a:pt x="107" y="46"/>
                  <a:pt x="107" y="46"/>
                  <a:pt x="107" y="46"/>
                </a:cubicBezTo>
                <a:cubicBezTo>
                  <a:pt x="112" y="46"/>
                  <a:pt x="112" y="46"/>
                  <a:pt x="112" y="46"/>
                </a:cubicBezTo>
                <a:cubicBezTo>
                  <a:pt x="112" y="33"/>
                  <a:pt x="112" y="33"/>
                  <a:pt x="112" y="33"/>
                </a:cubicBezTo>
                <a:cubicBezTo>
                  <a:pt x="112" y="31"/>
                  <a:pt x="110" y="29"/>
                  <a:pt x="107" y="29"/>
                </a:cubicBezTo>
                <a:cubicBezTo>
                  <a:pt x="98" y="29"/>
                  <a:pt x="98" y="29"/>
                  <a:pt x="98" y="29"/>
                </a:cubicBezTo>
                <a:cubicBezTo>
                  <a:pt x="98" y="30"/>
                  <a:pt x="98" y="30"/>
                  <a:pt x="98" y="31"/>
                </a:cubicBezTo>
                <a:cubicBezTo>
                  <a:pt x="98" y="49"/>
                  <a:pt x="98" y="49"/>
                  <a:pt x="98" y="49"/>
                </a:cubicBezTo>
                <a:cubicBezTo>
                  <a:pt x="96" y="49"/>
                  <a:pt x="96" y="49"/>
                  <a:pt x="96" y="49"/>
                </a:cubicBezTo>
                <a:close/>
                <a:moveTo>
                  <a:pt x="101" y="15"/>
                </a:moveTo>
                <a:cubicBezTo>
                  <a:pt x="98" y="15"/>
                  <a:pt x="95" y="18"/>
                  <a:pt x="95" y="22"/>
                </a:cubicBezTo>
                <a:cubicBezTo>
                  <a:pt x="95" y="23"/>
                  <a:pt x="95" y="24"/>
                  <a:pt x="96" y="25"/>
                </a:cubicBezTo>
                <a:cubicBezTo>
                  <a:pt x="96" y="26"/>
                  <a:pt x="97" y="26"/>
                  <a:pt x="97" y="26"/>
                </a:cubicBezTo>
                <a:cubicBezTo>
                  <a:pt x="98" y="27"/>
                  <a:pt x="100" y="28"/>
                  <a:pt x="101" y="28"/>
                </a:cubicBezTo>
                <a:cubicBezTo>
                  <a:pt x="105" y="28"/>
                  <a:pt x="108" y="25"/>
                  <a:pt x="108" y="22"/>
                </a:cubicBezTo>
                <a:cubicBezTo>
                  <a:pt x="108" y="18"/>
                  <a:pt x="105" y="15"/>
                  <a:pt x="101" y="15"/>
                </a:cubicBezTo>
                <a:close/>
                <a:moveTo>
                  <a:pt x="75" y="51"/>
                </a:moveTo>
                <a:cubicBezTo>
                  <a:pt x="75" y="72"/>
                  <a:pt x="75" y="72"/>
                  <a:pt x="75" y="72"/>
                </a:cubicBezTo>
                <a:cubicBezTo>
                  <a:pt x="80" y="72"/>
                  <a:pt x="80" y="72"/>
                  <a:pt x="80" y="72"/>
                </a:cubicBezTo>
                <a:cubicBezTo>
                  <a:pt x="80" y="54"/>
                  <a:pt x="80" y="54"/>
                  <a:pt x="80" y="54"/>
                </a:cubicBezTo>
                <a:cubicBezTo>
                  <a:pt x="82" y="54"/>
                  <a:pt x="82" y="54"/>
                  <a:pt x="82" y="54"/>
                </a:cubicBezTo>
                <a:cubicBezTo>
                  <a:pt x="82" y="72"/>
                  <a:pt x="82" y="72"/>
                  <a:pt x="82" y="72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51"/>
                  <a:pt x="87" y="51"/>
                  <a:pt x="87" y="51"/>
                </a:cubicBezTo>
                <a:cubicBezTo>
                  <a:pt x="87" y="47"/>
                  <a:pt x="87" y="47"/>
                  <a:pt x="87" y="47"/>
                </a:cubicBezTo>
                <a:cubicBezTo>
                  <a:pt x="87" y="36"/>
                  <a:pt x="87" y="36"/>
                  <a:pt x="87" y="36"/>
                </a:cubicBezTo>
                <a:cubicBezTo>
                  <a:pt x="88" y="36"/>
                  <a:pt x="88" y="36"/>
                  <a:pt x="88" y="36"/>
                </a:cubicBezTo>
                <a:cubicBezTo>
                  <a:pt x="88" y="47"/>
                  <a:pt x="88" y="47"/>
                  <a:pt x="88" y="47"/>
                </a:cubicBezTo>
                <a:cubicBezTo>
                  <a:pt x="94" y="47"/>
                  <a:pt x="94" y="47"/>
                  <a:pt x="94" y="47"/>
                </a:cubicBezTo>
                <a:cubicBezTo>
                  <a:pt x="94" y="31"/>
                  <a:pt x="94" y="31"/>
                  <a:pt x="94" y="31"/>
                </a:cubicBezTo>
                <a:cubicBezTo>
                  <a:pt x="94" y="28"/>
                  <a:pt x="91" y="26"/>
                  <a:pt x="88" y="26"/>
                </a:cubicBezTo>
                <a:cubicBezTo>
                  <a:pt x="77" y="26"/>
                  <a:pt x="77" y="26"/>
                  <a:pt x="77" y="26"/>
                </a:cubicBezTo>
                <a:cubicBezTo>
                  <a:pt x="77" y="27"/>
                  <a:pt x="77" y="28"/>
                  <a:pt x="77" y="28"/>
                </a:cubicBezTo>
                <a:cubicBezTo>
                  <a:pt x="77" y="51"/>
                  <a:pt x="77" y="51"/>
                  <a:pt x="77" y="51"/>
                </a:cubicBezTo>
                <a:cubicBezTo>
                  <a:pt x="75" y="51"/>
                  <a:pt x="75" y="51"/>
                  <a:pt x="75" y="51"/>
                </a:cubicBezTo>
                <a:close/>
                <a:moveTo>
                  <a:pt x="65" y="47"/>
                </a:moveTo>
                <a:cubicBezTo>
                  <a:pt x="65" y="32"/>
                  <a:pt x="65" y="32"/>
                  <a:pt x="65" y="32"/>
                </a:cubicBezTo>
                <a:cubicBezTo>
                  <a:pt x="64" y="32"/>
                  <a:pt x="64" y="32"/>
                  <a:pt x="64" y="32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50"/>
                  <a:pt x="64" y="50"/>
                  <a:pt x="64" y="50"/>
                </a:cubicBezTo>
                <a:cubicBezTo>
                  <a:pt x="64" y="77"/>
                  <a:pt x="64" y="77"/>
                  <a:pt x="64" y="77"/>
                </a:cubicBezTo>
                <a:cubicBezTo>
                  <a:pt x="57" y="77"/>
                  <a:pt x="57" y="77"/>
                  <a:pt x="57" y="77"/>
                </a:cubicBezTo>
                <a:cubicBezTo>
                  <a:pt x="57" y="55"/>
                  <a:pt x="57" y="55"/>
                  <a:pt x="57" y="55"/>
                </a:cubicBezTo>
                <a:cubicBezTo>
                  <a:pt x="55" y="55"/>
                  <a:pt x="55" y="55"/>
                  <a:pt x="55" y="55"/>
                </a:cubicBezTo>
                <a:cubicBezTo>
                  <a:pt x="55" y="77"/>
                  <a:pt x="55" y="77"/>
                  <a:pt x="55" y="77"/>
                </a:cubicBezTo>
                <a:cubicBezTo>
                  <a:pt x="48" y="77"/>
                  <a:pt x="48" y="77"/>
                  <a:pt x="48" y="77"/>
                </a:cubicBezTo>
                <a:cubicBezTo>
                  <a:pt x="48" y="50"/>
                  <a:pt x="48" y="50"/>
                  <a:pt x="48" y="50"/>
                </a:cubicBezTo>
                <a:cubicBezTo>
                  <a:pt x="48" y="47"/>
                  <a:pt x="48" y="47"/>
                  <a:pt x="48" y="47"/>
                </a:cubicBezTo>
                <a:cubicBezTo>
                  <a:pt x="48" y="32"/>
                  <a:pt x="48" y="32"/>
                  <a:pt x="48" y="32"/>
                </a:cubicBezTo>
                <a:cubicBezTo>
                  <a:pt x="47" y="32"/>
                  <a:pt x="47" y="32"/>
                  <a:pt x="47" y="32"/>
                </a:cubicBezTo>
                <a:cubicBezTo>
                  <a:pt x="47" y="47"/>
                  <a:pt x="47" y="47"/>
                  <a:pt x="47" y="47"/>
                </a:cubicBezTo>
                <a:cubicBezTo>
                  <a:pt x="41" y="47"/>
                  <a:pt x="41" y="47"/>
                  <a:pt x="41" y="47"/>
                </a:cubicBezTo>
                <a:cubicBezTo>
                  <a:pt x="41" y="27"/>
                  <a:pt x="41" y="27"/>
                  <a:pt x="41" y="27"/>
                </a:cubicBezTo>
                <a:cubicBezTo>
                  <a:pt x="41" y="24"/>
                  <a:pt x="44" y="21"/>
                  <a:pt x="47" y="21"/>
                </a:cubicBezTo>
                <a:cubicBezTo>
                  <a:pt x="66" y="21"/>
                  <a:pt x="46" y="21"/>
                  <a:pt x="65" y="21"/>
                </a:cubicBezTo>
                <a:cubicBezTo>
                  <a:pt x="69" y="21"/>
                  <a:pt x="71" y="24"/>
                  <a:pt x="71" y="27"/>
                </a:cubicBezTo>
                <a:cubicBezTo>
                  <a:pt x="71" y="47"/>
                  <a:pt x="71" y="47"/>
                  <a:pt x="71" y="47"/>
                </a:cubicBezTo>
                <a:cubicBezTo>
                  <a:pt x="70" y="47"/>
                  <a:pt x="68" y="47"/>
                  <a:pt x="65" y="47"/>
                </a:cubicBezTo>
                <a:close/>
                <a:moveTo>
                  <a:pt x="37" y="51"/>
                </a:moveTo>
                <a:cubicBezTo>
                  <a:pt x="37" y="72"/>
                  <a:pt x="37" y="72"/>
                  <a:pt x="37" y="72"/>
                </a:cubicBezTo>
                <a:cubicBezTo>
                  <a:pt x="31" y="72"/>
                  <a:pt x="31" y="72"/>
                  <a:pt x="31" y="72"/>
                </a:cubicBezTo>
                <a:cubicBezTo>
                  <a:pt x="31" y="54"/>
                  <a:pt x="31" y="54"/>
                  <a:pt x="31" y="54"/>
                </a:cubicBezTo>
                <a:cubicBezTo>
                  <a:pt x="30" y="54"/>
                  <a:pt x="30" y="54"/>
                  <a:pt x="30" y="54"/>
                </a:cubicBezTo>
                <a:cubicBezTo>
                  <a:pt x="30" y="72"/>
                  <a:pt x="30" y="72"/>
                  <a:pt x="30" y="72"/>
                </a:cubicBezTo>
                <a:cubicBezTo>
                  <a:pt x="24" y="72"/>
                  <a:pt x="24" y="72"/>
                  <a:pt x="24" y="72"/>
                </a:cubicBezTo>
                <a:cubicBezTo>
                  <a:pt x="24" y="51"/>
                  <a:pt x="24" y="51"/>
                  <a:pt x="24" y="51"/>
                </a:cubicBezTo>
                <a:cubicBezTo>
                  <a:pt x="24" y="47"/>
                  <a:pt x="24" y="47"/>
                  <a:pt x="24" y="47"/>
                </a:cubicBezTo>
                <a:cubicBezTo>
                  <a:pt x="24" y="36"/>
                  <a:pt x="24" y="36"/>
                  <a:pt x="24" y="36"/>
                </a:cubicBezTo>
                <a:cubicBezTo>
                  <a:pt x="23" y="36"/>
                  <a:pt x="23" y="36"/>
                  <a:pt x="23" y="36"/>
                </a:cubicBezTo>
                <a:cubicBezTo>
                  <a:pt x="23" y="47"/>
                  <a:pt x="23" y="47"/>
                  <a:pt x="23" y="47"/>
                </a:cubicBezTo>
                <a:cubicBezTo>
                  <a:pt x="18" y="47"/>
                  <a:pt x="18" y="47"/>
                  <a:pt x="18" y="47"/>
                </a:cubicBezTo>
                <a:cubicBezTo>
                  <a:pt x="18" y="31"/>
                  <a:pt x="18" y="31"/>
                  <a:pt x="18" y="31"/>
                </a:cubicBezTo>
                <a:cubicBezTo>
                  <a:pt x="18" y="28"/>
                  <a:pt x="20" y="26"/>
                  <a:pt x="23" y="26"/>
                </a:cubicBezTo>
                <a:cubicBezTo>
                  <a:pt x="35" y="26"/>
                  <a:pt x="35" y="26"/>
                  <a:pt x="35" y="26"/>
                </a:cubicBezTo>
                <a:cubicBezTo>
                  <a:pt x="35" y="27"/>
                  <a:pt x="35" y="28"/>
                  <a:pt x="35" y="28"/>
                </a:cubicBezTo>
                <a:cubicBezTo>
                  <a:pt x="35" y="51"/>
                  <a:pt x="35" y="51"/>
                  <a:pt x="35" y="51"/>
                </a:cubicBezTo>
                <a:cubicBezTo>
                  <a:pt x="37" y="51"/>
                  <a:pt x="37" y="51"/>
                  <a:pt x="37" y="51"/>
                </a:cubicBezTo>
                <a:close/>
                <a:moveTo>
                  <a:pt x="31" y="9"/>
                </a:moveTo>
                <a:cubicBezTo>
                  <a:pt x="35" y="9"/>
                  <a:pt x="39" y="12"/>
                  <a:pt x="39" y="17"/>
                </a:cubicBezTo>
                <a:cubicBezTo>
                  <a:pt x="39" y="19"/>
                  <a:pt x="38" y="20"/>
                  <a:pt x="37" y="22"/>
                </a:cubicBezTo>
                <a:cubicBezTo>
                  <a:pt x="37" y="22"/>
                  <a:pt x="37" y="22"/>
                  <a:pt x="37" y="23"/>
                </a:cubicBezTo>
                <a:cubicBezTo>
                  <a:pt x="35" y="24"/>
                  <a:pt x="33" y="25"/>
                  <a:pt x="31" y="25"/>
                </a:cubicBezTo>
                <a:cubicBezTo>
                  <a:pt x="26" y="25"/>
                  <a:pt x="22" y="21"/>
                  <a:pt x="22" y="17"/>
                </a:cubicBezTo>
                <a:cubicBezTo>
                  <a:pt x="22" y="12"/>
                  <a:pt x="26" y="9"/>
                  <a:pt x="31" y="9"/>
                </a:cubicBezTo>
                <a:close/>
                <a:moveTo>
                  <a:pt x="81" y="9"/>
                </a:moveTo>
                <a:cubicBezTo>
                  <a:pt x="76" y="9"/>
                  <a:pt x="73" y="12"/>
                  <a:pt x="73" y="17"/>
                </a:cubicBezTo>
                <a:cubicBezTo>
                  <a:pt x="73" y="19"/>
                  <a:pt x="73" y="20"/>
                  <a:pt x="74" y="22"/>
                </a:cubicBezTo>
                <a:cubicBezTo>
                  <a:pt x="75" y="22"/>
                  <a:pt x="75" y="22"/>
                  <a:pt x="75" y="23"/>
                </a:cubicBezTo>
                <a:cubicBezTo>
                  <a:pt x="77" y="24"/>
                  <a:pt x="79" y="25"/>
                  <a:pt x="81" y="25"/>
                </a:cubicBezTo>
                <a:cubicBezTo>
                  <a:pt x="85" y="25"/>
                  <a:pt x="89" y="21"/>
                  <a:pt x="89" y="17"/>
                </a:cubicBezTo>
                <a:cubicBezTo>
                  <a:pt x="89" y="12"/>
                  <a:pt x="85" y="9"/>
                  <a:pt x="81" y="9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  <a:extLst/>
        </p:spPr>
        <p:txBody>
          <a:bodyPr anchor="ctr">
            <a:scene3d>
              <a:camera prst="orthographicFront"/>
              <a:lightRig dir="t" rig="threeP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altLang="en-US" lang="zh-CN">
              <a:solidFill>
                <a:srgbClr val="FFFFFF"/>
              </a:solidFill>
              <a:ea charset="-122" panose="02010600030101010101" pitchFamily="2" typeface="宋体"/>
            </a:endParaRPr>
          </a:p>
        </p:txBody>
      </p:sp>
    </p:spTree>
    <p:extLst>
      <p:ext uri="{BB962C8B-B14F-4D97-AF65-F5344CB8AC3E}">
        <p14:creationId val="1350163375"/>
      </p:ext>
    </p:extLst>
  </p:cSld>
  <p:clrMapOvr>
    <a:masterClrMapping/>
  </p:clrMapOvr>
  <mc:AlternateContent>
    <mc:Choice Requires="p14">
      <p:transition advClick="0" p14:dur="1500" spd="slow">
        <p:split orient="vert"/>
      </p:transition>
    </mc:Choice>
    <mc:Fallback>
      <p:transition advClick="0" spd="slow">
        <p:split orient="vert"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9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" fill="hold" id="11"/>
                                        <p:tgtEl>
                                          <p:spTgt spid="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" fill="hold" id="12"/>
                                        <p:tgtEl>
                                          <p:spTgt spid="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fill="hold" grpId="0" id="14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" fill="hold" id="16"/>
                                        <p:tgtEl>
                                          <p:spTgt spid="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" fill="hold" id="17"/>
                                        <p:tgtEl>
                                          <p:spTgt spid="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700"/>
                            </p:stCondLst>
                            <p:childTnLst>
                              <p:par>
                                <p:cTn fill="hold" grpId="0" id="19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" fill="hold" id="21"/>
                                        <p:tgtEl>
                                          <p:spTgt spid="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" fill="hold" id="22"/>
                                        <p:tgtEl>
                                          <p:spTgt spid="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3" nodeType="afterGroup">
                            <p:stCondLst>
                              <p:cond delay="800"/>
                            </p:stCondLst>
                            <p:childTnLst>
                              <p:par>
                                <p:cTn fill="hold" grpId="0" id="24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6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7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9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0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2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3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5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6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8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9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2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4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5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7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8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1" nodeType="afterGroup">
                            <p:stCondLst>
                              <p:cond delay="1300"/>
                            </p:stCondLst>
                            <p:childTnLst>
                              <p:par>
                                <p:cTn fill="hold" grpId="0" id="52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350" id="54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5" nodeType="afterGroup">
                            <p:stCondLst>
                              <p:cond delay="1650"/>
                            </p:stCondLst>
                            <p:childTnLst>
                              <p:par>
                                <p:cTn fill="hold" grpId="0" id="56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350" id="58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9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60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350" id="62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3" nodeType="afterGroup">
                            <p:stCondLst>
                              <p:cond delay="2350"/>
                            </p:stCondLst>
                            <p:childTnLst>
                              <p:par>
                                <p:cTn fill="hold" grpId="0" id="64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350" id="66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7" nodeType="afterGroup">
                            <p:stCondLst>
                              <p:cond delay="2700"/>
                            </p:stCondLst>
                            <p:childTnLst>
                              <p:par>
                                <p:cTn fill="hold" grpId="0" id="68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1" nodeType="afterGroup">
                            <p:stCondLst>
                              <p:cond delay="3200"/>
                            </p:stCondLst>
                            <p:childTnLst>
                              <p:par>
                                <p:cTn fill="hold" grpId="0" id="72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" fill="hold" id="74"/>
                                        <p:tgtEl>
                                          <p:spTgt spid="2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" fill="hold" id="75"/>
                                        <p:tgtEl>
                                          <p:spTgt spid="2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6" nodeType="afterGroup">
                            <p:stCondLst>
                              <p:cond delay="3300"/>
                            </p:stCondLst>
                            <p:childTnLst>
                              <p:par>
                                <p:cTn fill="hold" grpId="0" id="77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" fill="hold" id="79"/>
                                        <p:tgtEl>
                                          <p:spTgt spid="2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" fill="hold" id="80"/>
                                        <p:tgtEl>
                                          <p:spTgt spid="2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1" nodeType="afterGroup">
                            <p:stCondLst>
                              <p:cond delay="3400"/>
                            </p:stCondLst>
                            <p:childTnLst>
                              <p:par>
                                <p:cTn fill="hold" grpId="0" id="82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" fill="hold" id="84"/>
                                        <p:tgtEl>
                                          <p:spTgt spid="2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" fill="hold" id="85"/>
                                        <p:tgtEl>
                                          <p:spTgt spid="2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6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87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89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90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92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93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95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96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98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99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01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02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04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05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07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08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1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11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13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4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11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350" id="117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8" nodeType="afterGroup">
                            <p:stCondLst>
                              <p:cond delay="4350"/>
                            </p:stCondLst>
                            <p:childTnLst>
                              <p:par>
                                <p:cTn fill="hold" grpId="0" id="11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350" id="121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2" nodeType="afterGroup">
                            <p:stCondLst>
                              <p:cond delay="4700"/>
                            </p:stCondLst>
                            <p:childTnLst>
                              <p:par>
                                <p:cTn fill="hold" grpId="0" id="123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350" id="125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6" nodeType="afterGroup">
                            <p:stCondLst>
                              <p:cond delay="5050"/>
                            </p:stCondLst>
                            <p:childTnLst>
                              <p:par>
                                <p:cTn fill="hold" grpId="0" id="127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350" id="129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"/>
      <p:bldP build="p" grpId="0" spid="4"/>
      <p:bldP build="p" grpId="0" spid="5"/>
      <p:bldP build="p" grpId="0" spid="6"/>
      <p:bldP grpId="0" spid="8"/>
      <p:bldP grpId="0" spid="9"/>
      <p:bldP grpId="0" spid="10"/>
      <p:bldP grpId="0" spid="11"/>
      <p:bldP grpId="0" spid="12"/>
      <p:bldP grpId="0" spid="13"/>
      <p:bldP grpId="0" spid="14"/>
      <p:bldP grpId="0" spid="15"/>
      <p:bldP grpId="0" spid="16"/>
      <p:bldP grpId="0" spid="17"/>
      <p:bldP grpId="0" spid="18"/>
      <p:bldP grpId="0" spid="19"/>
      <p:bldP grpId="0" spid="20"/>
      <p:bldP grpId="0" spid="21"/>
      <p:bldP build="p" grpId="0" spid="22"/>
      <p:bldP build="p" grpId="0" spid="23"/>
      <p:bldP build="p" grpId="0" spid="24"/>
      <p:bldP grpId="0" spid="25"/>
      <p:bldP grpId="0" spid="26"/>
      <p:bldP grpId="0" spid="27"/>
      <p:bldP grpId="0" spid="28"/>
      <p:bldP grpId="0" spid="29"/>
      <p:bldP grpId="0" spid="30"/>
      <p:bldP grpId="0" spid="31"/>
      <p:bldP grpId="0" spid="32"/>
      <p:bldP grpId="0" spid="33"/>
      <p:bldP grpId="0" spid="34"/>
      <p:bldP grpId="0" spid="35"/>
      <p:bldP grpId="0" spid="36"/>
      <p:bldP grpId="0" spid="37"/>
    </p:bldLst>
  </p:timing>
</p:sld>
</file>

<file path=ppt/slides/slide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en-US" lang="zh-CN" smtClean="0"/>
              <a:t>主要人员构成</a:t>
            </a:r>
          </a:p>
        </p:txBody>
      </p:sp>
      <p:grpSp>
        <p:nvGrpSpPr>
          <p:cNvPr id="12" name="组合 11"/>
          <p:cNvGrpSpPr/>
          <p:nvPr/>
        </p:nvGrpSpPr>
        <p:grpSpPr>
          <a:xfrm>
            <a:off x="834850" y="3269662"/>
            <a:ext cx="1418020" cy="378346"/>
            <a:chOff x="1280133" y="2641600"/>
            <a:chExt cx="1773057" cy="473075"/>
          </a:xfrm>
        </p:grpSpPr>
        <p:sp>
          <p:nvSpPr>
            <p:cNvPr id="13" name="圆角矩形 12"/>
            <p:cNvSpPr/>
            <p:nvPr/>
          </p:nvSpPr>
          <p:spPr>
            <a:xfrm>
              <a:off x="1280133" y="2641600"/>
              <a:ext cx="1773057" cy="388342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674115" y="2728049"/>
              <a:ext cx="985093" cy="228669"/>
            </a:xfrm>
            <a:prstGeom prst="rect">
              <a:avLst/>
            </a:prstGeom>
            <a:noFill/>
          </p:spPr>
          <p:txBody>
            <a:bodyPr bIns="0" lIns="0" rIns="0" rtlCol="0" tIns="0" wrap="square">
              <a:spAutoFit/>
            </a:bodyPr>
            <a:lstStyle>
              <a:defPPr>
                <a:defRPr lang="zh-CN"/>
              </a:defPPr>
              <a:lvl1pPr algn="ctr">
                <a:defRPr b="1" sz="1400">
                  <a:solidFill>
                    <a:schemeClr val="bg1"/>
                  </a:solidFill>
                  <a:latin charset="-122" pitchFamily="34" typeface="微软雅黑"/>
                  <a:ea charset="-122" pitchFamily="34" typeface="微软雅黑"/>
                </a:defRPr>
              </a:lvl1pPr>
            </a:lstStyle>
            <a:p>
              <a:r>
                <a:rPr altLang="en-US" lang="zh-CN" smtClean="0" sz="1200"/>
                <a:t>职务名称</a:t>
              </a:r>
            </a:p>
          </p:txBody>
        </p:sp>
        <p:sp>
          <p:nvSpPr>
            <p:cNvPr id="15" name="等腰三角形 14"/>
            <p:cNvSpPr/>
            <p:nvPr/>
          </p:nvSpPr>
          <p:spPr>
            <a:xfrm flipV="1">
              <a:off x="2057344" y="2975421"/>
              <a:ext cx="218634" cy="139254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9" name="椭圆 8"/>
          <p:cNvSpPr/>
          <p:nvPr/>
        </p:nvSpPr>
        <p:spPr>
          <a:xfrm>
            <a:off x="834850" y="1135533"/>
            <a:ext cx="1418020" cy="1537222"/>
          </a:xfrm>
          <a:custGeom>
            <a:rect b="b" l="l" r="r" t="t"/>
            <a:pathLst>
              <a:path h="1405101" w="1296144">
                <a:moveTo>
                  <a:pt x="648072" y="0"/>
                </a:moveTo>
                <a:cubicBezTo>
                  <a:pt x="1005992" y="0"/>
                  <a:pt x="1296144" y="290152"/>
                  <a:pt x="1296144" y="648072"/>
                </a:cubicBezTo>
                <a:cubicBezTo>
                  <a:pt x="1296144" y="970275"/>
                  <a:pt x="1061011" y="1237560"/>
                  <a:pt x="752636" y="1285603"/>
                </a:cubicBezTo>
                <a:lnTo>
                  <a:pt x="648072" y="1405101"/>
                </a:lnTo>
                <a:lnTo>
                  <a:pt x="543508" y="1285603"/>
                </a:lnTo>
                <a:cubicBezTo>
                  <a:pt x="235133" y="1237560"/>
                  <a:pt x="0" y="970275"/>
                  <a:pt x="0" y="648072"/>
                </a:cubicBezTo>
                <a:cubicBezTo>
                  <a:pt x="0" y="290152"/>
                  <a:pt x="290152" y="0"/>
                  <a:pt x="648072" y="0"/>
                </a:cubicBezTo>
                <a:close/>
              </a:path>
            </a:pathLst>
          </a:custGeom>
          <a:blipFill dpi="0" rotWithShape="1"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0" name="TextBox 9"/>
          <p:cNvSpPr txBox="1"/>
          <p:nvPr/>
        </p:nvSpPr>
        <p:spPr>
          <a:xfrm>
            <a:off x="823780" y="3761561"/>
            <a:ext cx="1440160" cy="60960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pPr algn="just">
              <a:lnSpc>
                <a:spcPts val="1200"/>
              </a:lnSpc>
            </a:pPr>
            <a:r>
              <a:rPr altLang="en-US" lang="zh-CN" smtClean="0" sz="900">
                <a:solidFill>
                  <a:schemeClr val="tx1">
                    <a:lumMod val="75000"/>
                    <a:lumOff val="25000"/>
                  </a:schemeClr>
                </a:solidFill>
                <a:latin charset="-122" pitchFamily="34" typeface="微软雅黑"/>
                <a:ea charset="-122" pitchFamily="34" typeface="微软雅黑"/>
              </a:rPr>
              <a:t>点击输入简要文字介绍，文字内容需概括精炼，不用多余的文字修饰，言简意赅的说明分项内容……。</a:t>
            </a:r>
          </a:p>
        </p:txBody>
      </p:sp>
      <p:grpSp>
        <p:nvGrpSpPr>
          <p:cNvPr id="43" name="组合 42"/>
          <p:cNvGrpSpPr/>
          <p:nvPr/>
        </p:nvGrpSpPr>
        <p:grpSpPr>
          <a:xfrm>
            <a:off x="2852342" y="3269662"/>
            <a:ext cx="1418020" cy="378346"/>
            <a:chOff x="1280133" y="2641600"/>
            <a:chExt cx="1773057" cy="473075"/>
          </a:xfrm>
        </p:grpSpPr>
        <p:sp>
          <p:nvSpPr>
            <p:cNvPr id="46" name="圆角矩形 45"/>
            <p:cNvSpPr/>
            <p:nvPr/>
          </p:nvSpPr>
          <p:spPr>
            <a:xfrm>
              <a:off x="1280133" y="2641600"/>
              <a:ext cx="1773057" cy="388342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1674115" y="2728049"/>
              <a:ext cx="985093" cy="228669"/>
            </a:xfrm>
            <a:prstGeom prst="rect">
              <a:avLst/>
            </a:prstGeom>
            <a:noFill/>
          </p:spPr>
          <p:txBody>
            <a:bodyPr bIns="0" lIns="0" rIns="0" rtlCol="0" tIns="0" wrap="square">
              <a:spAutoFit/>
            </a:bodyPr>
            <a:lstStyle>
              <a:defPPr>
                <a:defRPr lang="zh-CN"/>
              </a:defPPr>
              <a:lvl1pPr algn="ctr">
                <a:defRPr b="1" sz="1400">
                  <a:solidFill>
                    <a:schemeClr val="bg1"/>
                  </a:solidFill>
                  <a:latin charset="-122" pitchFamily="34" typeface="微软雅黑"/>
                  <a:ea charset="-122" pitchFamily="34" typeface="微软雅黑"/>
                </a:defRPr>
              </a:lvl1pPr>
            </a:lstStyle>
            <a:p>
              <a:r>
                <a:rPr altLang="en-US" lang="zh-CN" sz="1200"/>
                <a:t>职务名称</a:t>
              </a:r>
            </a:p>
          </p:txBody>
        </p:sp>
        <p:sp>
          <p:nvSpPr>
            <p:cNvPr id="48" name="等腰三角形 47"/>
            <p:cNvSpPr/>
            <p:nvPr/>
          </p:nvSpPr>
          <p:spPr>
            <a:xfrm flipV="1">
              <a:off x="2057344" y="2975421"/>
              <a:ext cx="218634" cy="139254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44" name="椭圆 8"/>
          <p:cNvSpPr/>
          <p:nvPr/>
        </p:nvSpPr>
        <p:spPr>
          <a:xfrm>
            <a:off x="2852342" y="1135533"/>
            <a:ext cx="1418020" cy="1537222"/>
          </a:xfrm>
          <a:custGeom>
            <a:rect b="b" l="l" r="r" t="t"/>
            <a:pathLst>
              <a:path h="1405101" w="1296144">
                <a:moveTo>
                  <a:pt x="648072" y="0"/>
                </a:moveTo>
                <a:cubicBezTo>
                  <a:pt x="1005992" y="0"/>
                  <a:pt x="1296144" y="290152"/>
                  <a:pt x="1296144" y="648072"/>
                </a:cubicBezTo>
                <a:cubicBezTo>
                  <a:pt x="1296144" y="970275"/>
                  <a:pt x="1061011" y="1237560"/>
                  <a:pt x="752636" y="1285603"/>
                </a:cubicBezTo>
                <a:lnTo>
                  <a:pt x="648072" y="1405101"/>
                </a:lnTo>
                <a:lnTo>
                  <a:pt x="543508" y="1285603"/>
                </a:lnTo>
                <a:cubicBezTo>
                  <a:pt x="235133" y="1237560"/>
                  <a:pt x="0" y="970275"/>
                  <a:pt x="0" y="648072"/>
                </a:cubicBezTo>
                <a:cubicBezTo>
                  <a:pt x="0" y="290152"/>
                  <a:pt x="290152" y="0"/>
                  <a:pt x="648072" y="0"/>
                </a:cubicBezTo>
                <a:close/>
              </a:path>
            </a:pathLst>
          </a:custGeom>
          <a:blipFill dpi="0" rotWithShape="1">
            <a:blip r:embed="rId4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5" name="TextBox 44"/>
          <p:cNvSpPr txBox="1"/>
          <p:nvPr/>
        </p:nvSpPr>
        <p:spPr>
          <a:xfrm>
            <a:off x="2841272" y="3761561"/>
            <a:ext cx="1440160" cy="60960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pPr algn="just">
              <a:lnSpc>
                <a:spcPts val="1200"/>
              </a:lnSpc>
            </a:pPr>
            <a:r>
              <a:rPr altLang="en-US" lang="zh-CN" smtClean="0" sz="900">
                <a:solidFill>
                  <a:schemeClr val="tx1">
                    <a:lumMod val="75000"/>
                    <a:lumOff val="25000"/>
                  </a:schemeClr>
                </a:solidFill>
                <a:latin charset="-122" pitchFamily="34" typeface="微软雅黑"/>
                <a:ea charset="-122" pitchFamily="34" typeface="微软雅黑"/>
              </a:rPr>
              <a:t>点击输入简要文字介绍，文字内容需概括精炼，不用多余的文字修饰，言简意赅的说明分项内容……。</a:t>
            </a:r>
          </a:p>
        </p:txBody>
      </p:sp>
      <p:grpSp>
        <p:nvGrpSpPr>
          <p:cNvPr id="50" name="组合 49"/>
          <p:cNvGrpSpPr/>
          <p:nvPr/>
        </p:nvGrpSpPr>
        <p:grpSpPr>
          <a:xfrm>
            <a:off x="4869834" y="3269662"/>
            <a:ext cx="1418020" cy="378346"/>
            <a:chOff x="1280133" y="2641600"/>
            <a:chExt cx="1773057" cy="473075"/>
          </a:xfrm>
        </p:grpSpPr>
        <p:sp>
          <p:nvSpPr>
            <p:cNvPr id="53" name="圆角矩形 52"/>
            <p:cNvSpPr/>
            <p:nvPr/>
          </p:nvSpPr>
          <p:spPr>
            <a:xfrm>
              <a:off x="1280133" y="2641600"/>
              <a:ext cx="1773057" cy="388342"/>
            </a:xfrm>
            <a:prstGeom prst="round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1674115" y="2728049"/>
              <a:ext cx="985093" cy="228669"/>
            </a:xfrm>
            <a:prstGeom prst="rect">
              <a:avLst/>
            </a:prstGeom>
            <a:noFill/>
          </p:spPr>
          <p:txBody>
            <a:bodyPr bIns="0" lIns="0" rIns="0" rtlCol="0" tIns="0" wrap="square">
              <a:spAutoFit/>
            </a:bodyPr>
            <a:lstStyle>
              <a:defPPr>
                <a:defRPr lang="zh-CN"/>
              </a:defPPr>
              <a:lvl1pPr algn="ctr">
                <a:defRPr b="1" sz="1400">
                  <a:solidFill>
                    <a:schemeClr val="bg1"/>
                  </a:solidFill>
                  <a:latin charset="-122" pitchFamily="34" typeface="微软雅黑"/>
                  <a:ea charset="-122" pitchFamily="34" typeface="微软雅黑"/>
                </a:defRPr>
              </a:lvl1pPr>
            </a:lstStyle>
            <a:p>
              <a:r>
                <a:rPr altLang="en-US" lang="zh-CN" sz="1200"/>
                <a:t>职务名称</a:t>
              </a:r>
            </a:p>
          </p:txBody>
        </p:sp>
        <p:sp>
          <p:nvSpPr>
            <p:cNvPr id="55" name="等腰三角形 54"/>
            <p:cNvSpPr/>
            <p:nvPr/>
          </p:nvSpPr>
          <p:spPr>
            <a:xfrm flipV="1">
              <a:off x="2057344" y="2975421"/>
              <a:ext cx="218634" cy="139254"/>
            </a:xfrm>
            <a:prstGeom prst="triangl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51" name="椭圆 8"/>
          <p:cNvSpPr/>
          <p:nvPr/>
        </p:nvSpPr>
        <p:spPr>
          <a:xfrm>
            <a:off x="4869834" y="1135533"/>
            <a:ext cx="1418020" cy="1537222"/>
          </a:xfrm>
          <a:custGeom>
            <a:rect b="b" l="l" r="r" t="t"/>
            <a:pathLst>
              <a:path h="1405101" w="1296144">
                <a:moveTo>
                  <a:pt x="648072" y="0"/>
                </a:moveTo>
                <a:cubicBezTo>
                  <a:pt x="1005992" y="0"/>
                  <a:pt x="1296144" y="290152"/>
                  <a:pt x="1296144" y="648072"/>
                </a:cubicBezTo>
                <a:cubicBezTo>
                  <a:pt x="1296144" y="970275"/>
                  <a:pt x="1061011" y="1237560"/>
                  <a:pt x="752636" y="1285603"/>
                </a:cubicBezTo>
                <a:lnTo>
                  <a:pt x="648072" y="1405101"/>
                </a:lnTo>
                <a:lnTo>
                  <a:pt x="543508" y="1285603"/>
                </a:lnTo>
                <a:cubicBezTo>
                  <a:pt x="235133" y="1237560"/>
                  <a:pt x="0" y="970275"/>
                  <a:pt x="0" y="648072"/>
                </a:cubicBezTo>
                <a:cubicBezTo>
                  <a:pt x="0" y="290152"/>
                  <a:pt x="290152" y="0"/>
                  <a:pt x="648072" y="0"/>
                </a:cubicBezTo>
                <a:close/>
              </a:path>
            </a:pathLst>
          </a:custGeom>
          <a:blipFill dpi="0" rotWithShape="1">
            <a:blip r:embed="rId5">
              <a:extLst>
                <a:ext uri="{28A0092B-C50C-407E-A947-70E740481C1C}">
                  <a14:useLocalDpi val="0"/>
                </a:ext>
              </a:extLst>
            </a:blip>
            <a:stretch>
              <a:fillRect b="-110813" l="-31078" r="-37334" t="-494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2" name="TextBox 51"/>
          <p:cNvSpPr txBox="1"/>
          <p:nvPr/>
        </p:nvSpPr>
        <p:spPr>
          <a:xfrm>
            <a:off x="4858764" y="3761561"/>
            <a:ext cx="1440160" cy="60960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pPr algn="just">
              <a:lnSpc>
                <a:spcPts val="1200"/>
              </a:lnSpc>
            </a:pPr>
            <a:r>
              <a:rPr altLang="en-US" lang="zh-CN" smtClean="0" sz="900">
                <a:solidFill>
                  <a:schemeClr val="tx1">
                    <a:lumMod val="75000"/>
                    <a:lumOff val="25000"/>
                  </a:schemeClr>
                </a:solidFill>
                <a:latin charset="-122" pitchFamily="34" typeface="微软雅黑"/>
                <a:ea charset="-122" pitchFamily="34" typeface="微软雅黑"/>
              </a:rPr>
              <a:t>点击输入简要文字介绍，文字内容需概括精炼，不用多余的文字修饰，言简意赅的说明分项内容……。</a:t>
            </a:r>
          </a:p>
        </p:txBody>
      </p:sp>
      <p:grpSp>
        <p:nvGrpSpPr>
          <p:cNvPr id="57" name="组合 56"/>
          <p:cNvGrpSpPr/>
          <p:nvPr/>
        </p:nvGrpSpPr>
        <p:grpSpPr>
          <a:xfrm>
            <a:off x="6887326" y="3269662"/>
            <a:ext cx="1418020" cy="378346"/>
            <a:chOff x="1280133" y="2641600"/>
            <a:chExt cx="1773057" cy="473075"/>
          </a:xfrm>
        </p:grpSpPr>
        <p:sp>
          <p:nvSpPr>
            <p:cNvPr id="60" name="圆角矩形 59"/>
            <p:cNvSpPr/>
            <p:nvPr/>
          </p:nvSpPr>
          <p:spPr>
            <a:xfrm>
              <a:off x="1280133" y="2641600"/>
              <a:ext cx="1773057" cy="388342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1674115" y="2728049"/>
              <a:ext cx="985093" cy="228669"/>
            </a:xfrm>
            <a:prstGeom prst="rect">
              <a:avLst/>
            </a:prstGeom>
            <a:noFill/>
          </p:spPr>
          <p:txBody>
            <a:bodyPr bIns="0" lIns="0" rIns="0" rtlCol="0" tIns="0" wrap="square">
              <a:spAutoFit/>
            </a:bodyPr>
            <a:lstStyle>
              <a:defPPr>
                <a:defRPr lang="zh-CN"/>
              </a:defPPr>
              <a:lvl1pPr algn="ctr">
                <a:defRPr b="1" sz="1400">
                  <a:solidFill>
                    <a:schemeClr val="bg1"/>
                  </a:solidFill>
                  <a:latin charset="-122" pitchFamily="34" typeface="微软雅黑"/>
                  <a:ea charset="-122" pitchFamily="34" typeface="微软雅黑"/>
                </a:defRPr>
              </a:lvl1pPr>
            </a:lstStyle>
            <a:p>
              <a:r>
                <a:rPr altLang="en-US" lang="zh-CN" sz="1200"/>
                <a:t>职务名称</a:t>
              </a:r>
            </a:p>
          </p:txBody>
        </p:sp>
        <p:sp>
          <p:nvSpPr>
            <p:cNvPr id="62" name="等腰三角形 61"/>
            <p:cNvSpPr/>
            <p:nvPr/>
          </p:nvSpPr>
          <p:spPr>
            <a:xfrm flipV="1">
              <a:off x="2057344" y="2975421"/>
              <a:ext cx="218634" cy="139254"/>
            </a:xfrm>
            <a:prstGeom prst="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58" name="椭圆 8"/>
          <p:cNvSpPr/>
          <p:nvPr/>
        </p:nvSpPr>
        <p:spPr>
          <a:xfrm>
            <a:off x="6887326" y="1135533"/>
            <a:ext cx="1418020" cy="1537222"/>
          </a:xfrm>
          <a:custGeom>
            <a:rect b="b" l="l" r="r" t="t"/>
            <a:pathLst>
              <a:path h="1405101" w="1296144">
                <a:moveTo>
                  <a:pt x="648072" y="0"/>
                </a:moveTo>
                <a:cubicBezTo>
                  <a:pt x="1005992" y="0"/>
                  <a:pt x="1296144" y="290152"/>
                  <a:pt x="1296144" y="648072"/>
                </a:cubicBezTo>
                <a:cubicBezTo>
                  <a:pt x="1296144" y="970275"/>
                  <a:pt x="1061011" y="1237560"/>
                  <a:pt x="752636" y="1285603"/>
                </a:cubicBezTo>
                <a:lnTo>
                  <a:pt x="648072" y="1405101"/>
                </a:lnTo>
                <a:lnTo>
                  <a:pt x="543508" y="1285603"/>
                </a:lnTo>
                <a:cubicBezTo>
                  <a:pt x="235133" y="1237560"/>
                  <a:pt x="0" y="970275"/>
                  <a:pt x="0" y="648072"/>
                </a:cubicBezTo>
                <a:cubicBezTo>
                  <a:pt x="0" y="290152"/>
                  <a:pt x="290152" y="0"/>
                  <a:pt x="648072" y="0"/>
                </a:cubicBezTo>
                <a:close/>
              </a:path>
            </a:pathLst>
          </a:custGeom>
          <a:blipFill dpi="0" rotWithShape="1">
            <a:blip r:embed="rId6">
              <a:extLst>
                <a:ext uri="{28A0092B-C50C-407E-A947-70E740481C1C}">
                  <a14:useLocalDpi val="0"/>
                </a:ext>
              </a:extLst>
            </a:blip>
            <a:stretch>
              <a:fillRect b="-38830" l="-99536" r="-1244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9" name="TextBox 58"/>
          <p:cNvSpPr txBox="1"/>
          <p:nvPr/>
        </p:nvSpPr>
        <p:spPr>
          <a:xfrm>
            <a:off x="6876256" y="3761561"/>
            <a:ext cx="1440160" cy="60960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pPr algn="just">
              <a:lnSpc>
                <a:spcPts val="1200"/>
              </a:lnSpc>
            </a:pPr>
            <a:r>
              <a:rPr altLang="en-US" lang="zh-CN" smtClean="0" sz="900">
                <a:solidFill>
                  <a:schemeClr val="tx1">
                    <a:lumMod val="75000"/>
                    <a:lumOff val="25000"/>
                  </a:schemeClr>
                </a:solidFill>
                <a:latin charset="-122" pitchFamily="34" typeface="微软雅黑"/>
                <a:ea charset="-122" pitchFamily="34" typeface="微软雅黑"/>
              </a:rPr>
              <a:t>点击输入简要文字介绍，文字内容需概括精炼，不用多余的文字修饰，言简意赅的说明分项内容……。</a:t>
            </a:r>
          </a:p>
        </p:txBody>
      </p:sp>
      <p:sp>
        <p:nvSpPr>
          <p:cNvPr id="63" name="椭圆 8"/>
          <p:cNvSpPr/>
          <p:nvPr/>
        </p:nvSpPr>
        <p:spPr>
          <a:xfrm>
            <a:off x="764788" y="1059582"/>
            <a:ext cx="1558144" cy="1689124"/>
          </a:xfrm>
          <a:custGeom>
            <a:rect b="b" l="l" r="r" t="t"/>
            <a:pathLst>
              <a:path h="1405101" w="1296144">
                <a:moveTo>
                  <a:pt x="648072" y="0"/>
                </a:moveTo>
                <a:cubicBezTo>
                  <a:pt x="1005992" y="0"/>
                  <a:pt x="1296144" y="290152"/>
                  <a:pt x="1296144" y="648072"/>
                </a:cubicBezTo>
                <a:cubicBezTo>
                  <a:pt x="1296144" y="970275"/>
                  <a:pt x="1061011" y="1237560"/>
                  <a:pt x="752636" y="1285603"/>
                </a:cubicBezTo>
                <a:lnTo>
                  <a:pt x="648072" y="1405101"/>
                </a:lnTo>
                <a:lnTo>
                  <a:pt x="543508" y="1285603"/>
                </a:lnTo>
                <a:cubicBezTo>
                  <a:pt x="235133" y="1237560"/>
                  <a:pt x="0" y="970275"/>
                  <a:pt x="0" y="648072"/>
                </a:cubicBezTo>
                <a:cubicBezTo>
                  <a:pt x="0" y="290152"/>
                  <a:pt x="290152" y="0"/>
                  <a:pt x="648072" y="0"/>
                </a:cubicBezTo>
                <a:close/>
              </a:path>
            </a:pathLst>
          </a:cu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5" name="椭圆 8"/>
          <p:cNvSpPr/>
          <p:nvPr/>
        </p:nvSpPr>
        <p:spPr>
          <a:xfrm>
            <a:off x="2782280" y="1059582"/>
            <a:ext cx="1558144" cy="1689124"/>
          </a:xfrm>
          <a:custGeom>
            <a:rect b="b" l="l" r="r" t="t"/>
            <a:pathLst>
              <a:path h="1405101" w="1296144">
                <a:moveTo>
                  <a:pt x="648072" y="0"/>
                </a:moveTo>
                <a:cubicBezTo>
                  <a:pt x="1005992" y="0"/>
                  <a:pt x="1296144" y="290152"/>
                  <a:pt x="1296144" y="648072"/>
                </a:cubicBezTo>
                <a:cubicBezTo>
                  <a:pt x="1296144" y="970275"/>
                  <a:pt x="1061011" y="1237560"/>
                  <a:pt x="752636" y="1285603"/>
                </a:cubicBezTo>
                <a:lnTo>
                  <a:pt x="648072" y="1405101"/>
                </a:lnTo>
                <a:lnTo>
                  <a:pt x="543508" y="1285603"/>
                </a:lnTo>
                <a:cubicBezTo>
                  <a:pt x="235133" y="1237560"/>
                  <a:pt x="0" y="970275"/>
                  <a:pt x="0" y="648072"/>
                </a:cubicBezTo>
                <a:cubicBezTo>
                  <a:pt x="0" y="290152"/>
                  <a:pt x="290152" y="0"/>
                  <a:pt x="648072" y="0"/>
                </a:cubicBezTo>
                <a:close/>
              </a:path>
            </a:pathLst>
          </a:custGeom>
          <a:noFill/>
          <a:ln w="63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6" name="椭圆 8"/>
          <p:cNvSpPr/>
          <p:nvPr/>
        </p:nvSpPr>
        <p:spPr>
          <a:xfrm>
            <a:off x="4799772" y="1059582"/>
            <a:ext cx="1558144" cy="1689124"/>
          </a:xfrm>
          <a:custGeom>
            <a:rect b="b" l="l" r="r" t="t"/>
            <a:pathLst>
              <a:path h="1405101" w="1296144">
                <a:moveTo>
                  <a:pt x="648072" y="0"/>
                </a:moveTo>
                <a:cubicBezTo>
                  <a:pt x="1005992" y="0"/>
                  <a:pt x="1296144" y="290152"/>
                  <a:pt x="1296144" y="648072"/>
                </a:cubicBezTo>
                <a:cubicBezTo>
                  <a:pt x="1296144" y="970275"/>
                  <a:pt x="1061011" y="1237560"/>
                  <a:pt x="752636" y="1285603"/>
                </a:cubicBezTo>
                <a:lnTo>
                  <a:pt x="648072" y="1405101"/>
                </a:lnTo>
                <a:lnTo>
                  <a:pt x="543508" y="1285603"/>
                </a:lnTo>
                <a:cubicBezTo>
                  <a:pt x="235133" y="1237560"/>
                  <a:pt x="0" y="970275"/>
                  <a:pt x="0" y="648072"/>
                </a:cubicBezTo>
                <a:cubicBezTo>
                  <a:pt x="0" y="290152"/>
                  <a:pt x="290152" y="0"/>
                  <a:pt x="648072" y="0"/>
                </a:cubicBezTo>
                <a:close/>
              </a:path>
            </a:pathLst>
          </a:custGeom>
          <a:noFill/>
          <a:ln w="63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7" name="椭圆 8"/>
          <p:cNvSpPr/>
          <p:nvPr/>
        </p:nvSpPr>
        <p:spPr>
          <a:xfrm>
            <a:off x="6817263" y="1059582"/>
            <a:ext cx="1558144" cy="1689124"/>
          </a:xfrm>
          <a:custGeom>
            <a:rect b="b" l="l" r="r" t="t"/>
            <a:pathLst>
              <a:path h="1405101" w="1296144">
                <a:moveTo>
                  <a:pt x="648072" y="0"/>
                </a:moveTo>
                <a:cubicBezTo>
                  <a:pt x="1005992" y="0"/>
                  <a:pt x="1296144" y="290152"/>
                  <a:pt x="1296144" y="648072"/>
                </a:cubicBezTo>
                <a:cubicBezTo>
                  <a:pt x="1296144" y="970275"/>
                  <a:pt x="1061011" y="1237560"/>
                  <a:pt x="752636" y="1285603"/>
                </a:cubicBezTo>
                <a:lnTo>
                  <a:pt x="648072" y="1405101"/>
                </a:lnTo>
                <a:lnTo>
                  <a:pt x="543508" y="1285603"/>
                </a:lnTo>
                <a:cubicBezTo>
                  <a:pt x="235133" y="1237560"/>
                  <a:pt x="0" y="970275"/>
                  <a:pt x="0" y="648072"/>
                </a:cubicBezTo>
                <a:cubicBezTo>
                  <a:pt x="0" y="290152"/>
                  <a:pt x="290152" y="0"/>
                  <a:pt x="648072" y="0"/>
                </a:cubicBezTo>
                <a:close/>
              </a:path>
            </a:pathLst>
          </a:custGeom>
          <a:noFill/>
          <a:ln w="63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2" name="矩形 31"/>
          <p:cNvSpPr>
            <a:spLocks noChangeArrowheads="1"/>
          </p:cNvSpPr>
          <p:nvPr/>
        </p:nvSpPr>
        <p:spPr bwMode="auto">
          <a:xfrm>
            <a:off x="1030899" y="2836176"/>
            <a:ext cx="1025922" cy="307777"/>
          </a:xfrm>
          <a:prstGeom prst="rect">
            <a:avLst/>
          </a:prstGeom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bIns="0" lIns="0" rIns="0" tIns="0"/>
          <a:lstStyle/>
          <a:p>
            <a:pPr algn="ctr">
              <a:spcBef>
                <a:spcPct val="0"/>
              </a:spcBef>
            </a:pPr>
            <a:r>
              <a:rPr altLang="en-US" b="1" cap="all" lang="zh-CN" smtClean="0" sz="1600">
                <a:latin charset="-122" pitchFamily="34" typeface="微软雅黑"/>
                <a:ea charset="-122" pitchFamily="34" typeface="微软雅黑"/>
                <a:cs typeface="+mj-cs"/>
              </a:rPr>
              <a:t>姓名</a:t>
            </a:r>
          </a:p>
        </p:txBody>
      </p:sp>
      <p:sp>
        <p:nvSpPr>
          <p:cNvPr id="33" name="矩形 32"/>
          <p:cNvSpPr>
            <a:spLocks noChangeArrowheads="1"/>
          </p:cNvSpPr>
          <p:nvPr/>
        </p:nvSpPr>
        <p:spPr bwMode="auto">
          <a:xfrm>
            <a:off x="3048391" y="2836176"/>
            <a:ext cx="1025922" cy="307777"/>
          </a:xfrm>
          <a:prstGeom prst="rect">
            <a:avLst/>
          </a:prstGeom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bIns="0" lIns="0" rIns="0" tIns="0"/>
          <a:lstStyle/>
          <a:p>
            <a:pPr algn="ctr">
              <a:spcBef>
                <a:spcPct val="0"/>
              </a:spcBef>
            </a:pPr>
            <a:r>
              <a:rPr altLang="en-US" b="1" cap="all" lang="zh-CN" smtClean="0" sz="1600">
                <a:latin charset="-122" pitchFamily="34" typeface="微软雅黑"/>
                <a:ea charset="-122" pitchFamily="34" typeface="微软雅黑"/>
                <a:cs typeface="+mj-cs"/>
              </a:rPr>
              <a:t>姓名</a:t>
            </a:r>
          </a:p>
        </p:txBody>
      </p:sp>
      <p:sp>
        <p:nvSpPr>
          <p:cNvPr id="34" name="矩形 33"/>
          <p:cNvSpPr>
            <a:spLocks noChangeArrowheads="1"/>
          </p:cNvSpPr>
          <p:nvPr/>
        </p:nvSpPr>
        <p:spPr bwMode="auto">
          <a:xfrm>
            <a:off x="5065883" y="2836176"/>
            <a:ext cx="1025922" cy="307777"/>
          </a:xfrm>
          <a:prstGeom prst="rect">
            <a:avLst/>
          </a:prstGeom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bIns="0" lIns="0" rIns="0" tIns="0"/>
          <a:lstStyle/>
          <a:p>
            <a:pPr algn="ctr">
              <a:spcBef>
                <a:spcPct val="0"/>
              </a:spcBef>
            </a:pPr>
            <a:r>
              <a:rPr altLang="en-US" b="1" cap="all" lang="zh-CN" smtClean="0" sz="1600">
                <a:latin charset="-122" pitchFamily="34" typeface="微软雅黑"/>
                <a:ea charset="-122" pitchFamily="34" typeface="微软雅黑"/>
                <a:cs typeface="+mj-cs"/>
              </a:rPr>
              <a:t>姓名</a:t>
            </a:r>
          </a:p>
        </p:txBody>
      </p:sp>
      <p:sp>
        <p:nvSpPr>
          <p:cNvPr id="35" name="矩形 34"/>
          <p:cNvSpPr>
            <a:spLocks noChangeArrowheads="1"/>
          </p:cNvSpPr>
          <p:nvPr/>
        </p:nvSpPr>
        <p:spPr bwMode="auto">
          <a:xfrm>
            <a:off x="7083375" y="2836176"/>
            <a:ext cx="1025922" cy="307777"/>
          </a:xfrm>
          <a:prstGeom prst="rect">
            <a:avLst/>
          </a:prstGeom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bIns="0" lIns="0" rIns="0" tIns="0"/>
          <a:lstStyle/>
          <a:p>
            <a:pPr algn="ctr">
              <a:spcBef>
                <a:spcPct val="0"/>
              </a:spcBef>
            </a:pPr>
            <a:r>
              <a:rPr altLang="en-US" b="1" cap="all" lang="zh-CN" smtClean="0" sz="1600">
                <a:latin charset="-122" pitchFamily="34" typeface="微软雅黑"/>
                <a:ea charset="-122" pitchFamily="34" typeface="微软雅黑"/>
                <a:cs typeface="+mj-cs"/>
              </a:rPr>
              <a:t>姓名</a:t>
            </a:r>
          </a:p>
        </p:txBody>
      </p:sp>
      <p:sp>
        <p:nvSpPr>
          <p:cNvPr id="37" name="KSO_Shape"/>
          <p:cNvSpPr/>
          <p:nvPr/>
        </p:nvSpPr>
        <p:spPr bwMode="auto">
          <a:xfrm>
            <a:off x="264319" y="199473"/>
            <a:ext cx="279778" cy="192112"/>
          </a:xfrm>
          <a:custGeom>
            <a:gdLst>
              <a:gd fmla="*/ 2147483646 w 112" name="T0"/>
              <a:gd fmla="*/ 2147483646 h 77" name="T1"/>
              <a:gd fmla="*/ 2147483646 w 112" name="T2"/>
              <a:gd fmla="*/ 2147483646 h 77" name="T3"/>
              <a:gd fmla="*/ 2147483646 w 112" name="T4"/>
              <a:gd fmla="*/ 2147483646 h 77" name="T5"/>
              <a:gd fmla="*/ 2147483646 w 112" name="T6"/>
              <a:gd fmla="*/ 2147483646 h 77" name="T7"/>
              <a:gd fmla="*/ 2147483646 w 112" name="T8"/>
              <a:gd fmla="*/ 2147483646 h 77" name="T9"/>
              <a:gd fmla="*/ 0 w 112" name="T10"/>
              <a:gd fmla="*/ 2147483646 h 77" name="T11"/>
              <a:gd fmla="*/ 2147483646 w 112" name="T12"/>
              <a:gd fmla="*/ 2147483646 h 77" name="T13"/>
              <a:gd fmla="*/ 2147483646 w 112" name="T14"/>
              <a:gd fmla="*/ 2147483646 h 77" name="T15"/>
              <a:gd fmla="*/ 2147483646 w 112" name="T16"/>
              <a:gd fmla="*/ 2147483646 h 77" name="T17"/>
              <a:gd fmla="*/ 2147483646 w 112" name="T18"/>
              <a:gd fmla="*/ 2147483646 h 77" name="T19"/>
              <a:gd fmla="*/ 2147483646 w 112" name="T20"/>
              <a:gd fmla="*/ 2147483646 h 77" name="T21"/>
              <a:gd fmla="*/ 2147483646 w 112" name="T22"/>
              <a:gd fmla="*/ 2147483646 h 77" name="T23"/>
              <a:gd fmla="*/ 2147483646 w 112" name="T24"/>
              <a:gd fmla="*/ 2147483646 h 77" name="T25"/>
              <a:gd fmla="*/ 2147483646 w 112" name="T26"/>
              <a:gd fmla="*/ 2147483646 h 77" name="T27"/>
              <a:gd fmla="*/ 2147483646 w 112" name="T28"/>
              <a:gd fmla="*/ 2147483646 h 77" name="T29"/>
              <a:gd fmla="*/ 2147483646 w 112" name="T30"/>
              <a:gd fmla="*/ 2147483646 h 77" name="T31"/>
              <a:gd fmla="*/ 2147483646 w 112" name="T32"/>
              <a:gd fmla="*/ 2147483646 h 77" name="T33"/>
              <a:gd fmla="*/ 2147483646 w 112" name="T34"/>
              <a:gd fmla="*/ 2147483646 h 77" name="T35"/>
              <a:gd fmla="*/ 2147483646 w 112" name="T36"/>
              <a:gd fmla="*/ 2147483646 h 77" name="T37"/>
              <a:gd fmla="*/ 2147483646 w 112" name="T38"/>
              <a:gd fmla="*/ 2147483646 h 77" name="T39"/>
              <a:gd fmla="*/ 2147483646 w 112" name="T40"/>
              <a:gd fmla="*/ 2147483646 h 77" name="T41"/>
              <a:gd fmla="*/ 2147483646 w 112" name="T42"/>
              <a:gd fmla="*/ 2147483646 h 77" name="T43"/>
              <a:gd fmla="*/ 2147483646 w 112" name="T44"/>
              <a:gd fmla="*/ 2147483646 h 77" name="T45"/>
              <a:gd fmla="*/ 2147483646 w 112" name="T46"/>
              <a:gd fmla="*/ 2147483646 h 77" name="T47"/>
              <a:gd fmla="*/ 2147483646 w 112" name="T48"/>
              <a:gd fmla="*/ 2147483646 h 77" name="T49"/>
              <a:gd fmla="*/ 2147483646 w 112" name="T50"/>
              <a:gd fmla="*/ 2147483646 h 77" name="T51"/>
              <a:gd fmla="*/ 2147483646 w 112" name="T52"/>
              <a:gd fmla="*/ 2147483646 h 77" name="T53"/>
              <a:gd fmla="*/ 2147483646 w 112" name="T54"/>
              <a:gd fmla="*/ 2147483646 h 77" name="T55"/>
              <a:gd fmla="*/ 2147483646 w 112" name="T56"/>
              <a:gd fmla="*/ 2147483646 h 77" name="T57"/>
              <a:gd fmla="*/ 2147483646 w 112" name="T58"/>
              <a:gd fmla="*/ 2147483646 h 77" name="T59"/>
              <a:gd fmla="*/ 2147483646 w 112" name="T60"/>
              <a:gd fmla="*/ 2147483646 h 77" name="T61"/>
              <a:gd fmla="*/ 2147483646 w 112" name="T62"/>
              <a:gd fmla="*/ 2147483646 h 77" name="T63"/>
              <a:gd fmla="*/ 2147483646 w 112" name="T64"/>
              <a:gd fmla="*/ 2147483646 h 77" name="T65"/>
              <a:gd fmla="*/ 2147483646 w 112" name="T66"/>
              <a:gd fmla="*/ 2147483646 h 77" name="T67"/>
              <a:gd fmla="*/ 2147483646 w 112" name="T68"/>
              <a:gd fmla="*/ 2147483646 h 77" name="T69"/>
              <a:gd fmla="*/ 2147483646 w 112" name="T70"/>
              <a:gd fmla="*/ 2147483646 h 77" name="T71"/>
              <a:gd fmla="*/ 2147483646 w 112" name="T72"/>
              <a:gd fmla="*/ 2147483646 h 77" name="T73"/>
              <a:gd fmla="*/ 2147483646 w 112" name="T74"/>
              <a:gd fmla="*/ 2147483646 h 77" name="T75"/>
              <a:gd fmla="*/ 2147483646 w 112" name="T76"/>
              <a:gd fmla="*/ 2147483646 h 77" name="T77"/>
              <a:gd fmla="*/ 2147483646 w 112" name="T78"/>
              <a:gd fmla="*/ 2147483646 h 77" name="T79"/>
              <a:gd fmla="*/ 2147483646 w 112" name="T80"/>
              <a:gd fmla="*/ 2147483646 h 77" name="T81"/>
              <a:gd fmla="*/ 2147483646 w 112" name="T82"/>
              <a:gd fmla="*/ 2147483646 h 77" name="T83"/>
              <a:gd fmla="*/ 2147483646 w 112" name="T84"/>
              <a:gd fmla="*/ 2147483646 h 77" name="T85"/>
              <a:gd fmla="*/ 2147483646 w 112" name="T86"/>
              <a:gd fmla="*/ 2147483646 h 77" name="T87"/>
              <a:gd fmla="*/ 0 60000 65536" name="T88"/>
              <a:gd fmla="*/ 0 60000 65536" name="T89"/>
              <a:gd fmla="*/ 0 60000 65536" name="T90"/>
              <a:gd fmla="*/ 0 60000 65536" name="T91"/>
              <a:gd fmla="*/ 0 60000 65536" name="T92"/>
              <a:gd fmla="*/ 0 60000 65536" name="T93"/>
              <a:gd fmla="*/ 0 60000 65536" name="T94"/>
              <a:gd fmla="*/ 0 60000 65536" name="T95"/>
              <a:gd fmla="*/ 0 60000 65536" name="T96"/>
              <a:gd fmla="*/ 0 60000 65536" name="T97"/>
              <a:gd fmla="*/ 0 60000 65536" name="T98"/>
              <a:gd fmla="*/ 0 60000 65536" name="T99"/>
              <a:gd fmla="*/ 0 60000 65536" name="T100"/>
              <a:gd fmla="*/ 0 60000 65536" name="T101"/>
              <a:gd fmla="*/ 0 60000 65536" name="T102"/>
              <a:gd fmla="*/ 0 60000 65536" name="T103"/>
              <a:gd fmla="*/ 0 60000 65536" name="T104"/>
              <a:gd fmla="*/ 0 60000 65536" name="T105"/>
              <a:gd fmla="*/ 0 60000 65536" name="T106"/>
              <a:gd fmla="*/ 0 60000 65536" name="T107"/>
              <a:gd fmla="*/ 0 60000 65536" name="T108"/>
              <a:gd fmla="*/ 0 60000 65536" name="T109"/>
              <a:gd fmla="*/ 0 60000 65536" name="T110"/>
              <a:gd fmla="*/ 0 60000 65536" name="T111"/>
              <a:gd fmla="*/ 0 60000 65536" name="T112"/>
              <a:gd fmla="*/ 0 60000 65536" name="T113"/>
              <a:gd fmla="*/ 0 60000 65536" name="T114"/>
              <a:gd fmla="*/ 0 60000 65536" name="T115"/>
              <a:gd fmla="*/ 0 60000 65536" name="T116"/>
              <a:gd fmla="*/ 0 60000 65536" name="T117"/>
              <a:gd fmla="*/ 0 60000 65536" name="T118"/>
              <a:gd fmla="*/ 0 60000 65536" name="T119"/>
              <a:gd fmla="*/ 0 60000 65536" name="T120"/>
              <a:gd fmla="*/ 0 60000 65536" name="T121"/>
              <a:gd fmla="*/ 0 60000 65536" name="T122"/>
              <a:gd fmla="*/ 0 60000 6553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</a:gdLst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b="b" l="0" r="r" t="0"/>
            <a:pathLst>
              <a:path h="77" w="112">
                <a:moveTo>
                  <a:pt x="56" y="0"/>
                </a:moveTo>
                <a:cubicBezTo>
                  <a:pt x="62" y="0"/>
                  <a:pt x="66" y="4"/>
                  <a:pt x="66" y="10"/>
                </a:cubicBezTo>
                <a:cubicBezTo>
                  <a:pt x="66" y="15"/>
                  <a:pt x="62" y="20"/>
                  <a:pt x="56" y="20"/>
                </a:cubicBezTo>
                <a:cubicBezTo>
                  <a:pt x="51" y="20"/>
                  <a:pt x="46" y="15"/>
                  <a:pt x="46" y="10"/>
                </a:cubicBezTo>
                <a:cubicBezTo>
                  <a:pt x="46" y="4"/>
                  <a:pt x="51" y="0"/>
                  <a:pt x="56" y="0"/>
                </a:cubicBezTo>
                <a:close/>
                <a:moveTo>
                  <a:pt x="15" y="49"/>
                </a:moveTo>
                <a:cubicBezTo>
                  <a:pt x="15" y="66"/>
                  <a:pt x="15" y="66"/>
                  <a:pt x="15" y="66"/>
                </a:cubicBezTo>
                <a:cubicBezTo>
                  <a:pt x="10" y="66"/>
                  <a:pt x="10" y="66"/>
                  <a:pt x="10" y="66"/>
                </a:cubicBezTo>
                <a:cubicBezTo>
                  <a:pt x="10" y="52"/>
                  <a:pt x="10" y="52"/>
                  <a:pt x="10" y="52"/>
                </a:cubicBezTo>
                <a:cubicBezTo>
                  <a:pt x="9" y="52"/>
                  <a:pt x="9" y="52"/>
                  <a:pt x="9" y="52"/>
                </a:cubicBezTo>
                <a:cubicBezTo>
                  <a:pt x="9" y="66"/>
                  <a:pt x="9" y="66"/>
                  <a:pt x="9" y="66"/>
                </a:cubicBezTo>
                <a:cubicBezTo>
                  <a:pt x="4" y="66"/>
                  <a:pt x="4" y="66"/>
                  <a:pt x="4" y="66"/>
                </a:cubicBezTo>
                <a:cubicBezTo>
                  <a:pt x="4" y="49"/>
                  <a:pt x="4" y="49"/>
                  <a:pt x="4" y="49"/>
                </a:cubicBezTo>
                <a:cubicBezTo>
                  <a:pt x="4" y="46"/>
                  <a:pt x="4" y="46"/>
                  <a:pt x="4" y="46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46"/>
                  <a:pt x="4" y="46"/>
                  <a:pt x="4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33"/>
                  <a:pt x="0" y="33"/>
                  <a:pt x="0" y="33"/>
                </a:cubicBezTo>
                <a:cubicBezTo>
                  <a:pt x="0" y="31"/>
                  <a:pt x="1" y="29"/>
                  <a:pt x="4" y="29"/>
                </a:cubicBezTo>
                <a:cubicBezTo>
                  <a:pt x="13" y="29"/>
                  <a:pt x="13" y="29"/>
                  <a:pt x="13" y="29"/>
                </a:cubicBezTo>
                <a:cubicBezTo>
                  <a:pt x="13" y="30"/>
                  <a:pt x="13" y="30"/>
                  <a:pt x="13" y="31"/>
                </a:cubicBezTo>
                <a:cubicBezTo>
                  <a:pt x="13" y="49"/>
                  <a:pt x="13" y="49"/>
                  <a:pt x="13" y="49"/>
                </a:cubicBezTo>
                <a:cubicBezTo>
                  <a:pt x="15" y="49"/>
                  <a:pt x="15" y="49"/>
                  <a:pt x="15" y="49"/>
                </a:cubicBezTo>
                <a:close/>
                <a:moveTo>
                  <a:pt x="10" y="15"/>
                </a:moveTo>
                <a:cubicBezTo>
                  <a:pt x="13" y="15"/>
                  <a:pt x="16" y="18"/>
                  <a:pt x="16" y="22"/>
                </a:cubicBezTo>
                <a:cubicBezTo>
                  <a:pt x="16" y="23"/>
                  <a:pt x="16" y="24"/>
                  <a:pt x="15" y="25"/>
                </a:cubicBezTo>
                <a:cubicBezTo>
                  <a:pt x="15" y="26"/>
                  <a:pt x="15" y="26"/>
                  <a:pt x="14" y="26"/>
                </a:cubicBezTo>
                <a:cubicBezTo>
                  <a:pt x="13" y="27"/>
                  <a:pt x="12" y="28"/>
                  <a:pt x="10" y="28"/>
                </a:cubicBezTo>
                <a:cubicBezTo>
                  <a:pt x="6" y="28"/>
                  <a:pt x="3" y="25"/>
                  <a:pt x="3" y="22"/>
                </a:cubicBezTo>
                <a:cubicBezTo>
                  <a:pt x="3" y="18"/>
                  <a:pt x="6" y="15"/>
                  <a:pt x="10" y="15"/>
                </a:cubicBezTo>
                <a:close/>
                <a:moveTo>
                  <a:pt x="96" y="49"/>
                </a:moveTo>
                <a:cubicBezTo>
                  <a:pt x="96" y="66"/>
                  <a:pt x="96" y="66"/>
                  <a:pt x="96" y="66"/>
                </a:cubicBezTo>
                <a:cubicBezTo>
                  <a:pt x="101" y="66"/>
                  <a:pt x="101" y="66"/>
                  <a:pt x="101" y="66"/>
                </a:cubicBezTo>
                <a:cubicBezTo>
                  <a:pt x="101" y="52"/>
                  <a:pt x="101" y="52"/>
                  <a:pt x="101" y="52"/>
                </a:cubicBezTo>
                <a:cubicBezTo>
                  <a:pt x="102" y="52"/>
                  <a:pt x="102" y="52"/>
                  <a:pt x="102" y="52"/>
                </a:cubicBezTo>
                <a:cubicBezTo>
                  <a:pt x="102" y="66"/>
                  <a:pt x="102" y="66"/>
                  <a:pt x="102" y="66"/>
                </a:cubicBezTo>
                <a:cubicBezTo>
                  <a:pt x="107" y="66"/>
                  <a:pt x="107" y="66"/>
                  <a:pt x="107" y="66"/>
                </a:cubicBezTo>
                <a:cubicBezTo>
                  <a:pt x="107" y="49"/>
                  <a:pt x="107" y="49"/>
                  <a:pt x="107" y="49"/>
                </a:cubicBezTo>
                <a:cubicBezTo>
                  <a:pt x="107" y="46"/>
                  <a:pt x="107" y="46"/>
                  <a:pt x="107" y="46"/>
                </a:cubicBezTo>
                <a:cubicBezTo>
                  <a:pt x="107" y="37"/>
                  <a:pt x="107" y="37"/>
                  <a:pt x="107" y="37"/>
                </a:cubicBezTo>
                <a:cubicBezTo>
                  <a:pt x="107" y="37"/>
                  <a:pt x="107" y="37"/>
                  <a:pt x="107" y="37"/>
                </a:cubicBezTo>
                <a:cubicBezTo>
                  <a:pt x="107" y="46"/>
                  <a:pt x="107" y="46"/>
                  <a:pt x="107" y="46"/>
                </a:cubicBezTo>
                <a:cubicBezTo>
                  <a:pt x="112" y="46"/>
                  <a:pt x="112" y="46"/>
                  <a:pt x="112" y="46"/>
                </a:cubicBezTo>
                <a:cubicBezTo>
                  <a:pt x="112" y="33"/>
                  <a:pt x="112" y="33"/>
                  <a:pt x="112" y="33"/>
                </a:cubicBezTo>
                <a:cubicBezTo>
                  <a:pt x="112" y="31"/>
                  <a:pt x="110" y="29"/>
                  <a:pt x="107" y="29"/>
                </a:cubicBezTo>
                <a:cubicBezTo>
                  <a:pt x="98" y="29"/>
                  <a:pt x="98" y="29"/>
                  <a:pt x="98" y="29"/>
                </a:cubicBezTo>
                <a:cubicBezTo>
                  <a:pt x="98" y="30"/>
                  <a:pt x="98" y="30"/>
                  <a:pt x="98" y="31"/>
                </a:cubicBezTo>
                <a:cubicBezTo>
                  <a:pt x="98" y="49"/>
                  <a:pt x="98" y="49"/>
                  <a:pt x="98" y="49"/>
                </a:cubicBezTo>
                <a:cubicBezTo>
                  <a:pt x="96" y="49"/>
                  <a:pt x="96" y="49"/>
                  <a:pt x="96" y="49"/>
                </a:cubicBezTo>
                <a:close/>
                <a:moveTo>
                  <a:pt x="101" y="15"/>
                </a:moveTo>
                <a:cubicBezTo>
                  <a:pt x="98" y="15"/>
                  <a:pt x="95" y="18"/>
                  <a:pt x="95" y="22"/>
                </a:cubicBezTo>
                <a:cubicBezTo>
                  <a:pt x="95" y="23"/>
                  <a:pt x="95" y="24"/>
                  <a:pt x="96" y="25"/>
                </a:cubicBezTo>
                <a:cubicBezTo>
                  <a:pt x="96" y="26"/>
                  <a:pt x="97" y="26"/>
                  <a:pt x="97" y="26"/>
                </a:cubicBezTo>
                <a:cubicBezTo>
                  <a:pt x="98" y="27"/>
                  <a:pt x="100" y="28"/>
                  <a:pt x="101" y="28"/>
                </a:cubicBezTo>
                <a:cubicBezTo>
                  <a:pt x="105" y="28"/>
                  <a:pt x="108" y="25"/>
                  <a:pt x="108" y="22"/>
                </a:cubicBezTo>
                <a:cubicBezTo>
                  <a:pt x="108" y="18"/>
                  <a:pt x="105" y="15"/>
                  <a:pt x="101" y="15"/>
                </a:cubicBezTo>
                <a:close/>
                <a:moveTo>
                  <a:pt x="75" y="51"/>
                </a:moveTo>
                <a:cubicBezTo>
                  <a:pt x="75" y="72"/>
                  <a:pt x="75" y="72"/>
                  <a:pt x="75" y="72"/>
                </a:cubicBezTo>
                <a:cubicBezTo>
                  <a:pt x="80" y="72"/>
                  <a:pt x="80" y="72"/>
                  <a:pt x="80" y="72"/>
                </a:cubicBezTo>
                <a:cubicBezTo>
                  <a:pt x="80" y="54"/>
                  <a:pt x="80" y="54"/>
                  <a:pt x="80" y="54"/>
                </a:cubicBezTo>
                <a:cubicBezTo>
                  <a:pt x="82" y="54"/>
                  <a:pt x="82" y="54"/>
                  <a:pt x="82" y="54"/>
                </a:cubicBezTo>
                <a:cubicBezTo>
                  <a:pt x="82" y="72"/>
                  <a:pt x="82" y="72"/>
                  <a:pt x="82" y="72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51"/>
                  <a:pt x="87" y="51"/>
                  <a:pt x="87" y="51"/>
                </a:cubicBezTo>
                <a:cubicBezTo>
                  <a:pt x="87" y="47"/>
                  <a:pt x="87" y="47"/>
                  <a:pt x="87" y="47"/>
                </a:cubicBezTo>
                <a:cubicBezTo>
                  <a:pt x="87" y="36"/>
                  <a:pt x="87" y="36"/>
                  <a:pt x="87" y="36"/>
                </a:cubicBezTo>
                <a:cubicBezTo>
                  <a:pt x="88" y="36"/>
                  <a:pt x="88" y="36"/>
                  <a:pt x="88" y="36"/>
                </a:cubicBezTo>
                <a:cubicBezTo>
                  <a:pt x="88" y="47"/>
                  <a:pt x="88" y="47"/>
                  <a:pt x="88" y="47"/>
                </a:cubicBezTo>
                <a:cubicBezTo>
                  <a:pt x="94" y="47"/>
                  <a:pt x="94" y="47"/>
                  <a:pt x="94" y="47"/>
                </a:cubicBezTo>
                <a:cubicBezTo>
                  <a:pt x="94" y="31"/>
                  <a:pt x="94" y="31"/>
                  <a:pt x="94" y="31"/>
                </a:cubicBezTo>
                <a:cubicBezTo>
                  <a:pt x="94" y="28"/>
                  <a:pt x="91" y="26"/>
                  <a:pt x="88" y="26"/>
                </a:cubicBezTo>
                <a:cubicBezTo>
                  <a:pt x="77" y="26"/>
                  <a:pt x="77" y="26"/>
                  <a:pt x="77" y="26"/>
                </a:cubicBezTo>
                <a:cubicBezTo>
                  <a:pt x="77" y="27"/>
                  <a:pt x="77" y="28"/>
                  <a:pt x="77" y="28"/>
                </a:cubicBezTo>
                <a:cubicBezTo>
                  <a:pt x="77" y="51"/>
                  <a:pt x="77" y="51"/>
                  <a:pt x="77" y="51"/>
                </a:cubicBezTo>
                <a:cubicBezTo>
                  <a:pt x="75" y="51"/>
                  <a:pt x="75" y="51"/>
                  <a:pt x="75" y="51"/>
                </a:cubicBezTo>
                <a:close/>
                <a:moveTo>
                  <a:pt x="65" y="47"/>
                </a:moveTo>
                <a:cubicBezTo>
                  <a:pt x="65" y="32"/>
                  <a:pt x="65" y="32"/>
                  <a:pt x="65" y="32"/>
                </a:cubicBezTo>
                <a:cubicBezTo>
                  <a:pt x="64" y="32"/>
                  <a:pt x="64" y="32"/>
                  <a:pt x="64" y="32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50"/>
                  <a:pt x="64" y="50"/>
                  <a:pt x="64" y="50"/>
                </a:cubicBezTo>
                <a:cubicBezTo>
                  <a:pt x="64" y="77"/>
                  <a:pt x="64" y="77"/>
                  <a:pt x="64" y="77"/>
                </a:cubicBezTo>
                <a:cubicBezTo>
                  <a:pt x="57" y="77"/>
                  <a:pt x="57" y="77"/>
                  <a:pt x="57" y="77"/>
                </a:cubicBezTo>
                <a:cubicBezTo>
                  <a:pt x="57" y="55"/>
                  <a:pt x="57" y="55"/>
                  <a:pt x="57" y="55"/>
                </a:cubicBezTo>
                <a:cubicBezTo>
                  <a:pt x="55" y="55"/>
                  <a:pt x="55" y="55"/>
                  <a:pt x="55" y="55"/>
                </a:cubicBezTo>
                <a:cubicBezTo>
                  <a:pt x="55" y="77"/>
                  <a:pt x="55" y="77"/>
                  <a:pt x="55" y="77"/>
                </a:cubicBezTo>
                <a:cubicBezTo>
                  <a:pt x="48" y="77"/>
                  <a:pt x="48" y="77"/>
                  <a:pt x="48" y="77"/>
                </a:cubicBezTo>
                <a:cubicBezTo>
                  <a:pt x="48" y="50"/>
                  <a:pt x="48" y="50"/>
                  <a:pt x="48" y="50"/>
                </a:cubicBezTo>
                <a:cubicBezTo>
                  <a:pt x="48" y="47"/>
                  <a:pt x="48" y="47"/>
                  <a:pt x="48" y="47"/>
                </a:cubicBezTo>
                <a:cubicBezTo>
                  <a:pt x="48" y="32"/>
                  <a:pt x="48" y="32"/>
                  <a:pt x="48" y="32"/>
                </a:cubicBezTo>
                <a:cubicBezTo>
                  <a:pt x="47" y="32"/>
                  <a:pt x="47" y="32"/>
                  <a:pt x="47" y="32"/>
                </a:cubicBezTo>
                <a:cubicBezTo>
                  <a:pt x="47" y="47"/>
                  <a:pt x="47" y="47"/>
                  <a:pt x="47" y="47"/>
                </a:cubicBezTo>
                <a:cubicBezTo>
                  <a:pt x="41" y="47"/>
                  <a:pt x="41" y="47"/>
                  <a:pt x="41" y="47"/>
                </a:cubicBezTo>
                <a:cubicBezTo>
                  <a:pt x="41" y="27"/>
                  <a:pt x="41" y="27"/>
                  <a:pt x="41" y="27"/>
                </a:cubicBezTo>
                <a:cubicBezTo>
                  <a:pt x="41" y="24"/>
                  <a:pt x="44" y="21"/>
                  <a:pt x="47" y="21"/>
                </a:cubicBezTo>
                <a:cubicBezTo>
                  <a:pt x="66" y="21"/>
                  <a:pt x="46" y="21"/>
                  <a:pt x="65" y="21"/>
                </a:cubicBezTo>
                <a:cubicBezTo>
                  <a:pt x="69" y="21"/>
                  <a:pt x="71" y="24"/>
                  <a:pt x="71" y="27"/>
                </a:cubicBezTo>
                <a:cubicBezTo>
                  <a:pt x="71" y="47"/>
                  <a:pt x="71" y="47"/>
                  <a:pt x="71" y="47"/>
                </a:cubicBezTo>
                <a:cubicBezTo>
                  <a:pt x="70" y="47"/>
                  <a:pt x="68" y="47"/>
                  <a:pt x="65" y="47"/>
                </a:cubicBezTo>
                <a:close/>
                <a:moveTo>
                  <a:pt x="37" y="51"/>
                </a:moveTo>
                <a:cubicBezTo>
                  <a:pt x="37" y="72"/>
                  <a:pt x="37" y="72"/>
                  <a:pt x="37" y="72"/>
                </a:cubicBezTo>
                <a:cubicBezTo>
                  <a:pt x="31" y="72"/>
                  <a:pt x="31" y="72"/>
                  <a:pt x="31" y="72"/>
                </a:cubicBezTo>
                <a:cubicBezTo>
                  <a:pt x="31" y="54"/>
                  <a:pt x="31" y="54"/>
                  <a:pt x="31" y="54"/>
                </a:cubicBezTo>
                <a:cubicBezTo>
                  <a:pt x="30" y="54"/>
                  <a:pt x="30" y="54"/>
                  <a:pt x="30" y="54"/>
                </a:cubicBezTo>
                <a:cubicBezTo>
                  <a:pt x="30" y="72"/>
                  <a:pt x="30" y="72"/>
                  <a:pt x="30" y="72"/>
                </a:cubicBezTo>
                <a:cubicBezTo>
                  <a:pt x="24" y="72"/>
                  <a:pt x="24" y="72"/>
                  <a:pt x="24" y="72"/>
                </a:cubicBezTo>
                <a:cubicBezTo>
                  <a:pt x="24" y="51"/>
                  <a:pt x="24" y="51"/>
                  <a:pt x="24" y="51"/>
                </a:cubicBezTo>
                <a:cubicBezTo>
                  <a:pt x="24" y="47"/>
                  <a:pt x="24" y="47"/>
                  <a:pt x="24" y="47"/>
                </a:cubicBezTo>
                <a:cubicBezTo>
                  <a:pt x="24" y="36"/>
                  <a:pt x="24" y="36"/>
                  <a:pt x="24" y="36"/>
                </a:cubicBezTo>
                <a:cubicBezTo>
                  <a:pt x="23" y="36"/>
                  <a:pt x="23" y="36"/>
                  <a:pt x="23" y="36"/>
                </a:cubicBezTo>
                <a:cubicBezTo>
                  <a:pt x="23" y="47"/>
                  <a:pt x="23" y="47"/>
                  <a:pt x="23" y="47"/>
                </a:cubicBezTo>
                <a:cubicBezTo>
                  <a:pt x="18" y="47"/>
                  <a:pt x="18" y="47"/>
                  <a:pt x="18" y="47"/>
                </a:cubicBezTo>
                <a:cubicBezTo>
                  <a:pt x="18" y="31"/>
                  <a:pt x="18" y="31"/>
                  <a:pt x="18" y="31"/>
                </a:cubicBezTo>
                <a:cubicBezTo>
                  <a:pt x="18" y="28"/>
                  <a:pt x="20" y="26"/>
                  <a:pt x="23" y="26"/>
                </a:cubicBezTo>
                <a:cubicBezTo>
                  <a:pt x="35" y="26"/>
                  <a:pt x="35" y="26"/>
                  <a:pt x="35" y="26"/>
                </a:cubicBezTo>
                <a:cubicBezTo>
                  <a:pt x="35" y="27"/>
                  <a:pt x="35" y="28"/>
                  <a:pt x="35" y="28"/>
                </a:cubicBezTo>
                <a:cubicBezTo>
                  <a:pt x="35" y="51"/>
                  <a:pt x="35" y="51"/>
                  <a:pt x="35" y="51"/>
                </a:cubicBezTo>
                <a:cubicBezTo>
                  <a:pt x="37" y="51"/>
                  <a:pt x="37" y="51"/>
                  <a:pt x="37" y="51"/>
                </a:cubicBezTo>
                <a:close/>
                <a:moveTo>
                  <a:pt x="31" y="9"/>
                </a:moveTo>
                <a:cubicBezTo>
                  <a:pt x="35" y="9"/>
                  <a:pt x="39" y="12"/>
                  <a:pt x="39" y="17"/>
                </a:cubicBezTo>
                <a:cubicBezTo>
                  <a:pt x="39" y="19"/>
                  <a:pt x="38" y="20"/>
                  <a:pt x="37" y="22"/>
                </a:cubicBezTo>
                <a:cubicBezTo>
                  <a:pt x="37" y="22"/>
                  <a:pt x="37" y="22"/>
                  <a:pt x="37" y="23"/>
                </a:cubicBezTo>
                <a:cubicBezTo>
                  <a:pt x="35" y="24"/>
                  <a:pt x="33" y="25"/>
                  <a:pt x="31" y="25"/>
                </a:cubicBezTo>
                <a:cubicBezTo>
                  <a:pt x="26" y="25"/>
                  <a:pt x="22" y="21"/>
                  <a:pt x="22" y="17"/>
                </a:cubicBezTo>
                <a:cubicBezTo>
                  <a:pt x="22" y="12"/>
                  <a:pt x="26" y="9"/>
                  <a:pt x="31" y="9"/>
                </a:cubicBezTo>
                <a:close/>
                <a:moveTo>
                  <a:pt x="81" y="9"/>
                </a:moveTo>
                <a:cubicBezTo>
                  <a:pt x="76" y="9"/>
                  <a:pt x="73" y="12"/>
                  <a:pt x="73" y="17"/>
                </a:cubicBezTo>
                <a:cubicBezTo>
                  <a:pt x="73" y="19"/>
                  <a:pt x="73" y="20"/>
                  <a:pt x="74" y="22"/>
                </a:cubicBezTo>
                <a:cubicBezTo>
                  <a:pt x="75" y="22"/>
                  <a:pt x="75" y="22"/>
                  <a:pt x="75" y="23"/>
                </a:cubicBezTo>
                <a:cubicBezTo>
                  <a:pt x="77" y="24"/>
                  <a:pt x="79" y="25"/>
                  <a:pt x="81" y="25"/>
                </a:cubicBezTo>
                <a:cubicBezTo>
                  <a:pt x="85" y="25"/>
                  <a:pt x="89" y="21"/>
                  <a:pt x="89" y="17"/>
                </a:cubicBezTo>
                <a:cubicBezTo>
                  <a:pt x="89" y="12"/>
                  <a:pt x="85" y="9"/>
                  <a:pt x="81" y="9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  <a:extLst/>
        </p:spPr>
        <p:txBody>
          <a:bodyPr anchor="ctr">
            <a:scene3d>
              <a:camera prst="orthographicFront"/>
              <a:lightRig dir="t" rig="threeP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altLang="en-US" lang="zh-CN">
              <a:solidFill>
                <a:srgbClr val="FFFFFF"/>
              </a:solidFill>
              <a:ea charset="-122" panose="02010600030101010101" pitchFamily="2" typeface="宋体"/>
            </a:endParaRPr>
          </a:p>
        </p:txBody>
      </p:sp>
    </p:spTree>
    <p:extLst>
      <p:ext uri="{BB962C8B-B14F-4D97-AF65-F5344CB8AC3E}">
        <p14:creationId val="1693927363"/>
      </p:ext>
    </p:extLst>
  </p:cSld>
  <p:clrMapOvr>
    <a:masterClrMapping/>
  </p:clrMapOvr>
  <mc:AlternateContent>
    <mc:Choice Requires="p14">
      <p:transition advClick="0" p14:dur="1500" spd="slow">
        <p:split orient="vert"/>
      </p:transition>
    </mc:Choice>
    <mc:Fallback>
      <p:transition advClick="0" spd="slow">
        <p:split orient="vert"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3" nodeType="withEffect" presetClass="entr" presetID="2" presetSubtype="2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5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6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7" nodeType="withEffect" presetClass="entr" presetID="2" presetSubtype="2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9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1" nodeType="withEffect" presetClass="entr" presetID="2" presetSubtype="2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3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4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5" nodeType="withEffect" presetClass="entr" presetID="2" presetSubtype="2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7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8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9" nodeType="withEffect" presetClass="entr" presetID="2" presetSubtype="2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1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2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3" nodeType="withEffect" presetClass="entr" presetID="2" presetSubtype="2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5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6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7" nodeType="afterGroup">
                            <p:stCondLst>
                              <p:cond delay="1400"/>
                            </p:stCondLst>
                            <p:childTnLst>
                              <p:par>
                                <p:cTn fill="hold" id="38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1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2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4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5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46" nodeType="withEffect" presetClass="entr" presetID="2" presetSubtype="4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8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9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0" nodeType="withEffect" presetClass="entr" presetID="2" presetSubtype="4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2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3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54" nodeType="withEffect" presetClass="entr" presetID="2" presetSubtype="4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6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7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8" nodeType="withEffect" presetClass="entr" presetID="2" presetSubtype="4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 id="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6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1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62" nodeType="withEffect" presetClass="entr" presetID="2" presetSubtype="4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dur="1" fill="hold" id="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64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5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6" nodeType="withEffect" presetClass="entr" presetID="2" presetSubtype="4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dur="1" fill="hold" id="6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68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9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0" nodeType="afterGroup">
                            <p:stCondLst>
                              <p:cond delay="2800"/>
                            </p:stCondLst>
                            <p:childTnLst>
                              <p:par>
                                <p:cTn fill="hold" grpId="0" id="71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" fill="hold" id="73"/>
                                        <p:tgtEl>
                                          <p:spTgt spid="3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" fill="hold" id="74"/>
                                        <p:tgtEl>
                                          <p:spTgt spid="3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5" nodeType="afterGroup">
                            <p:stCondLst>
                              <p:cond delay="2900"/>
                            </p:stCondLst>
                            <p:childTnLst>
                              <p:par>
                                <p:cTn fill="hold" grpId="0" id="76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" fill="hold" id="78"/>
                                        <p:tgtEl>
                                          <p:spTgt spid="3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" fill="hold" id="79"/>
                                        <p:tgtEl>
                                          <p:spTgt spid="3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0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81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" fill="hold" id="83"/>
                                        <p:tgtEl>
                                          <p:spTgt spid="3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" fill="hold" id="84"/>
                                        <p:tgtEl>
                                          <p:spTgt spid="3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5" nodeType="afterGroup">
                            <p:stCondLst>
                              <p:cond delay="3100"/>
                            </p:stCondLst>
                            <p:childTnLst>
                              <p:par>
                                <p:cTn fill="hold" grpId="0" id="86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" fill="hold" id="88"/>
                                        <p:tgtEl>
                                          <p:spTgt spid="3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" fill="hold" id="89"/>
                                        <p:tgtEl>
                                          <p:spTgt spid="3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9"/>
      <p:bldP grpId="0" spid="10"/>
      <p:bldP grpId="0" spid="44"/>
      <p:bldP grpId="0" spid="45"/>
      <p:bldP grpId="0" spid="51"/>
      <p:bldP grpId="0" spid="52"/>
      <p:bldP grpId="0" spid="58"/>
      <p:bldP grpId="0" spid="59"/>
      <p:bldP grpId="0" spid="63"/>
      <p:bldP grpId="0" spid="65"/>
      <p:bldP grpId="0" spid="66"/>
      <p:bldP grpId="0" spid="67"/>
      <p:bldP build="p" grpId="0" spid="32"/>
      <p:bldP build="p" grpId="0" spid="33"/>
      <p:bldP build="p" grpId="0" spid="34"/>
      <p:bldP build="p" grpId="0" spid="35"/>
    </p:bldLst>
  </p:timing>
</p:sld>
</file>

<file path=ppt/slides/slide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en-US" lang="zh-CN" smtClean="0"/>
              <a:t>组织架构</a:t>
            </a:r>
          </a:p>
        </p:txBody>
      </p:sp>
      <p:sp>
        <p:nvSpPr>
          <p:cNvPr id="360" name="Line 359"/>
          <p:cNvSpPr>
            <a:spLocks noChangeShapeType="1"/>
          </p:cNvSpPr>
          <p:nvPr/>
        </p:nvSpPr>
        <p:spPr bwMode="auto">
          <a:xfrm flipH="1">
            <a:off x="4376738" y="1122363"/>
            <a:ext cx="0" cy="227013"/>
          </a:xfrm>
          <a:prstGeom prst="line">
            <a:avLst/>
          </a:prstGeom>
          <a:noFill/>
          <a:ln cap="flat" w="5">
            <a:solidFill>
              <a:srgbClr val="24211D"/>
            </a:solidFill>
            <a:prstDash val="solid"/>
            <a:miter lim="800000"/>
          </a:ln>
          <a:extLst>
            <a:ext uri="{909E8E84-426E-40DD-AFC4-6F175D3DCCD1}">
              <a14:hiddenFill>
                <a:noFill/>
              </a14:hiddenFill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grpSp>
        <p:nvGrpSpPr>
          <p:cNvPr id="519" name="组合 518"/>
          <p:cNvGrpSpPr/>
          <p:nvPr/>
        </p:nvGrpSpPr>
        <p:grpSpPr>
          <a:xfrm>
            <a:off x="2579688" y="1557338"/>
            <a:ext cx="3843337" cy="227013"/>
            <a:chOff x="2579688" y="1557338"/>
            <a:chExt cx="3843337" cy="227013"/>
          </a:xfrm>
        </p:grpSpPr>
        <p:sp>
          <p:nvSpPr>
            <p:cNvPr id="361" name="Line 360"/>
            <p:cNvSpPr>
              <a:spLocks noChangeShapeType="1"/>
            </p:cNvSpPr>
            <p:nvPr/>
          </p:nvSpPr>
          <p:spPr bwMode="auto">
            <a:xfrm flipH="1">
              <a:off x="4376738" y="1557338"/>
              <a:ext cx="0" cy="227013"/>
            </a:xfrm>
            <a:prstGeom prst="line">
              <a:avLst/>
            </a:prstGeom>
            <a:noFill/>
            <a:ln cap="flat" w="5">
              <a:solidFill>
                <a:srgbClr val="24211D"/>
              </a:solidFill>
              <a:prstDash val="solid"/>
              <a:miter lim="800000"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62" name="Line 361"/>
            <p:cNvSpPr>
              <a:spLocks noChangeShapeType="1"/>
            </p:cNvSpPr>
            <p:nvPr/>
          </p:nvSpPr>
          <p:spPr bwMode="auto">
            <a:xfrm flipH="1">
              <a:off x="2579688" y="1671638"/>
              <a:ext cx="0" cy="112713"/>
            </a:xfrm>
            <a:prstGeom prst="line">
              <a:avLst/>
            </a:prstGeom>
            <a:noFill/>
            <a:ln cap="flat" w="5">
              <a:solidFill>
                <a:srgbClr val="24211D"/>
              </a:solidFill>
              <a:prstDash val="solid"/>
              <a:miter lim="800000"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63" name="Line 362"/>
            <p:cNvSpPr>
              <a:spLocks noChangeShapeType="1"/>
            </p:cNvSpPr>
            <p:nvPr/>
          </p:nvSpPr>
          <p:spPr bwMode="auto">
            <a:xfrm flipH="1">
              <a:off x="6423025" y="1671638"/>
              <a:ext cx="0" cy="112713"/>
            </a:xfrm>
            <a:prstGeom prst="line">
              <a:avLst/>
            </a:prstGeom>
            <a:noFill/>
            <a:ln cap="flat" w="5">
              <a:solidFill>
                <a:srgbClr val="24211D"/>
              </a:solidFill>
              <a:prstDash val="solid"/>
              <a:miter lim="800000"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64" name="Line 363"/>
            <p:cNvSpPr>
              <a:spLocks noChangeShapeType="1"/>
            </p:cNvSpPr>
            <p:nvPr/>
          </p:nvSpPr>
          <p:spPr bwMode="auto">
            <a:xfrm>
              <a:off x="2579688" y="1671638"/>
              <a:ext cx="3841750" cy="0"/>
            </a:xfrm>
            <a:prstGeom prst="line">
              <a:avLst/>
            </a:prstGeom>
            <a:noFill/>
            <a:ln cap="flat" w="5">
              <a:solidFill>
                <a:srgbClr val="24211D"/>
              </a:solidFill>
              <a:prstDash val="solid"/>
              <a:miter lim="800000"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grpSp>
        <p:nvGrpSpPr>
          <p:cNvPr id="521" name="组合 520"/>
          <p:cNvGrpSpPr/>
          <p:nvPr/>
        </p:nvGrpSpPr>
        <p:grpSpPr>
          <a:xfrm>
            <a:off x="1768475" y="1989139"/>
            <a:ext cx="1820863" cy="280987"/>
            <a:chOff x="1768475" y="1989139"/>
            <a:chExt cx="1820863" cy="280987"/>
          </a:xfrm>
        </p:grpSpPr>
        <p:sp>
          <p:nvSpPr>
            <p:cNvPr id="365" name="Line 364"/>
            <p:cNvSpPr>
              <a:spLocks noChangeShapeType="1"/>
            </p:cNvSpPr>
            <p:nvPr/>
          </p:nvSpPr>
          <p:spPr bwMode="auto">
            <a:xfrm flipH="1">
              <a:off x="2579688" y="1989139"/>
              <a:ext cx="0" cy="139699"/>
            </a:xfrm>
            <a:prstGeom prst="line">
              <a:avLst/>
            </a:prstGeom>
            <a:noFill/>
            <a:ln cap="flat" w="5">
              <a:solidFill>
                <a:srgbClr val="24211D"/>
              </a:solidFill>
              <a:prstDash val="solid"/>
              <a:miter lim="800000"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68" name="Line 367"/>
            <p:cNvSpPr>
              <a:spLocks noChangeShapeType="1"/>
            </p:cNvSpPr>
            <p:nvPr/>
          </p:nvSpPr>
          <p:spPr bwMode="auto">
            <a:xfrm>
              <a:off x="1768475" y="2128838"/>
              <a:ext cx="1816100" cy="0"/>
            </a:xfrm>
            <a:prstGeom prst="line">
              <a:avLst/>
            </a:prstGeom>
            <a:noFill/>
            <a:ln cap="flat" w="5">
              <a:solidFill>
                <a:srgbClr val="24211D"/>
              </a:solidFill>
              <a:prstDash val="solid"/>
              <a:miter lim="800000"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69" name="Line 368"/>
            <p:cNvSpPr>
              <a:spLocks noChangeShapeType="1"/>
            </p:cNvSpPr>
            <p:nvPr/>
          </p:nvSpPr>
          <p:spPr bwMode="auto">
            <a:xfrm flipH="1">
              <a:off x="1768475" y="2128838"/>
              <a:ext cx="0" cy="141288"/>
            </a:xfrm>
            <a:prstGeom prst="line">
              <a:avLst/>
            </a:prstGeom>
            <a:noFill/>
            <a:ln cap="flat" w="5">
              <a:solidFill>
                <a:srgbClr val="24211D"/>
              </a:solidFill>
              <a:prstDash val="solid"/>
              <a:miter lim="800000"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70" name="Line 369"/>
            <p:cNvSpPr>
              <a:spLocks noChangeShapeType="1"/>
            </p:cNvSpPr>
            <p:nvPr/>
          </p:nvSpPr>
          <p:spPr bwMode="auto">
            <a:xfrm flipH="1">
              <a:off x="2227263" y="2128838"/>
              <a:ext cx="0" cy="141288"/>
            </a:xfrm>
            <a:prstGeom prst="line">
              <a:avLst/>
            </a:prstGeom>
            <a:noFill/>
            <a:ln cap="flat" w="5">
              <a:solidFill>
                <a:srgbClr val="24211D"/>
              </a:solidFill>
              <a:prstDash val="solid"/>
              <a:miter lim="800000"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71" name="Line 370"/>
            <p:cNvSpPr>
              <a:spLocks noChangeShapeType="1"/>
            </p:cNvSpPr>
            <p:nvPr/>
          </p:nvSpPr>
          <p:spPr bwMode="auto">
            <a:xfrm flipH="1">
              <a:off x="2909888" y="2128838"/>
              <a:ext cx="0" cy="141288"/>
            </a:xfrm>
            <a:prstGeom prst="line">
              <a:avLst/>
            </a:prstGeom>
            <a:noFill/>
            <a:ln cap="flat" w="5">
              <a:solidFill>
                <a:srgbClr val="24211D"/>
              </a:solidFill>
              <a:prstDash val="solid"/>
              <a:miter lim="800000"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72" name="Line 371"/>
            <p:cNvSpPr>
              <a:spLocks noChangeShapeType="1"/>
            </p:cNvSpPr>
            <p:nvPr/>
          </p:nvSpPr>
          <p:spPr bwMode="auto">
            <a:xfrm flipH="1">
              <a:off x="3589338" y="2128838"/>
              <a:ext cx="0" cy="141288"/>
            </a:xfrm>
            <a:prstGeom prst="line">
              <a:avLst/>
            </a:prstGeom>
            <a:noFill/>
            <a:ln cap="flat" w="5">
              <a:solidFill>
                <a:srgbClr val="24211D"/>
              </a:solidFill>
              <a:prstDash val="solid"/>
              <a:miter lim="800000"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grpSp>
        <p:nvGrpSpPr>
          <p:cNvPr id="522" name="组合 521"/>
          <p:cNvGrpSpPr/>
          <p:nvPr/>
        </p:nvGrpSpPr>
        <p:grpSpPr>
          <a:xfrm>
            <a:off x="4287838" y="1989138"/>
            <a:ext cx="690563" cy="280988"/>
            <a:chOff x="4287838" y="1989138"/>
            <a:chExt cx="690563" cy="280988"/>
          </a:xfrm>
        </p:grpSpPr>
        <p:sp>
          <p:nvSpPr>
            <p:cNvPr id="367" name="Line 366"/>
            <p:cNvSpPr>
              <a:spLocks noChangeShapeType="1"/>
            </p:cNvSpPr>
            <p:nvPr/>
          </p:nvSpPr>
          <p:spPr bwMode="auto">
            <a:xfrm flipH="1">
              <a:off x="4376738" y="1989138"/>
              <a:ext cx="0" cy="139699"/>
            </a:xfrm>
            <a:prstGeom prst="line">
              <a:avLst/>
            </a:prstGeom>
            <a:noFill/>
            <a:ln cap="flat" w="5">
              <a:solidFill>
                <a:srgbClr val="24211D"/>
              </a:solidFill>
              <a:prstDash val="solid"/>
              <a:miter lim="800000"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73" name="Line 372"/>
            <p:cNvSpPr>
              <a:spLocks noChangeShapeType="1"/>
            </p:cNvSpPr>
            <p:nvPr/>
          </p:nvSpPr>
          <p:spPr bwMode="auto">
            <a:xfrm flipH="1">
              <a:off x="4287838" y="2128838"/>
              <a:ext cx="0" cy="141288"/>
            </a:xfrm>
            <a:prstGeom prst="line">
              <a:avLst/>
            </a:prstGeom>
            <a:noFill/>
            <a:ln cap="flat" w="5">
              <a:solidFill>
                <a:srgbClr val="24211D"/>
              </a:solidFill>
              <a:prstDash val="solid"/>
              <a:miter lim="800000"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74" name="Line 373"/>
            <p:cNvSpPr>
              <a:spLocks noChangeShapeType="1"/>
            </p:cNvSpPr>
            <p:nvPr/>
          </p:nvSpPr>
          <p:spPr bwMode="auto">
            <a:xfrm flipH="1">
              <a:off x="4978400" y="2128838"/>
              <a:ext cx="0" cy="141288"/>
            </a:xfrm>
            <a:prstGeom prst="line">
              <a:avLst/>
            </a:prstGeom>
            <a:noFill/>
            <a:ln cap="flat" w="5">
              <a:solidFill>
                <a:srgbClr val="24211D"/>
              </a:solidFill>
              <a:prstDash val="solid"/>
              <a:miter lim="800000"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79" name="Line 378"/>
            <p:cNvSpPr>
              <a:spLocks noChangeShapeType="1"/>
            </p:cNvSpPr>
            <p:nvPr/>
          </p:nvSpPr>
          <p:spPr bwMode="auto">
            <a:xfrm>
              <a:off x="4287838" y="2128838"/>
              <a:ext cx="690563" cy="0"/>
            </a:xfrm>
            <a:prstGeom prst="line">
              <a:avLst/>
            </a:prstGeom>
            <a:noFill/>
            <a:ln cap="flat" w="5">
              <a:solidFill>
                <a:srgbClr val="24211D"/>
              </a:solidFill>
              <a:prstDash val="solid"/>
              <a:miter lim="800000"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grpSp>
        <p:nvGrpSpPr>
          <p:cNvPr id="523" name="组合 522"/>
          <p:cNvGrpSpPr/>
          <p:nvPr/>
        </p:nvGrpSpPr>
        <p:grpSpPr>
          <a:xfrm>
            <a:off x="5556250" y="1989138"/>
            <a:ext cx="1952625" cy="280988"/>
            <a:chOff x="5556250" y="1989138"/>
            <a:chExt cx="1952625" cy="280988"/>
          </a:xfrm>
        </p:grpSpPr>
        <p:sp>
          <p:nvSpPr>
            <p:cNvPr id="366" name="Line 365"/>
            <p:cNvSpPr>
              <a:spLocks noChangeShapeType="1"/>
            </p:cNvSpPr>
            <p:nvPr/>
          </p:nvSpPr>
          <p:spPr bwMode="auto">
            <a:xfrm flipH="1">
              <a:off x="6423025" y="1989138"/>
              <a:ext cx="0" cy="139699"/>
            </a:xfrm>
            <a:prstGeom prst="line">
              <a:avLst/>
            </a:prstGeom>
            <a:noFill/>
            <a:ln cap="flat" w="5">
              <a:solidFill>
                <a:srgbClr val="24211D"/>
              </a:solidFill>
              <a:prstDash val="solid"/>
              <a:miter lim="800000"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75" name="Line 374"/>
            <p:cNvSpPr>
              <a:spLocks noChangeShapeType="1"/>
            </p:cNvSpPr>
            <p:nvPr/>
          </p:nvSpPr>
          <p:spPr bwMode="auto">
            <a:xfrm flipH="1">
              <a:off x="5557838" y="2128838"/>
              <a:ext cx="0" cy="141288"/>
            </a:xfrm>
            <a:prstGeom prst="line">
              <a:avLst/>
            </a:prstGeom>
            <a:noFill/>
            <a:ln cap="flat" w="5">
              <a:solidFill>
                <a:srgbClr val="24211D"/>
              </a:solidFill>
              <a:prstDash val="solid"/>
              <a:miter lim="800000"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76" name="Line 375"/>
            <p:cNvSpPr>
              <a:spLocks noChangeShapeType="1"/>
            </p:cNvSpPr>
            <p:nvPr/>
          </p:nvSpPr>
          <p:spPr bwMode="auto">
            <a:xfrm flipH="1">
              <a:off x="6121400" y="2128838"/>
              <a:ext cx="0" cy="141288"/>
            </a:xfrm>
            <a:prstGeom prst="line">
              <a:avLst/>
            </a:prstGeom>
            <a:noFill/>
            <a:ln cap="flat" w="5">
              <a:solidFill>
                <a:srgbClr val="24211D"/>
              </a:solidFill>
              <a:prstDash val="solid"/>
              <a:miter lim="800000"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77" name="Line 376"/>
            <p:cNvSpPr>
              <a:spLocks noChangeShapeType="1"/>
            </p:cNvSpPr>
            <p:nvPr/>
          </p:nvSpPr>
          <p:spPr bwMode="auto">
            <a:xfrm flipH="1">
              <a:off x="6819900" y="2128838"/>
              <a:ext cx="0" cy="141288"/>
            </a:xfrm>
            <a:prstGeom prst="line">
              <a:avLst/>
            </a:prstGeom>
            <a:noFill/>
            <a:ln cap="flat" w="5">
              <a:solidFill>
                <a:srgbClr val="24211D"/>
              </a:solidFill>
              <a:prstDash val="solid"/>
              <a:miter lim="800000"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78" name="Line 377"/>
            <p:cNvSpPr>
              <a:spLocks noChangeShapeType="1"/>
            </p:cNvSpPr>
            <p:nvPr/>
          </p:nvSpPr>
          <p:spPr bwMode="auto">
            <a:xfrm flipH="1">
              <a:off x="7505700" y="2128838"/>
              <a:ext cx="0" cy="141288"/>
            </a:xfrm>
            <a:prstGeom prst="line">
              <a:avLst/>
            </a:prstGeom>
            <a:noFill/>
            <a:ln cap="flat" w="5">
              <a:solidFill>
                <a:srgbClr val="24211D"/>
              </a:solidFill>
              <a:prstDash val="solid"/>
              <a:miter lim="800000"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80" name="Line 379"/>
            <p:cNvSpPr>
              <a:spLocks noChangeShapeType="1"/>
            </p:cNvSpPr>
            <p:nvPr/>
          </p:nvSpPr>
          <p:spPr bwMode="auto">
            <a:xfrm>
              <a:off x="5556250" y="2128838"/>
              <a:ext cx="1952625" cy="0"/>
            </a:xfrm>
            <a:prstGeom prst="line">
              <a:avLst/>
            </a:prstGeom>
            <a:noFill/>
            <a:ln cap="flat" w="5">
              <a:solidFill>
                <a:srgbClr val="24211D"/>
              </a:solidFill>
              <a:prstDash val="solid"/>
              <a:miter lim="800000"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grpSp>
        <p:nvGrpSpPr>
          <p:cNvPr id="524" name="组合 523"/>
          <p:cNvGrpSpPr/>
          <p:nvPr/>
        </p:nvGrpSpPr>
        <p:grpSpPr>
          <a:xfrm>
            <a:off x="1638300" y="3335339"/>
            <a:ext cx="5992813" cy="363537"/>
            <a:chOff x="1638300" y="3335339"/>
            <a:chExt cx="5992813" cy="363537"/>
          </a:xfrm>
        </p:grpSpPr>
        <p:sp>
          <p:nvSpPr>
            <p:cNvPr id="381" name="Line 380"/>
            <p:cNvSpPr>
              <a:spLocks noChangeShapeType="1"/>
            </p:cNvSpPr>
            <p:nvPr/>
          </p:nvSpPr>
          <p:spPr bwMode="auto">
            <a:xfrm>
              <a:off x="1638300" y="3557588"/>
              <a:ext cx="239713" cy="0"/>
            </a:xfrm>
            <a:prstGeom prst="line">
              <a:avLst/>
            </a:prstGeom>
            <a:noFill/>
            <a:ln cap="flat" w="5">
              <a:solidFill>
                <a:srgbClr val="24211D"/>
              </a:solidFill>
              <a:prstDash val="solid"/>
              <a:miter lim="800000"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82" name="Line 381"/>
            <p:cNvSpPr>
              <a:spLocks noChangeShapeType="1"/>
            </p:cNvSpPr>
            <p:nvPr/>
          </p:nvSpPr>
          <p:spPr bwMode="auto">
            <a:xfrm flipH="1">
              <a:off x="1641475" y="3556001"/>
              <a:ext cx="0" cy="142875"/>
            </a:xfrm>
            <a:prstGeom prst="line">
              <a:avLst/>
            </a:prstGeom>
            <a:noFill/>
            <a:ln cap="flat" w="5">
              <a:solidFill>
                <a:srgbClr val="24211D"/>
              </a:solidFill>
              <a:prstDash val="solid"/>
              <a:miter lim="800000"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83" name="Line 382"/>
            <p:cNvSpPr>
              <a:spLocks noChangeShapeType="1"/>
            </p:cNvSpPr>
            <p:nvPr/>
          </p:nvSpPr>
          <p:spPr bwMode="auto">
            <a:xfrm flipH="1">
              <a:off x="1768475" y="3338513"/>
              <a:ext cx="0" cy="219075"/>
            </a:xfrm>
            <a:prstGeom prst="line">
              <a:avLst/>
            </a:prstGeom>
            <a:noFill/>
            <a:ln cap="flat" w="5">
              <a:solidFill>
                <a:srgbClr val="24211D"/>
              </a:solidFill>
              <a:prstDash val="solid"/>
              <a:miter lim="800000"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84" name="Line 383"/>
            <p:cNvSpPr>
              <a:spLocks noChangeShapeType="1"/>
            </p:cNvSpPr>
            <p:nvPr/>
          </p:nvSpPr>
          <p:spPr bwMode="auto">
            <a:xfrm flipH="1">
              <a:off x="1873250" y="3556001"/>
              <a:ext cx="0" cy="142875"/>
            </a:xfrm>
            <a:prstGeom prst="line">
              <a:avLst/>
            </a:prstGeom>
            <a:noFill/>
            <a:ln cap="flat" w="5">
              <a:solidFill>
                <a:srgbClr val="24211D"/>
              </a:solidFill>
              <a:prstDash val="solid"/>
              <a:miter lim="800000"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85" name="Line 384"/>
            <p:cNvSpPr>
              <a:spLocks noChangeShapeType="1"/>
            </p:cNvSpPr>
            <p:nvPr/>
          </p:nvSpPr>
          <p:spPr bwMode="auto">
            <a:xfrm>
              <a:off x="2105025" y="3557588"/>
              <a:ext cx="241300" cy="0"/>
            </a:xfrm>
            <a:prstGeom prst="line">
              <a:avLst/>
            </a:prstGeom>
            <a:noFill/>
            <a:ln cap="flat" w="5">
              <a:solidFill>
                <a:srgbClr val="24211D"/>
              </a:solidFill>
              <a:prstDash val="solid"/>
              <a:miter lim="800000"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86" name="Line 385"/>
            <p:cNvSpPr>
              <a:spLocks noChangeShapeType="1"/>
            </p:cNvSpPr>
            <p:nvPr/>
          </p:nvSpPr>
          <p:spPr bwMode="auto">
            <a:xfrm flipH="1">
              <a:off x="2108200" y="3556001"/>
              <a:ext cx="0" cy="142875"/>
            </a:xfrm>
            <a:prstGeom prst="line">
              <a:avLst/>
            </a:prstGeom>
            <a:noFill/>
            <a:ln cap="flat" w="5">
              <a:solidFill>
                <a:srgbClr val="24211D"/>
              </a:solidFill>
              <a:prstDash val="solid"/>
              <a:miter lim="800000"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87" name="Line 386"/>
            <p:cNvSpPr>
              <a:spLocks noChangeShapeType="1"/>
            </p:cNvSpPr>
            <p:nvPr/>
          </p:nvSpPr>
          <p:spPr bwMode="auto">
            <a:xfrm flipH="1">
              <a:off x="2235200" y="3338513"/>
              <a:ext cx="0" cy="219075"/>
            </a:xfrm>
            <a:prstGeom prst="line">
              <a:avLst/>
            </a:prstGeom>
            <a:noFill/>
            <a:ln cap="flat" w="5">
              <a:solidFill>
                <a:srgbClr val="24211D"/>
              </a:solidFill>
              <a:prstDash val="solid"/>
              <a:miter lim="800000"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88" name="Line 387"/>
            <p:cNvSpPr>
              <a:spLocks noChangeShapeType="1"/>
            </p:cNvSpPr>
            <p:nvPr/>
          </p:nvSpPr>
          <p:spPr bwMode="auto">
            <a:xfrm flipH="1">
              <a:off x="2339975" y="3556001"/>
              <a:ext cx="0" cy="142875"/>
            </a:xfrm>
            <a:prstGeom prst="line">
              <a:avLst/>
            </a:prstGeom>
            <a:noFill/>
            <a:ln cap="flat" w="5">
              <a:solidFill>
                <a:srgbClr val="24211D"/>
              </a:solidFill>
              <a:prstDash val="solid"/>
              <a:miter lim="800000"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89" name="Line 388"/>
            <p:cNvSpPr>
              <a:spLocks noChangeShapeType="1"/>
            </p:cNvSpPr>
            <p:nvPr/>
          </p:nvSpPr>
          <p:spPr bwMode="auto">
            <a:xfrm>
              <a:off x="2560638" y="3557588"/>
              <a:ext cx="695325" cy="0"/>
            </a:xfrm>
            <a:prstGeom prst="line">
              <a:avLst/>
            </a:prstGeom>
            <a:noFill/>
            <a:ln cap="flat" w="5">
              <a:solidFill>
                <a:srgbClr val="24211D"/>
              </a:solidFill>
              <a:prstDash val="solid"/>
              <a:miter lim="800000"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90" name="Line 389"/>
            <p:cNvSpPr>
              <a:spLocks noChangeShapeType="1"/>
            </p:cNvSpPr>
            <p:nvPr/>
          </p:nvSpPr>
          <p:spPr bwMode="auto">
            <a:xfrm flipH="1">
              <a:off x="2792413" y="3556001"/>
              <a:ext cx="0" cy="142875"/>
            </a:xfrm>
            <a:prstGeom prst="line">
              <a:avLst/>
            </a:prstGeom>
            <a:noFill/>
            <a:ln cap="flat" w="5">
              <a:solidFill>
                <a:srgbClr val="24211D"/>
              </a:solidFill>
              <a:prstDash val="solid"/>
              <a:miter lim="800000"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91" name="Line 390"/>
            <p:cNvSpPr>
              <a:spLocks noChangeShapeType="1"/>
            </p:cNvSpPr>
            <p:nvPr/>
          </p:nvSpPr>
          <p:spPr bwMode="auto">
            <a:xfrm flipH="1">
              <a:off x="2917825" y="3338513"/>
              <a:ext cx="0" cy="219075"/>
            </a:xfrm>
            <a:prstGeom prst="line">
              <a:avLst/>
            </a:prstGeom>
            <a:noFill/>
            <a:ln cap="flat" w="5">
              <a:solidFill>
                <a:srgbClr val="24211D"/>
              </a:solidFill>
              <a:prstDash val="solid"/>
              <a:miter lim="800000"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92" name="Line 391"/>
            <p:cNvSpPr>
              <a:spLocks noChangeShapeType="1"/>
            </p:cNvSpPr>
            <p:nvPr/>
          </p:nvSpPr>
          <p:spPr bwMode="auto">
            <a:xfrm flipH="1">
              <a:off x="3022600" y="3556001"/>
              <a:ext cx="0" cy="142875"/>
            </a:xfrm>
            <a:prstGeom prst="line">
              <a:avLst/>
            </a:prstGeom>
            <a:noFill/>
            <a:ln cap="flat" w="5">
              <a:solidFill>
                <a:srgbClr val="24211D"/>
              </a:solidFill>
              <a:prstDash val="solid"/>
              <a:miter lim="800000"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93" name="Line 392"/>
            <p:cNvSpPr>
              <a:spLocks noChangeShapeType="1"/>
            </p:cNvSpPr>
            <p:nvPr/>
          </p:nvSpPr>
          <p:spPr bwMode="auto">
            <a:xfrm flipH="1">
              <a:off x="2562225" y="3556001"/>
              <a:ext cx="0" cy="142875"/>
            </a:xfrm>
            <a:prstGeom prst="line">
              <a:avLst/>
            </a:prstGeom>
            <a:noFill/>
            <a:ln cap="flat" w="5">
              <a:solidFill>
                <a:srgbClr val="24211D"/>
              </a:solidFill>
              <a:prstDash val="solid"/>
              <a:miter lim="800000"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94" name="Line 393"/>
            <p:cNvSpPr>
              <a:spLocks noChangeShapeType="1"/>
            </p:cNvSpPr>
            <p:nvPr/>
          </p:nvSpPr>
          <p:spPr bwMode="auto">
            <a:xfrm flipH="1">
              <a:off x="3252788" y="3556001"/>
              <a:ext cx="0" cy="142875"/>
            </a:xfrm>
            <a:prstGeom prst="line">
              <a:avLst/>
            </a:prstGeom>
            <a:noFill/>
            <a:ln cap="flat" w="5">
              <a:solidFill>
                <a:srgbClr val="24211D"/>
              </a:solidFill>
              <a:prstDash val="solid"/>
              <a:miter lim="800000"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95" name="Line 394"/>
            <p:cNvSpPr>
              <a:spLocks noChangeShapeType="1"/>
            </p:cNvSpPr>
            <p:nvPr/>
          </p:nvSpPr>
          <p:spPr bwMode="auto">
            <a:xfrm>
              <a:off x="3479800" y="3557588"/>
              <a:ext cx="241300" cy="0"/>
            </a:xfrm>
            <a:prstGeom prst="line">
              <a:avLst/>
            </a:prstGeom>
            <a:noFill/>
            <a:ln cap="flat" w="5">
              <a:solidFill>
                <a:srgbClr val="24211D"/>
              </a:solidFill>
              <a:prstDash val="solid"/>
              <a:miter lim="800000"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96" name="Line 395"/>
            <p:cNvSpPr>
              <a:spLocks noChangeShapeType="1"/>
            </p:cNvSpPr>
            <p:nvPr/>
          </p:nvSpPr>
          <p:spPr bwMode="auto">
            <a:xfrm flipH="1">
              <a:off x="3482975" y="3556001"/>
              <a:ext cx="0" cy="142875"/>
            </a:xfrm>
            <a:prstGeom prst="line">
              <a:avLst/>
            </a:prstGeom>
            <a:noFill/>
            <a:ln cap="flat" w="5">
              <a:solidFill>
                <a:srgbClr val="24211D"/>
              </a:solidFill>
              <a:prstDash val="solid"/>
              <a:miter lim="800000"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97" name="Line 396"/>
            <p:cNvSpPr>
              <a:spLocks noChangeShapeType="1"/>
            </p:cNvSpPr>
            <p:nvPr/>
          </p:nvSpPr>
          <p:spPr bwMode="auto">
            <a:xfrm flipH="1">
              <a:off x="3609975" y="3338513"/>
              <a:ext cx="0" cy="219075"/>
            </a:xfrm>
            <a:prstGeom prst="line">
              <a:avLst/>
            </a:prstGeom>
            <a:noFill/>
            <a:ln cap="flat" w="5">
              <a:solidFill>
                <a:srgbClr val="24211D"/>
              </a:solidFill>
              <a:prstDash val="solid"/>
              <a:miter lim="800000"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98" name="Line 397"/>
            <p:cNvSpPr>
              <a:spLocks noChangeShapeType="1"/>
            </p:cNvSpPr>
            <p:nvPr/>
          </p:nvSpPr>
          <p:spPr bwMode="auto">
            <a:xfrm flipH="1">
              <a:off x="3714750" y="3556001"/>
              <a:ext cx="0" cy="142875"/>
            </a:xfrm>
            <a:prstGeom prst="line">
              <a:avLst/>
            </a:prstGeom>
            <a:noFill/>
            <a:ln cap="flat" w="5">
              <a:solidFill>
                <a:srgbClr val="24211D"/>
              </a:solidFill>
              <a:prstDash val="solid"/>
              <a:miter lim="800000"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99" name="Line 398"/>
            <p:cNvSpPr>
              <a:spLocks noChangeShapeType="1"/>
            </p:cNvSpPr>
            <p:nvPr/>
          </p:nvSpPr>
          <p:spPr bwMode="auto">
            <a:xfrm>
              <a:off x="3940175" y="3557588"/>
              <a:ext cx="695325" cy="0"/>
            </a:xfrm>
            <a:prstGeom prst="line">
              <a:avLst/>
            </a:prstGeom>
            <a:noFill/>
            <a:ln cap="flat" w="5">
              <a:solidFill>
                <a:srgbClr val="24211D"/>
              </a:solidFill>
              <a:prstDash val="solid"/>
              <a:miter lim="800000"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00" name="Line 399"/>
            <p:cNvSpPr>
              <a:spLocks noChangeShapeType="1"/>
            </p:cNvSpPr>
            <p:nvPr/>
          </p:nvSpPr>
          <p:spPr bwMode="auto">
            <a:xfrm flipH="1">
              <a:off x="4170363" y="3556001"/>
              <a:ext cx="0" cy="142875"/>
            </a:xfrm>
            <a:prstGeom prst="line">
              <a:avLst/>
            </a:prstGeom>
            <a:noFill/>
            <a:ln cap="flat" w="5">
              <a:solidFill>
                <a:srgbClr val="24211D"/>
              </a:solidFill>
              <a:prstDash val="solid"/>
              <a:miter lim="800000"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01" name="Line 400"/>
            <p:cNvSpPr>
              <a:spLocks noChangeShapeType="1"/>
            </p:cNvSpPr>
            <p:nvPr/>
          </p:nvSpPr>
          <p:spPr bwMode="auto">
            <a:xfrm flipH="1">
              <a:off x="4297363" y="3338513"/>
              <a:ext cx="0" cy="219075"/>
            </a:xfrm>
            <a:prstGeom prst="line">
              <a:avLst/>
            </a:prstGeom>
            <a:noFill/>
            <a:ln cap="flat" w="5">
              <a:solidFill>
                <a:srgbClr val="24211D"/>
              </a:solidFill>
              <a:prstDash val="solid"/>
              <a:miter lim="800000"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02" name="Line 401"/>
            <p:cNvSpPr>
              <a:spLocks noChangeShapeType="1"/>
            </p:cNvSpPr>
            <p:nvPr/>
          </p:nvSpPr>
          <p:spPr bwMode="auto">
            <a:xfrm flipH="1">
              <a:off x="4402138" y="3556001"/>
              <a:ext cx="0" cy="142875"/>
            </a:xfrm>
            <a:prstGeom prst="line">
              <a:avLst/>
            </a:prstGeom>
            <a:noFill/>
            <a:ln cap="flat" w="5">
              <a:solidFill>
                <a:srgbClr val="24211D"/>
              </a:solidFill>
              <a:prstDash val="solid"/>
              <a:miter lim="800000"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03" name="Line 402"/>
            <p:cNvSpPr>
              <a:spLocks noChangeShapeType="1"/>
            </p:cNvSpPr>
            <p:nvPr/>
          </p:nvSpPr>
          <p:spPr bwMode="auto">
            <a:xfrm flipH="1">
              <a:off x="3941763" y="3556001"/>
              <a:ext cx="0" cy="142875"/>
            </a:xfrm>
            <a:prstGeom prst="line">
              <a:avLst/>
            </a:prstGeom>
            <a:noFill/>
            <a:ln cap="flat" w="5">
              <a:solidFill>
                <a:srgbClr val="24211D"/>
              </a:solidFill>
              <a:prstDash val="solid"/>
              <a:miter lim="800000"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04" name="Line 403"/>
            <p:cNvSpPr>
              <a:spLocks noChangeShapeType="1"/>
            </p:cNvSpPr>
            <p:nvPr/>
          </p:nvSpPr>
          <p:spPr bwMode="auto">
            <a:xfrm flipH="1">
              <a:off x="4632325" y="3556001"/>
              <a:ext cx="0" cy="142875"/>
            </a:xfrm>
            <a:prstGeom prst="line">
              <a:avLst/>
            </a:prstGeom>
            <a:noFill/>
            <a:ln cap="flat" w="5">
              <a:solidFill>
                <a:srgbClr val="24211D"/>
              </a:solidFill>
              <a:prstDash val="solid"/>
              <a:miter lim="800000"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05" name="Line 404"/>
            <p:cNvSpPr>
              <a:spLocks noChangeShapeType="1"/>
            </p:cNvSpPr>
            <p:nvPr/>
          </p:nvSpPr>
          <p:spPr bwMode="auto">
            <a:xfrm>
              <a:off x="6472238" y="3557588"/>
              <a:ext cx="695325" cy="0"/>
            </a:xfrm>
            <a:prstGeom prst="line">
              <a:avLst/>
            </a:prstGeom>
            <a:noFill/>
            <a:ln cap="flat" w="5">
              <a:solidFill>
                <a:srgbClr val="24211D"/>
              </a:solidFill>
              <a:prstDash val="solid"/>
              <a:miter lim="800000"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06" name="Line 405"/>
            <p:cNvSpPr>
              <a:spLocks noChangeShapeType="1"/>
            </p:cNvSpPr>
            <p:nvPr/>
          </p:nvSpPr>
          <p:spPr bwMode="auto">
            <a:xfrm flipH="1">
              <a:off x="6702425" y="3556001"/>
              <a:ext cx="0" cy="142875"/>
            </a:xfrm>
            <a:prstGeom prst="line">
              <a:avLst/>
            </a:prstGeom>
            <a:noFill/>
            <a:ln cap="flat" w="5">
              <a:solidFill>
                <a:srgbClr val="24211D"/>
              </a:solidFill>
              <a:prstDash val="solid"/>
              <a:miter lim="800000"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07" name="Line 406"/>
            <p:cNvSpPr>
              <a:spLocks noChangeShapeType="1"/>
            </p:cNvSpPr>
            <p:nvPr/>
          </p:nvSpPr>
          <p:spPr bwMode="auto">
            <a:xfrm flipH="1">
              <a:off x="6829425" y="3338513"/>
              <a:ext cx="0" cy="219075"/>
            </a:xfrm>
            <a:prstGeom prst="line">
              <a:avLst/>
            </a:prstGeom>
            <a:noFill/>
            <a:ln cap="flat" w="5">
              <a:solidFill>
                <a:srgbClr val="24211D"/>
              </a:solidFill>
              <a:prstDash val="solid"/>
              <a:miter lim="800000"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08" name="Line 407"/>
            <p:cNvSpPr>
              <a:spLocks noChangeShapeType="1"/>
            </p:cNvSpPr>
            <p:nvPr/>
          </p:nvSpPr>
          <p:spPr bwMode="auto">
            <a:xfrm flipH="1">
              <a:off x="6934200" y="3556001"/>
              <a:ext cx="0" cy="142875"/>
            </a:xfrm>
            <a:prstGeom prst="line">
              <a:avLst/>
            </a:prstGeom>
            <a:noFill/>
            <a:ln cap="flat" w="5">
              <a:solidFill>
                <a:srgbClr val="24211D"/>
              </a:solidFill>
              <a:prstDash val="solid"/>
              <a:miter lim="800000"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09" name="Line 408"/>
            <p:cNvSpPr>
              <a:spLocks noChangeShapeType="1"/>
            </p:cNvSpPr>
            <p:nvPr/>
          </p:nvSpPr>
          <p:spPr bwMode="auto">
            <a:xfrm flipH="1">
              <a:off x="6473825" y="3556001"/>
              <a:ext cx="0" cy="142875"/>
            </a:xfrm>
            <a:prstGeom prst="line">
              <a:avLst/>
            </a:prstGeom>
            <a:noFill/>
            <a:ln cap="flat" w="5">
              <a:solidFill>
                <a:srgbClr val="24211D"/>
              </a:solidFill>
              <a:prstDash val="solid"/>
              <a:miter lim="800000"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10" name="Line 409"/>
            <p:cNvSpPr>
              <a:spLocks noChangeShapeType="1"/>
            </p:cNvSpPr>
            <p:nvPr/>
          </p:nvSpPr>
          <p:spPr bwMode="auto">
            <a:xfrm flipH="1">
              <a:off x="7164388" y="3556001"/>
              <a:ext cx="0" cy="142875"/>
            </a:xfrm>
            <a:prstGeom prst="line">
              <a:avLst/>
            </a:prstGeom>
            <a:noFill/>
            <a:ln cap="flat" w="5">
              <a:solidFill>
                <a:srgbClr val="24211D"/>
              </a:solidFill>
              <a:prstDash val="solid"/>
              <a:miter lim="800000"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11" name="Line 410"/>
            <p:cNvSpPr>
              <a:spLocks noChangeShapeType="1"/>
            </p:cNvSpPr>
            <p:nvPr/>
          </p:nvSpPr>
          <p:spPr bwMode="auto">
            <a:xfrm>
              <a:off x="4868863" y="3557588"/>
              <a:ext cx="236537" cy="0"/>
            </a:xfrm>
            <a:prstGeom prst="line">
              <a:avLst/>
            </a:prstGeom>
            <a:noFill/>
            <a:ln cap="flat" w="5">
              <a:solidFill>
                <a:srgbClr val="24211D"/>
              </a:solidFill>
              <a:prstDash val="solid"/>
              <a:miter lim="800000"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12" name="Line 411"/>
            <p:cNvSpPr>
              <a:spLocks noChangeShapeType="1"/>
            </p:cNvSpPr>
            <p:nvPr/>
          </p:nvSpPr>
          <p:spPr bwMode="auto">
            <a:xfrm flipH="1">
              <a:off x="4872038" y="3556001"/>
              <a:ext cx="0" cy="142875"/>
            </a:xfrm>
            <a:prstGeom prst="line">
              <a:avLst/>
            </a:prstGeom>
            <a:noFill/>
            <a:ln cap="flat" w="5">
              <a:solidFill>
                <a:srgbClr val="24211D"/>
              </a:solidFill>
              <a:prstDash val="solid"/>
              <a:miter lim="800000"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13" name="Line 412"/>
            <p:cNvSpPr>
              <a:spLocks noChangeShapeType="1"/>
            </p:cNvSpPr>
            <p:nvPr/>
          </p:nvSpPr>
          <p:spPr bwMode="auto">
            <a:xfrm flipH="1">
              <a:off x="4999038" y="3338513"/>
              <a:ext cx="0" cy="219075"/>
            </a:xfrm>
            <a:prstGeom prst="line">
              <a:avLst/>
            </a:prstGeom>
            <a:noFill/>
            <a:ln cap="flat" w="5">
              <a:solidFill>
                <a:srgbClr val="24211D"/>
              </a:solidFill>
              <a:prstDash val="solid"/>
              <a:miter lim="800000"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14" name="Line 413"/>
            <p:cNvSpPr>
              <a:spLocks noChangeShapeType="1"/>
            </p:cNvSpPr>
            <p:nvPr/>
          </p:nvSpPr>
          <p:spPr bwMode="auto">
            <a:xfrm flipH="1">
              <a:off x="5103813" y="3556001"/>
              <a:ext cx="0" cy="142875"/>
            </a:xfrm>
            <a:prstGeom prst="line">
              <a:avLst/>
            </a:prstGeom>
            <a:noFill/>
            <a:ln cap="flat" w="5">
              <a:solidFill>
                <a:srgbClr val="24211D"/>
              </a:solidFill>
              <a:prstDash val="solid"/>
              <a:miter lim="800000"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15" name="Line 414"/>
            <p:cNvSpPr>
              <a:spLocks noChangeShapeType="1"/>
            </p:cNvSpPr>
            <p:nvPr/>
          </p:nvSpPr>
          <p:spPr bwMode="auto">
            <a:xfrm>
              <a:off x="6010275" y="3557588"/>
              <a:ext cx="241300" cy="0"/>
            </a:xfrm>
            <a:prstGeom prst="line">
              <a:avLst/>
            </a:prstGeom>
            <a:noFill/>
            <a:ln cap="flat" w="5">
              <a:solidFill>
                <a:srgbClr val="24211D"/>
              </a:solidFill>
              <a:prstDash val="solid"/>
              <a:miter lim="800000"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16" name="Line 415"/>
            <p:cNvSpPr>
              <a:spLocks noChangeShapeType="1"/>
            </p:cNvSpPr>
            <p:nvPr/>
          </p:nvSpPr>
          <p:spPr bwMode="auto">
            <a:xfrm flipH="1">
              <a:off x="6013450" y="3556001"/>
              <a:ext cx="0" cy="142875"/>
            </a:xfrm>
            <a:prstGeom prst="line">
              <a:avLst/>
            </a:prstGeom>
            <a:noFill/>
            <a:ln cap="flat" w="5">
              <a:solidFill>
                <a:srgbClr val="24211D"/>
              </a:solidFill>
              <a:prstDash val="solid"/>
              <a:miter lim="800000"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17" name="Line 416"/>
            <p:cNvSpPr>
              <a:spLocks noChangeShapeType="1"/>
            </p:cNvSpPr>
            <p:nvPr/>
          </p:nvSpPr>
          <p:spPr bwMode="auto">
            <a:xfrm flipH="1">
              <a:off x="6114257" y="3335339"/>
              <a:ext cx="0" cy="219075"/>
            </a:xfrm>
            <a:prstGeom prst="line">
              <a:avLst/>
            </a:prstGeom>
            <a:noFill/>
            <a:ln cap="flat" w="5">
              <a:solidFill>
                <a:srgbClr val="24211D"/>
              </a:solidFill>
              <a:prstDash val="solid"/>
              <a:miter lim="800000"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18" name="Line 417"/>
            <p:cNvSpPr>
              <a:spLocks noChangeShapeType="1"/>
            </p:cNvSpPr>
            <p:nvPr/>
          </p:nvSpPr>
          <p:spPr bwMode="auto">
            <a:xfrm flipH="1">
              <a:off x="6245225" y="3556001"/>
              <a:ext cx="0" cy="142875"/>
            </a:xfrm>
            <a:prstGeom prst="line">
              <a:avLst/>
            </a:prstGeom>
            <a:noFill/>
            <a:ln cap="flat" w="5">
              <a:solidFill>
                <a:srgbClr val="24211D"/>
              </a:solidFill>
              <a:prstDash val="solid"/>
              <a:miter lim="800000"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19" name="Line 418"/>
            <p:cNvSpPr>
              <a:spLocks noChangeShapeType="1"/>
            </p:cNvSpPr>
            <p:nvPr/>
          </p:nvSpPr>
          <p:spPr bwMode="auto">
            <a:xfrm>
              <a:off x="7391400" y="3557588"/>
              <a:ext cx="239713" cy="0"/>
            </a:xfrm>
            <a:prstGeom prst="line">
              <a:avLst/>
            </a:prstGeom>
            <a:noFill/>
            <a:ln cap="flat" w="5">
              <a:solidFill>
                <a:srgbClr val="24211D"/>
              </a:solidFill>
              <a:prstDash val="solid"/>
              <a:miter lim="800000"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20" name="Line 419"/>
            <p:cNvSpPr>
              <a:spLocks noChangeShapeType="1"/>
            </p:cNvSpPr>
            <p:nvPr/>
          </p:nvSpPr>
          <p:spPr bwMode="auto">
            <a:xfrm flipH="1">
              <a:off x="7394575" y="3556001"/>
              <a:ext cx="0" cy="142875"/>
            </a:xfrm>
            <a:prstGeom prst="line">
              <a:avLst/>
            </a:prstGeom>
            <a:noFill/>
            <a:ln cap="flat" w="5">
              <a:solidFill>
                <a:srgbClr val="24211D"/>
              </a:solidFill>
              <a:prstDash val="solid"/>
              <a:miter lim="800000"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21" name="Line 420"/>
            <p:cNvSpPr>
              <a:spLocks noChangeShapeType="1"/>
            </p:cNvSpPr>
            <p:nvPr/>
          </p:nvSpPr>
          <p:spPr bwMode="auto">
            <a:xfrm flipH="1">
              <a:off x="7521575" y="3338513"/>
              <a:ext cx="0" cy="219075"/>
            </a:xfrm>
            <a:prstGeom prst="line">
              <a:avLst/>
            </a:prstGeom>
            <a:noFill/>
            <a:ln cap="flat" w="5">
              <a:solidFill>
                <a:srgbClr val="24211D"/>
              </a:solidFill>
              <a:prstDash val="solid"/>
              <a:miter lim="800000"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22" name="Line 421"/>
            <p:cNvSpPr>
              <a:spLocks noChangeShapeType="1"/>
            </p:cNvSpPr>
            <p:nvPr/>
          </p:nvSpPr>
          <p:spPr bwMode="auto">
            <a:xfrm flipH="1">
              <a:off x="7626350" y="3556001"/>
              <a:ext cx="0" cy="142875"/>
            </a:xfrm>
            <a:prstGeom prst="line">
              <a:avLst/>
            </a:prstGeom>
            <a:noFill/>
            <a:ln cap="flat" w="5">
              <a:solidFill>
                <a:srgbClr val="24211D"/>
              </a:solidFill>
              <a:prstDash val="solid"/>
              <a:miter lim="800000"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23" name="Line 422"/>
            <p:cNvSpPr>
              <a:spLocks noChangeShapeType="1"/>
            </p:cNvSpPr>
            <p:nvPr/>
          </p:nvSpPr>
          <p:spPr bwMode="auto">
            <a:xfrm>
              <a:off x="5321300" y="3557588"/>
              <a:ext cx="469900" cy="0"/>
            </a:xfrm>
            <a:prstGeom prst="line">
              <a:avLst/>
            </a:prstGeom>
            <a:noFill/>
            <a:ln cap="flat" w="5">
              <a:solidFill>
                <a:srgbClr val="24211D"/>
              </a:solidFill>
              <a:prstDash val="solid"/>
              <a:miter lim="800000"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24" name="Line 423"/>
            <p:cNvSpPr>
              <a:spLocks noChangeShapeType="1"/>
            </p:cNvSpPr>
            <p:nvPr/>
          </p:nvSpPr>
          <p:spPr bwMode="auto">
            <a:xfrm flipH="1">
              <a:off x="5326063" y="3556001"/>
              <a:ext cx="0" cy="142875"/>
            </a:xfrm>
            <a:prstGeom prst="line">
              <a:avLst/>
            </a:prstGeom>
            <a:noFill/>
            <a:ln cap="flat" w="5">
              <a:solidFill>
                <a:srgbClr val="24211D"/>
              </a:solidFill>
              <a:prstDash val="solid"/>
              <a:miter lim="800000"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25" name="Line 424"/>
            <p:cNvSpPr>
              <a:spLocks noChangeShapeType="1"/>
            </p:cNvSpPr>
            <p:nvPr/>
          </p:nvSpPr>
          <p:spPr bwMode="auto">
            <a:xfrm flipH="1">
              <a:off x="5559425" y="3338513"/>
              <a:ext cx="0" cy="357188"/>
            </a:xfrm>
            <a:prstGeom prst="line">
              <a:avLst/>
            </a:prstGeom>
            <a:noFill/>
            <a:ln cap="flat" w="5">
              <a:solidFill>
                <a:srgbClr val="24211D"/>
              </a:solidFill>
              <a:prstDash val="solid"/>
              <a:miter lim="800000"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26" name="Line 425"/>
            <p:cNvSpPr>
              <a:spLocks noChangeShapeType="1"/>
            </p:cNvSpPr>
            <p:nvPr/>
          </p:nvSpPr>
          <p:spPr bwMode="auto">
            <a:xfrm flipH="1">
              <a:off x="5786438" y="3556001"/>
              <a:ext cx="0" cy="142875"/>
            </a:xfrm>
            <a:prstGeom prst="line">
              <a:avLst/>
            </a:prstGeom>
            <a:noFill/>
            <a:ln cap="flat" w="5">
              <a:solidFill>
                <a:srgbClr val="24211D"/>
              </a:solidFill>
              <a:prstDash val="solid"/>
              <a:miter lim="800000"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grpSp>
        <p:nvGrpSpPr>
          <p:cNvPr id="474" name="组合 473"/>
          <p:cNvGrpSpPr/>
          <p:nvPr/>
        </p:nvGrpSpPr>
        <p:grpSpPr>
          <a:xfrm>
            <a:off x="3846513" y="1349376"/>
            <a:ext cx="1062038" cy="204788"/>
            <a:chOff x="3846513" y="1349376"/>
            <a:chExt cx="1062038" cy="204788"/>
          </a:xfrm>
        </p:grpSpPr>
        <p:sp>
          <p:nvSpPr>
            <p:cNvPr id="320" name="Rectangle 319"/>
            <p:cNvSpPr>
              <a:spLocks noChangeArrowheads="1"/>
            </p:cNvSpPr>
            <p:nvPr/>
          </p:nvSpPr>
          <p:spPr bwMode="auto">
            <a:xfrm>
              <a:off x="3846513" y="1349376"/>
              <a:ext cx="1062038" cy="20478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30" name="Rectangle 429"/>
            <p:cNvSpPr>
              <a:spLocks noChangeArrowheads="1"/>
            </p:cNvSpPr>
            <p:nvPr/>
          </p:nvSpPr>
          <p:spPr bwMode="auto">
            <a:xfrm>
              <a:off x="4156075" y="1367132"/>
              <a:ext cx="479425" cy="167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0" compatLnSpc="1" lIns="0" numCol="1" rIns="0" tIns="0" vert="horz" wrap="square">
              <a:prstTxWarp prst="textNoShape">
                <a:avLst/>
              </a:prstTxWarp>
              <a:spAutoFit/>
            </a:bodyPr>
            <a:lstStyle/>
            <a:p>
              <a:pPr algn="l" defTabSz="914400" eaLnBrk="1" fontAlgn="base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b="0" baseline="0" cap="none" i="0" kumimoji="0" lang="zh-CN" normalizeH="0" smtClean="0" strike="noStrike" sz="1100" u="none">
                  <a:ln>
                    <a:noFill/>
                  </a:ln>
                  <a:solidFill>
                    <a:srgbClr val="FFFFFF"/>
                  </a:solidFill>
                  <a:effectLst/>
                  <a:latin charset="-122" pitchFamily="34" typeface="微软雅黑"/>
                  <a:ea charset="-122" pitchFamily="34" typeface="微软雅黑"/>
                  <a:cs charset="-122" pitchFamily="2" typeface="宋体"/>
                </a:rPr>
                <a:t>总经理</a:t>
              </a:r>
            </a:p>
          </p:txBody>
        </p:sp>
      </p:grpSp>
      <p:grpSp>
        <p:nvGrpSpPr>
          <p:cNvPr id="476" name="组合 475"/>
          <p:cNvGrpSpPr/>
          <p:nvPr/>
        </p:nvGrpSpPr>
        <p:grpSpPr>
          <a:xfrm>
            <a:off x="3849688" y="1784351"/>
            <a:ext cx="1062038" cy="204788"/>
            <a:chOff x="3849688" y="1784351"/>
            <a:chExt cx="1062038" cy="204788"/>
          </a:xfrm>
        </p:grpSpPr>
        <p:sp>
          <p:nvSpPr>
            <p:cNvPr id="322" name="Rectangle 321"/>
            <p:cNvSpPr>
              <a:spLocks noChangeArrowheads="1"/>
            </p:cNvSpPr>
            <p:nvPr/>
          </p:nvSpPr>
          <p:spPr bwMode="auto">
            <a:xfrm>
              <a:off x="3849688" y="1784351"/>
              <a:ext cx="1062038" cy="20478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31" name="Rectangle 430"/>
            <p:cNvSpPr>
              <a:spLocks noChangeArrowheads="1"/>
            </p:cNvSpPr>
            <p:nvPr/>
          </p:nvSpPr>
          <p:spPr bwMode="auto">
            <a:xfrm>
              <a:off x="4086224" y="1802107"/>
              <a:ext cx="684213" cy="167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0" compatLnSpc="1" lIns="0" numCol="1" rIns="0" tIns="0" vert="horz" wrap="square">
              <a:prstTxWarp prst="textNoShape">
                <a:avLst/>
              </a:prstTxWarp>
              <a:spAutoFit/>
            </a:bodyPr>
            <a:lstStyle/>
            <a:p>
              <a:pPr algn="l" defTabSz="914400" eaLnBrk="1" fontAlgn="base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b="0" baseline="0" cap="none" i="0" kumimoji="0" lang="zh-CN" normalizeH="0" smtClean="0" strike="noStrike" sz="1100" u="none">
                  <a:ln>
                    <a:noFill/>
                  </a:ln>
                  <a:solidFill>
                    <a:srgbClr val="FFFFFF"/>
                  </a:solidFill>
                  <a:effectLst/>
                  <a:latin charset="-122" pitchFamily="34" typeface="微软雅黑"/>
                  <a:ea charset="-122" pitchFamily="34" typeface="微软雅黑"/>
                  <a:cs charset="-122" pitchFamily="2" typeface="宋体"/>
                </a:rPr>
                <a:t>行政副总</a:t>
              </a:r>
            </a:p>
          </p:txBody>
        </p:sp>
      </p:grpSp>
      <p:grpSp>
        <p:nvGrpSpPr>
          <p:cNvPr id="477" name="组合 476"/>
          <p:cNvGrpSpPr/>
          <p:nvPr/>
        </p:nvGrpSpPr>
        <p:grpSpPr>
          <a:xfrm>
            <a:off x="5891213" y="1784351"/>
            <a:ext cx="1062038" cy="204788"/>
            <a:chOff x="5891213" y="1784351"/>
            <a:chExt cx="1062038" cy="204788"/>
          </a:xfrm>
        </p:grpSpPr>
        <p:sp>
          <p:nvSpPr>
            <p:cNvPr id="323" name="Rectangle 322"/>
            <p:cNvSpPr>
              <a:spLocks noChangeArrowheads="1"/>
            </p:cNvSpPr>
            <p:nvPr/>
          </p:nvSpPr>
          <p:spPr bwMode="auto">
            <a:xfrm>
              <a:off x="5891213" y="1784351"/>
              <a:ext cx="1062038" cy="20478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32" name="Rectangle 431"/>
            <p:cNvSpPr>
              <a:spLocks noChangeArrowheads="1"/>
            </p:cNvSpPr>
            <p:nvPr/>
          </p:nvSpPr>
          <p:spPr bwMode="auto">
            <a:xfrm>
              <a:off x="6132513" y="1802107"/>
              <a:ext cx="645268" cy="167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0" compatLnSpc="1" lIns="0" numCol="1" rIns="0" tIns="0" vert="horz" wrap="square">
              <a:prstTxWarp prst="textNoShape">
                <a:avLst/>
              </a:prstTxWarp>
              <a:spAutoFit/>
            </a:bodyPr>
            <a:lstStyle/>
            <a:p>
              <a:pPr algn="l" defTabSz="914400" eaLnBrk="1" fontAlgn="base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b="0" baseline="0" cap="none" i="0" kumimoji="0" lang="zh-CN" normalizeH="0" smtClean="0" strike="noStrike" sz="1100" u="none">
                  <a:ln>
                    <a:noFill/>
                  </a:ln>
                  <a:solidFill>
                    <a:srgbClr val="FFFFFF"/>
                  </a:solidFill>
                  <a:effectLst/>
                  <a:latin charset="-122" pitchFamily="34" typeface="微软雅黑"/>
                  <a:ea charset="-122" pitchFamily="34" typeface="微软雅黑"/>
                  <a:cs charset="-122" pitchFamily="2" typeface="宋体"/>
                </a:rPr>
                <a:t>经营副总</a:t>
              </a:r>
            </a:p>
          </p:txBody>
        </p:sp>
      </p:grpSp>
      <p:grpSp>
        <p:nvGrpSpPr>
          <p:cNvPr id="475" name="组合 474"/>
          <p:cNvGrpSpPr/>
          <p:nvPr/>
        </p:nvGrpSpPr>
        <p:grpSpPr>
          <a:xfrm>
            <a:off x="2049463" y="1784351"/>
            <a:ext cx="1060450" cy="204788"/>
            <a:chOff x="2049463" y="1784351"/>
            <a:chExt cx="1060450" cy="204788"/>
          </a:xfrm>
        </p:grpSpPr>
        <p:sp>
          <p:nvSpPr>
            <p:cNvPr id="321" name="Rectangle 320"/>
            <p:cNvSpPr>
              <a:spLocks noChangeArrowheads="1"/>
            </p:cNvSpPr>
            <p:nvPr/>
          </p:nvSpPr>
          <p:spPr bwMode="auto">
            <a:xfrm>
              <a:off x="2049463" y="1784351"/>
              <a:ext cx="1060450" cy="20478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33" name="Rectangle 432"/>
            <p:cNvSpPr>
              <a:spLocks noChangeArrowheads="1"/>
            </p:cNvSpPr>
            <p:nvPr/>
          </p:nvSpPr>
          <p:spPr bwMode="auto">
            <a:xfrm>
              <a:off x="2290764" y="1802107"/>
              <a:ext cx="616744" cy="167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0" compatLnSpc="1" lIns="0" numCol="1" rIns="0" tIns="0" vert="horz" wrap="square">
              <a:prstTxWarp prst="textNoShape">
                <a:avLst/>
              </a:prstTxWarp>
              <a:spAutoFit/>
            </a:bodyPr>
            <a:lstStyle/>
            <a:p>
              <a:pPr algn="l" defTabSz="914400" eaLnBrk="1" fontAlgn="base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b="0" baseline="0" cap="none" i="0" kumimoji="0" lang="zh-CN" normalizeH="0" smtClean="0" strike="noStrike" sz="1100" u="none">
                  <a:ln>
                    <a:noFill/>
                  </a:ln>
                  <a:solidFill>
                    <a:srgbClr val="FFFFFF"/>
                  </a:solidFill>
                  <a:effectLst/>
                  <a:latin charset="-122" pitchFamily="34" typeface="微软雅黑"/>
                  <a:ea charset="-122" pitchFamily="34" typeface="微软雅黑"/>
                  <a:cs charset="-122" pitchFamily="2" typeface="宋体"/>
                </a:rPr>
                <a:t>生产副总</a:t>
              </a:r>
            </a:p>
          </p:txBody>
        </p:sp>
      </p:grpSp>
      <p:grpSp>
        <p:nvGrpSpPr>
          <p:cNvPr id="478" name="组合 477"/>
          <p:cNvGrpSpPr/>
          <p:nvPr/>
        </p:nvGrpSpPr>
        <p:grpSpPr>
          <a:xfrm>
            <a:off x="1641475" y="2270126"/>
            <a:ext cx="204788" cy="1065213"/>
            <a:chOff x="1641475" y="2270126"/>
            <a:chExt cx="204788" cy="1065213"/>
          </a:xfrm>
        </p:grpSpPr>
        <p:sp>
          <p:nvSpPr>
            <p:cNvPr id="324" name="Rectangle 323"/>
            <p:cNvSpPr>
              <a:spLocks noChangeArrowheads="1"/>
            </p:cNvSpPr>
            <p:nvPr/>
          </p:nvSpPr>
          <p:spPr bwMode="auto">
            <a:xfrm>
              <a:off x="1641475" y="2270126"/>
              <a:ext cx="204788" cy="1065213"/>
            </a:xfrm>
            <a:prstGeom prst="rect">
              <a:avLst/>
            </a:prstGeom>
            <a:solidFill>
              <a:srgbClr val="006A8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34" name="Rectangle 433"/>
            <p:cNvSpPr>
              <a:spLocks noChangeArrowheads="1"/>
            </p:cNvSpPr>
            <p:nvPr/>
          </p:nvSpPr>
          <p:spPr bwMode="auto">
            <a:xfrm>
              <a:off x="1659231" y="2591136"/>
              <a:ext cx="167640" cy="427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0" compatLnSpc="1" lIns="0" numCol="1" rIns="0" tIns="0" vert="eaVert" wrap="none">
              <a:prstTxWarp prst="textNoShape">
                <a:avLst/>
              </a:prstTxWarp>
              <a:spAutoFit/>
            </a:bodyPr>
            <a:lstStyle/>
            <a:p>
              <a:pPr algn="l" defTabSz="914400" eaLnBrk="1" fontAlgn="base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b="0" baseline="0" cap="none" i="0" kumimoji="0" lang="zh-CN" normalizeH="0" smtClean="0" strike="noStrike" sz="1100" u="none">
                  <a:ln>
                    <a:noFill/>
                  </a:ln>
                  <a:solidFill>
                    <a:srgbClr val="FFFFFF"/>
                  </a:solidFill>
                  <a:effectLst/>
                  <a:latin charset="-122" pitchFamily="34" typeface="微软雅黑"/>
                  <a:ea charset="-122" pitchFamily="34" typeface="微软雅黑"/>
                  <a:cs charset="-122" pitchFamily="2" typeface="宋体"/>
                </a:rPr>
                <a:t>研发部</a:t>
              </a:r>
            </a:p>
          </p:txBody>
        </p:sp>
      </p:grpSp>
      <p:grpSp>
        <p:nvGrpSpPr>
          <p:cNvPr id="479" name="组合 478"/>
          <p:cNvGrpSpPr/>
          <p:nvPr/>
        </p:nvGrpSpPr>
        <p:grpSpPr>
          <a:xfrm>
            <a:off x="2111375" y="2270126"/>
            <a:ext cx="204788" cy="1065213"/>
            <a:chOff x="2111375" y="2270126"/>
            <a:chExt cx="204788" cy="1065213"/>
          </a:xfrm>
        </p:grpSpPr>
        <p:sp>
          <p:nvSpPr>
            <p:cNvPr id="325" name="Rectangle 324"/>
            <p:cNvSpPr>
              <a:spLocks noChangeArrowheads="1"/>
            </p:cNvSpPr>
            <p:nvPr/>
          </p:nvSpPr>
          <p:spPr bwMode="auto">
            <a:xfrm>
              <a:off x="2111375" y="2270126"/>
              <a:ext cx="204788" cy="1065213"/>
            </a:xfrm>
            <a:prstGeom prst="rect">
              <a:avLst/>
            </a:prstGeom>
            <a:solidFill>
              <a:srgbClr val="006A8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35" name="Rectangle 434"/>
            <p:cNvSpPr>
              <a:spLocks noChangeArrowheads="1"/>
            </p:cNvSpPr>
            <p:nvPr/>
          </p:nvSpPr>
          <p:spPr bwMode="auto">
            <a:xfrm>
              <a:off x="2129131" y="2591136"/>
              <a:ext cx="167640" cy="4364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0" compatLnSpc="1" lIns="0" numCol="1" rIns="0" tIns="0" vert="eaVert" wrap="none">
              <a:prstTxWarp prst="textNoShape">
                <a:avLst/>
              </a:prstTxWarp>
              <a:spAutoFit/>
            </a:bodyPr>
            <a:lstStyle/>
            <a:p>
              <a:pPr algn="l" defTabSz="914400" eaLnBrk="1" fontAlgn="base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b="0" baseline="0" cap="none" i="0" kumimoji="0" lang="zh-CN" normalizeH="0" smtClean="0" strike="noStrike" sz="1100" u="none">
                  <a:ln>
                    <a:noFill/>
                  </a:ln>
                  <a:solidFill>
                    <a:srgbClr val="FFFFFF"/>
                  </a:solidFill>
                  <a:effectLst/>
                  <a:latin charset="-122" pitchFamily="34" typeface="微软雅黑"/>
                  <a:ea charset="-122" pitchFamily="34" typeface="微软雅黑"/>
                  <a:cs charset="-122" pitchFamily="2" typeface="宋体"/>
                </a:rPr>
                <a:t>资料部</a:t>
              </a:r>
            </a:p>
          </p:txBody>
        </p:sp>
      </p:grpSp>
      <p:grpSp>
        <p:nvGrpSpPr>
          <p:cNvPr id="480" name="组合 479"/>
          <p:cNvGrpSpPr/>
          <p:nvPr/>
        </p:nvGrpSpPr>
        <p:grpSpPr>
          <a:xfrm>
            <a:off x="2805113" y="2270126"/>
            <a:ext cx="204788" cy="1065213"/>
            <a:chOff x="2805113" y="2270126"/>
            <a:chExt cx="204788" cy="1065213"/>
          </a:xfrm>
        </p:grpSpPr>
        <p:sp>
          <p:nvSpPr>
            <p:cNvPr id="318" name="Rectangle 317"/>
            <p:cNvSpPr>
              <a:spLocks noChangeArrowheads="1"/>
            </p:cNvSpPr>
            <p:nvPr/>
          </p:nvSpPr>
          <p:spPr bwMode="auto">
            <a:xfrm>
              <a:off x="2805113" y="2270126"/>
              <a:ext cx="204788" cy="1065213"/>
            </a:xfrm>
            <a:prstGeom prst="rect">
              <a:avLst/>
            </a:prstGeom>
            <a:solidFill>
              <a:srgbClr val="006A8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36" name="Rectangle 435"/>
            <p:cNvSpPr>
              <a:spLocks noChangeArrowheads="1"/>
            </p:cNvSpPr>
            <p:nvPr/>
          </p:nvSpPr>
          <p:spPr bwMode="auto">
            <a:xfrm>
              <a:off x="2822870" y="2591136"/>
              <a:ext cx="167640" cy="4454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0" compatLnSpc="1" lIns="0" numCol="1" rIns="0" tIns="0" vert="eaVert" wrap="none">
              <a:prstTxWarp prst="textNoShape">
                <a:avLst/>
              </a:prstTxWarp>
              <a:spAutoFit/>
            </a:bodyPr>
            <a:lstStyle/>
            <a:p>
              <a:pPr algn="l" defTabSz="914400" eaLnBrk="1" fontAlgn="base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b="0" baseline="0" cap="none" i="0" kumimoji="0" lang="zh-CN" normalizeH="0" smtClean="0" strike="noStrike" sz="1100" u="none">
                  <a:ln>
                    <a:noFill/>
                  </a:ln>
                  <a:solidFill>
                    <a:srgbClr val="FFFFFF"/>
                  </a:solidFill>
                  <a:effectLst/>
                  <a:latin charset="-122" pitchFamily="34" typeface="微软雅黑"/>
                  <a:ea charset="-122" pitchFamily="34" typeface="微软雅黑"/>
                  <a:cs charset="-122" pitchFamily="2" typeface="宋体"/>
                </a:rPr>
                <a:t>生产部</a:t>
              </a:r>
            </a:p>
          </p:txBody>
        </p:sp>
      </p:grpSp>
      <p:grpSp>
        <p:nvGrpSpPr>
          <p:cNvPr id="481" name="组合 480"/>
          <p:cNvGrpSpPr/>
          <p:nvPr/>
        </p:nvGrpSpPr>
        <p:grpSpPr>
          <a:xfrm>
            <a:off x="3481388" y="2270126"/>
            <a:ext cx="206375" cy="1065213"/>
            <a:chOff x="3481388" y="2270126"/>
            <a:chExt cx="206375" cy="1065213"/>
          </a:xfrm>
        </p:grpSpPr>
        <p:sp>
          <p:nvSpPr>
            <p:cNvPr id="326" name="Rectangle 325"/>
            <p:cNvSpPr>
              <a:spLocks noChangeArrowheads="1"/>
            </p:cNvSpPr>
            <p:nvPr/>
          </p:nvSpPr>
          <p:spPr bwMode="auto">
            <a:xfrm>
              <a:off x="3481388" y="2270126"/>
              <a:ext cx="206375" cy="1065213"/>
            </a:xfrm>
            <a:prstGeom prst="rect">
              <a:avLst/>
            </a:prstGeom>
            <a:solidFill>
              <a:srgbClr val="006A8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37" name="Rectangle 436"/>
            <p:cNvSpPr>
              <a:spLocks noChangeArrowheads="1"/>
            </p:cNvSpPr>
            <p:nvPr/>
          </p:nvSpPr>
          <p:spPr bwMode="auto">
            <a:xfrm>
              <a:off x="3499937" y="2591136"/>
              <a:ext cx="167640" cy="4333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0" compatLnSpc="1" lIns="0" numCol="1" rIns="0" tIns="0" vert="eaVert" wrap="none">
              <a:prstTxWarp prst="textNoShape">
                <a:avLst/>
              </a:prstTxWarp>
              <a:spAutoFit/>
            </a:bodyPr>
            <a:lstStyle/>
            <a:p>
              <a:pPr algn="l" defTabSz="914400" eaLnBrk="1" fontAlgn="base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b="0" baseline="0" cap="none" i="0" kumimoji="0" lang="zh-CN" normalizeH="0" smtClean="0" strike="noStrike" sz="1100" u="none">
                  <a:ln>
                    <a:noFill/>
                  </a:ln>
                  <a:solidFill>
                    <a:srgbClr val="FFFFFF"/>
                  </a:solidFill>
                  <a:effectLst/>
                  <a:latin charset="-122" pitchFamily="34" typeface="微软雅黑"/>
                  <a:ea charset="-122" pitchFamily="34" typeface="微软雅黑"/>
                  <a:cs charset="-122" pitchFamily="2" typeface="宋体"/>
                </a:rPr>
                <a:t>质管部</a:t>
              </a:r>
            </a:p>
          </p:txBody>
        </p:sp>
      </p:grpSp>
      <p:grpSp>
        <p:nvGrpSpPr>
          <p:cNvPr id="482" name="组合 481"/>
          <p:cNvGrpSpPr/>
          <p:nvPr/>
        </p:nvGrpSpPr>
        <p:grpSpPr>
          <a:xfrm>
            <a:off x="4179888" y="2270126"/>
            <a:ext cx="204788" cy="1065213"/>
            <a:chOff x="4179888" y="2270126"/>
            <a:chExt cx="204788" cy="1065213"/>
          </a:xfrm>
        </p:grpSpPr>
        <p:sp>
          <p:nvSpPr>
            <p:cNvPr id="327" name="Rectangle 326"/>
            <p:cNvSpPr>
              <a:spLocks noChangeArrowheads="1"/>
            </p:cNvSpPr>
            <p:nvPr/>
          </p:nvSpPr>
          <p:spPr bwMode="auto">
            <a:xfrm>
              <a:off x="4179888" y="2270126"/>
              <a:ext cx="204788" cy="1065213"/>
            </a:xfrm>
            <a:prstGeom prst="rect">
              <a:avLst/>
            </a:prstGeom>
            <a:solidFill>
              <a:srgbClr val="006A8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38" name="Rectangle 437"/>
            <p:cNvSpPr>
              <a:spLocks noChangeArrowheads="1"/>
            </p:cNvSpPr>
            <p:nvPr/>
          </p:nvSpPr>
          <p:spPr bwMode="auto">
            <a:xfrm>
              <a:off x="4197644" y="2420392"/>
              <a:ext cx="167640" cy="7271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0" compatLnSpc="1" lIns="0" numCol="1" rIns="0" tIns="0" vert="eaVert" wrap="none">
              <a:prstTxWarp prst="textNoShape">
                <a:avLst/>
              </a:prstTxWarp>
              <a:spAutoFit/>
            </a:bodyPr>
            <a:lstStyle/>
            <a:p>
              <a:pPr algn="l" defTabSz="914400" eaLnBrk="1" fontAlgn="base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b="0" baseline="0" cap="none" i="0" kumimoji="0" lang="zh-CN" normalizeH="0" smtClean="0" strike="noStrike" sz="1100" u="none">
                  <a:ln>
                    <a:noFill/>
                  </a:ln>
                  <a:solidFill>
                    <a:srgbClr val="FFFFFF"/>
                  </a:solidFill>
                  <a:effectLst/>
                  <a:latin charset="-122" pitchFamily="34" typeface="微软雅黑"/>
                  <a:ea charset="-122" pitchFamily="34" typeface="微软雅黑"/>
                  <a:cs charset="-122" pitchFamily="2" typeface="宋体"/>
                </a:rPr>
                <a:t>行政人事部</a:t>
              </a:r>
            </a:p>
          </p:txBody>
        </p:sp>
      </p:grpSp>
      <p:grpSp>
        <p:nvGrpSpPr>
          <p:cNvPr id="483" name="组合 482"/>
          <p:cNvGrpSpPr/>
          <p:nvPr/>
        </p:nvGrpSpPr>
        <p:grpSpPr>
          <a:xfrm>
            <a:off x="4868863" y="2270126"/>
            <a:ext cx="204788" cy="1065213"/>
            <a:chOff x="4868863" y="2270126"/>
            <a:chExt cx="204788" cy="1065213"/>
          </a:xfrm>
        </p:grpSpPr>
        <p:sp>
          <p:nvSpPr>
            <p:cNvPr id="328" name="Rectangle 327"/>
            <p:cNvSpPr>
              <a:spLocks noChangeArrowheads="1"/>
            </p:cNvSpPr>
            <p:nvPr/>
          </p:nvSpPr>
          <p:spPr bwMode="auto">
            <a:xfrm>
              <a:off x="4868863" y="2270126"/>
              <a:ext cx="204788" cy="1065213"/>
            </a:xfrm>
            <a:prstGeom prst="rect">
              <a:avLst/>
            </a:prstGeom>
            <a:solidFill>
              <a:srgbClr val="006A8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39" name="Rectangle 438"/>
            <p:cNvSpPr>
              <a:spLocks noChangeArrowheads="1"/>
            </p:cNvSpPr>
            <p:nvPr/>
          </p:nvSpPr>
          <p:spPr bwMode="auto">
            <a:xfrm>
              <a:off x="4886619" y="2420392"/>
              <a:ext cx="167640" cy="7288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0" compatLnSpc="1" lIns="0" numCol="1" rIns="0" tIns="0" vert="eaVert" wrap="none">
              <a:prstTxWarp prst="textNoShape">
                <a:avLst/>
              </a:prstTxWarp>
              <a:spAutoFit/>
            </a:bodyPr>
            <a:lstStyle/>
            <a:p>
              <a:pPr algn="l" defTabSz="914400" eaLnBrk="1" fontAlgn="base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b="0" baseline="0" cap="none" i="0" kumimoji="0" lang="zh-CN" normalizeH="0" smtClean="0" strike="noStrike" sz="1100" u="none">
                  <a:ln>
                    <a:noFill/>
                  </a:ln>
                  <a:solidFill>
                    <a:srgbClr val="FFFFFF"/>
                  </a:solidFill>
                  <a:effectLst/>
                  <a:latin charset="-122" pitchFamily="34" typeface="微软雅黑"/>
                  <a:ea charset="-122" pitchFamily="34" typeface="微软雅黑"/>
                  <a:cs charset="-122" pitchFamily="2" typeface="宋体"/>
                </a:rPr>
                <a:t>信息管理部</a:t>
              </a:r>
            </a:p>
          </p:txBody>
        </p:sp>
      </p:grpSp>
      <p:grpSp>
        <p:nvGrpSpPr>
          <p:cNvPr id="484" name="组合 483"/>
          <p:cNvGrpSpPr/>
          <p:nvPr/>
        </p:nvGrpSpPr>
        <p:grpSpPr>
          <a:xfrm>
            <a:off x="5449888" y="2270126"/>
            <a:ext cx="204788" cy="1065213"/>
            <a:chOff x="5449888" y="2270126"/>
            <a:chExt cx="204788" cy="1065213"/>
          </a:xfrm>
        </p:grpSpPr>
        <p:sp>
          <p:nvSpPr>
            <p:cNvPr id="329" name="Rectangle 328"/>
            <p:cNvSpPr>
              <a:spLocks noChangeArrowheads="1"/>
            </p:cNvSpPr>
            <p:nvPr/>
          </p:nvSpPr>
          <p:spPr bwMode="auto">
            <a:xfrm>
              <a:off x="5449888" y="2270126"/>
              <a:ext cx="204788" cy="1065213"/>
            </a:xfrm>
            <a:prstGeom prst="rect">
              <a:avLst/>
            </a:prstGeom>
            <a:solidFill>
              <a:srgbClr val="006A8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40" name="Rectangle 439"/>
            <p:cNvSpPr>
              <a:spLocks noChangeArrowheads="1"/>
            </p:cNvSpPr>
            <p:nvPr/>
          </p:nvSpPr>
          <p:spPr bwMode="auto">
            <a:xfrm>
              <a:off x="5467644" y="2591136"/>
              <a:ext cx="167640" cy="4363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0" compatLnSpc="1" lIns="0" numCol="1" rIns="0" tIns="0" vert="eaVert" wrap="none">
              <a:prstTxWarp prst="textNoShape">
                <a:avLst/>
              </a:prstTxWarp>
              <a:spAutoFit/>
            </a:bodyPr>
            <a:lstStyle/>
            <a:p>
              <a:pPr algn="l" defTabSz="914400" eaLnBrk="1" fontAlgn="base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b="0" baseline="0" cap="none" i="0" kumimoji="0" lang="zh-CN" normalizeH="0" smtClean="0" strike="noStrike" sz="1100" u="none">
                  <a:ln>
                    <a:noFill/>
                  </a:ln>
                  <a:solidFill>
                    <a:srgbClr val="FFFFFF"/>
                  </a:solidFill>
                  <a:effectLst/>
                  <a:latin charset="-122" pitchFamily="34" typeface="微软雅黑"/>
                  <a:ea charset="-122" pitchFamily="34" typeface="微软雅黑"/>
                  <a:cs charset="-122" pitchFamily="2" typeface="宋体"/>
                </a:rPr>
                <a:t>财务部</a:t>
              </a:r>
            </a:p>
          </p:txBody>
        </p:sp>
      </p:grpSp>
      <p:grpSp>
        <p:nvGrpSpPr>
          <p:cNvPr id="485" name="组合 484"/>
          <p:cNvGrpSpPr/>
          <p:nvPr/>
        </p:nvGrpSpPr>
        <p:grpSpPr>
          <a:xfrm>
            <a:off x="6011863" y="2270126"/>
            <a:ext cx="204788" cy="1065213"/>
            <a:chOff x="6011863" y="2270126"/>
            <a:chExt cx="204788" cy="1065213"/>
          </a:xfrm>
        </p:grpSpPr>
        <p:sp>
          <p:nvSpPr>
            <p:cNvPr id="330" name="Rectangle 329"/>
            <p:cNvSpPr>
              <a:spLocks noChangeArrowheads="1"/>
            </p:cNvSpPr>
            <p:nvPr/>
          </p:nvSpPr>
          <p:spPr bwMode="auto">
            <a:xfrm>
              <a:off x="6011863" y="2270126"/>
              <a:ext cx="204788" cy="1065213"/>
            </a:xfrm>
            <a:prstGeom prst="rect">
              <a:avLst/>
            </a:prstGeom>
            <a:solidFill>
              <a:srgbClr val="006A8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41" name="Rectangle 440"/>
            <p:cNvSpPr>
              <a:spLocks noChangeArrowheads="1"/>
            </p:cNvSpPr>
            <p:nvPr/>
          </p:nvSpPr>
          <p:spPr bwMode="auto">
            <a:xfrm>
              <a:off x="6029619" y="2591136"/>
              <a:ext cx="167640" cy="4285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0" compatLnSpc="1" lIns="0" numCol="1" rIns="0" tIns="0" vert="eaVert" wrap="none">
              <a:prstTxWarp prst="textNoShape">
                <a:avLst/>
              </a:prstTxWarp>
              <a:spAutoFit/>
            </a:bodyPr>
            <a:lstStyle/>
            <a:p>
              <a:pPr algn="l" defTabSz="914400" eaLnBrk="1" fontAlgn="base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b="0" baseline="0" cap="none" i="0" kumimoji="0" lang="zh-CN" normalizeH="0" smtClean="0" strike="noStrike" sz="1100" u="none">
                  <a:ln>
                    <a:noFill/>
                  </a:ln>
                  <a:solidFill>
                    <a:srgbClr val="FFFFFF"/>
                  </a:solidFill>
                  <a:effectLst/>
                  <a:latin charset="-122" pitchFamily="34" typeface="微软雅黑"/>
                  <a:ea charset="-122" pitchFamily="34" typeface="微软雅黑"/>
                  <a:cs charset="-122" pitchFamily="2" typeface="宋体"/>
                </a:rPr>
                <a:t>股份部</a:t>
              </a:r>
            </a:p>
          </p:txBody>
        </p:sp>
      </p:grpSp>
      <p:grpSp>
        <p:nvGrpSpPr>
          <p:cNvPr id="486" name="组合 485"/>
          <p:cNvGrpSpPr/>
          <p:nvPr/>
        </p:nvGrpSpPr>
        <p:grpSpPr>
          <a:xfrm>
            <a:off x="6719888" y="2270126"/>
            <a:ext cx="204788" cy="1065213"/>
            <a:chOff x="6719888" y="2270126"/>
            <a:chExt cx="204788" cy="1065213"/>
          </a:xfrm>
        </p:grpSpPr>
        <p:sp>
          <p:nvSpPr>
            <p:cNvPr id="331" name="Rectangle 330"/>
            <p:cNvSpPr>
              <a:spLocks noChangeArrowheads="1"/>
            </p:cNvSpPr>
            <p:nvPr/>
          </p:nvSpPr>
          <p:spPr bwMode="auto">
            <a:xfrm>
              <a:off x="6719888" y="2270126"/>
              <a:ext cx="204788" cy="1065213"/>
            </a:xfrm>
            <a:prstGeom prst="rect">
              <a:avLst/>
            </a:prstGeom>
            <a:solidFill>
              <a:srgbClr val="006A8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42" name="Rectangle 441"/>
            <p:cNvSpPr>
              <a:spLocks noChangeArrowheads="1"/>
            </p:cNvSpPr>
            <p:nvPr/>
          </p:nvSpPr>
          <p:spPr bwMode="auto">
            <a:xfrm>
              <a:off x="6737644" y="2591136"/>
              <a:ext cx="167640" cy="4360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0" compatLnSpc="1" lIns="0" numCol="1" rIns="0" tIns="0" vert="eaVert" wrap="none">
              <a:prstTxWarp prst="textNoShape">
                <a:avLst/>
              </a:prstTxWarp>
              <a:spAutoFit/>
            </a:bodyPr>
            <a:lstStyle/>
            <a:p>
              <a:pPr algn="l" defTabSz="914400" eaLnBrk="1" fontAlgn="base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b="0" baseline="0" cap="none" i="0" kumimoji="0" lang="zh-CN" normalizeH="0" smtClean="0" strike="noStrike" sz="1100" u="none">
                  <a:ln>
                    <a:noFill/>
                  </a:ln>
                  <a:solidFill>
                    <a:srgbClr val="FFFFFF"/>
                  </a:solidFill>
                  <a:effectLst/>
                  <a:latin charset="-122" pitchFamily="34" typeface="微软雅黑"/>
                  <a:ea charset="-122" pitchFamily="34" typeface="微软雅黑"/>
                  <a:cs charset="-122" pitchFamily="2" typeface="宋体"/>
                </a:rPr>
                <a:t>营销部</a:t>
              </a:r>
            </a:p>
          </p:txBody>
        </p:sp>
      </p:grpSp>
      <p:grpSp>
        <p:nvGrpSpPr>
          <p:cNvPr id="487" name="组合 486"/>
          <p:cNvGrpSpPr/>
          <p:nvPr/>
        </p:nvGrpSpPr>
        <p:grpSpPr>
          <a:xfrm>
            <a:off x="7396163" y="2270126"/>
            <a:ext cx="204788" cy="1065213"/>
            <a:chOff x="7396163" y="2270126"/>
            <a:chExt cx="204788" cy="1065213"/>
          </a:xfrm>
        </p:grpSpPr>
        <p:sp>
          <p:nvSpPr>
            <p:cNvPr id="332" name="Rectangle 331"/>
            <p:cNvSpPr>
              <a:spLocks noChangeArrowheads="1"/>
            </p:cNvSpPr>
            <p:nvPr/>
          </p:nvSpPr>
          <p:spPr bwMode="auto">
            <a:xfrm>
              <a:off x="7396163" y="2270126"/>
              <a:ext cx="204788" cy="1065213"/>
            </a:xfrm>
            <a:prstGeom prst="rect">
              <a:avLst/>
            </a:prstGeom>
            <a:solidFill>
              <a:srgbClr val="006A8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43" name="Rectangle 442"/>
            <p:cNvSpPr>
              <a:spLocks noChangeArrowheads="1"/>
            </p:cNvSpPr>
            <p:nvPr/>
          </p:nvSpPr>
          <p:spPr bwMode="auto">
            <a:xfrm>
              <a:off x="7413919" y="2591136"/>
              <a:ext cx="167640" cy="421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0" compatLnSpc="1" lIns="0" numCol="1" rIns="0" tIns="0" vert="eaVert" wrap="none">
              <a:prstTxWarp prst="textNoShape">
                <a:avLst/>
              </a:prstTxWarp>
              <a:spAutoFit/>
            </a:bodyPr>
            <a:lstStyle/>
            <a:p>
              <a:pPr algn="l" defTabSz="914400" eaLnBrk="1" fontAlgn="base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b="0" baseline="0" cap="none" i="0" kumimoji="0" lang="zh-CN" normalizeH="0" smtClean="0" strike="noStrike" sz="1100" u="none">
                  <a:ln>
                    <a:noFill/>
                  </a:ln>
                  <a:solidFill>
                    <a:srgbClr val="FFFFFF"/>
                  </a:solidFill>
                  <a:effectLst/>
                  <a:latin charset="-122" pitchFamily="34" typeface="微软雅黑"/>
                  <a:ea charset="-122" pitchFamily="34" typeface="微软雅黑"/>
                  <a:cs charset="-122" pitchFamily="2" typeface="宋体"/>
                </a:rPr>
                <a:t>国际部</a:t>
              </a:r>
            </a:p>
          </p:txBody>
        </p:sp>
      </p:grpSp>
      <p:grpSp>
        <p:nvGrpSpPr>
          <p:cNvPr id="518" name="组合 517"/>
          <p:cNvGrpSpPr/>
          <p:nvPr/>
        </p:nvGrpSpPr>
        <p:grpSpPr>
          <a:xfrm>
            <a:off x="7533532" y="3698876"/>
            <a:ext cx="174625" cy="908050"/>
            <a:chOff x="7533532" y="3698876"/>
            <a:chExt cx="174625" cy="908050"/>
          </a:xfrm>
        </p:grpSpPr>
        <p:sp>
          <p:nvSpPr>
            <p:cNvPr id="359" name="Rectangle 358"/>
            <p:cNvSpPr>
              <a:spLocks noChangeArrowheads="1"/>
            </p:cNvSpPr>
            <p:nvPr/>
          </p:nvSpPr>
          <p:spPr bwMode="auto">
            <a:xfrm>
              <a:off x="7533532" y="3698876"/>
              <a:ext cx="174625" cy="908050"/>
            </a:xfrm>
            <a:prstGeom prst="rect">
              <a:avLst/>
            </a:prstGeom>
            <a:solidFill>
              <a:srgbClr val="006A8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44" name="Rectangle 443"/>
            <p:cNvSpPr>
              <a:spLocks noChangeArrowheads="1"/>
            </p:cNvSpPr>
            <p:nvPr/>
          </p:nvSpPr>
          <p:spPr bwMode="auto">
            <a:xfrm>
              <a:off x="7543900" y="3780879"/>
              <a:ext cx="152400" cy="393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0" compatLnSpc="1" lIns="0" numCol="1" rIns="0" tIns="0" vert="eaVert" wrap="none">
              <a:prstTxWarp prst="textNoShape">
                <a:avLst/>
              </a:prstTxWarp>
              <a:spAutoFit/>
            </a:bodyPr>
            <a:lstStyle/>
            <a:p>
              <a:pPr algn="l" defTabSz="914400" eaLnBrk="1" fontAlgn="base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b="0" baseline="0" cap="none" i="0" kumimoji="0" lang="zh-CN" normalizeH="0" smtClean="0" strike="noStrike" sz="1000" u="none">
                  <a:ln>
                    <a:noFill/>
                  </a:ln>
                  <a:solidFill>
                    <a:srgbClr val="FFFFFF"/>
                  </a:solidFill>
                  <a:effectLst/>
                  <a:latin charset="-122" pitchFamily="34" typeface="微软雅黑"/>
                  <a:ea charset="-122" pitchFamily="34" typeface="微软雅黑"/>
                  <a:cs charset="-122" pitchFamily="2" typeface="宋体"/>
                </a:rPr>
                <a:t>加工部</a:t>
              </a:r>
            </a:p>
          </p:txBody>
        </p:sp>
      </p:grpSp>
      <p:grpSp>
        <p:nvGrpSpPr>
          <p:cNvPr id="517" name="组合 516"/>
          <p:cNvGrpSpPr/>
          <p:nvPr/>
        </p:nvGrpSpPr>
        <p:grpSpPr>
          <a:xfrm>
            <a:off x="7304088" y="3698876"/>
            <a:ext cx="174625" cy="908050"/>
            <a:chOff x="7304088" y="3698876"/>
            <a:chExt cx="174625" cy="908050"/>
          </a:xfrm>
        </p:grpSpPr>
        <p:sp>
          <p:nvSpPr>
            <p:cNvPr id="358" name="Rectangle 357"/>
            <p:cNvSpPr>
              <a:spLocks noChangeArrowheads="1"/>
            </p:cNvSpPr>
            <p:nvPr/>
          </p:nvSpPr>
          <p:spPr bwMode="auto">
            <a:xfrm>
              <a:off x="7304088" y="3698876"/>
              <a:ext cx="174625" cy="908050"/>
            </a:xfrm>
            <a:prstGeom prst="rect">
              <a:avLst/>
            </a:prstGeom>
            <a:solidFill>
              <a:srgbClr val="006A8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45" name="Rectangle 444"/>
            <p:cNvSpPr>
              <a:spLocks noChangeArrowheads="1"/>
            </p:cNvSpPr>
            <p:nvPr/>
          </p:nvSpPr>
          <p:spPr bwMode="auto">
            <a:xfrm>
              <a:off x="7314456" y="3780879"/>
              <a:ext cx="152400" cy="3919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0" compatLnSpc="1" lIns="0" numCol="1" rIns="0" tIns="0" vert="eaVert" wrap="none">
              <a:prstTxWarp prst="textNoShape">
                <a:avLst/>
              </a:prstTxWarp>
              <a:spAutoFit/>
            </a:bodyPr>
            <a:lstStyle/>
            <a:p>
              <a:pPr algn="l" defTabSz="914400" eaLnBrk="1" fontAlgn="base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b="0" baseline="0" cap="none" i="0" kumimoji="0" lang="zh-CN" normalizeH="0" smtClean="0" strike="noStrike" sz="1000" u="none">
                  <a:ln>
                    <a:noFill/>
                  </a:ln>
                  <a:solidFill>
                    <a:srgbClr val="FFFFFF"/>
                  </a:solidFill>
                  <a:effectLst/>
                  <a:latin charset="-122" pitchFamily="34" typeface="微软雅黑"/>
                  <a:ea charset="-122" pitchFamily="34" typeface="微软雅黑"/>
                  <a:cs charset="-122" pitchFamily="2" typeface="宋体"/>
                </a:rPr>
                <a:t>外贸部</a:t>
              </a:r>
            </a:p>
          </p:txBody>
        </p:sp>
      </p:grpSp>
      <p:grpSp>
        <p:nvGrpSpPr>
          <p:cNvPr id="516" name="组合 515"/>
          <p:cNvGrpSpPr/>
          <p:nvPr/>
        </p:nvGrpSpPr>
        <p:grpSpPr>
          <a:xfrm>
            <a:off x="7073900" y="3698876"/>
            <a:ext cx="174625" cy="908050"/>
            <a:chOff x="7073900" y="3698876"/>
            <a:chExt cx="174625" cy="908050"/>
          </a:xfrm>
        </p:grpSpPr>
        <p:sp>
          <p:nvSpPr>
            <p:cNvPr id="357" name="Rectangle 356"/>
            <p:cNvSpPr>
              <a:spLocks noChangeArrowheads="1"/>
            </p:cNvSpPr>
            <p:nvPr/>
          </p:nvSpPr>
          <p:spPr bwMode="auto">
            <a:xfrm>
              <a:off x="7073900" y="3698876"/>
              <a:ext cx="174625" cy="908050"/>
            </a:xfrm>
            <a:prstGeom prst="rect">
              <a:avLst/>
            </a:prstGeom>
            <a:solidFill>
              <a:srgbClr val="006A8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46" name="Rectangle 445"/>
            <p:cNvSpPr>
              <a:spLocks noChangeArrowheads="1"/>
            </p:cNvSpPr>
            <p:nvPr/>
          </p:nvSpPr>
          <p:spPr bwMode="auto">
            <a:xfrm>
              <a:off x="7084268" y="3780879"/>
              <a:ext cx="152400" cy="651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0" compatLnSpc="1" lIns="0" numCol="1" rIns="0" tIns="0" vert="eaVert" wrap="none">
              <a:prstTxWarp prst="textNoShape">
                <a:avLst/>
              </a:prstTxWarp>
              <a:spAutoFit/>
            </a:bodyPr>
            <a:lstStyle/>
            <a:p>
              <a:pPr algn="l" defTabSz="914400" eaLnBrk="1" fontAlgn="base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b="0" baseline="0" cap="none" i="0" kumimoji="0" lang="zh-CN" normalizeH="0" smtClean="0" strike="noStrike" sz="1000" u="none">
                  <a:ln>
                    <a:noFill/>
                  </a:ln>
                  <a:solidFill>
                    <a:srgbClr val="FFFFFF"/>
                  </a:solidFill>
                  <a:effectLst/>
                  <a:latin charset="-122" pitchFamily="34" typeface="微软雅黑"/>
                  <a:ea charset="-122" pitchFamily="34" typeface="微软雅黑"/>
                  <a:cs charset="-122" pitchFamily="2" typeface="宋体"/>
                </a:rPr>
                <a:t>售后服务部</a:t>
              </a:r>
            </a:p>
          </p:txBody>
        </p:sp>
      </p:grpSp>
      <p:grpSp>
        <p:nvGrpSpPr>
          <p:cNvPr id="515" name="组合 514"/>
          <p:cNvGrpSpPr/>
          <p:nvPr/>
        </p:nvGrpSpPr>
        <p:grpSpPr>
          <a:xfrm>
            <a:off x="6842969" y="3698876"/>
            <a:ext cx="174625" cy="908050"/>
            <a:chOff x="6842969" y="3698876"/>
            <a:chExt cx="174625" cy="908050"/>
          </a:xfrm>
        </p:grpSpPr>
        <p:sp>
          <p:nvSpPr>
            <p:cNvPr id="356" name="Rectangle 355"/>
            <p:cNvSpPr>
              <a:spLocks noChangeArrowheads="1"/>
            </p:cNvSpPr>
            <p:nvPr/>
          </p:nvSpPr>
          <p:spPr bwMode="auto">
            <a:xfrm>
              <a:off x="6842969" y="3698876"/>
              <a:ext cx="174625" cy="908050"/>
            </a:xfrm>
            <a:prstGeom prst="rect">
              <a:avLst/>
            </a:prstGeom>
            <a:solidFill>
              <a:srgbClr val="006A8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47" name="Rectangle 446"/>
            <p:cNvSpPr>
              <a:spLocks noChangeArrowheads="1"/>
            </p:cNvSpPr>
            <p:nvPr/>
          </p:nvSpPr>
          <p:spPr bwMode="auto">
            <a:xfrm>
              <a:off x="6853337" y="3780879"/>
              <a:ext cx="152400" cy="3973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0" compatLnSpc="1" lIns="0" numCol="1" rIns="0" tIns="0" vert="eaVert" wrap="none">
              <a:prstTxWarp prst="textNoShape">
                <a:avLst/>
              </a:prstTxWarp>
              <a:spAutoFit/>
            </a:bodyPr>
            <a:lstStyle/>
            <a:p>
              <a:pPr algn="l" defTabSz="914400" eaLnBrk="1" fontAlgn="base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b="0" baseline="0" cap="none" i="0" kumimoji="0" lang="zh-CN" normalizeH="0" smtClean="0" strike="noStrike" sz="1000" u="none">
                  <a:ln>
                    <a:noFill/>
                  </a:ln>
                  <a:solidFill>
                    <a:srgbClr val="FFFFFF"/>
                  </a:solidFill>
                  <a:effectLst/>
                  <a:latin charset="-122" pitchFamily="34" typeface="微软雅黑"/>
                  <a:ea charset="-122" pitchFamily="34" typeface="微软雅黑"/>
                  <a:cs charset="-122" pitchFamily="2" typeface="宋体"/>
                </a:rPr>
                <a:t>销售部</a:t>
              </a:r>
            </a:p>
          </p:txBody>
        </p:sp>
      </p:grpSp>
      <p:grpSp>
        <p:nvGrpSpPr>
          <p:cNvPr id="514" name="组合 513"/>
          <p:cNvGrpSpPr/>
          <p:nvPr/>
        </p:nvGrpSpPr>
        <p:grpSpPr>
          <a:xfrm>
            <a:off x="6613525" y="3698876"/>
            <a:ext cx="174625" cy="908050"/>
            <a:chOff x="6613525" y="3698876"/>
            <a:chExt cx="174625" cy="908050"/>
          </a:xfrm>
        </p:grpSpPr>
        <p:sp>
          <p:nvSpPr>
            <p:cNvPr id="355" name="Rectangle 354"/>
            <p:cNvSpPr>
              <a:spLocks noChangeArrowheads="1"/>
            </p:cNvSpPr>
            <p:nvPr/>
          </p:nvSpPr>
          <p:spPr bwMode="auto">
            <a:xfrm>
              <a:off x="6613525" y="3698876"/>
              <a:ext cx="174625" cy="908050"/>
            </a:xfrm>
            <a:prstGeom prst="rect">
              <a:avLst/>
            </a:prstGeom>
            <a:solidFill>
              <a:srgbClr val="006A8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48" name="Rectangle 447"/>
            <p:cNvSpPr>
              <a:spLocks noChangeArrowheads="1"/>
            </p:cNvSpPr>
            <p:nvPr/>
          </p:nvSpPr>
          <p:spPr bwMode="auto">
            <a:xfrm>
              <a:off x="6623893" y="3780879"/>
              <a:ext cx="152400" cy="3964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0" compatLnSpc="1" lIns="0" numCol="1" rIns="0" tIns="0" vert="eaVert" wrap="none">
              <a:prstTxWarp prst="textNoShape">
                <a:avLst/>
              </a:prstTxWarp>
              <a:spAutoFit/>
            </a:bodyPr>
            <a:lstStyle/>
            <a:p>
              <a:pPr algn="l" defTabSz="914400" eaLnBrk="1" fontAlgn="base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b="0" baseline="0" cap="none" i="0" kumimoji="0" lang="zh-CN" normalizeH="0" smtClean="0" strike="noStrike" sz="1000" u="none">
                  <a:ln>
                    <a:noFill/>
                  </a:ln>
                  <a:solidFill>
                    <a:srgbClr val="FFFFFF"/>
                  </a:solidFill>
                  <a:effectLst/>
                  <a:latin charset="-122" pitchFamily="34" typeface="微软雅黑"/>
                  <a:ea charset="-122" pitchFamily="34" typeface="微软雅黑"/>
                  <a:cs charset="-122" pitchFamily="2" typeface="宋体"/>
                </a:rPr>
                <a:t>市场部</a:t>
              </a:r>
            </a:p>
          </p:txBody>
        </p:sp>
      </p:grpSp>
      <p:grpSp>
        <p:nvGrpSpPr>
          <p:cNvPr id="513" name="组合 512"/>
          <p:cNvGrpSpPr/>
          <p:nvPr/>
        </p:nvGrpSpPr>
        <p:grpSpPr>
          <a:xfrm>
            <a:off x="6383338" y="3695701"/>
            <a:ext cx="174625" cy="908050"/>
            <a:chOff x="6383338" y="3695701"/>
            <a:chExt cx="174625" cy="908050"/>
          </a:xfrm>
        </p:grpSpPr>
        <p:sp>
          <p:nvSpPr>
            <p:cNvPr id="354" name="Rectangle 353"/>
            <p:cNvSpPr>
              <a:spLocks noChangeArrowheads="1"/>
            </p:cNvSpPr>
            <p:nvPr/>
          </p:nvSpPr>
          <p:spPr bwMode="auto">
            <a:xfrm>
              <a:off x="6383338" y="3695701"/>
              <a:ext cx="174625" cy="908050"/>
            </a:xfrm>
            <a:prstGeom prst="rect">
              <a:avLst/>
            </a:prstGeom>
            <a:solidFill>
              <a:srgbClr val="006A8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49" name="Rectangle 448"/>
            <p:cNvSpPr>
              <a:spLocks noChangeArrowheads="1"/>
            </p:cNvSpPr>
            <p:nvPr/>
          </p:nvSpPr>
          <p:spPr bwMode="auto">
            <a:xfrm>
              <a:off x="6393706" y="3780879"/>
              <a:ext cx="152400" cy="5339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0" compatLnSpc="1" lIns="0" numCol="1" rIns="0" tIns="0" vert="eaVert" wrap="none">
              <a:prstTxWarp prst="textNoShape">
                <a:avLst/>
              </a:prstTxWarp>
              <a:spAutoFit/>
            </a:bodyPr>
            <a:lstStyle/>
            <a:p>
              <a:pPr algn="l" defTabSz="914400" eaLnBrk="1" fontAlgn="base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b="0" baseline="0" cap="none" i="0" kumimoji="0" lang="zh-CN" normalizeH="0" smtClean="0" strike="noStrike" sz="1000" u="none">
                  <a:ln>
                    <a:noFill/>
                  </a:ln>
                  <a:solidFill>
                    <a:srgbClr val="FFFFFF"/>
                  </a:solidFill>
                  <a:effectLst/>
                  <a:latin charset="-122" pitchFamily="34" typeface="微软雅黑"/>
                  <a:ea charset="-122" pitchFamily="34" typeface="微软雅黑"/>
                  <a:cs charset="-122" pitchFamily="2" typeface="宋体"/>
                </a:rPr>
                <a:t>商务中心</a:t>
              </a:r>
            </a:p>
          </p:txBody>
        </p:sp>
      </p:grpSp>
      <p:grpSp>
        <p:nvGrpSpPr>
          <p:cNvPr id="512" name="组合 511"/>
          <p:cNvGrpSpPr/>
          <p:nvPr/>
        </p:nvGrpSpPr>
        <p:grpSpPr>
          <a:xfrm>
            <a:off x="6150819" y="3695701"/>
            <a:ext cx="176213" cy="908050"/>
            <a:chOff x="6150819" y="3695701"/>
            <a:chExt cx="176213" cy="908050"/>
          </a:xfrm>
        </p:grpSpPr>
        <p:sp>
          <p:nvSpPr>
            <p:cNvPr id="353" name="Rectangle 352"/>
            <p:cNvSpPr>
              <a:spLocks noChangeArrowheads="1"/>
            </p:cNvSpPr>
            <p:nvPr/>
          </p:nvSpPr>
          <p:spPr bwMode="auto">
            <a:xfrm>
              <a:off x="6150819" y="3695701"/>
              <a:ext cx="176213" cy="908050"/>
            </a:xfrm>
            <a:prstGeom prst="rect">
              <a:avLst/>
            </a:prstGeom>
            <a:solidFill>
              <a:srgbClr val="006A8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50" name="Rectangle 449"/>
            <p:cNvSpPr>
              <a:spLocks noChangeArrowheads="1"/>
            </p:cNvSpPr>
            <p:nvPr/>
          </p:nvSpPr>
          <p:spPr bwMode="auto">
            <a:xfrm>
              <a:off x="6161981" y="3780879"/>
              <a:ext cx="152400" cy="6605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0" compatLnSpc="1" lIns="0" numCol="1" rIns="0" tIns="0" vert="eaVert" wrap="none">
              <a:prstTxWarp prst="textNoShape">
                <a:avLst/>
              </a:prstTxWarp>
              <a:spAutoFit/>
            </a:bodyPr>
            <a:lstStyle/>
            <a:p>
              <a:pPr algn="l" defTabSz="914400" eaLnBrk="1" fontAlgn="base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b="0" baseline="0" cap="none" i="0" kumimoji="0" lang="zh-CN" normalizeH="0" smtClean="0" strike="noStrike" sz="1000" u="none">
                  <a:ln>
                    <a:noFill/>
                  </a:ln>
                  <a:solidFill>
                    <a:srgbClr val="FFFFFF"/>
                  </a:solidFill>
                  <a:effectLst/>
                  <a:latin charset="-122" pitchFamily="34" typeface="微软雅黑"/>
                  <a:ea charset="-122" pitchFamily="34" typeface="微软雅黑"/>
                  <a:cs charset="-122" pitchFamily="2" typeface="宋体"/>
                </a:rPr>
                <a:t>对外投资部</a:t>
              </a:r>
            </a:p>
          </p:txBody>
        </p:sp>
      </p:grpSp>
      <p:grpSp>
        <p:nvGrpSpPr>
          <p:cNvPr id="511" name="组合 510"/>
          <p:cNvGrpSpPr/>
          <p:nvPr/>
        </p:nvGrpSpPr>
        <p:grpSpPr>
          <a:xfrm>
            <a:off x="5921375" y="3695701"/>
            <a:ext cx="174625" cy="908050"/>
            <a:chOff x="5921375" y="3695701"/>
            <a:chExt cx="174625" cy="908050"/>
          </a:xfrm>
        </p:grpSpPr>
        <p:sp>
          <p:nvSpPr>
            <p:cNvPr id="352" name="Rectangle 351"/>
            <p:cNvSpPr>
              <a:spLocks noChangeArrowheads="1"/>
            </p:cNvSpPr>
            <p:nvPr/>
          </p:nvSpPr>
          <p:spPr bwMode="auto">
            <a:xfrm>
              <a:off x="5921375" y="3695701"/>
              <a:ext cx="174625" cy="908050"/>
            </a:xfrm>
            <a:prstGeom prst="rect">
              <a:avLst/>
            </a:prstGeom>
            <a:solidFill>
              <a:srgbClr val="006A8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51" name="Rectangle 450"/>
            <p:cNvSpPr>
              <a:spLocks noChangeArrowheads="1"/>
            </p:cNvSpPr>
            <p:nvPr/>
          </p:nvSpPr>
          <p:spPr bwMode="auto">
            <a:xfrm>
              <a:off x="5931743" y="3780879"/>
              <a:ext cx="152400" cy="785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0" compatLnSpc="1" lIns="0" numCol="1" rIns="0" tIns="0" vert="eaVert" wrap="none">
              <a:prstTxWarp prst="textNoShape">
                <a:avLst/>
              </a:prstTxWarp>
              <a:spAutoFit/>
            </a:bodyPr>
            <a:lstStyle/>
            <a:p>
              <a:pPr algn="l" defTabSz="914400" eaLnBrk="1" fontAlgn="base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b="0" baseline="0" cap="none" i="0" kumimoji="0" lang="zh-CN" normalizeH="0" smtClean="0" strike="noStrike" sz="1000" u="none">
                  <a:ln>
                    <a:noFill/>
                  </a:ln>
                  <a:solidFill>
                    <a:srgbClr val="FFFFFF"/>
                  </a:solidFill>
                  <a:effectLst/>
                  <a:latin charset="-122" pitchFamily="34" typeface="微软雅黑"/>
                  <a:ea charset="-122" pitchFamily="34" typeface="微软雅黑"/>
                  <a:cs charset="-122" pitchFamily="2" typeface="宋体"/>
                </a:rPr>
                <a:t>股份制办公室</a:t>
              </a:r>
            </a:p>
          </p:txBody>
        </p:sp>
      </p:grpSp>
      <p:grpSp>
        <p:nvGrpSpPr>
          <p:cNvPr id="510" name="组合 509"/>
          <p:cNvGrpSpPr/>
          <p:nvPr/>
        </p:nvGrpSpPr>
        <p:grpSpPr>
          <a:xfrm>
            <a:off x="5691188" y="3695701"/>
            <a:ext cx="174625" cy="908050"/>
            <a:chOff x="5691188" y="3695701"/>
            <a:chExt cx="174625" cy="908050"/>
          </a:xfrm>
        </p:grpSpPr>
        <p:sp>
          <p:nvSpPr>
            <p:cNvPr id="351" name="Rectangle 350"/>
            <p:cNvSpPr>
              <a:spLocks noChangeArrowheads="1"/>
            </p:cNvSpPr>
            <p:nvPr/>
          </p:nvSpPr>
          <p:spPr bwMode="auto">
            <a:xfrm>
              <a:off x="5691188" y="3695701"/>
              <a:ext cx="174625" cy="908050"/>
            </a:xfrm>
            <a:prstGeom prst="rect">
              <a:avLst/>
            </a:prstGeom>
            <a:solidFill>
              <a:srgbClr val="006A8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52" name="Rectangle 451"/>
            <p:cNvSpPr>
              <a:spLocks noChangeArrowheads="1"/>
            </p:cNvSpPr>
            <p:nvPr/>
          </p:nvSpPr>
          <p:spPr bwMode="auto">
            <a:xfrm>
              <a:off x="5701556" y="3780879"/>
              <a:ext cx="152400" cy="4000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0" compatLnSpc="1" lIns="0" numCol="1" rIns="0" tIns="0" vert="eaVert" wrap="none">
              <a:prstTxWarp prst="textNoShape">
                <a:avLst/>
              </a:prstTxWarp>
              <a:spAutoFit/>
            </a:bodyPr>
            <a:lstStyle/>
            <a:p>
              <a:pPr algn="l" defTabSz="914400" eaLnBrk="1" fontAlgn="base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b="0" baseline="0" cap="none" i="0" kumimoji="0" lang="zh-CN" normalizeH="0" smtClean="0" strike="noStrike" sz="1000" u="none">
                  <a:ln>
                    <a:noFill/>
                  </a:ln>
                  <a:solidFill>
                    <a:srgbClr val="FFFFFF"/>
                  </a:solidFill>
                  <a:effectLst/>
                  <a:latin charset="-122" pitchFamily="34" typeface="微软雅黑"/>
                  <a:ea charset="-122" pitchFamily="34" typeface="微软雅黑"/>
                  <a:cs charset="-122" pitchFamily="2" typeface="宋体"/>
                </a:rPr>
                <a:t>证券部</a:t>
              </a:r>
            </a:p>
          </p:txBody>
        </p:sp>
      </p:grpSp>
      <p:grpSp>
        <p:nvGrpSpPr>
          <p:cNvPr id="509" name="组合 508"/>
          <p:cNvGrpSpPr/>
          <p:nvPr/>
        </p:nvGrpSpPr>
        <p:grpSpPr>
          <a:xfrm>
            <a:off x="5461000" y="3695701"/>
            <a:ext cx="174625" cy="908050"/>
            <a:chOff x="5461000" y="3695701"/>
            <a:chExt cx="174625" cy="908050"/>
          </a:xfrm>
        </p:grpSpPr>
        <p:sp>
          <p:nvSpPr>
            <p:cNvPr id="350" name="Rectangle 349"/>
            <p:cNvSpPr>
              <a:spLocks noChangeArrowheads="1"/>
            </p:cNvSpPr>
            <p:nvPr/>
          </p:nvSpPr>
          <p:spPr bwMode="auto">
            <a:xfrm>
              <a:off x="5461000" y="3695701"/>
              <a:ext cx="174625" cy="908050"/>
            </a:xfrm>
            <a:prstGeom prst="rect">
              <a:avLst/>
            </a:prstGeom>
            <a:solidFill>
              <a:srgbClr val="006A8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53" name="Rectangle 452"/>
            <p:cNvSpPr>
              <a:spLocks noChangeArrowheads="1"/>
            </p:cNvSpPr>
            <p:nvPr/>
          </p:nvSpPr>
          <p:spPr bwMode="auto">
            <a:xfrm>
              <a:off x="5471368" y="3772942"/>
              <a:ext cx="152400" cy="2654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0" compatLnSpc="1" lIns="0" numCol="1" rIns="0" tIns="0" vert="eaVert" wrap="none">
              <a:prstTxWarp prst="textNoShape">
                <a:avLst/>
              </a:prstTxWarp>
              <a:spAutoFit/>
            </a:bodyPr>
            <a:lstStyle/>
            <a:p>
              <a:pPr algn="l" defTabSz="914400" eaLnBrk="1" fontAlgn="base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b="0" baseline="0" cap="none" i="0" kumimoji="0" lang="zh-CN" normalizeH="0" smtClean="0" strike="noStrike" sz="1000" u="none">
                  <a:ln>
                    <a:noFill/>
                  </a:ln>
                  <a:solidFill>
                    <a:srgbClr val="FFFFFF"/>
                  </a:solidFill>
                  <a:effectLst/>
                  <a:latin charset="-122" pitchFamily="34" typeface="微软雅黑"/>
                  <a:ea charset="-122" pitchFamily="34" typeface="微软雅黑"/>
                  <a:cs charset="-122" pitchFamily="2" typeface="宋体"/>
                </a:rPr>
                <a:t>出纳</a:t>
              </a:r>
            </a:p>
          </p:txBody>
        </p:sp>
      </p:grpSp>
      <p:grpSp>
        <p:nvGrpSpPr>
          <p:cNvPr id="508" name="组合 507"/>
          <p:cNvGrpSpPr/>
          <p:nvPr/>
        </p:nvGrpSpPr>
        <p:grpSpPr>
          <a:xfrm>
            <a:off x="5230813" y="3695701"/>
            <a:ext cx="174625" cy="908050"/>
            <a:chOff x="5230813" y="3695701"/>
            <a:chExt cx="174625" cy="908050"/>
          </a:xfrm>
        </p:grpSpPr>
        <p:sp>
          <p:nvSpPr>
            <p:cNvPr id="349" name="Rectangle 348"/>
            <p:cNvSpPr>
              <a:spLocks noChangeArrowheads="1"/>
            </p:cNvSpPr>
            <p:nvPr/>
          </p:nvSpPr>
          <p:spPr bwMode="auto">
            <a:xfrm>
              <a:off x="5230813" y="3695701"/>
              <a:ext cx="174625" cy="908050"/>
            </a:xfrm>
            <a:prstGeom prst="rect">
              <a:avLst/>
            </a:prstGeom>
            <a:solidFill>
              <a:srgbClr val="006A8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54" name="Rectangle 453"/>
            <p:cNvSpPr>
              <a:spLocks noChangeArrowheads="1"/>
            </p:cNvSpPr>
            <p:nvPr/>
          </p:nvSpPr>
          <p:spPr bwMode="auto">
            <a:xfrm>
              <a:off x="5241181" y="3780879"/>
              <a:ext cx="152400" cy="2610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0" compatLnSpc="1" lIns="0" numCol="1" rIns="0" tIns="0" vert="eaVert" wrap="none">
              <a:prstTxWarp prst="textNoShape">
                <a:avLst/>
              </a:prstTxWarp>
              <a:spAutoFit/>
            </a:bodyPr>
            <a:lstStyle/>
            <a:p>
              <a:pPr algn="l" defTabSz="914400" eaLnBrk="1" fontAlgn="base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b="0" baseline="0" cap="none" i="0" kumimoji="0" lang="zh-CN" normalizeH="0" smtClean="0" strike="noStrike" sz="1000" u="none">
                  <a:ln>
                    <a:noFill/>
                  </a:ln>
                  <a:solidFill>
                    <a:srgbClr val="FFFFFF"/>
                  </a:solidFill>
                  <a:effectLst/>
                  <a:latin charset="-122" pitchFamily="34" typeface="微软雅黑"/>
                  <a:ea charset="-122" pitchFamily="34" typeface="微软雅黑"/>
                  <a:cs charset="-122" pitchFamily="2" typeface="宋体"/>
                </a:rPr>
                <a:t>会计</a:t>
              </a:r>
            </a:p>
          </p:txBody>
        </p:sp>
      </p:grpSp>
      <p:grpSp>
        <p:nvGrpSpPr>
          <p:cNvPr id="507" name="组合 506"/>
          <p:cNvGrpSpPr/>
          <p:nvPr/>
        </p:nvGrpSpPr>
        <p:grpSpPr>
          <a:xfrm>
            <a:off x="5000625" y="3695701"/>
            <a:ext cx="174625" cy="908050"/>
            <a:chOff x="5000625" y="3695701"/>
            <a:chExt cx="174625" cy="908050"/>
          </a:xfrm>
        </p:grpSpPr>
        <p:sp>
          <p:nvSpPr>
            <p:cNvPr id="348" name="Rectangle 347"/>
            <p:cNvSpPr>
              <a:spLocks noChangeArrowheads="1"/>
            </p:cNvSpPr>
            <p:nvPr/>
          </p:nvSpPr>
          <p:spPr bwMode="auto">
            <a:xfrm>
              <a:off x="5000625" y="3695701"/>
              <a:ext cx="174625" cy="908050"/>
            </a:xfrm>
            <a:prstGeom prst="rect">
              <a:avLst/>
            </a:prstGeom>
            <a:solidFill>
              <a:srgbClr val="006A8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55" name="Rectangle 454"/>
            <p:cNvSpPr>
              <a:spLocks noChangeArrowheads="1"/>
            </p:cNvSpPr>
            <p:nvPr/>
          </p:nvSpPr>
          <p:spPr bwMode="auto">
            <a:xfrm>
              <a:off x="5010993" y="3780879"/>
              <a:ext cx="152400" cy="5353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0" compatLnSpc="1" lIns="0" numCol="1" rIns="0" tIns="0" vert="eaVert" wrap="none">
              <a:prstTxWarp prst="textNoShape">
                <a:avLst/>
              </a:prstTxWarp>
              <a:spAutoFit/>
            </a:bodyPr>
            <a:lstStyle/>
            <a:p>
              <a:pPr algn="l" defTabSz="914400" eaLnBrk="1" fontAlgn="base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b="0" baseline="0" cap="none" i="0" kumimoji="0" lang="zh-CN" normalizeH="0" smtClean="0" strike="noStrike" sz="1000" u="none">
                  <a:ln>
                    <a:noFill/>
                  </a:ln>
                  <a:solidFill>
                    <a:srgbClr val="FFFFFF"/>
                  </a:solidFill>
                  <a:effectLst/>
                  <a:latin charset="-122" pitchFamily="34" typeface="微软雅黑"/>
                  <a:ea charset="-122" pitchFamily="34" typeface="微软雅黑"/>
                  <a:cs charset="-122" pitchFamily="2" typeface="宋体"/>
                </a:rPr>
                <a:t>文管中心</a:t>
              </a:r>
            </a:p>
          </p:txBody>
        </p:sp>
      </p:grpSp>
      <p:grpSp>
        <p:nvGrpSpPr>
          <p:cNvPr id="506" name="组合 505"/>
          <p:cNvGrpSpPr/>
          <p:nvPr/>
        </p:nvGrpSpPr>
        <p:grpSpPr>
          <a:xfrm>
            <a:off x="4770438" y="3695701"/>
            <a:ext cx="174625" cy="908050"/>
            <a:chOff x="4770438" y="3695701"/>
            <a:chExt cx="174625" cy="908050"/>
          </a:xfrm>
        </p:grpSpPr>
        <p:sp>
          <p:nvSpPr>
            <p:cNvPr id="347" name="Rectangle 346"/>
            <p:cNvSpPr>
              <a:spLocks noChangeArrowheads="1"/>
            </p:cNvSpPr>
            <p:nvPr/>
          </p:nvSpPr>
          <p:spPr bwMode="auto">
            <a:xfrm>
              <a:off x="4770438" y="3695701"/>
              <a:ext cx="174625" cy="908050"/>
            </a:xfrm>
            <a:prstGeom prst="rect">
              <a:avLst/>
            </a:prstGeom>
            <a:solidFill>
              <a:srgbClr val="006A8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56" name="Rectangle 455"/>
            <p:cNvSpPr>
              <a:spLocks noChangeArrowheads="1"/>
            </p:cNvSpPr>
            <p:nvPr/>
          </p:nvSpPr>
          <p:spPr bwMode="auto">
            <a:xfrm>
              <a:off x="4780806" y="3780879"/>
              <a:ext cx="152400" cy="406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0" compatLnSpc="1" lIns="0" numCol="1" rIns="0" tIns="0" vert="eaVert" wrap="none">
              <a:prstTxWarp prst="textNoShape">
                <a:avLst/>
              </a:prstTxWarp>
              <a:spAutoFit/>
            </a:bodyPr>
            <a:lstStyle/>
            <a:p>
              <a:pPr algn="l" defTabSz="914400" eaLnBrk="1" fontAlgn="base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b="0" baseline="0" cap="none" i="0" kumimoji="0" lang="zh-CN" normalizeH="0" smtClean="0" strike="noStrike" sz="1000" u="none">
                  <a:ln>
                    <a:noFill/>
                  </a:ln>
                  <a:solidFill>
                    <a:srgbClr val="FFFFFF"/>
                  </a:solidFill>
                  <a:effectLst/>
                  <a:latin charset="-122" pitchFamily="34" typeface="微软雅黑"/>
                  <a:ea charset="-122" pitchFamily="34" typeface="微软雅黑"/>
                  <a:cs charset="-122" pitchFamily="2" typeface="宋体"/>
                </a:rPr>
                <a:t>电脑室</a:t>
              </a:r>
            </a:p>
          </p:txBody>
        </p:sp>
      </p:grpSp>
      <p:grpSp>
        <p:nvGrpSpPr>
          <p:cNvPr id="505" name="组合 504"/>
          <p:cNvGrpSpPr/>
          <p:nvPr/>
        </p:nvGrpSpPr>
        <p:grpSpPr>
          <a:xfrm>
            <a:off x="4540250" y="3695701"/>
            <a:ext cx="174625" cy="908050"/>
            <a:chOff x="4540250" y="3695701"/>
            <a:chExt cx="174625" cy="908050"/>
          </a:xfrm>
        </p:grpSpPr>
        <p:sp>
          <p:nvSpPr>
            <p:cNvPr id="346" name="Rectangle 345"/>
            <p:cNvSpPr>
              <a:spLocks noChangeArrowheads="1"/>
            </p:cNvSpPr>
            <p:nvPr/>
          </p:nvSpPr>
          <p:spPr bwMode="auto">
            <a:xfrm>
              <a:off x="4540250" y="3695701"/>
              <a:ext cx="174625" cy="908050"/>
            </a:xfrm>
            <a:prstGeom prst="rect">
              <a:avLst/>
            </a:prstGeom>
            <a:solidFill>
              <a:srgbClr val="006A8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57" name="Rectangle 456"/>
            <p:cNvSpPr>
              <a:spLocks noChangeArrowheads="1"/>
            </p:cNvSpPr>
            <p:nvPr/>
          </p:nvSpPr>
          <p:spPr bwMode="auto">
            <a:xfrm>
              <a:off x="4550618" y="3780879"/>
              <a:ext cx="152400" cy="4068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0" compatLnSpc="1" lIns="0" numCol="1" rIns="0" tIns="0" vert="eaVert" wrap="none">
              <a:prstTxWarp prst="textNoShape">
                <a:avLst/>
              </a:prstTxWarp>
              <a:spAutoFit/>
            </a:bodyPr>
            <a:lstStyle/>
            <a:p>
              <a:pPr algn="l" defTabSz="914400" eaLnBrk="1" fontAlgn="base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b="0" baseline="0" cap="none" i="0" kumimoji="0" lang="zh-CN" normalizeH="0" smtClean="0" strike="noStrike" sz="1000" u="none">
                  <a:ln>
                    <a:noFill/>
                  </a:ln>
                  <a:solidFill>
                    <a:srgbClr val="FFFFFF"/>
                  </a:solidFill>
                  <a:effectLst/>
                  <a:latin charset="-122" pitchFamily="34" typeface="微软雅黑"/>
                  <a:ea charset="-122" pitchFamily="34" typeface="微软雅黑"/>
                  <a:cs charset="-122" pitchFamily="2" typeface="宋体"/>
                </a:rPr>
                <a:t>总务室</a:t>
              </a:r>
            </a:p>
          </p:txBody>
        </p:sp>
      </p:grpSp>
      <p:grpSp>
        <p:nvGrpSpPr>
          <p:cNvPr id="504" name="组合 503"/>
          <p:cNvGrpSpPr/>
          <p:nvPr/>
        </p:nvGrpSpPr>
        <p:grpSpPr>
          <a:xfrm>
            <a:off x="4310063" y="3695701"/>
            <a:ext cx="174625" cy="908050"/>
            <a:chOff x="4310063" y="3695701"/>
            <a:chExt cx="174625" cy="908050"/>
          </a:xfrm>
        </p:grpSpPr>
        <p:sp>
          <p:nvSpPr>
            <p:cNvPr id="345" name="Rectangle 344"/>
            <p:cNvSpPr>
              <a:spLocks noChangeArrowheads="1"/>
            </p:cNvSpPr>
            <p:nvPr/>
          </p:nvSpPr>
          <p:spPr bwMode="auto">
            <a:xfrm>
              <a:off x="4310063" y="3695701"/>
              <a:ext cx="174625" cy="908050"/>
            </a:xfrm>
            <a:prstGeom prst="rect">
              <a:avLst/>
            </a:prstGeom>
            <a:solidFill>
              <a:srgbClr val="006A8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58" name="Rectangle 457"/>
            <p:cNvSpPr>
              <a:spLocks noChangeArrowheads="1"/>
            </p:cNvSpPr>
            <p:nvPr/>
          </p:nvSpPr>
          <p:spPr bwMode="auto">
            <a:xfrm>
              <a:off x="4320431" y="3780879"/>
              <a:ext cx="152400" cy="396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0" compatLnSpc="1" lIns="0" numCol="1" rIns="0" tIns="0" vert="eaVert" wrap="none">
              <a:prstTxWarp prst="textNoShape">
                <a:avLst/>
              </a:prstTxWarp>
              <a:spAutoFit/>
            </a:bodyPr>
            <a:lstStyle/>
            <a:p>
              <a:pPr algn="l" defTabSz="914400" eaLnBrk="1" fontAlgn="base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b="0" baseline="0" cap="none" i="0" kumimoji="0" lang="zh-CN" normalizeH="0" smtClean="0" strike="noStrike" sz="1000" u="none">
                  <a:ln>
                    <a:noFill/>
                  </a:ln>
                  <a:solidFill>
                    <a:srgbClr val="FFFFFF"/>
                  </a:solidFill>
                  <a:effectLst/>
                  <a:latin charset="-122" pitchFamily="34" typeface="微软雅黑"/>
                  <a:ea charset="-122" pitchFamily="34" typeface="微软雅黑"/>
                  <a:cs charset="-122" pitchFamily="2" typeface="宋体"/>
                </a:rPr>
                <a:t>法务部</a:t>
              </a:r>
            </a:p>
          </p:txBody>
        </p:sp>
      </p:grpSp>
      <p:grpSp>
        <p:nvGrpSpPr>
          <p:cNvPr id="503" name="组合 502"/>
          <p:cNvGrpSpPr/>
          <p:nvPr/>
        </p:nvGrpSpPr>
        <p:grpSpPr>
          <a:xfrm>
            <a:off x="4079875" y="3695701"/>
            <a:ext cx="174625" cy="908050"/>
            <a:chOff x="4079875" y="3695701"/>
            <a:chExt cx="174625" cy="908050"/>
          </a:xfrm>
        </p:grpSpPr>
        <p:sp>
          <p:nvSpPr>
            <p:cNvPr id="344" name="Rectangle 343"/>
            <p:cNvSpPr>
              <a:spLocks noChangeArrowheads="1"/>
            </p:cNvSpPr>
            <p:nvPr/>
          </p:nvSpPr>
          <p:spPr bwMode="auto">
            <a:xfrm>
              <a:off x="4079875" y="3695701"/>
              <a:ext cx="174625" cy="908050"/>
            </a:xfrm>
            <a:prstGeom prst="rect">
              <a:avLst/>
            </a:prstGeom>
            <a:solidFill>
              <a:srgbClr val="006A8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59" name="Rectangle 458"/>
            <p:cNvSpPr>
              <a:spLocks noChangeArrowheads="1"/>
            </p:cNvSpPr>
            <p:nvPr/>
          </p:nvSpPr>
          <p:spPr bwMode="auto">
            <a:xfrm>
              <a:off x="4090243" y="3780879"/>
              <a:ext cx="152400" cy="6587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0" compatLnSpc="1" lIns="0" numCol="1" rIns="0" tIns="0" vert="eaVert" wrap="none">
              <a:prstTxWarp prst="textNoShape">
                <a:avLst/>
              </a:prstTxWarp>
              <a:spAutoFit/>
            </a:bodyPr>
            <a:lstStyle/>
            <a:p>
              <a:pPr algn="l" defTabSz="914400" eaLnBrk="1" fontAlgn="base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b="0" baseline="0" cap="none" i="0" kumimoji="0" lang="zh-CN" normalizeH="0" smtClean="0" strike="noStrike" sz="1000" u="none">
                  <a:ln>
                    <a:noFill/>
                  </a:ln>
                  <a:solidFill>
                    <a:srgbClr val="FFFFFF"/>
                  </a:solidFill>
                  <a:effectLst/>
                  <a:latin charset="-122" pitchFamily="34" typeface="微软雅黑"/>
                  <a:ea charset="-122" pitchFamily="34" typeface="微软雅黑"/>
                  <a:cs charset="-122" pitchFamily="2" typeface="宋体"/>
                </a:rPr>
                <a:t>人力资源部</a:t>
              </a:r>
            </a:p>
          </p:txBody>
        </p:sp>
      </p:grpSp>
      <p:grpSp>
        <p:nvGrpSpPr>
          <p:cNvPr id="502" name="组合 501"/>
          <p:cNvGrpSpPr/>
          <p:nvPr/>
        </p:nvGrpSpPr>
        <p:grpSpPr>
          <a:xfrm>
            <a:off x="3848100" y="3695701"/>
            <a:ext cx="176213" cy="908050"/>
            <a:chOff x="3848100" y="3695701"/>
            <a:chExt cx="176213" cy="908050"/>
          </a:xfrm>
        </p:grpSpPr>
        <p:sp>
          <p:nvSpPr>
            <p:cNvPr id="343" name="Rectangle 342"/>
            <p:cNvSpPr>
              <a:spLocks noChangeArrowheads="1"/>
            </p:cNvSpPr>
            <p:nvPr/>
          </p:nvSpPr>
          <p:spPr bwMode="auto">
            <a:xfrm>
              <a:off x="3848100" y="3695701"/>
              <a:ext cx="176213" cy="908050"/>
            </a:xfrm>
            <a:prstGeom prst="rect">
              <a:avLst/>
            </a:prstGeom>
            <a:solidFill>
              <a:srgbClr val="006A8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60" name="Rectangle 459"/>
            <p:cNvSpPr>
              <a:spLocks noChangeArrowheads="1"/>
            </p:cNvSpPr>
            <p:nvPr/>
          </p:nvSpPr>
          <p:spPr bwMode="auto">
            <a:xfrm>
              <a:off x="3859262" y="3780879"/>
              <a:ext cx="152400" cy="3966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0" compatLnSpc="1" lIns="0" numCol="1" rIns="0" tIns="0" vert="eaVert" wrap="none">
              <a:prstTxWarp prst="textNoShape">
                <a:avLst/>
              </a:prstTxWarp>
              <a:spAutoFit/>
            </a:bodyPr>
            <a:lstStyle/>
            <a:p>
              <a:pPr algn="l" defTabSz="914400" eaLnBrk="1" fontAlgn="base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b="0" baseline="0" cap="none" i="0" kumimoji="0" lang="zh-CN" normalizeH="0" smtClean="0" strike="noStrike" sz="1000" u="none">
                  <a:ln>
                    <a:noFill/>
                  </a:ln>
                  <a:solidFill>
                    <a:srgbClr val="FFFFFF"/>
                  </a:solidFill>
                  <a:effectLst/>
                  <a:latin charset="-122" pitchFamily="34" typeface="微软雅黑"/>
                  <a:ea charset="-122" pitchFamily="34" typeface="微软雅黑"/>
                  <a:cs charset="-122" pitchFamily="2" typeface="宋体"/>
                </a:rPr>
                <a:t>行政部</a:t>
              </a:r>
            </a:p>
          </p:txBody>
        </p:sp>
      </p:grpSp>
      <p:grpSp>
        <p:nvGrpSpPr>
          <p:cNvPr id="501" name="组合 500"/>
          <p:cNvGrpSpPr/>
          <p:nvPr/>
        </p:nvGrpSpPr>
        <p:grpSpPr>
          <a:xfrm>
            <a:off x="3617913" y="3695701"/>
            <a:ext cx="174625" cy="908050"/>
            <a:chOff x="3617913" y="3695701"/>
            <a:chExt cx="174625" cy="908050"/>
          </a:xfrm>
        </p:grpSpPr>
        <p:sp>
          <p:nvSpPr>
            <p:cNvPr id="342" name="Rectangle 341"/>
            <p:cNvSpPr>
              <a:spLocks noChangeArrowheads="1"/>
            </p:cNvSpPr>
            <p:nvPr/>
          </p:nvSpPr>
          <p:spPr bwMode="auto">
            <a:xfrm>
              <a:off x="3617913" y="3695701"/>
              <a:ext cx="174625" cy="908050"/>
            </a:xfrm>
            <a:prstGeom prst="rect">
              <a:avLst/>
            </a:prstGeom>
            <a:solidFill>
              <a:srgbClr val="006A8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61" name="Rectangle 460"/>
            <p:cNvSpPr>
              <a:spLocks noChangeArrowheads="1"/>
            </p:cNvSpPr>
            <p:nvPr/>
          </p:nvSpPr>
          <p:spPr bwMode="auto">
            <a:xfrm>
              <a:off x="3628281" y="3780879"/>
              <a:ext cx="152400" cy="3920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0" compatLnSpc="1" lIns="0" numCol="1" rIns="0" tIns="0" vert="eaVert" wrap="none">
              <a:prstTxWarp prst="textNoShape">
                <a:avLst/>
              </a:prstTxWarp>
              <a:spAutoFit/>
            </a:bodyPr>
            <a:lstStyle/>
            <a:p>
              <a:pPr algn="l" defTabSz="914400" eaLnBrk="1" fontAlgn="base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b="0" baseline="0" cap="none" i="0" kumimoji="0" lang="zh-CN" normalizeH="0" smtClean="0" strike="noStrike" sz="1000" u="none">
                  <a:ln>
                    <a:noFill/>
                  </a:ln>
                  <a:solidFill>
                    <a:srgbClr val="FFFFFF"/>
                  </a:solidFill>
                  <a:effectLst/>
                  <a:latin charset="-122" pitchFamily="34" typeface="微软雅黑"/>
                  <a:ea charset="-122" pitchFamily="34" typeface="微软雅黑"/>
                  <a:cs charset="-122" pitchFamily="2" typeface="宋体"/>
                </a:rPr>
                <a:t>质检部</a:t>
              </a:r>
            </a:p>
          </p:txBody>
        </p:sp>
      </p:grpSp>
      <p:grpSp>
        <p:nvGrpSpPr>
          <p:cNvPr id="500" name="组合 499"/>
          <p:cNvGrpSpPr/>
          <p:nvPr/>
        </p:nvGrpSpPr>
        <p:grpSpPr>
          <a:xfrm>
            <a:off x="3387725" y="3695701"/>
            <a:ext cx="174625" cy="908050"/>
            <a:chOff x="3387725" y="3695701"/>
            <a:chExt cx="174625" cy="908050"/>
          </a:xfrm>
        </p:grpSpPr>
        <p:sp>
          <p:nvSpPr>
            <p:cNvPr id="341" name="Rectangle 340"/>
            <p:cNvSpPr>
              <a:spLocks noChangeArrowheads="1"/>
            </p:cNvSpPr>
            <p:nvPr/>
          </p:nvSpPr>
          <p:spPr bwMode="auto">
            <a:xfrm>
              <a:off x="3387725" y="3695701"/>
              <a:ext cx="174625" cy="908050"/>
            </a:xfrm>
            <a:prstGeom prst="rect">
              <a:avLst/>
            </a:prstGeom>
            <a:solidFill>
              <a:srgbClr val="006A8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62" name="Rectangle 461"/>
            <p:cNvSpPr>
              <a:spLocks noChangeArrowheads="1"/>
            </p:cNvSpPr>
            <p:nvPr/>
          </p:nvSpPr>
          <p:spPr bwMode="auto">
            <a:xfrm>
              <a:off x="3398093" y="3780879"/>
              <a:ext cx="152400" cy="3939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0" compatLnSpc="1" lIns="0" numCol="1" rIns="0" tIns="0" vert="eaVert" wrap="none">
              <a:prstTxWarp prst="textNoShape">
                <a:avLst/>
              </a:prstTxWarp>
              <a:spAutoFit/>
            </a:bodyPr>
            <a:lstStyle/>
            <a:p>
              <a:pPr algn="l" defTabSz="914400" eaLnBrk="1" fontAlgn="base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b="0" baseline="0" cap="none" i="0" kumimoji="0" lang="zh-CN" normalizeH="0" smtClean="0" strike="noStrike" sz="1000" u="none">
                  <a:ln>
                    <a:noFill/>
                  </a:ln>
                  <a:solidFill>
                    <a:srgbClr val="FFFFFF"/>
                  </a:solidFill>
                  <a:effectLst/>
                  <a:latin charset="-122" pitchFamily="34" typeface="微软雅黑"/>
                  <a:ea charset="-122" pitchFamily="34" typeface="微软雅黑"/>
                  <a:cs charset="-122" pitchFamily="2" typeface="宋体"/>
                </a:rPr>
                <a:t>质管部</a:t>
              </a:r>
            </a:p>
          </p:txBody>
        </p:sp>
      </p:grpSp>
      <p:grpSp>
        <p:nvGrpSpPr>
          <p:cNvPr id="499" name="组合 498"/>
          <p:cNvGrpSpPr/>
          <p:nvPr/>
        </p:nvGrpSpPr>
        <p:grpSpPr>
          <a:xfrm>
            <a:off x="3157538" y="3695701"/>
            <a:ext cx="174625" cy="908050"/>
            <a:chOff x="3157538" y="3695701"/>
            <a:chExt cx="174625" cy="908050"/>
          </a:xfrm>
        </p:grpSpPr>
        <p:sp>
          <p:nvSpPr>
            <p:cNvPr id="340" name="Rectangle 339"/>
            <p:cNvSpPr>
              <a:spLocks noChangeArrowheads="1"/>
            </p:cNvSpPr>
            <p:nvPr/>
          </p:nvSpPr>
          <p:spPr bwMode="auto">
            <a:xfrm>
              <a:off x="3157538" y="3695701"/>
              <a:ext cx="174625" cy="908050"/>
            </a:xfrm>
            <a:prstGeom prst="rect">
              <a:avLst/>
            </a:prstGeom>
            <a:solidFill>
              <a:srgbClr val="006A8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63" name="Rectangle 462"/>
            <p:cNvSpPr>
              <a:spLocks noChangeArrowheads="1"/>
            </p:cNvSpPr>
            <p:nvPr/>
          </p:nvSpPr>
          <p:spPr bwMode="auto">
            <a:xfrm>
              <a:off x="3167906" y="3780879"/>
              <a:ext cx="152400" cy="403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0" compatLnSpc="1" lIns="0" numCol="1" rIns="0" tIns="0" vert="eaVert" wrap="none">
              <a:prstTxWarp prst="textNoShape">
                <a:avLst/>
              </a:prstTxWarp>
              <a:spAutoFit/>
            </a:bodyPr>
            <a:lstStyle/>
            <a:p>
              <a:pPr algn="l" defTabSz="914400" eaLnBrk="1" fontAlgn="base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b="0" baseline="0" cap="none" i="0" kumimoji="0" lang="zh-CN" normalizeH="0" smtClean="0" strike="noStrike" sz="1000" u="none">
                  <a:ln>
                    <a:noFill/>
                  </a:ln>
                  <a:solidFill>
                    <a:srgbClr val="FFFFFF"/>
                  </a:solidFill>
                  <a:effectLst/>
                  <a:latin charset="-122" pitchFamily="34" typeface="微软雅黑"/>
                  <a:ea charset="-122" pitchFamily="34" typeface="微软雅黑"/>
                  <a:cs charset="-122" pitchFamily="2" typeface="宋体"/>
                </a:rPr>
                <a:t>生技部</a:t>
              </a:r>
            </a:p>
          </p:txBody>
        </p:sp>
      </p:grpSp>
      <p:grpSp>
        <p:nvGrpSpPr>
          <p:cNvPr id="498" name="组合 497"/>
          <p:cNvGrpSpPr/>
          <p:nvPr/>
        </p:nvGrpSpPr>
        <p:grpSpPr>
          <a:xfrm>
            <a:off x="2927350" y="3695701"/>
            <a:ext cx="174625" cy="908050"/>
            <a:chOff x="2927350" y="3695701"/>
            <a:chExt cx="174625" cy="908050"/>
          </a:xfrm>
        </p:grpSpPr>
        <p:sp>
          <p:nvSpPr>
            <p:cNvPr id="339" name="Rectangle 338"/>
            <p:cNvSpPr>
              <a:spLocks noChangeArrowheads="1"/>
            </p:cNvSpPr>
            <p:nvPr/>
          </p:nvSpPr>
          <p:spPr bwMode="auto">
            <a:xfrm>
              <a:off x="2927350" y="3695701"/>
              <a:ext cx="174625" cy="908050"/>
            </a:xfrm>
            <a:prstGeom prst="rect">
              <a:avLst/>
            </a:prstGeom>
            <a:solidFill>
              <a:srgbClr val="006A8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64" name="Rectangle 463"/>
            <p:cNvSpPr>
              <a:spLocks noChangeArrowheads="1"/>
            </p:cNvSpPr>
            <p:nvPr/>
          </p:nvSpPr>
          <p:spPr bwMode="auto">
            <a:xfrm>
              <a:off x="2937718" y="3780879"/>
              <a:ext cx="152400" cy="386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0" compatLnSpc="1" lIns="0" numCol="1" rIns="0" tIns="0" vert="eaVert" wrap="none">
              <a:prstTxWarp prst="textNoShape">
                <a:avLst/>
              </a:prstTxWarp>
              <a:spAutoFit/>
            </a:bodyPr>
            <a:lstStyle/>
            <a:p>
              <a:pPr algn="l" defTabSz="914400" eaLnBrk="1" fontAlgn="base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b="0" baseline="0" cap="none" i="0" kumimoji="0" lang="zh-CN" normalizeH="0" smtClean="0" strike="noStrike" sz="1000" u="none">
                  <a:ln>
                    <a:noFill/>
                  </a:ln>
                  <a:solidFill>
                    <a:srgbClr val="FFFFFF"/>
                  </a:solidFill>
                  <a:effectLst/>
                  <a:latin charset="-122" pitchFamily="34" typeface="微软雅黑"/>
                  <a:ea charset="-122" pitchFamily="34" typeface="微软雅黑"/>
                  <a:cs charset="-122" pitchFamily="2" typeface="宋体"/>
                </a:rPr>
                <a:t>化工厂</a:t>
              </a:r>
            </a:p>
          </p:txBody>
        </p:sp>
      </p:grpSp>
      <p:grpSp>
        <p:nvGrpSpPr>
          <p:cNvPr id="497" name="组合 496"/>
          <p:cNvGrpSpPr/>
          <p:nvPr/>
        </p:nvGrpSpPr>
        <p:grpSpPr>
          <a:xfrm>
            <a:off x="2697163" y="3695701"/>
            <a:ext cx="174625" cy="908050"/>
            <a:chOff x="2697163" y="3695701"/>
            <a:chExt cx="174625" cy="908050"/>
          </a:xfrm>
        </p:grpSpPr>
        <p:sp>
          <p:nvSpPr>
            <p:cNvPr id="338" name="Rectangle 337"/>
            <p:cNvSpPr>
              <a:spLocks noChangeArrowheads="1"/>
            </p:cNvSpPr>
            <p:nvPr/>
          </p:nvSpPr>
          <p:spPr bwMode="auto">
            <a:xfrm>
              <a:off x="2697163" y="3695701"/>
              <a:ext cx="174625" cy="908050"/>
            </a:xfrm>
            <a:prstGeom prst="rect">
              <a:avLst/>
            </a:prstGeom>
            <a:solidFill>
              <a:srgbClr val="006A8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65" name="Rectangle 464"/>
            <p:cNvSpPr>
              <a:spLocks noChangeArrowheads="1"/>
            </p:cNvSpPr>
            <p:nvPr/>
          </p:nvSpPr>
          <p:spPr bwMode="auto">
            <a:xfrm>
              <a:off x="2707531" y="3780879"/>
              <a:ext cx="152400" cy="3863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0" compatLnSpc="1" lIns="0" numCol="1" rIns="0" tIns="0" vert="eaVert" wrap="none">
              <a:prstTxWarp prst="textNoShape">
                <a:avLst/>
              </a:prstTxWarp>
              <a:spAutoFit/>
            </a:bodyPr>
            <a:lstStyle/>
            <a:p>
              <a:pPr algn="l" defTabSz="914400" eaLnBrk="1" fontAlgn="base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b="0" baseline="0" cap="none" i="0" kumimoji="0" lang="zh-CN" normalizeH="0" smtClean="0" strike="noStrike" sz="1000" u="none">
                  <a:ln>
                    <a:noFill/>
                  </a:ln>
                  <a:solidFill>
                    <a:srgbClr val="FFFFFF"/>
                  </a:solidFill>
                  <a:effectLst/>
                  <a:latin charset="-122" pitchFamily="34" typeface="微软雅黑"/>
                  <a:ea charset="-122" pitchFamily="34" typeface="微软雅黑"/>
                  <a:cs charset="-122" pitchFamily="2" typeface="宋体"/>
                </a:rPr>
                <a:t>电子厂</a:t>
              </a:r>
            </a:p>
          </p:txBody>
        </p:sp>
      </p:grpSp>
      <p:grpSp>
        <p:nvGrpSpPr>
          <p:cNvPr id="496" name="组合 495"/>
          <p:cNvGrpSpPr/>
          <p:nvPr/>
        </p:nvGrpSpPr>
        <p:grpSpPr>
          <a:xfrm>
            <a:off x="2466975" y="3695701"/>
            <a:ext cx="174625" cy="908050"/>
            <a:chOff x="2466975" y="3695701"/>
            <a:chExt cx="174625" cy="908050"/>
          </a:xfrm>
        </p:grpSpPr>
        <p:sp>
          <p:nvSpPr>
            <p:cNvPr id="337" name="Rectangle 336"/>
            <p:cNvSpPr>
              <a:spLocks noChangeArrowheads="1"/>
            </p:cNvSpPr>
            <p:nvPr/>
          </p:nvSpPr>
          <p:spPr bwMode="auto">
            <a:xfrm>
              <a:off x="2466975" y="3695701"/>
              <a:ext cx="174625" cy="908050"/>
            </a:xfrm>
            <a:prstGeom prst="rect">
              <a:avLst/>
            </a:prstGeom>
            <a:solidFill>
              <a:srgbClr val="006A8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66" name="Rectangle 465"/>
            <p:cNvSpPr>
              <a:spLocks noChangeArrowheads="1"/>
            </p:cNvSpPr>
            <p:nvPr/>
          </p:nvSpPr>
          <p:spPr bwMode="auto">
            <a:xfrm>
              <a:off x="2477343" y="3780879"/>
              <a:ext cx="152400" cy="405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0" compatLnSpc="1" lIns="0" numCol="1" rIns="0" tIns="0" vert="eaVert" wrap="none">
              <a:prstTxWarp prst="textNoShape">
                <a:avLst/>
              </a:prstTxWarp>
              <a:spAutoFit/>
            </a:bodyPr>
            <a:lstStyle/>
            <a:p>
              <a:pPr algn="l" defTabSz="914400" eaLnBrk="1" fontAlgn="base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b="0" baseline="0" cap="none" i="0" kumimoji="0" lang="zh-CN" normalizeH="0" smtClean="0" strike="noStrike" sz="1000" u="none">
                  <a:ln>
                    <a:noFill/>
                  </a:ln>
                  <a:solidFill>
                    <a:srgbClr val="FFFFFF"/>
                  </a:solidFill>
                  <a:effectLst/>
                  <a:latin charset="-122" pitchFamily="34" typeface="微软雅黑"/>
                  <a:ea charset="-122" pitchFamily="34" typeface="微软雅黑"/>
                  <a:cs charset="-122" pitchFamily="2" typeface="宋体"/>
                </a:rPr>
                <a:t>生管部</a:t>
              </a:r>
            </a:p>
          </p:txBody>
        </p:sp>
      </p:grpSp>
      <p:grpSp>
        <p:nvGrpSpPr>
          <p:cNvPr id="495" name="组合 494"/>
          <p:cNvGrpSpPr/>
          <p:nvPr/>
        </p:nvGrpSpPr>
        <p:grpSpPr>
          <a:xfrm>
            <a:off x="2236788" y="3695701"/>
            <a:ext cx="174625" cy="908050"/>
            <a:chOff x="2236788" y="3695701"/>
            <a:chExt cx="174625" cy="908050"/>
          </a:xfrm>
        </p:grpSpPr>
        <p:sp>
          <p:nvSpPr>
            <p:cNvPr id="336" name="Rectangle 335"/>
            <p:cNvSpPr>
              <a:spLocks noChangeArrowheads="1"/>
            </p:cNvSpPr>
            <p:nvPr/>
          </p:nvSpPr>
          <p:spPr bwMode="auto">
            <a:xfrm>
              <a:off x="2236788" y="3695701"/>
              <a:ext cx="174625" cy="908050"/>
            </a:xfrm>
            <a:prstGeom prst="rect">
              <a:avLst/>
            </a:prstGeom>
            <a:solidFill>
              <a:srgbClr val="006A8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67" name="Rectangle 466"/>
            <p:cNvSpPr>
              <a:spLocks noChangeArrowheads="1"/>
            </p:cNvSpPr>
            <p:nvPr/>
          </p:nvSpPr>
          <p:spPr bwMode="auto">
            <a:xfrm>
              <a:off x="2247156" y="3780879"/>
              <a:ext cx="152400" cy="2667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0" compatLnSpc="1" lIns="0" numCol="1" rIns="0" tIns="0" vert="eaVert" wrap="none">
              <a:prstTxWarp prst="textNoShape">
                <a:avLst/>
              </a:prstTxWarp>
              <a:spAutoFit/>
            </a:bodyPr>
            <a:lstStyle/>
            <a:p>
              <a:pPr algn="l" defTabSz="914400" eaLnBrk="1" fontAlgn="base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b="0" baseline="0" cap="none" i="0" kumimoji="0" lang="zh-CN" normalizeH="0" smtClean="0" strike="noStrike" sz="1000" u="none">
                  <a:ln>
                    <a:noFill/>
                  </a:ln>
                  <a:solidFill>
                    <a:srgbClr val="FFFFFF"/>
                  </a:solidFill>
                  <a:effectLst/>
                  <a:latin charset="-122" pitchFamily="34" typeface="微软雅黑"/>
                  <a:ea charset="-122" pitchFamily="34" typeface="微软雅黑"/>
                  <a:cs charset="-122" pitchFamily="2" typeface="宋体"/>
                </a:rPr>
                <a:t>仓库</a:t>
              </a:r>
            </a:p>
          </p:txBody>
        </p:sp>
      </p:grpSp>
      <p:grpSp>
        <p:nvGrpSpPr>
          <p:cNvPr id="494" name="组合 493"/>
          <p:cNvGrpSpPr/>
          <p:nvPr/>
        </p:nvGrpSpPr>
        <p:grpSpPr>
          <a:xfrm>
            <a:off x="2006600" y="3695701"/>
            <a:ext cx="174625" cy="908050"/>
            <a:chOff x="2006600" y="3695701"/>
            <a:chExt cx="174625" cy="908050"/>
          </a:xfrm>
        </p:grpSpPr>
        <p:sp>
          <p:nvSpPr>
            <p:cNvPr id="335" name="Rectangle 334"/>
            <p:cNvSpPr>
              <a:spLocks noChangeArrowheads="1"/>
            </p:cNvSpPr>
            <p:nvPr/>
          </p:nvSpPr>
          <p:spPr bwMode="auto">
            <a:xfrm>
              <a:off x="2006600" y="3695701"/>
              <a:ext cx="174625" cy="908050"/>
            </a:xfrm>
            <a:prstGeom prst="rect">
              <a:avLst/>
            </a:prstGeom>
            <a:solidFill>
              <a:srgbClr val="006A8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68" name="Rectangle 467"/>
            <p:cNvSpPr>
              <a:spLocks noChangeArrowheads="1"/>
            </p:cNvSpPr>
            <p:nvPr/>
          </p:nvSpPr>
          <p:spPr bwMode="auto">
            <a:xfrm>
              <a:off x="2016968" y="3780879"/>
              <a:ext cx="152400" cy="3915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0" compatLnSpc="1" lIns="0" numCol="1" rIns="0" tIns="0" vert="eaVert" wrap="none">
              <a:prstTxWarp prst="textNoShape">
                <a:avLst/>
              </a:prstTxWarp>
              <a:spAutoFit/>
            </a:bodyPr>
            <a:lstStyle/>
            <a:p>
              <a:pPr algn="l" defTabSz="914400" eaLnBrk="1" fontAlgn="base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b="0" baseline="0" cap="none" i="0" kumimoji="0" lang="zh-CN" normalizeH="0" smtClean="0" strike="noStrike" sz="1000" u="none">
                  <a:ln>
                    <a:noFill/>
                  </a:ln>
                  <a:solidFill>
                    <a:srgbClr val="FFFFFF"/>
                  </a:solidFill>
                  <a:effectLst/>
                  <a:latin charset="-122" pitchFamily="34" typeface="微软雅黑"/>
                  <a:ea charset="-122" pitchFamily="34" typeface="微软雅黑"/>
                  <a:cs charset="-122" pitchFamily="2" typeface="宋体"/>
                </a:rPr>
                <a:t>采购部</a:t>
              </a:r>
            </a:p>
          </p:txBody>
        </p:sp>
      </p:grpSp>
      <p:grpSp>
        <p:nvGrpSpPr>
          <p:cNvPr id="493" name="组合 492"/>
          <p:cNvGrpSpPr/>
          <p:nvPr/>
        </p:nvGrpSpPr>
        <p:grpSpPr>
          <a:xfrm>
            <a:off x="1776413" y="3695701"/>
            <a:ext cx="174625" cy="908050"/>
            <a:chOff x="1776413" y="3695701"/>
            <a:chExt cx="174625" cy="908050"/>
          </a:xfrm>
        </p:grpSpPr>
        <p:sp>
          <p:nvSpPr>
            <p:cNvPr id="334" name="Rectangle 333"/>
            <p:cNvSpPr>
              <a:spLocks noChangeArrowheads="1"/>
            </p:cNvSpPr>
            <p:nvPr/>
          </p:nvSpPr>
          <p:spPr bwMode="auto">
            <a:xfrm>
              <a:off x="1776413" y="3695701"/>
              <a:ext cx="174625" cy="908050"/>
            </a:xfrm>
            <a:prstGeom prst="rect">
              <a:avLst/>
            </a:prstGeom>
            <a:solidFill>
              <a:srgbClr val="006A8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69" name="Rectangle 468"/>
            <p:cNvSpPr>
              <a:spLocks noChangeArrowheads="1"/>
            </p:cNvSpPr>
            <p:nvPr/>
          </p:nvSpPr>
          <p:spPr bwMode="auto">
            <a:xfrm>
              <a:off x="1786781" y="3780879"/>
              <a:ext cx="152400" cy="6485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0" compatLnSpc="1" lIns="0" numCol="1" rIns="0" tIns="0" vert="eaVert" wrap="none">
              <a:prstTxWarp prst="textNoShape">
                <a:avLst/>
              </a:prstTxWarp>
              <a:spAutoFit/>
            </a:bodyPr>
            <a:lstStyle/>
            <a:p>
              <a:pPr algn="l" defTabSz="914400" eaLnBrk="1" fontAlgn="base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b="0" baseline="0" cap="none" i="0" kumimoji="0" lang="zh-CN" normalizeH="0" smtClean="0" strike="noStrike" sz="1000" u="none">
                  <a:ln>
                    <a:noFill/>
                  </a:ln>
                  <a:solidFill>
                    <a:srgbClr val="FFFFFF"/>
                  </a:solidFill>
                  <a:effectLst/>
                  <a:latin charset="-122" pitchFamily="34" typeface="微软雅黑"/>
                  <a:ea charset="-122" pitchFamily="34" typeface="微软雅黑"/>
                  <a:cs charset="-122" pitchFamily="2" typeface="宋体"/>
                </a:rPr>
                <a:t>化工开发部</a:t>
              </a:r>
            </a:p>
          </p:txBody>
        </p:sp>
      </p:grpSp>
      <p:grpSp>
        <p:nvGrpSpPr>
          <p:cNvPr id="488" name="组合 487"/>
          <p:cNvGrpSpPr/>
          <p:nvPr/>
        </p:nvGrpSpPr>
        <p:grpSpPr>
          <a:xfrm>
            <a:off x="1544638" y="3695701"/>
            <a:ext cx="176213" cy="908050"/>
            <a:chOff x="1544638" y="3695701"/>
            <a:chExt cx="176213" cy="908050"/>
          </a:xfrm>
        </p:grpSpPr>
        <p:sp>
          <p:nvSpPr>
            <p:cNvPr id="333" name="Rectangle 332"/>
            <p:cNvSpPr>
              <a:spLocks noChangeArrowheads="1"/>
            </p:cNvSpPr>
            <p:nvPr/>
          </p:nvSpPr>
          <p:spPr bwMode="auto">
            <a:xfrm>
              <a:off x="1544638" y="3695701"/>
              <a:ext cx="176213" cy="908050"/>
            </a:xfrm>
            <a:prstGeom prst="rect">
              <a:avLst/>
            </a:prstGeom>
            <a:solidFill>
              <a:srgbClr val="006A8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70" name="Rectangle 469"/>
            <p:cNvSpPr>
              <a:spLocks noChangeArrowheads="1"/>
            </p:cNvSpPr>
            <p:nvPr/>
          </p:nvSpPr>
          <p:spPr bwMode="auto">
            <a:xfrm>
              <a:off x="1555800" y="3780879"/>
              <a:ext cx="152400" cy="6486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0" compatLnSpc="1" lIns="0" numCol="1" rIns="0" tIns="0" vert="eaVert" wrap="none">
              <a:prstTxWarp prst="textNoShape">
                <a:avLst/>
              </a:prstTxWarp>
              <a:spAutoFit/>
            </a:bodyPr>
            <a:lstStyle/>
            <a:p>
              <a:pPr algn="l" defTabSz="914400" eaLnBrk="1" fontAlgn="base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b="0" baseline="0" cap="none" i="0" kumimoji="0" lang="zh-CN" normalizeH="0" smtClean="0" strike="noStrike" sz="1000" u="none">
                  <a:ln>
                    <a:noFill/>
                  </a:ln>
                  <a:solidFill>
                    <a:srgbClr val="FFFFFF"/>
                  </a:solidFill>
                  <a:effectLst/>
                  <a:latin charset="-122" pitchFamily="34" typeface="微软雅黑"/>
                  <a:ea charset="-122" pitchFamily="34" typeface="微软雅黑"/>
                  <a:cs charset="-122" pitchFamily="2" typeface="宋体"/>
                </a:rPr>
                <a:t>电子开发部</a:t>
              </a:r>
            </a:p>
          </p:txBody>
        </p:sp>
      </p:grpSp>
      <p:grpSp>
        <p:nvGrpSpPr>
          <p:cNvPr id="473" name="组合 472"/>
          <p:cNvGrpSpPr/>
          <p:nvPr/>
        </p:nvGrpSpPr>
        <p:grpSpPr>
          <a:xfrm>
            <a:off x="3846513" y="915988"/>
            <a:ext cx="1062038" cy="206375"/>
            <a:chOff x="3846513" y="915988"/>
            <a:chExt cx="1062038" cy="206375"/>
          </a:xfrm>
        </p:grpSpPr>
        <p:sp>
          <p:nvSpPr>
            <p:cNvPr id="319" name="Rectangle 318"/>
            <p:cNvSpPr>
              <a:spLocks noChangeArrowheads="1"/>
            </p:cNvSpPr>
            <p:nvPr/>
          </p:nvSpPr>
          <p:spPr bwMode="auto">
            <a:xfrm>
              <a:off x="3846513" y="915988"/>
              <a:ext cx="1062038" cy="206375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72" name="Rectangle 429"/>
            <p:cNvSpPr>
              <a:spLocks noChangeArrowheads="1"/>
            </p:cNvSpPr>
            <p:nvPr/>
          </p:nvSpPr>
          <p:spPr bwMode="auto">
            <a:xfrm>
              <a:off x="4156075" y="934536"/>
              <a:ext cx="558800" cy="167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0" compatLnSpc="1" lIns="0" numCol="1" rIns="0" tIns="0" vert="horz" wrap="square">
              <a:prstTxWarp prst="textNoShape">
                <a:avLst/>
              </a:prstTxWarp>
              <a:spAutoFit/>
            </a:bodyPr>
            <a:lstStyle/>
            <a:p>
              <a:pPr algn="l" defTabSz="914400" eaLnBrk="1" fontAlgn="base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altLang="en-US" lang="zh-CN" sz="1100">
                  <a:solidFill>
                    <a:srgbClr val="FFFFFF"/>
                  </a:solidFill>
                  <a:latin charset="-122" pitchFamily="34" typeface="微软雅黑"/>
                  <a:ea charset="-122" pitchFamily="34" typeface="微软雅黑"/>
                  <a:cs charset="-122" pitchFamily="2" typeface="宋体"/>
                </a:rPr>
                <a:t>董事会</a:t>
              </a:r>
            </a:p>
          </p:txBody>
        </p:sp>
      </p:grpSp>
      <p:sp>
        <p:nvSpPr>
          <p:cNvPr id="525" name="KSO_Shape"/>
          <p:cNvSpPr/>
          <p:nvPr/>
        </p:nvSpPr>
        <p:spPr bwMode="auto">
          <a:xfrm>
            <a:off x="264319" y="199473"/>
            <a:ext cx="279778" cy="192112"/>
          </a:xfrm>
          <a:custGeom>
            <a:gdLst>
              <a:gd fmla="*/ 2147483646 w 112" name="T0"/>
              <a:gd fmla="*/ 2147483646 h 77" name="T1"/>
              <a:gd fmla="*/ 2147483646 w 112" name="T2"/>
              <a:gd fmla="*/ 2147483646 h 77" name="T3"/>
              <a:gd fmla="*/ 2147483646 w 112" name="T4"/>
              <a:gd fmla="*/ 2147483646 h 77" name="T5"/>
              <a:gd fmla="*/ 2147483646 w 112" name="T6"/>
              <a:gd fmla="*/ 2147483646 h 77" name="T7"/>
              <a:gd fmla="*/ 2147483646 w 112" name="T8"/>
              <a:gd fmla="*/ 2147483646 h 77" name="T9"/>
              <a:gd fmla="*/ 0 w 112" name="T10"/>
              <a:gd fmla="*/ 2147483646 h 77" name="T11"/>
              <a:gd fmla="*/ 2147483646 w 112" name="T12"/>
              <a:gd fmla="*/ 2147483646 h 77" name="T13"/>
              <a:gd fmla="*/ 2147483646 w 112" name="T14"/>
              <a:gd fmla="*/ 2147483646 h 77" name="T15"/>
              <a:gd fmla="*/ 2147483646 w 112" name="T16"/>
              <a:gd fmla="*/ 2147483646 h 77" name="T17"/>
              <a:gd fmla="*/ 2147483646 w 112" name="T18"/>
              <a:gd fmla="*/ 2147483646 h 77" name="T19"/>
              <a:gd fmla="*/ 2147483646 w 112" name="T20"/>
              <a:gd fmla="*/ 2147483646 h 77" name="T21"/>
              <a:gd fmla="*/ 2147483646 w 112" name="T22"/>
              <a:gd fmla="*/ 2147483646 h 77" name="T23"/>
              <a:gd fmla="*/ 2147483646 w 112" name="T24"/>
              <a:gd fmla="*/ 2147483646 h 77" name="T25"/>
              <a:gd fmla="*/ 2147483646 w 112" name="T26"/>
              <a:gd fmla="*/ 2147483646 h 77" name="T27"/>
              <a:gd fmla="*/ 2147483646 w 112" name="T28"/>
              <a:gd fmla="*/ 2147483646 h 77" name="T29"/>
              <a:gd fmla="*/ 2147483646 w 112" name="T30"/>
              <a:gd fmla="*/ 2147483646 h 77" name="T31"/>
              <a:gd fmla="*/ 2147483646 w 112" name="T32"/>
              <a:gd fmla="*/ 2147483646 h 77" name="T33"/>
              <a:gd fmla="*/ 2147483646 w 112" name="T34"/>
              <a:gd fmla="*/ 2147483646 h 77" name="T35"/>
              <a:gd fmla="*/ 2147483646 w 112" name="T36"/>
              <a:gd fmla="*/ 2147483646 h 77" name="T37"/>
              <a:gd fmla="*/ 2147483646 w 112" name="T38"/>
              <a:gd fmla="*/ 2147483646 h 77" name="T39"/>
              <a:gd fmla="*/ 2147483646 w 112" name="T40"/>
              <a:gd fmla="*/ 2147483646 h 77" name="T41"/>
              <a:gd fmla="*/ 2147483646 w 112" name="T42"/>
              <a:gd fmla="*/ 2147483646 h 77" name="T43"/>
              <a:gd fmla="*/ 2147483646 w 112" name="T44"/>
              <a:gd fmla="*/ 2147483646 h 77" name="T45"/>
              <a:gd fmla="*/ 2147483646 w 112" name="T46"/>
              <a:gd fmla="*/ 2147483646 h 77" name="T47"/>
              <a:gd fmla="*/ 2147483646 w 112" name="T48"/>
              <a:gd fmla="*/ 2147483646 h 77" name="T49"/>
              <a:gd fmla="*/ 2147483646 w 112" name="T50"/>
              <a:gd fmla="*/ 2147483646 h 77" name="T51"/>
              <a:gd fmla="*/ 2147483646 w 112" name="T52"/>
              <a:gd fmla="*/ 2147483646 h 77" name="T53"/>
              <a:gd fmla="*/ 2147483646 w 112" name="T54"/>
              <a:gd fmla="*/ 2147483646 h 77" name="T55"/>
              <a:gd fmla="*/ 2147483646 w 112" name="T56"/>
              <a:gd fmla="*/ 2147483646 h 77" name="T57"/>
              <a:gd fmla="*/ 2147483646 w 112" name="T58"/>
              <a:gd fmla="*/ 2147483646 h 77" name="T59"/>
              <a:gd fmla="*/ 2147483646 w 112" name="T60"/>
              <a:gd fmla="*/ 2147483646 h 77" name="T61"/>
              <a:gd fmla="*/ 2147483646 w 112" name="T62"/>
              <a:gd fmla="*/ 2147483646 h 77" name="T63"/>
              <a:gd fmla="*/ 2147483646 w 112" name="T64"/>
              <a:gd fmla="*/ 2147483646 h 77" name="T65"/>
              <a:gd fmla="*/ 2147483646 w 112" name="T66"/>
              <a:gd fmla="*/ 2147483646 h 77" name="T67"/>
              <a:gd fmla="*/ 2147483646 w 112" name="T68"/>
              <a:gd fmla="*/ 2147483646 h 77" name="T69"/>
              <a:gd fmla="*/ 2147483646 w 112" name="T70"/>
              <a:gd fmla="*/ 2147483646 h 77" name="T71"/>
              <a:gd fmla="*/ 2147483646 w 112" name="T72"/>
              <a:gd fmla="*/ 2147483646 h 77" name="T73"/>
              <a:gd fmla="*/ 2147483646 w 112" name="T74"/>
              <a:gd fmla="*/ 2147483646 h 77" name="T75"/>
              <a:gd fmla="*/ 2147483646 w 112" name="T76"/>
              <a:gd fmla="*/ 2147483646 h 77" name="T77"/>
              <a:gd fmla="*/ 2147483646 w 112" name="T78"/>
              <a:gd fmla="*/ 2147483646 h 77" name="T79"/>
              <a:gd fmla="*/ 2147483646 w 112" name="T80"/>
              <a:gd fmla="*/ 2147483646 h 77" name="T81"/>
              <a:gd fmla="*/ 2147483646 w 112" name="T82"/>
              <a:gd fmla="*/ 2147483646 h 77" name="T83"/>
              <a:gd fmla="*/ 2147483646 w 112" name="T84"/>
              <a:gd fmla="*/ 2147483646 h 77" name="T85"/>
              <a:gd fmla="*/ 2147483646 w 112" name="T86"/>
              <a:gd fmla="*/ 2147483646 h 77" name="T87"/>
              <a:gd fmla="*/ 0 60000 65536" name="T88"/>
              <a:gd fmla="*/ 0 60000 65536" name="T89"/>
              <a:gd fmla="*/ 0 60000 65536" name="T90"/>
              <a:gd fmla="*/ 0 60000 65536" name="T91"/>
              <a:gd fmla="*/ 0 60000 65536" name="T92"/>
              <a:gd fmla="*/ 0 60000 65536" name="T93"/>
              <a:gd fmla="*/ 0 60000 65536" name="T94"/>
              <a:gd fmla="*/ 0 60000 65536" name="T95"/>
              <a:gd fmla="*/ 0 60000 65536" name="T96"/>
              <a:gd fmla="*/ 0 60000 65536" name="T97"/>
              <a:gd fmla="*/ 0 60000 65536" name="T98"/>
              <a:gd fmla="*/ 0 60000 65536" name="T99"/>
              <a:gd fmla="*/ 0 60000 65536" name="T100"/>
              <a:gd fmla="*/ 0 60000 65536" name="T101"/>
              <a:gd fmla="*/ 0 60000 65536" name="T102"/>
              <a:gd fmla="*/ 0 60000 65536" name="T103"/>
              <a:gd fmla="*/ 0 60000 65536" name="T104"/>
              <a:gd fmla="*/ 0 60000 65536" name="T105"/>
              <a:gd fmla="*/ 0 60000 65536" name="T106"/>
              <a:gd fmla="*/ 0 60000 65536" name="T107"/>
              <a:gd fmla="*/ 0 60000 65536" name="T108"/>
              <a:gd fmla="*/ 0 60000 65536" name="T109"/>
              <a:gd fmla="*/ 0 60000 65536" name="T110"/>
              <a:gd fmla="*/ 0 60000 65536" name="T111"/>
              <a:gd fmla="*/ 0 60000 65536" name="T112"/>
              <a:gd fmla="*/ 0 60000 65536" name="T113"/>
              <a:gd fmla="*/ 0 60000 65536" name="T114"/>
              <a:gd fmla="*/ 0 60000 65536" name="T115"/>
              <a:gd fmla="*/ 0 60000 65536" name="T116"/>
              <a:gd fmla="*/ 0 60000 65536" name="T117"/>
              <a:gd fmla="*/ 0 60000 65536" name="T118"/>
              <a:gd fmla="*/ 0 60000 65536" name="T119"/>
              <a:gd fmla="*/ 0 60000 65536" name="T120"/>
              <a:gd fmla="*/ 0 60000 65536" name="T121"/>
              <a:gd fmla="*/ 0 60000 65536" name="T122"/>
              <a:gd fmla="*/ 0 60000 6553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</a:gdLst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b="b" l="0" r="r" t="0"/>
            <a:pathLst>
              <a:path h="77" w="112">
                <a:moveTo>
                  <a:pt x="56" y="0"/>
                </a:moveTo>
                <a:cubicBezTo>
                  <a:pt x="62" y="0"/>
                  <a:pt x="66" y="4"/>
                  <a:pt x="66" y="10"/>
                </a:cubicBezTo>
                <a:cubicBezTo>
                  <a:pt x="66" y="15"/>
                  <a:pt x="62" y="20"/>
                  <a:pt x="56" y="20"/>
                </a:cubicBezTo>
                <a:cubicBezTo>
                  <a:pt x="51" y="20"/>
                  <a:pt x="46" y="15"/>
                  <a:pt x="46" y="10"/>
                </a:cubicBezTo>
                <a:cubicBezTo>
                  <a:pt x="46" y="4"/>
                  <a:pt x="51" y="0"/>
                  <a:pt x="56" y="0"/>
                </a:cubicBezTo>
                <a:close/>
                <a:moveTo>
                  <a:pt x="15" y="49"/>
                </a:moveTo>
                <a:cubicBezTo>
                  <a:pt x="15" y="66"/>
                  <a:pt x="15" y="66"/>
                  <a:pt x="15" y="66"/>
                </a:cubicBezTo>
                <a:cubicBezTo>
                  <a:pt x="10" y="66"/>
                  <a:pt x="10" y="66"/>
                  <a:pt x="10" y="66"/>
                </a:cubicBezTo>
                <a:cubicBezTo>
                  <a:pt x="10" y="52"/>
                  <a:pt x="10" y="52"/>
                  <a:pt x="10" y="52"/>
                </a:cubicBezTo>
                <a:cubicBezTo>
                  <a:pt x="9" y="52"/>
                  <a:pt x="9" y="52"/>
                  <a:pt x="9" y="52"/>
                </a:cubicBezTo>
                <a:cubicBezTo>
                  <a:pt x="9" y="66"/>
                  <a:pt x="9" y="66"/>
                  <a:pt x="9" y="66"/>
                </a:cubicBezTo>
                <a:cubicBezTo>
                  <a:pt x="4" y="66"/>
                  <a:pt x="4" y="66"/>
                  <a:pt x="4" y="66"/>
                </a:cubicBezTo>
                <a:cubicBezTo>
                  <a:pt x="4" y="49"/>
                  <a:pt x="4" y="49"/>
                  <a:pt x="4" y="49"/>
                </a:cubicBezTo>
                <a:cubicBezTo>
                  <a:pt x="4" y="46"/>
                  <a:pt x="4" y="46"/>
                  <a:pt x="4" y="46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46"/>
                  <a:pt x="4" y="46"/>
                  <a:pt x="4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33"/>
                  <a:pt x="0" y="33"/>
                  <a:pt x="0" y="33"/>
                </a:cubicBezTo>
                <a:cubicBezTo>
                  <a:pt x="0" y="31"/>
                  <a:pt x="1" y="29"/>
                  <a:pt x="4" y="29"/>
                </a:cubicBezTo>
                <a:cubicBezTo>
                  <a:pt x="13" y="29"/>
                  <a:pt x="13" y="29"/>
                  <a:pt x="13" y="29"/>
                </a:cubicBezTo>
                <a:cubicBezTo>
                  <a:pt x="13" y="30"/>
                  <a:pt x="13" y="30"/>
                  <a:pt x="13" y="31"/>
                </a:cubicBezTo>
                <a:cubicBezTo>
                  <a:pt x="13" y="49"/>
                  <a:pt x="13" y="49"/>
                  <a:pt x="13" y="49"/>
                </a:cubicBezTo>
                <a:cubicBezTo>
                  <a:pt x="15" y="49"/>
                  <a:pt x="15" y="49"/>
                  <a:pt x="15" y="49"/>
                </a:cubicBezTo>
                <a:close/>
                <a:moveTo>
                  <a:pt x="10" y="15"/>
                </a:moveTo>
                <a:cubicBezTo>
                  <a:pt x="13" y="15"/>
                  <a:pt x="16" y="18"/>
                  <a:pt x="16" y="22"/>
                </a:cubicBezTo>
                <a:cubicBezTo>
                  <a:pt x="16" y="23"/>
                  <a:pt x="16" y="24"/>
                  <a:pt x="15" y="25"/>
                </a:cubicBezTo>
                <a:cubicBezTo>
                  <a:pt x="15" y="26"/>
                  <a:pt x="15" y="26"/>
                  <a:pt x="14" y="26"/>
                </a:cubicBezTo>
                <a:cubicBezTo>
                  <a:pt x="13" y="27"/>
                  <a:pt x="12" y="28"/>
                  <a:pt x="10" y="28"/>
                </a:cubicBezTo>
                <a:cubicBezTo>
                  <a:pt x="6" y="28"/>
                  <a:pt x="3" y="25"/>
                  <a:pt x="3" y="22"/>
                </a:cubicBezTo>
                <a:cubicBezTo>
                  <a:pt x="3" y="18"/>
                  <a:pt x="6" y="15"/>
                  <a:pt x="10" y="15"/>
                </a:cubicBezTo>
                <a:close/>
                <a:moveTo>
                  <a:pt x="96" y="49"/>
                </a:moveTo>
                <a:cubicBezTo>
                  <a:pt x="96" y="66"/>
                  <a:pt x="96" y="66"/>
                  <a:pt x="96" y="66"/>
                </a:cubicBezTo>
                <a:cubicBezTo>
                  <a:pt x="101" y="66"/>
                  <a:pt x="101" y="66"/>
                  <a:pt x="101" y="66"/>
                </a:cubicBezTo>
                <a:cubicBezTo>
                  <a:pt x="101" y="52"/>
                  <a:pt x="101" y="52"/>
                  <a:pt x="101" y="52"/>
                </a:cubicBezTo>
                <a:cubicBezTo>
                  <a:pt x="102" y="52"/>
                  <a:pt x="102" y="52"/>
                  <a:pt x="102" y="52"/>
                </a:cubicBezTo>
                <a:cubicBezTo>
                  <a:pt x="102" y="66"/>
                  <a:pt x="102" y="66"/>
                  <a:pt x="102" y="66"/>
                </a:cubicBezTo>
                <a:cubicBezTo>
                  <a:pt x="107" y="66"/>
                  <a:pt x="107" y="66"/>
                  <a:pt x="107" y="66"/>
                </a:cubicBezTo>
                <a:cubicBezTo>
                  <a:pt x="107" y="49"/>
                  <a:pt x="107" y="49"/>
                  <a:pt x="107" y="49"/>
                </a:cubicBezTo>
                <a:cubicBezTo>
                  <a:pt x="107" y="46"/>
                  <a:pt x="107" y="46"/>
                  <a:pt x="107" y="46"/>
                </a:cubicBezTo>
                <a:cubicBezTo>
                  <a:pt x="107" y="37"/>
                  <a:pt x="107" y="37"/>
                  <a:pt x="107" y="37"/>
                </a:cubicBezTo>
                <a:cubicBezTo>
                  <a:pt x="107" y="37"/>
                  <a:pt x="107" y="37"/>
                  <a:pt x="107" y="37"/>
                </a:cubicBezTo>
                <a:cubicBezTo>
                  <a:pt x="107" y="46"/>
                  <a:pt x="107" y="46"/>
                  <a:pt x="107" y="46"/>
                </a:cubicBezTo>
                <a:cubicBezTo>
                  <a:pt x="112" y="46"/>
                  <a:pt x="112" y="46"/>
                  <a:pt x="112" y="46"/>
                </a:cubicBezTo>
                <a:cubicBezTo>
                  <a:pt x="112" y="33"/>
                  <a:pt x="112" y="33"/>
                  <a:pt x="112" y="33"/>
                </a:cubicBezTo>
                <a:cubicBezTo>
                  <a:pt x="112" y="31"/>
                  <a:pt x="110" y="29"/>
                  <a:pt x="107" y="29"/>
                </a:cubicBezTo>
                <a:cubicBezTo>
                  <a:pt x="98" y="29"/>
                  <a:pt x="98" y="29"/>
                  <a:pt x="98" y="29"/>
                </a:cubicBezTo>
                <a:cubicBezTo>
                  <a:pt x="98" y="30"/>
                  <a:pt x="98" y="30"/>
                  <a:pt x="98" y="31"/>
                </a:cubicBezTo>
                <a:cubicBezTo>
                  <a:pt x="98" y="49"/>
                  <a:pt x="98" y="49"/>
                  <a:pt x="98" y="49"/>
                </a:cubicBezTo>
                <a:cubicBezTo>
                  <a:pt x="96" y="49"/>
                  <a:pt x="96" y="49"/>
                  <a:pt x="96" y="49"/>
                </a:cubicBezTo>
                <a:close/>
                <a:moveTo>
                  <a:pt x="101" y="15"/>
                </a:moveTo>
                <a:cubicBezTo>
                  <a:pt x="98" y="15"/>
                  <a:pt x="95" y="18"/>
                  <a:pt x="95" y="22"/>
                </a:cubicBezTo>
                <a:cubicBezTo>
                  <a:pt x="95" y="23"/>
                  <a:pt x="95" y="24"/>
                  <a:pt x="96" y="25"/>
                </a:cubicBezTo>
                <a:cubicBezTo>
                  <a:pt x="96" y="26"/>
                  <a:pt x="97" y="26"/>
                  <a:pt x="97" y="26"/>
                </a:cubicBezTo>
                <a:cubicBezTo>
                  <a:pt x="98" y="27"/>
                  <a:pt x="100" y="28"/>
                  <a:pt x="101" y="28"/>
                </a:cubicBezTo>
                <a:cubicBezTo>
                  <a:pt x="105" y="28"/>
                  <a:pt x="108" y="25"/>
                  <a:pt x="108" y="22"/>
                </a:cubicBezTo>
                <a:cubicBezTo>
                  <a:pt x="108" y="18"/>
                  <a:pt x="105" y="15"/>
                  <a:pt x="101" y="15"/>
                </a:cubicBezTo>
                <a:close/>
                <a:moveTo>
                  <a:pt x="75" y="51"/>
                </a:moveTo>
                <a:cubicBezTo>
                  <a:pt x="75" y="72"/>
                  <a:pt x="75" y="72"/>
                  <a:pt x="75" y="72"/>
                </a:cubicBezTo>
                <a:cubicBezTo>
                  <a:pt x="80" y="72"/>
                  <a:pt x="80" y="72"/>
                  <a:pt x="80" y="72"/>
                </a:cubicBezTo>
                <a:cubicBezTo>
                  <a:pt x="80" y="54"/>
                  <a:pt x="80" y="54"/>
                  <a:pt x="80" y="54"/>
                </a:cubicBezTo>
                <a:cubicBezTo>
                  <a:pt x="82" y="54"/>
                  <a:pt x="82" y="54"/>
                  <a:pt x="82" y="54"/>
                </a:cubicBezTo>
                <a:cubicBezTo>
                  <a:pt x="82" y="72"/>
                  <a:pt x="82" y="72"/>
                  <a:pt x="82" y="72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51"/>
                  <a:pt x="87" y="51"/>
                  <a:pt x="87" y="51"/>
                </a:cubicBezTo>
                <a:cubicBezTo>
                  <a:pt x="87" y="47"/>
                  <a:pt x="87" y="47"/>
                  <a:pt x="87" y="47"/>
                </a:cubicBezTo>
                <a:cubicBezTo>
                  <a:pt x="87" y="36"/>
                  <a:pt x="87" y="36"/>
                  <a:pt x="87" y="36"/>
                </a:cubicBezTo>
                <a:cubicBezTo>
                  <a:pt x="88" y="36"/>
                  <a:pt x="88" y="36"/>
                  <a:pt x="88" y="36"/>
                </a:cubicBezTo>
                <a:cubicBezTo>
                  <a:pt x="88" y="47"/>
                  <a:pt x="88" y="47"/>
                  <a:pt x="88" y="47"/>
                </a:cubicBezTo>
                <a:cubicBezTo>
                  <a:pt x="94" y="47"/>
                  <a:pt x="94" y="47"/>
                  <a:pt x="94" y="47"/>
                </a:cubicBezTo>
                <a:cubicBezTo>
                  <a:pt x="94" y="31"/>
                  <a:pt x="94" y="31"/>
                  <a:pt x="94" y="31"/>
                </a:cubicBezTo>
                <a:cubicBezTo>
                  <a:pt x="94" y="28"/>
                  <a:pt x="91" y="26"/>
                  <a:pt x="88" y="26"/>
                </a:cubicBezTo>
                <a:cubicBezTo>
                  <a:pt x="77" y="26"/>
                  <a:pt x="77" y="26"/>
                  <a:pt x="77" y="26"/>
                </a:cubicBezTo>
                <a:cubicBezTo>
                  <a:pt x="77" y="27"/>
                  <a:pt x="77" y="28"/>
                  <a:pt x="77" y="28"/>
                </a:cubicBezTo>
                <a:cubicBezTo>
                  <a:pt x="77" y="51"/>
                  <a:pt x="77" y="51"/>
                  <a:pt x="77" y="51"/>
                </a:cubicBezTo>
                <a:cubicBezTo>
                  <a:pt x="75" y="51"/>
                  <a:pt x="75" y="51"/>
                  <a:pt x="75" y="51"/>
                </a:cubicBezTo>
                <a:close/>
                <a:moveTo>
                  <a:pt x="65" y="47"/>
                </a:moveTo>
                <a:cubicBezTo>
                  <a:pt x="65" y="32"/>
                  <a:pt x="65" y="32"/>
                  <a:pt x="65" y="32"/>
                </a:cubicBezTo>
                <a:cubicBezTo>
                  <a:pt x="64" y="32"/>
                  <a:pt x="64" y="32"/>
                  <a:pt x="64" y="32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50"/>
                  <a:pt x="64" y="50"/>
                  <a:pt x="64" y="50"/>
                </a:cubicBezTo>
                <a:cubicBezTo>
                  <a:pt x="64" y="77"/>
                  <a:pt x="64" y="77"/>
                  <a:pt x="64" y="77"/>
                </a:cubicBezTo>
                <a:cubicBezTo>
                  <a:pt x="57" y="77"/>
                  <a:pt x="57" y="77"/>
                  <a:pt x="57" y="77"/>
                </a:cubicBezTo>
                <a:cubicBezTo>
                  <a:pt x="57" y="55"/>
                  <a:pt x="57" y="55"/>
                  <a:pt x="57" y="55"/>
                </a:cubicBezTo>
                <a:cubicBezTo>
                  <a:pt x="55" y="55"/>
                  <a:pt x="55" y="55"/>
                  <a:pt x="55" y="55"/>
                </a:cubicBezTo>
                <a:cubicBezTo>
                  <a:pt x="55" y="77"/>
                  <a:pt x="55" y="77"/>
                  <a:pt x="55" y="77"/>
                </a:cubicBezTo>
                <a:cubicBezTo>
                  <a:pt x="48" y="77"/>
                  <a:pt x="48" y="77"/>
                  <a:pt x="48" y="77"/>
                </a:cubicBezTo>
                <a:cubicBezTo>
                  <a:pt x="48" y="50"/>
                  <a:pt x="48" y="50"/>
                  <a:pt x="48" y="50"/>
                </a:cubicBezTo>
                <a:cubicBezTo>
                  <a:pt x="48" y="47"/>
                  <a:pt x="48" y="47"/>
                  <a:pt x="48" y="47"/>
                </a:cubicBezTo>
                <a:cubicBezTo>
                  <a:pt x="48" y="32"/>
                  <a:pt x="48" y="32"/>
                  <a:pt x="48" y="32"/>
                </a:cubicBezTo>
                <a:cubicBezTo>
                  <a:pt x="47" y="32"/>
                  <a:pt x="47" y="32"/>
                  <a:pt x="47" y="32"/>
                </a:cubicBezTo>
                <a:cubicBezTo>
                  <a:pt x="47" y="47"/>
                  <a:pt x="47" y="47"/>
                  <a:pt x="47" y="47"/>
                </a:cubicBezTo>
                <a:cubicBezTo>
                  <a:pt x="41" y="47"/>
                  <a:pt x="41" y="47"/>
                  <a:pt x="41" y="47"/>
                </a:cubicBezTo>
                <a:cubicBezTo>
                  <a:pt x="41" y="27"/>
                  <a:pt x="41" y="27"/>
                  <a:pt x="41" y="27"/>
                </a:cubicBezTo>
                <a:cubicBezTo>
                  <a:pt x="41" y="24"/>
                  <a:pt x="44" y="21"/>
                  <a:pt x="47" y="21"/>
                </a:cubicBezTo>
                <a:cubicBezTo>
                  <a:pt x="66" y="21"/>
                  <a:pt x="46" y="21"/>
                  <a:pt x="65" y="21"/>
                </a:cubicBezTo>
                <a:cubicBezTo>
                  <a:pt x="69" y="21"/>
                  <a:pt x="71" y="24"/>
                  <a:pt x="71" y="27"/>
                </a:cubicBezTo>
                <a:cubicBezTo>
                  <a:pt x="71" y="47"/>
                  <a:pt x="71" y="47"/>
                  <a:pt x="71" y="47"/>
                </a:cubicBezTo>
                <a:cubicBezTo>
                  <a:pt x="70" y="47"/>
                  <a:pt x="68" y="47"/>
                  <a:pt x="65" y="47"/>
                </a:cubicBezTo>
                <a:close/>
                <a:moveTo>
                  <a:pt x="37" y="51"/>
                </a:moveTo>
                <a:cubicBezTo>
                  <a:pt x="37" y="72"/>
                  <a:pt x="37" y="72"/>
                  <a:pt x="37" y="72"/>
                </a:cubicBezTo>
                <a:cubicBezTo>
                  <a:pt x="31" y="72"/>
                  <a:pt x="31" y="72"/>
                  <a:pt x="31" y="72"/>
                </a:cubicBezTo>
                <a:cubicBezTo>
                  <a:pt x="31" y="54"/>
                  <a:pt x="31" y="54"/>
                  <a:pt x="31" y="54"/>
                </a:cubicBezTo>
                <a:cubicBezTo>
                  <a:pt x="30" y="54"/>
                  <a:pt x="30" y="54"/>
                  <a:pt x="30" y="54"/>
                </a:cubicBezTo>
                <a:cubicBezTo>
                  <a:pt x="30" y="72"/>
                  <a:pt x="30" y="72"/>
                  <a:pt x="30" y="72"/>
                </a:cubicBezTo>
                <a:cubicBezTo>
                  <a:pt x="24" y="72"/>
                  <a:pt x="24" y="72"/>
                  <a:pt x="24" y="72"/>
                </a:cubicBezTo>
                <a:cubicBezTo>
                  <a:pt x="24" y="51"/>
                  <a:pt x="24" y="51"/>
                  <a:pt x="24" y="51"/>
                </a:cubicBezTo>
                <a:cubicBezTo>
                  <a:pt x="24" y="47"/>
                  <a:pt x="24" y="47"/>
                  <a:pt x="24" y="47"/>
                </a:cubicBezTo>
                <a:cubicBezTo>
                  <a:pt x="24" y="36"/>
                  <a:pt x="24" y="36"/>
                  <a:pt x="24" y="36"/>
                </a:cubicBezTo>
                <a:cubicBezTo>
                  <a:pt x="23" y="36"/>
                  <a:pt x="23" y="36"/>
                  <a:pt x="23" y="36"/>
                </a:cubicBezTo>
                <a:cubicBezTo>
                  <a:pt x="23" y="47"/>
                  <a:pt x="23" y="47"/>
                  <a:pt x="23" y="47"/>
                </a:cubicBezTo>
                <a:cubicBezTo>
                  <a:pt x="18" y="47"/>
                  <a:pt x="18" y="47"/>
                  <a:pt x="18" y="47"/>
                </a:cubicBezTo>
                <a:cubicBezTo>
                  <a:pt x="18" y="31"/>
                  <a:pt x="18" y="31"/>
                  <a:pt x="18" y="31"/>
                </a:cubicBezTo>
                <a:cubicBezTo>
                  <a:pt x="18" y="28"/>
                  <a:pt x="20" y="26"/>
                  <a:pt x="23" y="26"/>
                </a:cubicBezTo>
                <a:cubicBezTo>
                  <a:pt x="35" y="26"/>
                  <a:pt x="35" y="26"/>
                  <a:pt x="35" y="26"/>
                </a:cubicBezTo>
                <a:cubicBezTo>
                  <a:pt x="35" y="27"/>
                  <a:pt x="35" y="28"/>
                  <a:pt x="35" y="28"/>
                </a:cubicBezTo>
                <a:cubicBezTo>
                  <a:pt x="35" y="51"/>
                  <a:pt x="35" y="51"/>
                  <a:pt x="35" y="51"/>
                </a:cubicBezTo>
                <a:cubicBezTo>
                  <a:pt x="37" y="51"/>
                  <a:pt x="37" y="51"/>
                  <a:pt x="37" y="51"/>
                </a:cubicBezTo>
                <a:close/>
                <a:moveTo>
                  <a:pt x="31" y="9"/>
                </a:moveTo>
                <a:cubicBezTo>
                  <a:pt x="35" y="9"/>
                  <a:pt x="39" y="12"/>
                  <a:pt x="39" y="17"/>
                </a:cubicBezTo>
                <a:cubicBezTo>
                  <a:pt x="39" y="19"/>
                  <a:pt x="38" y="20"/>
                  <a:pt x="37" y="22"/>
                </a:cubicBezTo>
                <a:cubicBezTo>
                  <a:pt x="37" y="22"/>
                  <a:pt x="37" y="22"/>
                  <a:pt x="37" y="23"/>
                </a:cubicBezTo>
                <a:cubicBezTo>
                  <a:pt x="35" y="24"/>
                  <a:pt x="33" y="25"/>
                  <a:pt x="31" y="25"/>
                </a:cubicBezTo>
                <a:cubicBezTo>
                  <a:pt x="26" y="25"/>
                  <a:pt x="22" y="21"/>
                  <a:pt x="22" y="17"/>
                </a:cubicBezTo>
                <a:cubicBezTo>
                  <a:pt x="22" y="12"/>
                  <a:pt x="26" y="9"/>
                  <a:pt x="31" y="9"/>
                </a:cubicBezTo>
                <a:close/>
                <a:moveTo>
                  <a:pt x="81" y="9"/>
                </a:moveTo>
                <a:cubicBezTo>
                  <a:pt x="76" y="9"/>
                  <a:pt x="73" y="12"/>
                  <a:pt x="73" y="17"/>
                </a:cubicBezTo>
                <a:cubicBezTo>
                  <a:pt x="73" y="19"/>
                  <a:pt x="73" y="20"/>
                  <a:pt x="74" y="22"/>
                </a:cubicBezTo>
                <a:cubicBezTo>
                  <a:pt x="75" y="22"/>
                  <a:pt x="75" y="22"/>
                  <a:pt x="75" y="23"/>
                </a:cubicBezTo>
                <a:cubicBezTo>
                  <a:pt x="77" y="24"/>
                  <a:pt x="79" y="25"/>
                  <a:pt x="81" y="25"/>
                </a:cubicBezTo>
                <a:cubicBezTo>
                  <a:pt x="85" y="25"/>
                  <a:pt x="89" y="21"/>
                  <a:pt x="89" y="17"/>
                </a:cubicBezTo>
                <a:cubicBezTo>
                  <a:pt x="89" y="12"/>
                  <a:pt x="85" y="9"/>
                  <a:pt x="81" y="9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  <a:extLst/>
        </p:spPr>
        <p:txBody>
          <a:bodyPr anchor="ctr">
            <a:scene3d>
              <a:camera prst="orthographicFront"/>
              <a:lightRig dir="t" rig="threeP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altLang="en-US" lang="zh-CN">
              <a:solidFill>
                <a:srgbClr val="FFFFFF"/>
              </a:solidFill>
              <a:ea charset="-122" panose="02010600030101010101" pitchFamily="2" typeface="宋体"/>
            </a:endParaRPr>
          </a:p>
        </p:txBody>
      </p:sp>
    </p:spTree>
    <p:extLst>
      <p:ext uri="{BB962C8B-B14F-4D97-AF65-F5344CB8AC3E}">
        <p14:creationId val="3414543260"/>
      </p:ext>
    </p:extLst>
  </p:cSld>
  <p:clrMapOvr>
    <a:masterClrMapping/>
  </p:clrMapOvr>
  <mc:AlternateContent>
    <mc:Choice Requires="p14">
      <p:transition advClick="0" p14:dur="1500" spd="slow">
        <p:split orient="vert"/>
      </p:transition>
    </mc:Choice>
    <mc:Fallback>
      <p:transition advClick="0" spd="slow">
        <p:split orient="vert"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4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4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4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0"/>
                                        <p:tgtEl>
                                          <p:spTgt spid="4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1"/>
                                        <p:tgtEl>
                                          <p:spTgt spid="4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3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15"/>
                                        <p:tgtEl>
                                          <p:spTgt spid="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7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9"/>
                                        <p:tgtEl>
                                          <p:spTgt spid="4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0"/>
                                        <p:tgtEl>
                                          <p:spTgt spid="4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1"/>
                                        <p:tgtEl>
                                          <p:spTgt spid="4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22"/>
                                        <p:tgtEl>
                                          <p:spTgt spid="4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4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25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27"/>
                                        <p:tgtEl>
                                          <p:spTgt spid="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29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1"/>
                                        <p:tgtEl>
                                          <p:spTgt spid="4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2"/>
                                        <p:tgtEl>
                                          <p:spTgt spid="4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3"/>
                                        <p:tgtEl>
                                          <p:spTgt spid="4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34"/>
                                        <p:tgtEl>
                                          <p:spTgt spid="4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5"/>
                                        <p:tgtEl>
                                          <p:spTgt spid="4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6" nodeType="withEffect" presetClass="entr" presetID="53" presetSubtype="0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8"/>
                                        <p:tgtEl>
                                          <p:spTgt spid="4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9"/>
                                        <p:tgtEl>
                                          <p:spTgt spid="4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0"/>
                                        <p:tgtEl>
                                          <p:spTgt spid="4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41"/>
                                        <p:tgtEl>
                                          <p:spTgt spid="4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2"/>
                                        <p:tgtEl>
                                          <p:spTgt spid="4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43" nodeType="withEffect" presetClass="entr" presetID="53" presetSubtype="0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5"/>
                                        <p:tgtEl>
                                          <p:spTgt spid="4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6"/>
                                        <p:tgtEl>
                                          <p:spTgt spid="4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7"/>
                                        <p:tgtEl>
                                          <p:spTgt spid="4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48"/>
                                        <p:tgtEl>
                                          <p:spTgt spid="4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9"/>
                                        <p:tgtEl>
                                          <p:spTgt spid="4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0" nodeType="afterGroup">
                            <p:stCondLst>
                              <p:cond delay="2900"/>
                            </p:stCondLst>
                            <p:childTnLst>
                              <p:par>
                                <p:cTn fill="hold" id="51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53"/>
                                        <p:tgtEl>
                                          <p:spTgt spid="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54" nodeType="with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56"/>
                                        <p:tgtEl>
                                          <p:spTgt spid="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57" nodeType="with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59"/>
                                        <p:tgtEl>
                                          <p:spTgt spid="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0" nodeType="afterGroup">
                            <p:stCondLst>
                              <p:cond delay="3400"/>
                            </p:stCondLst>
                            <p:childTnLst>
                              <p:par>
                                <p:cTn fill="hold" id="61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3"/>
                                        <p:tgtEl>
                                          <p:spTgt spid="4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64"/>
                                        <p:tgtEl>
                                          <p:spTgt spid="4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5"/>
                                        <p:tgtEl>
                                          <p:spTgt spid="4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66" nodeType="withEffect" presetClass="entr" presetID="42" presetSubtype="0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6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8"/>
                                        <p:tgtEl>
                                          <p:spTgt spid="4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69"/>
                                        <p:tgtEl>
                                          <p:spTgt spid="4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0"/>
                                        <p:tgtEl>
                                          <p:spTgt spid="4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71" nodeType="withEffect" presetClass="entr" presetID="42" presetSubtype="0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 id="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3"/>
                                        <p:tgtEl>
                                          <p:spTgt spid="4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74"/>
                                        <p:tgtEl>
                                          <p:spTgt spid="4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5"/>
                                        <p:tgtEl>
                                          <p:spTgt spid="4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76" nodeType="withEffect" presetClass="entr" presetID="42" presetSubtype="0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 id="7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8"/>
                                        <p:tgtEl>
                                          <p:spTgt spid="4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79"/>
                                        <p:tgtEl>
                                          <p:spTgt spid="4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0"/>
                                        <p:tgtEl>
                                          <p:spTgt spid="4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81" nodeType="withEffect" presetClass="entr" presetID="42" presetSubtype="0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dur="1" fill="hold" id="8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83"/>
                                        <p:tgtEl>
                                          <p:spTgt spid="4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84"/>
                                        <p:tgtEl>
                                          <p:spTgt spid="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5"/>
                                        <p:tgtEl>
                                          <p:spTgt spid="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86" nodeType="withEffect" presetClass="entr" presetID="42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8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88"/>
                                        <p:tgtEl>
                                          <p:spTgt spid="4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89"/>
                                        <p:tgtEl>
                                          <p:spTgt spid="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0"/>
                                        <p:tgtEl>
                                          <p:spTgt spid="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91" nodeType="withEffect" presetClass="entr" presetID="42" presetSubtype="0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dur="1" fill="hold" id="9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93"/>
                                        <p:tgtEl>
                                          <p:spTgt spid="4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94"/>
                                        <p:tgtEl>
                                          <p:spTgt spid="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5"/>
                                        <p:tgtEl>
                                          <p:spTgt spid="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96" nodeType="withEffect" presetClass="entr" presetID="42" presetSubtype="0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dur="1" fill="hold" id="9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98"/>
                                        <p:tgtEl>
                                          <p:spTgt spid="4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99"/>
                                        <p:tgtEl>
                                          <p:spTgt spid="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0"/>
                                        <p:tgtEl>
                                          <p:spTgt spid="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01" nodeType="withEffect" presetClass="entr" presetID="42" presetSubtype="0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dur="1" fill="hold" id="10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03"/>
                                        <p:tgtEl>
                                          <p:spTgt spid="4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04"/>
                                        <p:tgtEl>
                                          <p:spTgt spid="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5"/>
                                        <p:tgtEl>
                                          <p:spTgt spid="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06" nodeType="withEffect" presetClass="entr" presetID="42" presetSubtype="0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dur="1" fill="hold" id="10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08"/>
                                        <p:tgtEl>
                                          <p:spTgt spid="4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09"/>
                                        <p:tgtEl>
                                          <p:spTgt spid="4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10"/>
                                        <p:tgtEl>
                                          <p:spTgt spid="4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1" nodeType="afterGroup">
                            <p:stCondLst>
                              <p:cond delay="5700"/>
                            </p:stCondLst>
                            <p:childTnLst>
                              <p:par>
                                <p:cTn fill="hold" id="112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114"/>
                                        <p:tgtEl>
                                          <p:spTgt spid="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5" nodeType="afterGroup">
                            <p:stCondLst>
                              <p:cond delay="6200"/>
                            </p:stCondLst>
                            <p:childTnLst>
                              <p:par>
                                <p:cTn fill="hold" id="116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18"/>
                                        <p:tgtEl>
                                          <p:spTgt spid="5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19"/>
                                        <p:tgtEl>
                                          <p:spTgt spid="5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20"/>
                                        <p:tgtEl>
                                          <p:spTgt spid="5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21" nodeType="withEffect" presetClass="entr" presetID="42" presetSubtype="0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 id="1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23"/>
                                        <p:tgtEl>
                                          <p:spTgt spid="5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24"/>
                                        <p:tgtEl>
                                          <p:spTgt spid="5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25"/>
                                        <p:tgtEl>
                                          <p:spTgt spid="5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26" nodeType="withEffect" presetClass="entr" presetID="42" presetSubtype="0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1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28"/>
                                        <p:tgtEl>
                                          <p:spTgt spid="5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29"/>
                                        <p:tgtEl>
                                          <p:spTgt spid="5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0"/>
                                        <p:tgtEl>
                                          <p:spTgt spid="5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31" nodeType="withEffect" presetClass="entr" presetID="42" presetSubtype="0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 id="1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33"/>
                                        <p:tgtEl>
                                          <p:spTgt spid="5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34"/>
                                        <p:tgtEl>
                                          <p:spTgt spid="5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5"/>
                                        <p:tgtEl>
                                          <p:spTgt spid="5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36" nodeType="withEffect" presetClass="entr" presetID="42" presetSubtype="0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 id="1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38"/>
                                        <p:tgtEl>
                                          <p:spTgt spid="5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39"/>
                                        <p:tgtEl>
                                          <p:spTgt spid="5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40"/>
                                        <p:tgtEl>
                                          <p:spTgt spid="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41" nodeType="withEffect" presetClass="entr" presetID="42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43"/>
                                        <p:tgtEl>
                                          <p:spTgt spid="5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44"/>
                                        <p:tgtEl>
                                          <p:spTgt spid="5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45"/>
                                        <p:tgtEl>
                                          <p:spTgt spid="5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46" nodeType="withEffect" presetClass="entr" presetID="42" presetSubtype="0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 id="1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48"/>
                                        <p:tgtEl>
                                          <p:spTgt spid="5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49"/>
                                        <p:tgtEl>
                                          <p:spTgt spid="5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50"/>
                                        <p:tgtEl>
                                          <p:spTgt spid="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51" nodeType="withEffect" presetClass="entr" presetID="42" presetSubtype="0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dur="1" fill="hold" id="1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53"/>
                                        <p:tgtEl>
                                          <p:spTgt spid="5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54"/>
                                        <p:tgtEl>
                                          <p:spTgt spid="5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55"/>
                                        <p:tgtEl>
                                          <p:spTgt spid="5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56" nodeType="withEffect" presetClass="entr" presetID="42" presetSubtype="0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dur="1" fill="hold" id="1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58"/>
                                        <p:tgtEl>
                                          <p:spTgt spid="5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59"/>
                                        <p:tgtEl>
                                          <p:spTgt spid="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60"/>
                                        <p:tgtEl>
                                          <p:spTgt spid="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61" nodeType="withEffect" presetClass="entr" presetID="42" presetSubtype="0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dur="1" fill="hold" id="1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63"/>
                                        <p:tgtEl>
                                          <p:spTgt spid="5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64"/>
                                        <p:tgtEl>
                                          <p:spTgt spid="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65"/>
                                        <p:tgtEl>
                                          <p:spTgt spid="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66" nodeType="withEffect" presetClass="entr" presetID="42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16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68"/>
                                        <p:tgtEl>
                                          <p:spTgt spid="5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69"/>
                                        <p:tgtEl>
                                          <p:spTgt spid="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70"/>
                                        <p:tgtEl>
                                          <p:spTgt spid="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71" nodeType="withEffect" presetClass="entr" presetID="42" presetSubtype="0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dur="1" fill="hold" id="1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73"/>
                                        <p:tgtEl>
                                          <p:spTgt spid="5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74"/>
                                        <p:tgtEl>
                                          <p:spTgt spid="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75"/>
                                        <p:tgtEl>
                                          <p:spTgt spid="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76" nodeType="withEffect" presetClass="entr" presetID="42" presetSubtype="0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dur="1" fill="hold" id="17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78"/>
                                        <p:tgtEl>
                                          <p:spTgt spid="5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79"/>
                                        <p:tgtEl>
                                          <p:spTgt spid="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80"/>
                                        <p:tgtEl>
                                          <p:spTgt spid="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81" nodeType="withEffect" presetClass="entr" presetID="42" presetSubtype="0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dur="1" fill="hold" id="18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83"/>
                                        <p:tgtEl>
                                          <p:spTgt spid="5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84"/>
                                        <p:tgtEl>
                                          <p:spTgt spid="5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85"/>
                                        <p:tgtEl>
                                          <p:spTgt spid="5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86" nodeType="withEffect" presetClass="entr" presetID="42" presetSubtype="0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dur="1" fill="hold" id="18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88"/>
                                        <p:tgtEl>
                                          <p:spTgt spid="5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89"/>
                                        <p:tgtEl>
                                          <p:spTgt spid="5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90"/>
                                        <p:tgtEl>
                                          <p:spTgt spid="5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91" nodeType="withEffect" presetClass="entr" presetID="42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19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93"/>
                                        <p:tgtEl>
                                          <p:spTgt spid="5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94"/>
                                        <p:tgtEl>
                                          <p:spTgt spid="5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95"/>
                                        <p:tgtEl>
                                          <p:spTgt spid="5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96" nodeType="withEffect" presetClass="entr" presetID="42" presetSubtype="0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dur="1" fill="hold" id="19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98"/>
                                        <p:tgtEl>
                                          <p:spTgt spid="5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99"/>
                                        <p:tgtEl>
                                          <p:spTgt spid="5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00"/>
                                        <p:tgtEl>
                                          <p:spTgt spid="5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01" nodeType="withEffect" presetClass="entr" presetID="42" presetSubtype="0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dur="1" fill="hold" id="20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03"/>
                                        <p:tgtEl>
                                          <p:spTgt spid="5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204"/>
                                        <p:tgtEl>
                                          <p:spTgt spid="5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05"/>
                                        <p:tgtEl>
                                          <p:spTgt spid="5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06" nodeType="withEffect" presetClass="entr" presetID="42" presetSubtype="0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dur="1" fill="hold" id="20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08"/>
                                        <p:tgtEl>
                                          <p:spTgt spid="5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209"/>
                                        <p:tgtEl>
                                          <p:spTgt spid="5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10"/>
                                        <p:tgtEl>
                                          <p:spTgt spid="5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11" nodeType="withEffect" presetClass="entr" presetID="42" presetSubtype="0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dur="1" fill="hold" id="2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13"/>
                                        <p:tgtEl>
                                          <p:spTgt spid="4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214"/>
                                        <p:tgtEl>
                                          <p:spTgt spid="4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15"/>
                                        <p:tgtEl>
                                          <p:spTgt spid="4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16" nodeType="withEffect" presetClass="entr" presetID="42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18"/>
                                        <p:tgtEl>
                                          <p:spTgt spid="4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219"/>
                                        <p:tgtEl>
                                          <p:spTgt spid="4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20"/>
                                        <p:tgtEl>
                                          <p:spTgt spid="4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21" nodeType="withEffect" presetClass="entr" presetID="42" presetSubtype="0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dur="1" fill="hold" id="2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23"/>
                                        <p:tgtEl>
                                          <p:spTgt spid="4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224"/>
                                        <p:tgtEl>
                                          <p:spTgt spid="4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25"/>
                                        <p:tgtEl>
                                          <p:spTgt spid="4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26" nodeType="withEffect" presetClass="entr" presetID="42" presetSubtype="0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dur="1" fill="hold" id="2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28"/>
                                        <p:tgtEl>
                                          <p:spTgt spid="4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229"/>
                                        <p:tgtEl>
                                          <p:spTgt spid="4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30"/>
                                        <p:tgtEl>
                                          <p:spTgt spid="4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31" nodeType="withEffect" presetClass="entr" presetID="42" presetSubtype="0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dur="1" fill="hold" id="2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33"/>
                                        <p:tgtEl>
                                          <p:spTgt spid="4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234"/>
                                        <p:tgtEl>
                                          <p:spTgt spid="4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35"/>
                                        <p:tgtEl>
                                          <p:spTgt spid="4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36" nodeType="withEffect" presetClass="entr" presetID="42" presetSubtype="0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dur="1" fill="hold" id="2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38"/>
                                        <p:tgtEl>
                                          <p:spTgt spid="4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239"/>
                                        <p:tgtEl>
                                          <p:spTgt spid="4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40"/>
                                        <p:tgtEl>
                                          <p:spTgt spid="4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41" nodeType="withEffect" presetClass="entr" presetID="42" presetSubtype="0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 id="2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43"/>
                                        <p:tgtEl>
                                          <p:spTgt spid="4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244"/>
                                        <p:tgtEl>
                                          <p:spTgt spid="4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45"/>
                                        <p:tgtEl>
                                          <p:spTgt spid="4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46" nodeType="withEffect" presetClass="entr" presetID="42" presetSubtype="0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dur="1" fill="hold" id="2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48"/>
                                        <p:tgtEl>
                                          <p:spTgt spid="4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249"/>
                                        <p:tgtEl>
                                          <p:spTgt spid="4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50"/>
                                        <p:tgtEl>
                                          <p:spTgt spid="4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60"/>
    </p:bldLst>
  </p:timing>
</p:sld>
</file>

<file path=ppt/slides/slide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0"/>
            <a:ext cx="9252520" cy="5143500"/>
          </a:xfrm>
          <a:prstGeom prst="rect">
            <a:avLst/>
          </a:prstGeom>
        </p:spPr>
      </p:pic>
      <p:sp>
        <p:nvSpPr>
          <p:cNvPr id="12" name="矩形 5"/>
          <p:cNvSpPr/>
          <p:nvPr/>
        </p:nvSpPr>
        <p:spPr>
          <a:xfrm>
            <a:off x="784" y="2211710"/>
            <a:ext cx="9144000" cy="2931790"/>
          </a:xfrm>
          <a:custGeom>
            <a:rect b="b" l="l" r="r" t="t"/>
            <a:pathLst>
              <a:path h="2931790" w="9144000">
                <a:moveTo>
                  <a:pt x="0" y="0"/>
                </a:moveTo>
                <a:lnTo>
                  <a:pt x="3824456" y="0"/>
                </a:lnTo>
                <a:cubicBezTo>
                  <a:pt x="3824456" y="26976"/>
                  <a:pt x="3831542" y="51749"/>
                  <a:pt x="3844079" y="73220"/>
                </a:cubicBezTo>
                <a:lnTo>
                  <a:pt x="4145508" y="600620"/>
                </a:lnTo>
                <a:cubicBezTo>
                  <a:pt x="4157500" y="622091"/>
                  <a:pt x="4175488" y="640258"/>
                  <a:pt x="4197836" y="653470"/>
                </a:cubicBezTo>
                <a:cubicBezTo>
                  <a:pt x="4220185" y="666683"/>
                  <a:pt x="4245258" y="672739"/>
                  <a:pt x="4269242" y="672739"/>
                </a:cubicBezTo>
                <a:lnTo>
                  <a:pt x="4869920" y="672739"/>
                </a:lnTo>
                <a:cubicBezTo>
                  <a:pt x="4895539" y="673289"/>
                  <a:pt x="4921158" y="667233"/>
                  <a:pt x="4944596" y="653470"/>
                </a:cubicBezTo>
                <a:cubicBezTo>
                  <a:pt x="4966945" y="640258"/>
                  <a:pt x="4984387" y="622091"/>
                  <a:pt x="4996924" y="601171"/>
                </a:cubicBezTo>
                <a:lnTo>
                  <a:pt x="5296718" y="75972"/>
                </a:lnTo>
                <a:cubicBezTo>
                  <a:pt x="5310345" y="53951"/>
                  <a:pt x="5317976" y="28077"/>
                  <a:pt x="5317976" y="0"/>
                </a:cubicBezTo>
                <a:lnTo>
                  <a:pt x="9144000" y="0"/>
                </a:lnTo>
                <a:lnTo>
                  <a:pt x="9144000" y="2931790"/>
                </a:lnTo>
                <a:lnTo>
                  <a:pt x="0" y="2931790"/>
                </a:lnTo>
                <a:close/>
              </a:path>
            </a:pathLst>
          </a:custGeom>
          <a:solidFill>
            <a:schemeClr val="accent1"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1" name="文本框 9"/>
          <p:cNvSpPr txBox="1"/>
          <p:nvPr/>
        </p:nvSpPr>
        <p:spPr>
          <a:xfrm>
            <a:off x="2851151" y="2944120"/>
            <a:ext cx="3441700" cy="617220"/>
          </a:xfrm>
          <a:prstGeom prst="rect">
            <a:avLst/>
          </a:prstGeom>
          <a:noFill/>
        </p:spPr>
        <p:txBody>
          <a:bodyPr bIns="34290" lIns="68580" rIns="68580" rtlCol="0" tIns="34290" wrap="square">
            <a:spAutoFit/>
          </a:bodyPr>
          <a:lstStyle/>
          <a:p>
            <a:pPr algn="ctr" lvl="1" marL="0"/>
            <a:r>
              <a:rPr altLang="en-US" b="1" lang="zh-CN" smtClean="0" spc="300" sz="36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我们要做什么</a:t>
            </a:r>
          </a:p>
        </p:txBody>
      </p:sp>
      <p:sp>
        <p:nvSpPr>
          <p:cNvPr id="21" name="Freeform 5"/>
          <p:cNvSpPr/>
          <p:nvPr/>
        </p:nvSpPr>
        <p:spPr bwMode="auto">
          <a:xfrm>
            <a:off x="3901440" y="1607124"/>
            <a:ext cx="1341120" cy="1209172"/>
          </a:xfrm>
          <a:custGeom>
            <a:gdLst>
              <a:gd fmla="*/ 2151 w 2740" name="T0"/>
              <a:gd fmla="*/ 2315 h 2446" name="T1"/>
              <a:gd fmla="*/ 2055 w 2740" name="T2"/>
              <a:gd fmla="*/ 2410 h 2446" name="T3"/>
              <a:gd fmla="*/ 1918 w 2740" name="T4"/>
              <a:gd fmla="*/ 2445 h 2446" name="T5"/>
              <a:gd fmla="*/ 816 w 2740" name="T6"/>
              <a:gd fmla="*/ 2445 h 2446" name="T7"/>
              <a:gd fmla="*/ 685 w 2740" name="T8"/>
              <a:gd fmla="*/ 2410 h 2446" name="T9"/>
              <a:gd fmla="*/ 589 w 2740" name="T10"/>
              <a:gd fmla="*/ 2314 h 2446" name="T11"/>
              <a:gd fmla="*/ 36 w 2740" name="T12"/>
              <a:gd fmla="*/ 1356 h 2446" name="T13"/>
              <a:gd fmla="*/ 0 w 2740" name="T14"/>
              <a:gd fmla="*/ 1223 h 2446" name="T15"/>
              <a:gd fmla="*/ 36 w 2740" name="T16"/>
              <a:gd fmla="*/ 1089 h 2446" name="T17"/>
              <a:gd fmla="*/ 587 w 2740" name="T18"/>
              <a:gd fmla="*/ 135 h 2446" name="T19"/>
              <a:gd fmla="*/ 685 w 2740" name="T20"/>
              <a:gd fmla="*/ 37 h 2446" name="T21"/>
              <a:gd fmla="*/ 810 w 2740" name="T22"/>
              <a:gd fmla="*/ 1 h 2446" name="T23"/>
              <a:gd fmla="*/ 1916 w 2740" name="T24"/>
              <a:gd fmla="*/ 1 h 2446" name="T25"/>
              <a:gd fmla="*/ 2055 w 2740" name="T26"/>
              <a:gd fmla="*/ 37 h 2446" name="T27"/>
              <a:gd fmla="*/ 2151 w 2740" name="T28"/>
              <a:gd fmla="*/ 132 h 2446" name="T29"/>
              <a:gd fmla="*/ 2702 w 2740" name="T30"/>
              <a:gd fmla="*/ 1086 h 2446" name="T31"/>
              <a:gd fmla="*/ 2740 w 2740" name="T32"/>
              <a:gd fmla="*/ 1223 h 2446" name="T33"/>
              <a:gd fmla="*/ 2701 w 2740" name="T34"/>
              <a:gd fmla="*/ 1361 h 2446" name="T35"/>
              <a:gd fmla="*/ 2151 w 2740" name="T36"/>
              <a:gd fmla="*/ 2315 h 2446" name="T3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b="b" l="0" r="r" t="0"/>
            <a:pathLst>
              <a:path h="2446" w="2740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solidFill>
            <a:schemeClr val="accent6"/>
          </a:solidFill>
          <a:ln cap="flat" w="9525">
            <a:noFill/>
            <a:prstDash val="solid"/>
            <a:miter lim="800000"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23" name="文本框 9"/>
          <p:cNvSpPr txBox="1"/>
          <p:nvPr/>
        </p:nvSpPr>
        <p:spPr>
          <a:xfrm>
            <a:off x="4184787" y="3640058"/>
            <a:ext cx="1167799" cy="15240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pPr indent="-171450" lvl="1" marL="171450">
              <a:buFont charset="2" pitchFamily="2" typeface="Wingdings"/>
              <a:buChar char="l"/>
            </a:pPr>
            <a:r>
              <a:rPr altLang="en-US" lang="zh-CN" smtClean="0" sz="10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项目来源</a:t>
            </a:r>
          </a:p>
        </p:txBody>
      </p:sp>
      <p:sp>
        <p:nvSpPr>
          <p:cNvPr id="24" name="文本框 9"/>
          <p:cNvSpPr txBox="1"/>
          <p:nvPr/>
        </p:nvSpPr>
        <p:spPr>
          <a:xfrm>
            <a:off x="4184786" y="3864323"/>
            <a:ext cx="1167799" cy="15240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pPr indent="-171450" lvl="1" marL="171450">
              <a:buFont charset="2" pitchFamily="2" typeface="Wingdings"/>
              <a:buChar char="l"/>
            </a:pPr>
            <a:r>
              <a:rPr altLang="en-US" lang="zh-CN" smtClean="0" sz="10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需求分析</a:t>
            </a:r>
          </a:p>
        </p:txBody>
      </p:sp>
      <p:sp>
        <p:nvSpPr>
          <p:cNvPr id="25" name="文本框 9"/>
          <p:cNvSpPr txBox="1"/>
          <p:nvPr/>
        </p:nvSpPr>
        <p:spPr>
          <a:xfrm>
            <a:off x="4184787" y="4088588"/>
            <a:ext cx="1167799" cy="15240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pPr indent="-171450" lvl="1" marL="171450">
              <a:buFont charset="2" pitchFamily="2" typeface="Wingdings"/>
              <a:buChar char="l"/>
            </a:pPr>
            <a:r>
              <a:rPr altLang="en-US" lang="zh-CN" smtClean="0" sz="10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项目解决的问题</a:t>
            </a:r>
          </a:p>
        </p:txBody>
      </p:sp>
      <p:sp>
        <p:nvSpPr>
          <p:cNvPr id="26" name="文本框 9"/>
          <p:cNvSpPr txBox="1"/>
          <p:nvPr/>
        </p:nvSpPr>
        <p:spPr>
          <a:xfrm>
            <a:off x="4184786" y="4312854"/>
            <a:ext cx="1167799" cy="15240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pPr indent="-171450" lvl="1" marL="171450">
              <a:buFont charset="2" pitchFamily="2" typeface="Wingdings"/>
              <a:buChar char="l"/>
            </a:pPr>
            <a:r>
              <a:rPr altLang="en-US" lang="zh-CN" smtClean="0" sz="10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行业前景</a:t>
            </a:r>
          </a:p>
        </p:txBody>
      </p:sp>
      <p:sp>
        <p:nvSpPr>
          <p:cNvPr id="28" name="KSO_Shape"/>
          <p:cNvSpPr>
            <a:spLocks noChangeAspect="1"/>
          </p:cNvSpPr>
          <p:nvPr/>
        </p:nvSpPr>
        <p:spPr bwMode="auto">
          <a:xfrm>
            <a:off x="4204360" y="1930393"/>
            <a:ext cx="725605" cy="617971"/>
          </a:xfrm>
          <a:custGeom>
            <a:gdLst>
              <a:gd fmla="*/ 432030 w 2125663" name="T0"/>
              <a:gd fmla="*/ 1344893 h 1811338" name="T1"/>
              <a:gd fmla="*/ 462740 w 2125663" name="T2"/>
              <a:gd fmla="*/ 1477960 h 1811338" name="T3"/>
              <a:gd fmla="*/ 513638 w 2125663" name="T4"/>
              <a:gd fmla="*/ 1557743 h 1811338" name="T5"/>
              <a:gd fmla="*/ 516481 w 2125663" name="T6"/>
              <a:gd fmla="*/ 1336346 h 1811338" name="T7"/>
              <a:gd fmla="*/ 503401 w 2125663" name="T8"/>
              <a:gd fmla="*/ 1310416 h 1811338" name="T9"/>
              <a:gd fmla="*/ 515913 w 2125663" name="T10"/>
              <a:gd fmla="*/ 1250009 h 1811338" name="T11"/>
              <a:gd fmla="*/ 618846 w 2125663" name="T12"/>
              <a:gd fmla="*/ 1242885 h 1811338" name="T13"/>
              <a:gd fmla="*/ 643583 w 2125663" name="T14"/>
              <a:gd fmla="*/ 1263116 h 1811338" name="T15"/>
              <a:gd fmla="*/ 642446 w 2125663" name="T16"/>
              <a:gd fmla="*/ 1324948 h 1811338" name="T17"/>
              <a:gd fmla="*/ 619414 w 2125663" name="T18"/>
              <a:gd fmla="*/ 1342899 h 1811338" name="T19"/>
              <a:gd fmla="*/ 664057 w 2125663" name="T20"/>
              <a:gd fmla="*/ 1524691 h 1811338" name="T21"/>
              <a:gd fmla="*/ 704434 w 2125663" name="T22"/>
              <a:gd fmla="*/ 1417553 h 1811338" name="T23"/>
              <a:gd fmla="*/ 725191 w 2125663" name="T24"/>
              <a:gd fmla="*/ 1259697 h 1811338" name="T25"/>
              <a:gd fmla="*/ 857412 w 2125663" name="T26"/>
              <a:gd fmla="*/ 1192451 h 1811338" name="T27"/>
              <a:gd fmla="*/ 923096 w 2125663" name="T28"/>
              <a:gd fmla="*/ 1212682 h 1811338" name="T29"/>
              <a:gd fmla="*/ 970013 w 2125663" name="T30"/>
              <a:gd fmla="*/ 1259697 h 1811338" name="T31"/>
              <a:gd fmla="*/ 990201 w 2125663" name="T32"/>
              <a:gd fmla="*/ 1325233 h 1811338" name="T33"/>
              <a:gd fmla="*/ 980818 w 2125663" name="T34"/>
              <a:gd fmla="*/ 1537228 h 1811338" name="T35"/>
              <a:gd fmla="*/ 935891 w 2125663" name="T36"/>
              <a:gd fmla="*/ 1570566 h 1811338" name="T37"/>
              <a:gd fmla="*/ 798837 w 2125663" name="T38"/>
              <a:gd fmla="*/ 1607608 h 1811338" name="T39"/>
              <a:gd fmla="*/ 617424 w 2125663" name="T40"/>
              <a:gd fmla="*/ 1622140 h 1811338" name="T41"/>
              <a:gd fmla="*/ 428049 w 2125663" name="T42"/>
              <a:gd fmla="*/ 1615872 h 1811338" name="T43"/>
              <a:gd fmla="*/ 264551 w 2125663" name="T44"/>
              <a:gd fmla="*/ 1588232 h 1811338" name="T45"/>
              <a:gd fmla="*/ 180669 w 2125663" name="T46"/>
              <a:gd fmla="*/ 1549481 h 1811338" name="T47"/>
              <a:gd fmla="*/ 159912 w 2125663" name="T48"/>
              <a:gd fmla="*/ 1517283 h 1811338" name="T49"/>
              <a:gd fmla="*/ 167873 w 2125663" name="T50"/>
              <a:gd fmla="*/ 1284201 h 1811338" name="T51"/>
              <a:gd fmla="*/ 205123 w 2125663" name="T52"/>
              <a:gd fmla="*/ 1228638 h 1811338" name="T53"/>
              <a:gd fmla="*/ 264266 w 2125663" name="T54"/>
              <a:gd fmla="*/ 1196440 h 1811338" name="T55"/>
              <a:gd fmla="*/ 421225 w 2125663" name="T56"/>
              <a:gd fmla="*/ 1183048 h 1811338" name="T57"/>
              <a:gd fmla="*/ 433514 w 2125663" name="T58"/>
              <a:gd fmla="*/ 761303 h 1811338" name="T59"/>
              <a:gd fmla="*/ 391450 w 2125663" name="T60"/>
              <a:gd fmla="*/ 813630 h 1811338" name="T61"/>
              <a:gd fmla="*/ 379229 w 2125663" name="T62"/>
              <a:gd fmla="*/ 902075 h 1811338" name="T63"/>
              <a:gd fmla="*/ 414756 w 2125663" name="T64"/>
              <a:gd fmla="*/ 1016114 h 1811338" name="T65"/>
              <a:gd fmla="*/ 487516 w 2125663" name="T66"/>
              <a:gd fmla="*/ 1099439 h 1811338" name="T67"/>
              <a:gd fmla="*/ 567666 w 2125663" name="T68"/>
              <a:gd fmla="*/ 1135272 h 1811338" name="T69"/>
              <a:gd fmla="*/ 645542 w 2125663" name="T70"/>
              <a:gd fmla="*/ 1111099 h 1811338" name="T71"/>
              <a:gd fmla="*/ 722282 w 2125663" name="T72"/>
              <a:gd fmla="*/ 1035452 h 1811338" name="T73"/>
              <a:gd fmla="*/ 767757 w 2125663" name="T74"/>
              <a:gd fmla="*/ 926248 h 1811338" name="T75"/>
              <a:gd fmla="*/ 666290 w 2125663" name="T76"/>
              <a:gd fmla="*/ 863967 h 1811338" name="T77"/>
              <a:gd fmla="*/ 546918 w 2125663" name="T78"/>
              <a:gd fmla="*/ 832116 h 1811338" name="T79"/>
              <a:gd fmla="*/ 484389 w 2125663" name="T80"/>
              <a:gd fmla="*/ 790595 h 1811338" name="T81"/>
              <a:gd fmla="*/ 452273 w 2125663" name="T82"/>
              <a:gd fmla="*/ 760734 h 1811338" name="T83"/>
              <a:gd fmla="*/ 568234 w 2125663" name="T84"/>
              <a:gd fmla="*/ 587258 h 1811338" name="T85"/>
              <a:gd fmla="*/ 631616 w 2125663" name="T86"/>
              <a:gd fmla="*/ 594937 h 1811338" name="T87"/>
              <a:gd fmla="*/ 705513 w 2125663" name="T88"/>
              <a:gd fmla="*/ 631054 h 1811338" name="T89"/>
              <a:gd fmla="*/ 790210 w 2125663" name="T90"/>
              <a:gd fmla="*/ 732864 h 1811338" name="T91"/>
              <a:gd fmla="*/ 826306 w 2125663" name="T92"/>
              <a:gd fmla="*/ 873920 h 1811338" name="T93"/>
              <a:gd fmla="*/ 818064 w 2125663" name="T94"/>
              <a:gd fmla="*/ 959237 h 1811338" name="T95"/>
              <a:gd fmla="*/ 780831 w 2125663" name="T96"/>
              <a:gd fmla="*/ 1048534 h 1811338" name="T97"/>
              <a:gd fmla="*/ 687607 w 2125663" name="T98"/>
              <a:gd fmla="*/ 1148922 h 1811338" name="T99"/>
              <a:gd fmla="*/ 588983 w 2125663" name="T100"/>
              <a:gd fmla="*/ 1190727 h 1811338" name="T101"/>
              <a:gd fmla="*/ 525033 w 2125663" name="T102"/>
              <a:gd fmla="*/ 1182480 h 1811338" name="T103"/>
              <a:gd fmla="*/ 421293 w 2125663" name="T104"/>
              <a:gd fmla="*/ 1115081 h 1811338" name="T105"/>
              <a:gd fmla="*/ 345406 w 2125663" name="T106"/>
              <a:gd fmla="*/ 1002463 h 1811338" name="T107"/>
              <a:gd fmla="*/ 325511 w 2125663" name="T108"/>
              <a:gd fmla="*/ 929092 h 1811338" name="T109"/>
              <a:gd fmla="*/ 330627 w 2125663" name="T110"/>
              <a:gd fmla="*/ 813915 h 1811338" name="T111"/>
              <a:gd fmla="*/ 388324 w 2125663" name="T112"/>
              <a:gd fmla="*/ 686510 h 1811338" name="T113"/>
              <a:gd fmla="*/ 482400 w 2125663" name="T114"/>
              <a:gd fmla="*/ 608303 h 1811338" name="T115"/>
              <a:gd fmla="*/ 542939 w 2125663" name="T116"/>
              <a:gd fmla="*/ 589534 h 1811338" name="T117"/>
              <a:gd fmla="*/ 0 w 2125663" name="T118"/>
              <a:gd fmla="*/ 0 h 1811338" name="T119"/>
              <a:gd fmla="*/ 174993 w 2125663" name="T120"/>
              <a:gd fmla="*/ 1118883 h 1811338" name="T121"/>
              <a:gd fmla="*/ 0 60000 65536" name="T122"/>
              <a:gd fmla="*/ 0 60000 6553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  <a:gd fmla="*/ 0 60000 65536" name="T147"/>
              <a:gd fmla="*/ 0 60000 65536" name="T148"/>
              <a:gd fmla="*/ 0 60000 65536" name="T149"/>
              <a:gd fmla="*/ 0 60000 65536" name="T150"/>
              <a:gd fmla="*/ 0 60000 65536" name="T151"/>
              <a:gd fmla="*/ 0 60000 65536" name="T152"/>
              <a:gd fmla="*/ 0 60000 65536" name="T153"/>
              <a:gd fmla="*/ 0 60000 65536" name="T154"/>
              <a:gd fmla="*/ 0 60000 65536" name="T155"/>
              <a:gd fmla="*/ 0 60000 65536" name="T156"/>
              <a:gd fmla="*/ 0 60000 65536" name="T157"/>
              <a:gd fmla="*/ 0 60000 65536" name="T158"/>
              <a:gd fmla="*/ 0 60000 65536" name="T159"/>
              <a:gd fmla="*/ 0 60000 65536" name="T160"/>
              <a:gd fmla="*/ 0 60000 65536" name="T161"/>
              <a:gd fmla="*/ 0 60000 65536" name="T162"/>
              <a:gd fmla="*/ 0 60000 65536" name="T163"/>
              <a:gd fmla="*/ 0 60000 65536" name="T164"/>
              <a:gd fmla="*/ 0 60000 65536" name="T165"/>
              <a:gd fmla="*/ 0 60000 65536" name="T166"/>
              <a:gd fmla="*/ 0 60000 65536" name="T167"/>
              <a:gd fmla="*/ 0 60000 65536" name="T168"/>
              <a:gd fmla="*/ 0 60000 65536" name="T169"/>
              <a:gd fmla="*/ 0 60000 65536" name="T170"/>
              <a:gd fmla="*/ 0 60000 65536" name="T171"/>
              <a:gd fmla="*/ 0 60000 65536" name="T172"/>
              <a:gd fmla="*/ 0 60000 65536" name="T173"/>
              <a:gd fmla="*/ 0 60000 65536" name="T174"/>
              <a:gd fmla="*/ 0 60000 65536" name="T175"/>
              <a:gd fmla="*/ 0 60000 65536" name="T176"/>
              <a:gd fmla="*/ 0 60000 65536" name="T177"/>
              <a:gd fmla="*/ 0 60000 65536" name="T178"/>
              <a:gd fmla="*/ 0 60000 65536" name="T179"/>
              <a:gd fmla="*/ 0 60000 65536" name="T180"/>
              <a:gd fmla="*/ 0 60000 65536" name="T181"/>
              <a:gd fmla="*/ 0 60000 65536" name="T182"/>
            </a:gdLst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b="b" l="0" r="r" t="0"/>
            <a:pathLst>
              <a:path h="1811338" w="2125663">
                <a:moveTo>
                  <a:pt x="470017" y="1320800"/>
                </a:moveTo>
                <a:lnTo>
                  <a:pt x="470335" y="1343069"/>
                </a:lnTo>
                <a:lnTo>
                  <a:pt x="471286" y="1364382"/>
                </a:lnTo>
                <a:lnTo>
                  <a:pt x="472238" y="1385696"/>
                </a:lnTo>
                <a:lnTo>
                  <a:pt x="473190" y="1406374"/>
                </a:lnTo>
                <a:lnTo>
                  <a:pt x="474459" y="1426415"/>
                </a:lnTo>
                <a:lnTo>
                  <a:pt x="476363" y="1446139"/>
                </a:lnTo>
                <a:lnTo>
                  <a:pt x="478267" y="1464908"/>
                </a:lnTo>
                <a:lnTo>
                  <a:pt x="480170" y="1483677"/>
                </a:lnTo>
                <a:lnTo>
                  <a:pt x="482074" y="1501491"/>
                </a:lnTo>
                <a:lnTo>
                  <a:pt x="484612" y="1518988"/>
                </a:lnTo>
                <a:lnTo>
                  <a:pt x="487468" y="1535530"/>
                </a:lnTo>
                <a:lnTo>
                  <a:pt x="490323" y="1552072"/>
                </a:lnTo>
                <a:lnTo>
                  <a:pt x="493179" y="1567660"/>
                </a:lnTo>
                <a:lnTo>
                  <a:pt x="496352" y="1582611"/>
                </a:lnTo>
                <a:lnTo>
                  <a:pt x="500159" y="1597563"/>
                </a:lnTo>
                <a:lnTo>
                  <a:pt x="503649" y="1611560"/>
                </a:lnTo>
                <a:lnTo>
                  <a:pt x="507774" y="1624921"/>
                </a:lnTo>
                <a:lnTo>
                  <a:pt x="511899" y="1637646"/>
                </a:lnTo>
                <a:lnTo>
                  <a:pt x="516341" y="1650052"/>
                </a:lnTo>
                <a:lnTo>
                  <a:pt x="520783" y="1661505"/>
                </a:lnTo>
                <a:lnTo>
                  <a:pt x="525859" y="1672639"/>
                </a:lnTo>
                <a:lnTo>
                  <a:pt x="530936" y="1683137"/>
                </a:lnTo>
                <a:lnTo>
                  <a:pt x="536329" y="1692998"/>
                </a:lnTo>
                <a:lnTo>
                  <a:pt x="541723" y="1702224"/>
                </a:lnTo>
                <a:lnTo>
                  <a:pt x="547752" y="1710813"/>
                </a:lnTo>
                <a:lnTo>
                  <a:pt x="553463" y="1718766"/>
                </a:lnTo>
                <a:lnTo>
                  <a:pt x="559808" y="1726083"/>
                </a:lnTo>
                <a:lnTo>
                  <a:pt x="566154" y="1732763"/>
                </a:lnTo>
                <a:lnTo>
                  <a:pt x="573134" y="1739125"/>
                </a:lnTo>
                <a:lnTo>
                  <a:pt x="580114" y="1744215"/>
                </a:lnTo>
                <a:lnTo>
                  <a:pt x="587412" y="1749305"/>
                </a:lnTo>
                <a:lnTo>
                  <a:pt x="594709" y="1753123"/>
                </a:lnTo>
                <a:lnTo>
                  <a:pt x="594709" y="1499901"/>
                </a:lnTo>
                <a:lnTo>
                  <a:pt x="591537" y="1499264"/>
                </a:lnTo>
                <a:lnTo>
                  <a:pt x="588047" y="1498310"/>
                </a:lnTo>
                <a:lnTo>
                  <a:pt x="584874" y="1497038"/>
                </a:lnTo>
                <a:lnTo>
                  <a:pt x="582018" y="1495765"/>
                </a:lnTo>
                <a:lnTo>
                  <a:pt x="579163" y="1494175"/>
                </a:lnTo>
                <a:lnTo>
                  <a:pt x="576307" y="1491948"/>
                </a:lnTo>
                <a:lnTo>
                  <a:pt x="573769" y="1489721"/>
                </a:lnTo>
                <a:lnTo>
                  <a:pt x="571548" y="1487494"/>
                </a:lnTo>
                <a:lnTo>
                  <a:pt x="569327" y="1484949"/>
                </a:lnTo>
                <a:lnTo>
                  <a:pt x="567106" y="1482404"/>
                </a:lnTo>
                <a:lnTo>
                  <a:pt x="565519" y="1479223"/>
                </a:lnTo>
                <a:lnTo>
                  <a:pt x="564250" y="1476360"/>
                </a:lnTo>
                <a:lnTo>
                  <a:pt x="563298" y="1473179"/>
                </a:lnTo>
                <a:lnTo>
                  <a:pt x="562347" y="1469998"/>
                </a:lnTo>
                <a:lnTo>
                  <a:pt x="562029" y="1466180"/>
                </a:lnTo>
                <a:lnTo>
                  <a:pt x="561712" y="1462999"/>
                </a:lnTo>
                <a:lnTo>
                  <a:pt x="561712" y="1425143"/>
                </a:lnTo>
                <a:lnTo>
                  <a:pt x="562029" y="1421007"/>
                </a:lnTo>
                <a:lnTo>
                  <a:pt x="562664" y="1417508"/>
                </a:lnTo>
                <a:lnTo>
                  <a:pt x="563616" y="1414009"/>
                </a:lnTo>
                <a:lnTo>
                  <a:pt x="564885" y="1410191"/>
                </a:lnTo>
                <a:lnTo>
                  <a:pt x="566154" y="1407010"/>
                </a:lnTo>
                <a:lnTo>
                  <a:pt x="568375" y="1403829"/>
                </a:lnTo>
                <a:lnTo>
                  <a:pt x="570596" y="1400966"/>
                </a:lnTo>
                <a:lnTo>
                  <a:pt x="572817" y="1398103"/>
                </a:lnTo>
                <a:lnTo>
                  <a:pt x="575673" y="1395558"/>
                </a:lnTo>
                <a:lnTo>
                  <a:pt x="578528" y="1393649"/>
                </a:lnTo>
                <a:lnTo>
                  <a:pt x="581701" y="1391741"/>
                </a:lnTo>
                <a:lnTo>
                  <a:pt x="584874" y="1390150"/>
                </a:lnTo>
                <a:lnTo>
                  <a:pt x="588364" y="1388878"/>
                </a:lnTo>
                <a:lnTo>
                  <a:pt x="592171" y="1387605"/>
                </a:lnTo>
                <a:lnTo>
                  <a:pt x="595979" y="1386969"/>
                </a:lnTo>
                <a:lnTo>
                  <a:pt x="599786" y="1386969"/>
                </a:lnTo>
                <a:lnTo>
                  <a:pt x="682597" y="1386969"/>
                </a:lnTo>
                <a:lnTo>
                  <a:pt x="686721" y="1386969"/>
                </a:lnTo>
                <a:lnTo>
                  <a:pt x="690529" y="1387605"/>
                </a:lnTo>
                <a:lnTo>
                  <a:pt x="694019" y="1388878"/>
                </a:lnTo>
                <a:lnTo>
                  <a:pt x="697826" y="1390150"/>
                </a:lnTo>
                <a:lnTo>
                  <a:pt x="700999" y="1391741"/>
                </a:lnTo>
                <a:lnTo>
                  <a:pt x="704172" y="1393649"/>
                </a:lnTo>
                <a:lnTo>
                  <a:pt x="707345" y="1395558"/>
                </a:lnTo>
                <a:lnTo>
                  <a:pt x="709883" y="1398103"/>
                </a:lnTo>
                <a:lnTo>
                  <a:pt x="712104" y="1400966"/>
                </a:lnTo>
                <a:lnTo>
                  <a:pt x="714325" y="1403829"/>
                </a:lnTo>
                <a:lnTo>
                  <a:pt x="716229" y="1407010"/>
                </a:lnTo>
                <a:lnTo>
                  <a:pt x="718132" y="1410191"/>
                </a:lnTo>
                <a:lnTo>
                  <a:pt x="719402" y="1414009"/>
                </a:lnTo>
                <a:lnTo>
                  <a:pt x="720353" y="1417508"/>
                </a:lnTo>
                <a:lnTo>
                  <a:pt x="720671" y="1421007"/>
                </a:lnTo>
                <a:lnTo>
                  <a:pt x="720988" y="1425143"/>
                </a:lnTo>
                <a:lnTo>
                  <a:pt x="720988" y="1462999"/>
                </a:lnTo>
                <a:lnTo>
                  <a:pt x="720988" y="1466180"/>
                </a:lnTo>
                <a:lnTo>
                  <a:pt x="720353" y="1469998"/>
                </a:lnTo>
                <a:lnTo>
                  <a:pt x="719719" y="1473179"/>
                </a:lnTo>
                <a:lnTo>
                  <a:pt x="718450" y="1476360"/>
                </a:lnTo>
                <a:lnTo>
                  <a:pt x="716863" y="1479223"/>
                </a:lnTo>
                <a:lnTo>
                  <a:pt x="715277" y="1482404"/>
                </a:lnTo>
                <a:lnTo>
                  <a:pt x="713373" y="1484949"/>
                </a:lnTo>
                <a:lnTo>
                  <a:pt x="711469" y="1487494"/>
                </a:lnTo>
                <a:lnTo>
                  <a:pt x="708931" y="1489721"/>
                </a:lnTo>
                <a:lnTo>
                  <a:pt x="706710" y="1491948"/>
                </a:lnTo>
                <a:lnTo>
                  <a:pt x="703537" y="1494175"/>
                </a:lnTo>
                <a:lnTo>
                  <a:pt x="700682" y="1495765"/>
                </a:lnTo>
                <a:lnTo>
                  <a:pt x="697826" y="1497038"/>
                </a:lnTo>
                <a:lnTo>
                  <a:pt x="694653" y="1498310"/>
                </a:lnTo>
                <a:lnTo>
                  <a:pt x="691163" y="1499264"/>
                </a:lnTo>
                <a:lnTo>
                  <a:pt x="687991" y="1499901"/>
                </a:lnTo>
                <a:lnTo>
                  <a:pt x="687991" y="1753123"/>
                </a:lnTo>
                <a:lnTo>
                  <a:pt x="695605" y="1749305"/>
                </a:lnTo>
                <a:lnTo>
                  <a:pt x="702586" y="1744215"/>
                </a:lnTo>
                <a:lnTo>
                  <a:pt x="709566" y="1739125"/>
                </a:lnTo>
                <a:lnTo>
                  <a:pt x="716229" y="1732763"/>
                </a:lnTo>
                <a:lnTo>
                  <a:pt x="722892" y="1726083"/>
                </a:lnTo>
                <a:lnTo>
                  <a:pt x="729237" y="1718766"/>
                </a:lnTo>
                <a:lnTo>
                  <a:pt x="734948" y="1710813"/>
                </a:lnTo>
                <a:lnTo>
                  <a:pt x="740977" y="1702224"/>
                </a:lnTo>
                <a:lnTo>
                  <a:pt x="746371" y="1692998"/>
                </a:lnTo>
                <a:lnTo>
                  <a:pt x="751447" y="1683137"/>
                </a:lnTo>
                <a:lnTo>
                  <a:pt x="756841" y="1672639"/>
                </a:lnTo>
                <a:lnTo>
                  <a:pt x="761600" y="1661505"/>
                </a:lnTo>
                <a:lnTo>
                  <a:pt x="766359" y="1650052"/>
                </a:lnTo>
                <a:lnTo>
                  <a:pt x="770801" y="1637646"/>
                </a:lnTo>
                <a:lnTo>
                  <a:pt x="774926" y="1624921"/>
                </a:lnTo>
                <a:lnTo>
                  <a:pt x="779051" y="1611560"/>
                </a:lnTo>
                <a:lnTo>
                  <a:pt x="782541" y="1597563"/>
                </a:lnTo>
                <a:lnTo>
                  <a:pt x="786031" y="1582611"/>
                </a:lnTo>
                <a:lnTo>
                  <a:pt x="789521" y="1567660"/>
                </a:lnTo>
                <a:lnTo>
                  <a:pt x="792377" y="1552072"/>
                </a:lnTo>
                <a:lnTo>
                  <a:pt x="795232" y="1535530"/>
                </a:lnTo>
                <a:lnTo>
                  <a:pt x="797770" y="1518988"/>
                </a:lnTo>
                <a:lnTo>
                  <a:pt x="800626" y="1501491"/>
                </a:lnTo>
                <a:lnTo>
                  <a:pt x="802530" y="1483677"/>
                </a:lnTo>
                <a:lnTo>
                  <a:pt x="804751" y="1464908"/>
                </a:lnTo>
                <a:lnTo>
                  <a:pt x="806337" y="1446139"/>
                </a:lnTo>
                <a:lnTo>
                  <a:pt x="807923" y="1426415"/>
                </a:lnTo>
                <a:lnTo>
                  <a:pt x="809193" y="1406374"/>
                </a:lnTo>
                <a:lnTo>
                  <a:pt x="810779" y="1385696"/>
                </a:lnTo>
                <a:lnTo>
                  <a:pt x="811731" y="1364382"/>
                </a:lnTo>
                <a:lnTo>
                  <a:pt x="812365" y="1343069"/>
                </a:lnTo>
                <a:lnTo>
                  <a:pt x="813000" y="1320800"/>
                </a:lnTo>
                <a:lnTo>
                  <a:pt x="840921" y="1322709"/>
                </a:lnTo>
                <a:lnTo>
                  <a:pt x="866621" y="1324300"/>
                </a:lnTo>
                <a:lnTo>
                  <a:pt x="909771" y="1327481"/>
                </a:lnTo>
                <a:lnTo>
                  <a:pt x="938644" y="1330026"/>
                </a:lnTo>
                <a:lnTo>
                  <a:pt x="948797" y="1330980"/>
                </a:lnTo>
                <a:lnTo>
                  <a:pt x="956729" y="1331298"/>
                </a:lnTo>
                <a:lnTo>
                  <a:pt x="964661" y="1331934"/>
                </a:lnTo>
                <a:lnTo>
                  <a:pt x="972593" y="1332889"/>
                </a:lnTo>
                <a:lnTo>
                  <a:pt x="980208" y="1334161"/>
                </a:lnTo>
                <a:lnTo>
                  <a:pt x="987823" y="1335752"/>
                </a:lnTo>
                <a:lnTo>
                  <a:pt x="995437" y="1337979"/>
                </a:lnTo>
                <a:lnTo>
                  <a:pt x="1002418" y="1340205"/>
                </a:lnTo>
                <a:lnTo>
                  <a:pt x="1009715" y="1343387"/>
                </a:lnTo>
                <a:lnTo>
                  <a:pt x="1016378" y="1346250"/>
                </a:lnTo>
                <a:lnTo>
                  <a:pt x="1023358" y="1349749"/>
                </a:lnTo>
                <a:lnTo>
                  <a:pt x="1030021" y="1353885"/>
                </a:lnTo>
                <a:lnTo>
                  <a:pt x="1036050" y="1357702"/>
                </a:lnTo>
                <a:lnTo>
                  <a:pt x="1042395" y="1361837"/>
                </a:lnTo>
                <a:lnTo>
                  <a:pt x="1048106" y="1366927"/>
                </a:lnTo>
                <a:lnTo>
                  <a:pt x="1053817" y="1371699"/>
                </a:lnTo>
                <a:lnTo>
                  <a:pt x="1059211" y="1377107"/>
                </a:lnTo>
                <a:lnTo>
                  <a:pt x="1064605" y="1382197"/>
                </a:lnTo>
                <a:lnTo>
                  <a:pt x="1069364" y="1388241"/>
                </a:lnTo>
                <a:lnTo>
                  <a:pt x="1073806" y="1393967"/>
                </a:lnTo>
                <a:lnTo>
                  <a:pt x="1078248" y="1400012"/>
                </a:lnTo>
                <a:lnTo>
                  <a:pt x="1082373" y="1406374"/>
                </a:lnTo>
                <a:lnTo>
                  <a:pt x="1085863" y="1413054"/>
                </a:lnTo>
                <a:lnTo>
                  <a:pt x="1089670" y="1419735"/>
                </a:lnTo>
                <a:lnTo>
                  <a:pt x="1092843" y="1426734"/>
                </a:lnTo>
                <a:lnTo>
                  <a:pt x="1095381" y="1433732"/>
                </a:lnTo>
                <a:lnTo>
                  <a:pt x="1097920" y="1441049"/>
                </a:lnTo>
                <a:lnTo>
                  <a:pt x="1100141" y="1448684"/>
                </a:lnTo>
                <a:lnTo>
                  <a:pt x="1101727" y="1456000"/>
                </a:lnTo>
                <a:lnTo>
                  <a:pt x="1103314" y="1463635"/>
                </a:lnTo>
                <a:lnTo>
                  <a:pt x="1104265" y="1471588"/>
                </a:lnTo>
                <a:lnTo>
                  <a:pt x="1104900" y="1479541"/>
                </a:lnTo>
                <a:lnTo>
                  <a:pt x="1104900" y="1487494"/>
                </a:lnTo>
                <a:lnTo>
                  <a:pt x="1104900" y="1686000"/>
                </a:lnTo>
                <a:lnTo>
                  <a:pt x="1104900" y="1690135"/>
                </a:lnTo>
                <a:lnTo>
                  <a:pt x="1104265" y="1693953"/>
                </a:lnTo>
                <a:lnTo>
                  <a:pt x="1103631" y="1697770"/>
                </a:lnTo>
                <a:lnTo>
                  <a:pt x="1102362" y="1701906"/>
                </a:lnTo>
                <a:lnTo>
                  <a:pt x="1101093" y="1705405"/>
                </a:lnTo>
                <a:lnTo>
                  <a:pt x="1099189" y="1709222"/>
                </a:lnTo>
                <a:lnTo>
                  <a:pt x="1096968" y="1713040"/>
                </a:lnTo>
                <a:lnTo>
                  <a:pt x="1094430" y="1716221"/>
                </a:lnTo>
                <a:lnTo>
                  <a:pt x="1091891" y="1719720"/>
                </a:lnTo>
                <a:lnTo>
                  <a:pt x="1089036" y="1722901"/>
                </a:lnTo>
                <a:lnTo>
                  <a:pt x="1085546" y="1726719"/>
                </a:lnTo>
                <a:lnTo>
                  <a:pt x="1082056" y="1729900"/>
                </a:lnTo>
                <a:lnTo>
                  <a:pt x="1078248" y="1732763"/>
                </a:lnTo>
                <a:lnTo>
                  <a:pt x="1074124" y="1736262"/>
                </a:lnTo>
                <a:lnTo>
                  <a:pt x="1069682" y="1739125"/>
                </a:lnTo>
                <a:lnTo>
                  <a:pt x="1065240" y="1741989"/>
                </a:lnTo>
                <a:lnTo>
                  <a:pt x="1055404" y="1748033"/>
                </a:lnTo>
                <a:lnTo>
                  <a:pt x="1044299" y="1753441"/>
                </a:lnTo>
                <a:lnTo>
                  <a:pt x="1032560" y="1758531"/>
                </a:lnTo>
                <a:lnTo>
                  <a:pt x="1019868" y="1763939"/>
                </a:lnTo>
                <a:lnTo>
                  <a:pt x="1005908" y="1768392"/>
                </a:lnTo>
                <a:lnTo>
                  <a:pt x="991630" y="1773164"/>
                </a:lnTo>
                <a:lnTo>
                  <a:pt x="976718" y="1777300"/>
                </a:lnTo>
                <a:lnTo>
                  <a:pt x="960854" y="1781117"/>
                </a:lnTo>
                <a:lnTo>
                  <a:pt x="944038" y="1784934"/>
                </a:lnTo>
                <a:lnTo>
                  <a:pt x="927222" y="1788434"/>
                </a:lnTo>
                <a:lnTo>
                  <a:pt x="909454" y="1791615"/>
                </a:lnTo>
                <a:lnTo>
                  <a:pt x="891369" y="1794796"/>
                </a:lnTo>
                <a:lnTo>
                  <a:pt x="872332" y="1797341"/>
                </a:lnTo>
                <a:lnTo>
                  <a:pt x="853295" y="1799886"/>
                </a:lnTo>
                <a:lnTo>
                  <a:pt x="833941" y="1801795"/>
                </a:lnTo>
                <a:lnTo>
                  <a:pt x="813952" y="1804022"/>
                </a:lnTo>
                <a:lnTo>
                  <a:pt x="793328" y="1805930"/>
                </a:lnTo>
                <a:lnTo>
                  <a:pt x="773022" y="1807203"/>
                </a:lnTo>
                <a:lnTo>
                  <a:pt x="752399" y="1808475"/>
                </a:lnTo>
                <a:lnTo>
                  <a:pt x="731458" y="1809748"/>
                </a:lnTo>
                <a:lnTo>
                  <a:pt x="710200" y="1810384"/>
                </a:lnTo>
                <a:lnTo>
                  <a:pt x="688942" y="1811020"/>
                </a:lnTo>
                <a:lnTo>
                  <a:pt x="667684" y="1811338"/>
                </a:lnTo>
                <a:lnTo>
                  <a:pt x="646427" y="1811338"/>
                </a:lnTo>
                <a:lnTo>
                  <a:pt x="625486" y="1811338"/>
                </a:lnTo>
                <a:lnTo>
                  <a:pt x="603911" y="1811020"/>
                </a:lnTo>
                <a:lnTo>
                  <a:pt x="582653" y="1810384"/>
                </a:lnTo>
                <a:lnTo>
                  <a:pt x="561395" y="1809748"/>
                </a:lnTo>
                <a:lnTo>
                  <a:pt x="540137" y="1808475"/>
                </a:lnTo>
                <a:lnTo>
                  <a:pt x="518879" y="1807203"/>
                </a:lnTo>
                <a:lnTo>
                  <a:pt x="498573" y="1805930"/>
                </a:lnTo>
                <a:lnTo>
                  <a:pt x="477632" y="1804022"/>
                </a:lnTo>
                <a:lnTo>
                  <a:pt x="457326" y="1801795"/>
                </a:lnTo>
                <a:lnTo>
                  <a:pt x="437337" y="1799886"/>
                </a:lnTo>
                <a:lnTo>
                  <a:pt x="417983" y="1797341"/>
                </a:lnTo>
                <a:lnTo>
                  <a:pt x="398629" y="1794796"/>
                </a:lnTo>
                <a:lnTo>
                  <a:pt x="379909" y="1791615"/>
                </a:lnTo>
                <a:lnTo>
                  <a:pt x="361824" y="1788434"/>
                </a:lnTo>
                <a:lnTo>
                  <a:pt x="344056" y="1784934"/>
                </a:lnTo>
                <a:lnTo>
                  <a:pt x="327240" y="1781117"/>
                </a:lnTo>
                <a:lnTo>
                  <a:pt x="310741" y="1777300"/>
                </a:lnTo>
                <a:lnTo>
                  <a:pt x="295195" y="1773164"/>
                </a:lnTo>
                <a:lnTo>
                  <a:pt x="280600" y="1768392"/>
                </a:lnTo>
                <a:lnTo>
                  <a:pt x="266322" y="1763939"/>
                </a:lnTo>
                <a:lnTo>
                  <a:pt x="252996" y="1758531"/>
                </a:lnTo>
                <a:lnTo>
                  <a:pt x="240622" y="1753441"/>
                </a:lnTo>
                <a:lnTo>
                  <a:pt x="229517" y="1748033"/>
                </a:lnTo>
                <a:lnTo>
                  <a:pt x="219047" y="1741989"/>
                </a:lnTo>
                <a:lnTo>
                  <a:pt x="214288" y="1739125"/>
                </a:lnTo>
                <a:lnTo>
                  <a:pt x="209846" y="1736262"/>
                </a:lnTo>
                <a:lnTo>
                  <a:pt x="205404" y="1732763"/>
                </a:lnTo>
                <a:lnTo>
                  <a:pt x="201596" y="1729900"/>
                </a:lnTo>
                <a:lnTo>
                  <a:pt x="198106" y="1726719"/>
                </a:lnTo>
                <a:lnTo>
                  <a:pt x="194299" y="1722901"/>
                </a:lnTo>
                <a:lnTo>
                  <a:pt x="191443" y="1719720"/>
                </a:lnTo>
                <a:lnTo>
                  <a:pt x="188588" y="1716221"/>
                </a:lnTo>
                <a:lnTo>
                  <a:pt x="186367" y="1713040"/>
                </a:lnTo>
                <a:lnTo>
                  <a:pt x="183828" y="1709222"/>
                </a:lnTo>
                <a:lnTo>
                  <a:pt x="181925" y="1705405"/>
                </a:lnTo>
                <a:lnTo>
                  <a:pt x="180338" y="1701906"/>
                </a:lnTo>
                <a:lnTo>
                  <a:pt x="179386" y="1697770"/>
                </a:lnTo>
                <a:lnTo>
                  <a:pt x="178435" y="1693953"/>
                </a:lnTo>
                <a:lnTo>
                  <a:pt x="177800" y="1690135"/>
                </a:lnTo>
                <a:lnTo>
                  <a:pt x="177800" y="1686000"/>
                </a:lnTo>
                <a:lnTo>
                  <a:pt x="177800" y="1487494"/>
                </a:lnTo>
                <a:lnTo>
                  <a:pt x="178117" y="1479541"/>
                </a:lnTo>
                <a:lnTo>
                  <a:pt x="178435" y="1471588"/>
                </a:lnTo>
                <a:lnTo>
                  <a:pt x="179386" y="1463635"/>
                </a:lnTo>
                <a:lnTo>
                  <a:pt x="180973" y="1456000"/>
                </a:lnTo>
                <a:lnTo>
                  <a:pt x="182559" y="1448684"/>
                </a:lnTo>
                <a:lnTo>
                  <a:pt x="184463" y="1441049"/>
                </a:lnTo>
                <a:lnTo>
                  <a:pt x="187318" y="1433732"/>
                </a:lnTo>
                <a:lnTo>
                  <a:pt x="190174" y="1426734"/>
                </a:lnTo>
                <a:lnTo>
                  <a:pt x="193030" y="1419735"/>
                </a:lnTo>
                <a:lnTo>
                  <a:pt x="196520" y="1413054"/>
                </a:lnTo>
                <a:lnTo>
                  <a:pt x="200327" y="1406374"/>
                </a:lnTo>
                <a:lnTo>
                  <a:pt x="204452" y="1400012"/>
                </a:lnTo>
                <a:lnTo>
                  <a:pt x="208576" y="1393967"/>
                </a:lnTo>
                <a:lnTo>
                  <a:pt x="213336" y="1388241"/>
                </a:lnTo>
                <a:lnTo>
                  <a:pt x="218095" y="1382197"/>
                </a:lnTo>
                <a:lnTo>
                  <a:pt x="223489" y="1377107"/>
                </a:lnTo>
                <a:lnTo>
                  <a:pt x="228883" y="1371699"/>
                </a:lnTo>
                <a:lnTo>
                  <a:pt x="234594" y="1366927"/>
                </a:lnTo>
                <a:lnTo>
                  <a:pt x="240305" y="1361837"/>
                </a:lnTo>
                <a:lnTo>
                  <a:pt x="246650" y="1357702"/>
                </a:lnTo>
                <a:lnTo>
                  <a:pt x="252679" y="1353885"/>
                </a:lnTo>
                <a:lnTo>
                  <a:pt x="259659" y="1349749"/>
                </a:lnTo>
                <a:lnTo>
                  <a:pt x="266005" y="1346250"/>
                </a:lnTo>
                <a:lnTo>
                  <a:pt x="272985" y="1343387"/>
                </a:lnTo>
                <a:lnTo>
                  <a:pt x="280282" y="1340205"/>
                </a:lnTo>
                <a:lnTo>
                  <a:pt x="287263" y="1337979"/>
                </a:lnTo>
                <a:lnTo>
                  <a:pt x="294877" y="1335752"/>
                </a:lnTo>
                <a:lnTo>
                  <a:pt x="302492" y="1334161"/>
                </a:lnTo>
                <a:lnTo>
                  <a:pt x="310107" y="1332889"/>
                </a:lnTo>
                <a:lnTo>
                  <a:pt x="318039" y="1331934"/>
                </a:lnTo>
                <a:lnTo>
                  <a:pt x="325971" y="1331298"/>
                </a:lnTo>
                <a:lnTo>
                  <a:pt x="333903" y="1330980"/>
                </a:lnTo>
                <a:lnTo>
                  <a:pt x="344056" y="1330026"/>
                </a:lnTo>
                <a:lnTo>
                  <a:pt x="372929" y="1327481"/>
                </a:lnTo>
                <a:lnTo>
                  <a:pt x="415762" y="1324300"/>
                </a:lnTo>
                <a:lnTo>
                  <a:pt x="441779" y="1322709"/>
                </a:lnTo>
                <a:lnTo>
                  <a:pt x="470017" y="1320800"/>
                </a:lnTo>
                <a:close/>
                <a:moveTo>
                  <a:pt x="1004887" y="995363"/>
                </a:moveTo>
                <a:lnTo>
                  <a:pt x="1176337" y="995363"/>
                </a:lnTo>
                <a:lnTo>
                  <a:pt x="1176337" y="1265238"/>
                </a:lnTo>
                <a:lnTo>
                  <a:pt x="1004887" y="1265238"/>
                </a:lnTo>
                <a:lnTo>
                  <a:pt x="1004887" y="995363"/>
                </a:lnTo>
                <a:close/>
                <a:moveTo>
                  <a:pt x="493561" y="847408"/>
                </a:moveTo>
                <a:lnTo>
                  <a:pt x="491024" y="847726"/>
                </a:lnTo>
                <a:lnTo>
                  <a:pt x="488804" y="848043"/>
                </a:lnTo>
                <a:lnTo>
                  <a:pt x="485950" y="848996"/>
                </a:lnTo>
                <a:lnTo>
                  <a:pt x="483730" y="849948"/>
                </a:lnTo>
                <a:lnTo>
                  <a:pt x="481510" y="851218"/>
                </a:lnTo>
                <a:lnTo>
                  <a:pt x="479290" y="852806"/>
                </a:lnTo>
                <a:lnTo>
                  <a:pt x="475167" y="856933"/>
                </a:lnTo>
                <a:lnTo>
                  <a:pt x="470727" y="861061"/>
                </a:lnTo>
                <a:lnTo>
                  <a:pt x="466604" y="865823"/>
                </a:lnTo>
                <a:lnTo>
                  <a:pt x="462482" y="871221"/>
                </a:lnTo>
                <a:lnTo>
                  <a:pt x="454553" y="882651"/>
                </a:lnTo>
                <a:lnTo>
                  <a:pt x="448527" y="890906"/>
                </a:lnTo>
                <a:lnTo>
                  <a:pt x="442819" y="899478"/>
                </a:lnTo>
                <a:lnTo>
                  <a:pt x="436793" y="908368"/>
                </a:lnTo>
                <a:lnTo>
                  <a:pt x="431402" y="917893"/>
                </a:lnTo>
                <a:lnTo>
                  <a:pt x="429499" y="926783"/>
                </a:lnTo>
                <a:lnTo>
                  <a:pt x="427596" y="935673"/>
                </a:lnTo>
                <a:lnTo>
                  <a:pt x="426010" y="945198"/>
                </a:lnTo>
                <a:lnTo>
                  <a:pt x="424742" y="954406"/>
                </a:lnTo>
                <a:lnTo>
                  <a:pt x="423790" y="963931"/>
                </a:lnTo>
                <a:lnTo>
                  <a:pt x="423156" y="973773"/>
                </a:lnTo>
                <a:lnTo>
                  <a:pt x="422839" y="982981"/>
                </a:lnTo>
                <a:lnTo>
                  <a:pt x="422839" y="992823"/>
                </a:lnTo>
                <a:lnTo>
                  <a:pt x="423156" y="1007111"/>
                </a:lnTo>
                <a:lnTo>
                  <a:pt x="424107" y="1020764"/>
                </a:lnTo>
                <a:lnTo>
                  <a:pt x="426010" y="1034099"/>
                </a:lnTo>
                <a:lnTo>
                  <a:pt x="428547" y="1047434"/>
                </a:lnTo>
                <a:lnTo>
                  <a:pt x="432036" y="1060769"/>
                </a:lnTo>
                <a:lnTo>
                  <a:pt x="435525" y="1073469"/>
                </a:lnTo>
                <a:lnTo>
                  <a:pt x="439965" y="1086169"/>
                </a:lnTo>
                <a:lnTo>
                  <a:pt x="445039" y="1098551"/>
                </a:lnTo>
                <a:lnTo>
                  <a:pt x="450430" y="1110934"/>
                </a:lnTo>
                <a:lnTo>
                  <a:pt x="456456" y="1122999"/>
                </a:lnTo>
                <a:lnTo>
                  <a:pt x="462799" y="1134429"/>
                </a:lnTo>
                <a:lnTo>
                  <a:pt x="469459" y="1145541"/>
                </a:lnTo>
                <a:lnTo>
                  <a:pt x="477070" y="1156019"/>
                </a:lnTo>
                <a:lnTo>
                  <a:pt x="484364" y="1166496"/>
                </a:lnTo>
                <a:lnTo>
                  <a:pt x="492293" y="1176656"/>
                </a:lnTo>
                <a:lnTo>
                  <a:pt x="500539" y="1186181"/>
                </a:lnTo>
                <a:lnTo>
                  <a:pt x="508784" y="1195389"/>
                </a:lnTo>
                <a:lnTo>
                  <a:pt x="517347" y="1204279"/>
                </a:lnTo>
                <a:lnTo>
                  <a:pt x="526227" y="1212216"/>
                </a:lnTo>
                <a:lnTo>
                  <a:pt x="535107" y="1220154"/>
                </a:lnTo>
                <a:lnTo>
                  <a:pt x="543987" y="1227456"/>
                </a:lnTo>
                <a:lnTo>
                  <a:pt x="553184" y="1234124"/>
                </a:lnTo>
                <a:lnTo>
                  <a:pt x="562381" y="1240474"/>
                </a:lnTo>
                <a:lnTo>
                  <a:pt x="571578" y="1245871"/>
                </a:lnTo>
                <a:lnTo>
                  <a:pt x="580775" y="1250951"/>
                </a:lnTo>
                <a:lnTo>
                  <a:pt x="589655" y="1255079"/>
                </a:lnTo>
                <a:lnTo>
                  <a:pt x="598853" y="1258889"/>
                </a:lnTo>
                <a:lnTo>
                  <a:pt x="607732" y="1262381"/>
                </a:lnTo>
                <a:lnTo>
                  <a:pt x="616612" y="1264604"/>
                </a:lnTo>
                <a:lnTo>
                  <a:pt x="624858" y="1266509"/>
                </a:lnTo>
                <a:lnTo>
                  <a:pt x="633421" y="1267461"/>
                </a:lnTo>
                <a:lnTo>
                  <a:pt x="641349" y="1267779"/>
                </a:lnTo>
                <a:lnTo>
                  <a:pt x="649595" y="1267461"/>
                </a:lnTo>
                <a:lnTo>
                  <a:pt x="657524" y="1266509"/>
                </a:lnTo>
                <a:lnTo>
                  <a:pt x="666404" y="1264604"/>
                </a:lnTo>
                <a:lnTo>
                  <a:pt x="674967" y="1262381"/>
                </a:lnTo>
                <a:lnTo>
                  <a:pt x="684164" y="1258889"/>
                </a:lnTo>
                <a:lnTo>
                  <a:pt x="692726" y="1255079"/>
                </a:lnTo>
                <a:lnTo>
                  <a:pt x="701924" y="1250951"/>
                </a:lnTo>
                <a:lnTo>
                  <a:pt x="711121" y="1245871"/>
                </a:lnTo>
                <a:lnTo>
                  <a:pt x="720318" y="1240474"/>
                </a:lnTo>
                <a:lnTo>
                  <a:pt x="729515" y="1234124"/>
                </a:lnTo>
                <a:lnTo>
                  <a:pt x="738395" y="1227456"/>
                </a:lnTo>
                <a:lnTo>
                  <a:pt x="747592" y="1220154"/>
                </a:lnTo>
                <a:lnTo>
                  <a:pt x="756472" y="1212216"/>
                </a:lnTo>
                <a:lnTo>
                  <a:pt x="765352" y="1204279"/>
                </a:lnTo>
                <a:lnTo>
                  <a:pt x="773915" y="1195389"/>
                </a:lnTo>
                <a:lnTo>
                  <a:pt x="782160" y="1186181"/>
                </a:lnTo>
                <a:lnTo>
                  <a:pt x="790406" y="1176656"/>
                </a:lnTo>
                <a:lnTo>
                  <a:pt x="798652" y="1166496"/>
                </a:lnTo>
                <a:lnTo>
                  <a:pt x="805946" y="1156019"/>
                </a:lnTo>
                <a:lnTo>
                  <a:pt x="813240" y="1145541"/>
                </a:lnTo>
                <a:lnTo>
                  <a:pt x="819900" y="1134429"/>
                </a:lnTo>
                <a:lnTo>
                  <a:pt x="826243" y="1122999"/>
                </a:lnTo>
                <a:lnTo>
                  <a:pt x="831952" y="1110934"/>
                </a:lnTo>
                <a:lnTo>
                  <a:pt x="837660" y="1098551"/>
                </a:lnTo>
                <a:lnTo>
                  <a:pt x="842417" y="1086169"/>
                </a:lnTo>
                <a:lnTo>
                  <a:pt x="847174" y="1073469"/>
                </a:lnTo>
                <a:lnTo>
                  <a:pt x="850980" y="1060769"/>
                </a:lnTo>
                <a:lnTo>
                  <a:pt x="853834" y="1047434"/>
                </a:lnTo>
                <a:lnTo>
                  <a:pt x="856689" y="1034099"/>
                </a:lnTo>
                <a:lnTo>
                  <a:pt x="858592" y="1020764"/>
                </a:lnTo>
                <a:lnTo>
                  <a:pt x="859543" y="1007111"/>
                </a:lnTo>
                <a:lnTo>
                  <a:pt x="860177" y="992823"/>
                </a:lnTo>
                <a:lnTo>
                  <a:pt x="859860" y="984886"/>
                </a:lnTo>
                <a:lnTo>
                  <a:pt x="859543" y="976313"/>
                </a:lnTo>
                <a:lnTo>
                  <a:pt x="837343" y="975361"/>
                </a:lnTo>
                <a:lnTo>
                  <a:pt x="814509" y="973773"/>
                </a:lnTo>
                <a:lnTo>
                  <a:pt x="791040" y="970916"/>
                </a:lnTo>
                <a:lnTo>
                  <a:pt x="767255" y="968058"/>
                </a:lnTo>
                <a:lnTo>
                  <a:pt x="743469" y="964566"/>
                </a:lnTo>
                <a:lnTo>
                  <a:pt x="719366" y="960438"/>
                </a:lnTo>
                <a:lnTo>
                  <a:pt x="695898" y="955041"/>
                </a:lnTo>
                <a:lnTo>
                  <a:pt x="684481" y="952501"/>
                </a:lnTo>
                <a:lnTo>
                  <a:pt x="673064" y="949643"/>
                </a:lnTo>
                <a:lnTo>
                  <a:pt x="661964" y="946468"/>
                </a:lnTo>
                <a:lnTo>
                  <a:pt x="651181" y="943293"/>
                </a:lnTo>
                <a:lnTo>
                  <a:pt x="640398" y="940118"/>
                </a:lnTo>
                <a:lnTo>
                  <a:pt x="629932" y="936308"/>
                </a:lnTo>
                <a:lnTo>
                  <a:pt x="620101" y="932816"/>
                </a:lnTo>
                <a:lnTo>
                  <a:pt x="610270" y="929006"/>
                </a:lnTo>
                <a:lnTo>
                  <a:pt x="601073" y="924878"/>
                </a:lnTo>
                <a:lnTo>
                  <a:pt x="592510" y="921068"/>
                </a:lnTo>
                <a:lnTo>
                  <a:pt x="583947" y="916941"/>
                </a:lnTo>
                <a:lnTo>
                  <a:pt x="576018" y="912178"/>
                </a:lnTo>
                <a:lnTo>
                  <a:pt x="568724" y="907733"/>
                </a:lnTo>
                <a:lnTo>
                  <a:pt x="561747" y="903288"/>
                </a:lnTo>
                <a:lnTo>
                  <a:pt x="555404" y="898208"/>
                </a:lnTo>
                <a:lnTo>
                  <a:pt x="550013" y="893128"/>
                </a:lnTo>
                <a:lnTo>
                  <a:pt x="544938" y="887731"/>
                </a:lnTo>
                <a:lnTo>
                  <a:pt x="540498" y="882651"/>
                </a:lnTo>
                <a:lnTo>
                  <a:pt x="536376" y="876936"/>
                </a:lnTo>
                <a:lnTo>
                  <a:pt x="532253" y="872173"/>
                </a:lnTo>
                <a:lnTo>
                  <a:pt x="528447" y="867728"/>
                </a:lnTo>
                <a:lnTo>
                  <a:pt x="524641" y="863601"/>
                </a:lnTo>
                <a:lnTo>
                  <a:pt x="520836" y="860426"/>
                </a:lnTo>
                <a:lnTo>
                  <a:pt x="517347" y="857251"/>
                </a:lnTo>
                <a:lnTo>
                  <a:pt x="514176" y="854393"/>
                </a:lnTo>
                <a:lnTo>
                  <a:pt x="511004" y="852488"/>
                </a:lnTo>
                <a:lnTo>
                  <a:pt x="507833" y="850583"/>
                </a:lnTo>
                <a:lnTo>
                  <a:pt x="504661" y="849313"/>
                </a:lnTo>
                <a:lnTo>
                  <a:pt x="501807" y="848361"/>
                </a:lnTo>
                <a:lnTo>
                  <a:pt x="499270" y="847726"/>
                </a:lnTo>
                <a:lnTo>
                  <a:pt x="496099" y="847408"/>
                </a:lnTo>
                <a:lnTo>
                  <a:pt x="493561" y="847408"/>
                </a:lnTo>
                <a:close/>
                <a:moveTo>
                  <a:pt x="1304925" y="828675"/>
                </a:moveTo>
                <a:lnTo>
                  <a:pt x="1476375" y="828675"/>
                </a:lnTo>
                <a:lnTo>
                  <a:pt x="1476375" y="1252538"/>
                </a:lnTo>
                <a:lnTo>
                  <a:pt x="1304925" y="1252538"/>
                </a:lnTo>
                <a:lnTo>
                  <a:pt x="1304925" y="828675"/>
                </a:lnTo>
                <a:close/>
                <a:moveTo>
                  <a:pt x="634055" y="655638"/>
                </a:moveTo>
                <a:lnTo>
                  <a:pt x="641349" y="655638"/>
                </a:lnTo>
                <a:lnTo>
                  <a:pt x="648644" y="655638"/>
                </a:lnTo>
                <a:lnTo>
                  <a:pt x="655938" y="655956"/>
                </a:lnTo>
                <a:lnTo>
                  <a:pt x="662915" y="656591"/>
                </a:lnTo>
                <a:lnTo>
                  <a:pt x="669892" y="657226"/>
                </a:lnTo>
                <a:lnTo>
                  <a:pt x="677187" y="658178"/>
                </a:lnTo>
                <a:lnTo>
                  <a:pt x="684164" y="659766"/>
                </a:lnTo>
                <a:lnTo>
                  <a:pt x="691141" y="661036"/>
                </a:lnTo>
                <a:lnTo>
                  <a:pt x="698118" y="662623"/>
                </a:lnTo>
                <a:lnTo>
                  <a:pt x="704778" y="664211"/>
                </a:lnTo>
                <a:lnTo>
                  <a:pt x="711438" y="666433"/>
                </a:lnTo>
                <a:lnTo>
                  <a:pt x="718415" y="668338"/>
                </a:lnTo>
                <a:lnTo>
                  <a:pt x="724758" y="670878"/>
                </a:lnTo>
                <a:lnTo>
                  <a:pt x="731418" y="673418"/>
                </a:lnTo>
                <a:lnTo>
                  <a:pt x="737761" y="676276"/>
                </a:lnTo>
                <a:lnTo>
                  <a:pt x="744421" y="679133"/>
                </a:lnTo>
                <a:lnTo>
                  <a:pt x="750446" y="682308"/>
                </a:lnTo>
                <a:lnTo>
                  <a:pt x="763132" y="688976"/>
                </a:lnTo>
                <a:lnTo>
                  <a:pt x="775500" y="696596"/>
                </a:lnTo>
                <a:lnTo>
                  <a:pt x="787235" y="704533"/>
                </a:lnTo>
                <a:lnTo>
                  <a:pt x="798652" y="713423"/>
                </a:lnTo>
                <a:lnTo>
                  <a:pt x="809435" y="722631"/>
                </a:lnTo>
                <a:lnTo>
                  <a:pt x="819900" y="732791"/>
                </a:lnTo>
                <a:lnTo>
                  <a:pt x="830049" y="743586"/>
                </a:lnTo>
                <a:lnTo>
                  <a:pt x="839880" y="754698"/>
                </a:lnTo>
                <a:lnTo>
                  <a:pt x="849394" y="766446"/>
                </a:lnTo>
                <a:lnTo>
                  <a:pt x="858274" y="778511"/>
                </a:lnTo>
                <a:lnTo>
                  <a:pt x="866520" y="791211"/>
                </a:lnTo>
                <a:lnTo>
                  <a:pt x="874449" y="804546"/>
                </a:lnTo>
                <a:lnTo>
                  <a:pt x="881743" y="818198"/>
                </a:lnTo>
                <a:lnTo>
                  <a:pt x="888403" y="832168"/>
                </a:lnTo>
                <a:lnTo>
                  <a:pt x="894746" y="847091"/>
                </a:lnTo>
                <a:lnTo>
                  <a:pt x="900137" y="861696"/>
                </a:lnTo>
                <a:lnTo>
                  <a:pt x="905529" y="876936"/>
                </a:lnTo>
                <a:lnTo>
                  <a:pt x="909651" y="892811"/>
                </a:lnTo>
                <a:lnTo>
                  <a:pt x="913457" y="908686"/>
                </a:lnTo>
                <a:lnTo>
                  <a:pt x="916946" y="924878"/>
                </a:lnTo>
                <a:lnTo>
                  <a:pt x="919166" y="941706"/>
                </a:lnTo>
                <a:lnTo>
                  <a:pt x="921068" y="958533"/>
                </a:lnTo>
                <a:lnTo>
                  <a:pt x="922020" y="975678"/>
                </a:lnTo>
                <a:lnTo>
                  <a:pt x="922337" y="992823"/>
                </a:lnTo>
                <a:lnTo>
                  <a:pt x="922337" y="1002031"/>
                </a:lnTo>
                <a:lnTo>
                  <a:pt x="922020" y="1010921"/>
                </a:lnTo>
                <a:lnTo>
                  <a:pt x="921386" y="1019811"/>
                </a:lnTo>
                <a:lnTo>
                  <a:pt x="920434" y="1028384"/>
                </a:lnTo>
                <a:lnTo>
                  <a:pt x="919483" y="1037274"/>
                </a:lnTo>
                <a:lnTo>
                  <a:pt x="918214" y="1045846"/>
                </a:lnTo>
                <a:lnTo>
                  <a:pt x="916628" y="1054419"/>
                </a:lnTo>
                <a:lnTo>
                  <a:pt x="915043" y="1062674"/>
                </a:lnTo>
                <a:lnTo>
                  <a:pt x="912823" y="1070929"/>
                </a:lnTo>
                <a:lnTo>
                  <a:pt x="910603" y="1079501"/>
                </a:lnTo>
                <a:lnTo>
                  <a:pt x="908383" y="1087756"/>
                </a:lnTo>
                <a:lnTo>
                  <a:pt x="906163" y="1095694"/>
                </a:lnTo>
                <a:lnTo>
                  <a:pt x="903309" y="1103631"/>
                </a:lnTo>
                <a:lnTo>
                  <a:pt x="900137" y="1111569"/>
                </a:lnTo>
                <a:lnTo>
                  <a:pt x="897283" y="1119189"/>
                </a:lnTo>
                <a:lnTo>
                  <a:pt x="894111" y="1126809"/>
                </a:lnTo>
                <a:lnTo>
                  <a:pt x="887134" y="1141731"/>
                </a:lnTo>
                <a:lnTo>
                  <a:pt x="879523" y="1156336"/>
                </a:lnTo>
                <a:lnTo>
                  <a:pt x="871277" y="1170624"/>
                </a:lnTo>
                <a:lnTo>
                  <a:pt x="862714" y="1184276"/>
                </a:lnTo>
                <a:lnTo>
                  <a:pt x="853517" y="1197611"/>
                </a:lnTo>
                <a:lnTo>
                  <a:pt x="843686" y="1209994"/>
                </a:lnTo>
                <a:lnTo>
                  <a:pt x="833854" y="1222376"/>
                </a:lnTo>
                <a:lnTo>
                  <a:pt x="823389" y="1233806"/>
                </a:lnTo>
                <a:lnTo>
                  <a:pt x="812606" y="1244919"/>
                </a:lnTo>
                <a:lnTo>
                  <a:pt x="801823" y="1255396"/>
                </a:lnTo>
                <a:lnTo>
                  <a:pt x="790406" y="1265239"/>
                </a:lnTo>
                <a:lnTo>
                  <a:pt x="778989" y="1274446"/>
                </a:lnTo>
                <a:lnTo>
                  <a:pt x="767255" y="1282701"/>
                </a:lnTo>
                <a:lnTo>
                  <a:pt x="755521" y="1290956"/>
                </a:lnTo>
                <a:lnTo>
                  <a:pt x="743786" y="1298259"/>
                </a:lnTo>
                <a:lnTo>
                  <a:pt x="732052" y="1304609"/>
                </a:lnTo>
                <a:lnTo>
                  <a:pt x="720318" y="1310641"/>
                </a:lnTo>
                <a:lnTo>
                  <a:pt x="708584" y="1315721"/>
                </a:lnTo>
                <a:lnTo>
                  <a:pt x="696849" y="1320166"/>
                </a:lnTo>
                <a:lnTo>
                  <a:pt x="685432" y="1323659"/>
                </a:lnTo>
                <a:lnTo>
                  <a:pt x="674015" y="1326516"/>
                </a:lnTo>
                <a:lnTo>
                  <a:pt x="662915" y="1328421"/>
                </a:lnTo>
                <a:lnTo>
                  <a:pt x="657207" y="1329374"/>
                </a:lnTo>
                <a:lnTo>
                  <a:pt x="652132" y="1329691"/>
                </a:lnTo>
                <a:lnTo>
                  <a:pt x="646424" y="1330009"/>
                </a:lnTo>
                <a:lnTo>
                  <a:pt x="641349" y="1330326"/>
                </a:lnTo>
                <a:lnTo>
                  <a:pt x="635958" y="1330009"/>
                </a:lnTo>
                <a:lnTo>
                  <a:pt x="630884" y="1329691"/>
                </a:lnTo>
                <a:lnTo>
                  <a:pt x="625492" y="1329374"/>
                </a:lnTo>
                <a:lnTo>
                  <a:pt x="620101" y="1328421"/>
                </a:lnTo>
                <a:lnTo>
                  <a:pt x="609001" y="1326516"/>
                </a:lnTo>
                <a:lnTo>
                  <a:pt x="597584" y="1323659"/>
                </a:lnTo>
                <a:lnTo>
                  <a:pt x="585850" y="1320166"/>
                </a:lnTo>
                <a:lnTo>
                  <a:pt x="574433" y="1315721"/>
                </a:lnTo>
                <a:lnTo>
                  <a:pt x="562698" y="1310641"/>
                </a:lnTo>
                <a:lnTo>
                  <a:pt x="550647" y="1304609"/>
                </a:lnTo>
                <a:lnTo>
                  <a:pt x="538913" y="1298259"/>
                </a:lnTo>
                <a:lnTo>
                  <a:pt x="527179" y="1290956"/>
                </a:lnTo>
                <a:lnTo>
                  <a:pt x="515444" y="1282701"/>
                </a:lnTo>
                <a:lnTo>
                  <a:pt x="503710" y="1274446"/>
                </a:lnTo>
                <a:lnTo>
                  <a:pt x="492293" y="1265239"/>
                </a:lnTo>
                <a:lnTo>
                  <a:pt x="481193" y="1255396"/>
                </a:lnTo>
                <a:lnTo>
                  <a:pt x="470093" y="1244919"/>
                </a:lnTo>
                <a:lnTo>
                  <a:pt x="459310" y="1233806"/>
                </a:lnTo>
                <a:lnTo>
                  <a:pt x="448845" y="1222376"/>
                </a:lnTo>
                <a:lnTo>
                  <a:pt x="438696" y="1209994"/>
                </a:lnTo>
                <a:lnTo>
                  <a:pt x="429499" y="1197611"/>
                </a:lnTo>
                <a:lnTo>
                  <a:pt x="419985" y="1184276"/>
                </a:lnTo>
                <a:lnTo>
                  <a:pt x="411422" y="1170624"/>
                </a:lnTo>
                <a:lnTo>
                  <a:pt x="403176" y="1156336"/>
                </a:lnTo>
                <a:lnTo>
                  <a:pt x="395565" y="1141731"/>
                </a:lnTo>
                <a:lnTo>
                  <a:pt x="388588" y="1126809"/>
                </a:lnTo>
                <a:lnTo>
                  <a:pt x="385416" y="1119189"/>
                </a:lnTo>
                <a:lnTo>
                  <a:pt x="382245" y="1111569"/>
                </a:lnTo>
                <a:lnTo>
                  <a:pt x="379390" y="1103631"/>
                </a:lnTo>
                <a:lnTo>
                  <a:pt x="376853" y="1095694"/>
                </a:lnTo>
                <a:lnTo>
                  <a:pt x="374316" y="1087756"/>
                </a:lnTo>
                <a:lnTo>
                  <a:pt x="372096" y="1079501"/>
                </a:lnTo>
                <a:lnTo>
                  <a:pt x="369559" y="1070929"/>
                </a:lnTo>
                <a:lnTo>
                  <a:pt x="367656" y="1062674"/>
                </a:lnTo>
                <a:lnTo>
                  <a:pt x="366071" y="1054419"/>
                </a:lnTo>
                <a:lnTo>
                  <a:pt x="364485" y="1045846"/>
                </a:lnTo>
                <a:lnTo>
                  <a:pt x="363216" y="1037274"/>
                </a:lnTo>
                <a:lnTo>
                  <a:pt x="362265" y="1028384"/>
                </a:lnTo>
                <a:lnTo>
                  <a:pt x="361313" y="1019811"/>
                </a:lnTo>
                <a:lnTo>
                  <a:pt x="360996" y="1010921"/>
                </a:lnTo>
                <a:lnTo>
                  <a:pt x="360362" y="1002031"/>
                </a:lnTo>
                <a:lnTo>
                  <a:pt x="360362" y="992823"/>
                </a:lnTo>
                <a:lnTo>
                  <a:pt x="360679" y="975678"/>
                </a:lnTo>
                <a:lnTo>
                  <a:pt x="361948" y="958533"/>
                </a:lnTo>
                <a:lnTo>
                  <a:pt x="363533" y="941706"/>
                </a:lnTo>
                <a:lnTo>
                  <a:pt x="366071" y="924878"/>
                </a:lnTo>
                <a:lnTo>
                  <a:pt x="368925" y="908686"/>
                </a:lnTo>
                <a:lnTo>
                  <a:pt x="373048" y="892811"/>
                </a:lnTo>
                <a:lnTo>
                  <a:pt x="377171" y="876936"/>
                </a:lnTo>
                <a:lnTo>
                  <a:pt x="382245" y="861696"/>
                </a:lnTo>
                <a:lnTo>
                  <a:pt x="387953" y="847091"/>
                </a:lnTo>
                <a:lnTo>
                  <a:pt x="393979" y="832168"/>
                </a:lnTo>
                <a:lnTo>
                  <a:pt x="400956" y="818198"/>
                </a:lnTo>
                <a:lnTo>
                  <a:pt x="408568" y="804546"/>
                </a:lnTo>
                <a:lnTo>
                  <a:pt x="416179" y="791211"/>
                </a:lnTo>
                <a:lnTo>
                  <a:pt x="424425" y="778511"/>
                </a:lnTo>
                <a:lnTo>
                  <a:pt x="433305" y="766446"/>
                </a:lnTo>
                <a:lnTo>
                  <a:pt x="442819" y="754698"/>
                </a:lnTo>
                <a:lnTo>
                  <a:pt x="452650" y="743586"/>
                </a:lnTo>
                <a:lnTo>
                  <a:pt x="462482" y="732791"/>
                </a:lnTo>
                <a:lnTo>
                  <a:pt x="473264" y="722631"/>
                </a:lnTo>
                <a:lnTo>
                  <a:pt x="484047" y="713423"/>
                </a:lnTo>
                <a:lnTo>
                  <a:pt x="495464" y="704533"/>
                </a:lnTo>
                <a:lnTo>
                  <a:pt x="507516" y="696596"/>
                </a:lnTo>
                <a:lnTo>
                  <a:pt x="519567" y="688976"/>
                </a:lnTo>
                <a:lnTo>
                  <a:pt x="531936" y="682308"/>
                </a:lnTo>
                <a:lnTo>
                  <a:pt x="538278" y="679133"/>
                </a:lnTo>
                <a:lnTo>
                  <a:pt x="544938" y="676276"/>
                </a:lnTo>
                <a:lnTo>
                  <a:pt x="551281" y="673418"/>
                </a:lnTo>
                <a:lnTo>
                  <a:pt x="557941" y="670878"/>
                </a:lnTo>
                <a:lnTo>
                  <a:pt x="564284" y="668338"/>
                </a:lnTo>
                <a:lnTo>
                  <a:pt x="571261" y="666433"/>
                </a:lnTo>
                <a:lnTo>
                  <a:pt x="577921" y="664211"/>
                </a:lnTo>
                <a:lnTo>
                  <a:pt x="584898" y="662623"/>
                </a:lnTo>
                <a:lnTo>
                  <a:pt x="591875" y="661036"/>
                </a:lnTo>
                <a:lnTo>
                  <a:pt x="598535" y="659766"/>
                </a:lnTo>
                <a:lnTo>
                  <a:pt x="605830" y="658178"/>
                </a:lnTo>
                <a:lnTo>
                  <a:pt x="612490" y="657226"/>
                </a:lnTo>
                <a:lnTo>
                  <a:pt x="619784" y="656591"/>
                </a:lnTo>
                <a:lnTo>
                  <a:pt x="627078" y="655956"/>
                </a:lnTo>
                <a:lnTo>
                  <a:pt x="634055" y="655638"/>
                </a:lnTo>
                <a:close/>
                <a:moveTo>
                  <a:pt x="1604962" y="463550"/>
                </a:moveTo>
                <a:lnTo>
                  <a:pt x="1776412" y="463550"/>
                </a:lnTo>
                <a:lnTo>
                  <a:pt x="1776412" y="1252538"/>
                </a:lnTo>
                <a:lnTo>
                  <a:pt x="1604962" y="1252538"/>
                </a:lnTo>
                <a:lnTo>
                  <a:pt x="1604962" y="463550"/>
                </a:lnTo>
                <a:close/>
                <a:moveTo>
                  <a:pt x="0" y="0"/>
                </a:moveTo>
                <a:lnTo>
                  <a:pt x="2125663" y="0"/>
                </a:lnTo>
                <a:lnTo>
                  <a:pt x="2125663" y="171553"/>
                </a:lnTo>
                <a:lnTo>
                  <a:pt x="2039621" y="171553"/>
                </a:lnTo>
                <a:lnTo>
                  <a:pt x="2039621" y="1577975"/>
                </a:lnTo>
                <a:lnTo>
                  <a:pt x="1252220" y="1577975"/>
                </a:lnTo>
                <a:lnTo>
                  <a:pt x="1252220" y="1449310"/>
                </a:lnTo>
                <a:lnTo>
                  <a:pt x="1911033" y="1449310"/>
                </a:lnTo>
                <a:lnTo>
                  <a:pt x="1911033" y="171553"/>
                </a:lnTo>
                <a:lnTo>
                  <a:pt x="195263" y="171553"/>
                </a:lnTo>
                <a:lnTo>
                  <a:pt x="195263" y="1249164"/>
                </a:lnTo>
                <a:lnTo>
                  <a:pt x="66675" y="1249164"/>
                </a:lnTo>
                <a:lnTo>
                  <a:pt x="66675" y="171553"/>
                </a:lnTo>
                <a:lnTo>
                  <a:pt x="0" y="171553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anchor="ctr">
            <a:scene3d>
              <a:camera prst="orthographicFront"/>
              <a:lightRig dir="t" rig="threeP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altLang="en-US" lang="zh-CN">
              <a:solidFill>
                <a:srgbClr val="FFFFFF"/>
              </a:solidFill>
              <a:ea charset="-122" panose="02010600030101010101" pitchFamily="2" typeface="宋体"/>
            </a:endParaRPr>
          </a:p>
        </p:txBody>
      </p:sp>
      <p:sp>
        <p:nvSpPr>
          <p:cNvPr id="31" name="文本框 9"/>
          <p:cNvSpPr txBox="1"/>
          <p:nvPr/>
        </p:nvSpPr>
        <p:spPr>
          <a:xfrm>
            <a:off x="4184786" y="4538750"/>
            <a:ext cx="1167799" cy="15240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pPr indent="-171450" lvl="1" marL="171450">
              <a:buFont charset="2" pitchFamily="2" typeface="Wingdings"/>
              <a:buChar char="l"/>
            </a:pPr>
            <a:r>
              <a:rPr altLang="en-US" lang="zh-CN" smtClean="0" sz="10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竞争对手</a:t>
            </a:r>
          </a:p>
        </p:txBody>
      </p:sp>
      <p:sp>
        <p:nvSpPr>
          <p:cNvPr id="32" name="文本框 9"/>
          <p:cNvSpPr txBox="1"/>
          <p:nvPr/>
        </p:nvSpPr>
        <p:spPr>
          <a:xfrm>
            <a:off x="4184786" y="4754774"/>
            <a:ext cx="1167799" cy="15240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pPr indent="-171450" lvl="1" marL="171450">
              <a:buFont charset="2" pitchFamily="2" typeface="Wingdings"/>
              <a:buChar char="l"/>
            </a:pPr>
            <a:r>
              <a:rPr altLang="en-US" lang="zh-CN" smtClean="0" sz="10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可行性分析</a:t>
            </a:r>
          </a:p>
        </p:txBody>
      </p:sp>
    </p:spTree>
    <p:extLst>
      <p:ext uri="{BB962C8B-B14F-4D97-AF65-F5344CB8AC3E}">
        <p14:creationId val="3651571317"/>
      </p:ext>
    </p:extLst>
  </p:cSld>
  <p:clrMapOvr>
    <a:masterClrMapping/>
  </p:clrMapOvr>
  <mc:AlternateContent>
    <mc:Choice Requires="p14">
      <p:transition advClick="0" p14:dur="1600" spd="slow">
        <p14:prism dir="u" isInverted="1"/>
      </p:transition>
    </mc:Choice>
    <mc:Fallback>
      <p:transition advClick="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7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53" presetSubtype="0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1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2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5" nodeType="withEffect" presetClass="entr" presetID="53" presetSubtype="0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9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2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1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1100"/>
                            </p:stCondLst>
                            <p:childTnLst>
                              <p:par>
                                <p:cTn fill="hold" grpId="0" id="23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25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 nodeType="afterGroup">
                            <p:stCondLst>
                              <p:cond delay="1600"/>
                            </p:stCondLst>
                            <p:childTnLst>
                              <p:par>
                                <p:cTn fill="hold" grpId="0" id="27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9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1" nodeType="withEffect" presetClass="entr" presetID="2" presetSubtype="4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3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4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5" nodeType="withEffect" presetClass="entr" presetID="2" presetSubtype="4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7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8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9" nodeType="withEffect" presetClass="entr" presetID="2" presetSubtype="4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1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2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3" nodeType="withEffect" presetClass="entr" presetID="2" presetSubtype="4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5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6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7" nodeType="withEffect" presetClass="entr" presetID="2" presetSubtype="4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9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2"/>
      <p:bldP grpId="0" spid="11"/>
      <p:bldP grpId="0" spid="21"/>
      <p:bldP grpId="0" spid="23"/>
      <p:bldP grpId="0" spid="24"/>
      <p:bldP grpId="0" spid="25"/>
      <p:bldP grpId="0" spid="26"/>
      <p:bldP grpId="0" spid="28"/>
      <p:bldP grpId="0" spid="31"/>
      <p:bldP grpId="0" spid="32"/>
    </p:bldLst>
  </p:timing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  <p:tag name="ISPRING_PRESENTATION_TITLE" val="2222222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自定义 2">
      <a:dk1>
        <a:sysClr val="windowText" lastClr="000000"/>
      </a:dk1>
      <a:lt1>
        <a:sysClr val="window" lastClr="FFFFFF"/>
      </a:lt1>
      <a:dk2>
        <a:srgbClr val="FFFFFF"/>
      </a:dk2>
      <a:lt2>
        <a:srgbClr val="FFFFFF"/>
      </a:lt2>
      <a:accent1>
        <a:srgbClr val="0E647C"/>
      </a:accent1>
      <a:accent2>
        <a:srgbClr val="2DB2A4"/>
      </a:accent2>
      <a:accent3>
        <a:srgbClr val="74AF47"/>
      </a:accent3>
      <a:accent4>
        <a:srgbClr val="755DA1"/>
      </a:accent4>
      <a:accent5>
        <a:srgbClr val="4BACC6"/>
      </a:accent5>
      <a:accent6>
        <a:srgbClr val="F87A08"/>
      </a:accent6>
      <a:hlink>
        <a:srgbClr val="FFFFFF"/>
      </a:hlink>
      <a:folHlink>
        <a:srgbClr val="FFFFFF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bIns="0" lIns="0" rIns="0" rtlCol="0" tIns="0" wrap="none">
        <a:spAutoFit/>
      </a:bodyPr>
      <a:lstStyle>
        <a:defPPr>
          <a:defRPr b="1" dirty="0" smtClean="0" sz="1600">
            <a:solidFill>
              <a:schemeClr val="accent6"/>
            </a:solidFill>
            <a:latin charset="-122" pitchFamily="34" typeface="微软雅黑"/>
            <a:ea charset="-122" pitchFamily="34" typeface="微软雅黑"/>
          </a:defRPr>
        </a:defPPr>
      </a:lstStyle>
    </a:txDef>
  </a:objectDefaults>
</a:theme>
</file>

<file path=ppt/theme/theme2.xml><?xml version="1.0" encoding="utf-8"?>
<a:theme xmlns:r="http://schemas.openxmlformats.org/officeDocument/2006/relationships" xmlns:a="http://schemas.openxmlformats.org/drawingml/2006/main" name="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(16:9)</PresentationFormat>
  <Paragraphs>419</Paragraphs>
  <Slides>34</Slides>
  <Notes>34</Notes>
  <TotalTime>5971</TotalTime>
  <HiddenSlides>0</HiddenSlides>
  <MMClips>0</MMClips>
  <ScaleCrop>0</ScaleCrop>
  <HeadingPairs>
    <vt:vector baseType="variant" size="6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baseType="lpstr" size="49">
      <vt:lpstr>Arial</vt:lpstr>
      <vt:lpstr>Calibri</vt:lpstr>
      <vt:lpstr>宋体</vt:lpstr>
      <vt:lpstr>微软雅黑</vt:lpstr>
      <vt:lpstr>Swis721 Th BT</vt:lpstr>
      <vt:lpstr>LilyUPC</vt:lpstr>
      <vt:lpstr>Calibri Light</vt:lpstr>
      <vt:lpstr>Wingdings</vt:lpstr>
      <vt:lpstr>方正兰亭纤黑简体</vt:lpstr>
      <vt:lpstr>方正兰亭特黑_GBK</vt:lpstr>
      <vt:lpstr>Kozuka Gothic Pr6N M</vt:lpstr>
      <vt:lpstr>微软雅黑 Light</vt:lpstr>
      <vt:lpstr>Swiss911 XCm BT</vt:lpstr>
      <vt:lpstr>Arial Unicode MS</vt:lpstr>
      <vt:lpstr>Office 主题​​</vt:lpstr>
      <vt:lpstr>PowerPoint Presentation</vt:lpstr>
      <vt:lpstr>PowerPoint Presentation</vt:lpstr>
      <vt:lpstr>PowerPoint Presentation</vt:lpstr>
      <vt:lpstr>公司简介</vt:lpstr>
      <vt:lpstr>团队介绍</vt:lpstr>
      <vt:lpstr>核心成员介绍</vt:lpstr>
      <vt:lpstr>主要人员构成</vt:lpstr>
      <vt:lpstr>组织架构</vt:lpstr>
      <vt:lpstr>PowerPoint Presentation</vt:lpstr>
      <vt:lpstr>项目来源</vt:lpstr>
      <vt:lpstr>需求分析</vt:lpstr>
      <vt:lpstr>项目解决了什么问题</vt:lpstr>
      <vt:lpstr>行业前景</vt:lpstr>
      <vt:lpstr>竞争对手</vt:lpstr>
      <vt:lpstr>可行性分析</vt:lpstr>
      <vt:lpstr>PowerPoint Presentation</vt:lpstr>
      <vt:lpstr>产品概述</vt:lpstr>
      <vt:lpstr>产品形式</vt:lpstr>
      <vt:lpstr>网络营销方案</vt:lpstr>
      <vt:lpstr>地面推广方案</vt:lpstr>
      <vt:lpstr>代理推广</vt:lpstr>
      <vt:lpstr>利润分析</vt:lpstr>
      <vt:lpstr>PowerPoint Presentation</vt:lpstr>
      <vt:lpstr>公司战略目标</vt:lpstr>
      <vt:lpstr>五年发展规划</vt:lpstr>
      <vt:lpstr>短期盈利计划</vt:lpstr>
      <vt:lpstr>产品开发计划</vt:lpstr>
      <vt:lpstr>市场拓展计划</vt:lpstr>
      <vt:lpstr>PowerPoint Presentation</vt:lpstr>
      <vt:lpstr>单击此处添加标题文本</vt:lpstr>
      <vt:lpstr>单击此处添加标题文本</vt:lpstr>
      <vt:lpstr>单击此处添加标题文本</vt:lpstr>
      <vt:lpstr>融资用途</vt:lpstr>
      <vt:lpstr>PowerPoint Presentation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2015-04-24T01:01:13Z</dcterms:created>
  <cp:lastModifiedBy>Administrator</cp:lastModifiedBy>
  <dcterms:modified xsi:type="dcterms:W3CDTF">2021-08-20T10:58:58Z</dcterms:modified>
  <cp:revision>295</cp:revision>
  <dc:title>PowerPoint 演示文稿</dc:title>
</cp:coreProperties>
</file>